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81" r:id="rId13"/>
    <p:sldId id="282" r:id="rId14"/>
    <p:sldId id="277" r:id="rId15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F5B90F"/>
    <a:srgbClr val="F79646"/>
    <a:srgbClr val="C3B996"/>
    <a:srgbClr val="0E15FE"/>
    <a:srgbClr val="D99694"/>
    <a:srgbClr val="00B0F0"/>
    <a:srgbClr val="0000FF"/>
    <a:srgbClr val="A6A6A6"/>
    <a:srgbClr val="B7D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4185" autoAdjust="0"/>
  </p:normalViewPr>
  <p:slideViewPr>
    <p:cSldViewPr>
      <p:cViewPr>
        <p:scale>
          <a:sx n="125" d="100"/>
          <a:sy n="125" d="100"/>
        </p:scale>
        <p:origin x="1374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2025/3/19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7969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2025/3/19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EB89-C21D-C207-E3D2-4998AA512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C7CDC-9B13-5370-00B8-A5B28044B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0839-E19B-43AD-A5C8-48335ECFEC1E}" type="datetimeFigureOut">
              <a:rPr lang="zh-CN" altLang="en-US" smtClean="0"/>
              <a:t>2025/3/19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276B6-4C58-5995-570A-4E2C8C1E1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5C16D-C529-3706-AEEB-B5935407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9DFF-048C-48E9-A13C-4645AA84B6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053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hyperlink" Target="http://yourfreetemplates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7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  <p:sldLayoutId id="2147483657" r:id="rId5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1BC2A3-ED91-1FCE-91CC-2D687A525E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5DA2-2AD6-1F5B-CEC0-8B5E6A2D3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State of Alaska Map with Cities</a:t>
            </a:r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CBC7BDA9-EFAC-6D08-4ED0-4C81A2BB69C2}"/>
              </a:ext>
            </a:extLst>
          </p:cNvPr>
          <p:cNvSpPr>
            <a:spLocks noEditPoints="1"/>
          </p:cNvSpPr>
          <p:nvPr/>
        </p:nvSpPr>
        <p:spPr bwMode="auto">
          <a:xfrm>
            <a:off x="2267744" y="1181790"/>
            <a:ext cx="4350047" cy="3875584"/>
          </a:xfrm>
          <a:custGeom>
            <a:avLst/>
            <a:gdLst>
              <a:gd name="T0" fmla="*/ 237 w 3594"/>
              <a:gd name="T1" fmla="*/ 3110 h 3202"/>
              <a:gd name="T2" fmla="*/ 691 w 3594"/>
              <a:gd name="T3" fmla="*/ 3017 h 3202"/>
              <a:gd name="T4" fmla="*/ 885 w 3594"/>
              <a:gd name="T5" fmla="*/ 2896 h 3202"/>
              <a:gd name="T6" fmla="*/ 3363 w 3594"/>
              <a:gd name="T7" fmla="*/ 2707 h 3202"/>
              <a:gd name="T8" fmla="*/ 1263 w 3594"/>
              <a:gd name="T9" fmla="*/ 2742 h 3202"/>
              <a:gd name="T10" fmla="*/ 1375 w 3594"/>
              <a:gd name="T11" fmla="*/ 2707 h 3202"/>
              <a:gd name="T12" fmla="*/ 3473 w 3594"/>
              <a:gd name="T13" fmla="*/ 2662 h 3202"/>
              <a:gd name="T14" fmla="*/ 3434 w 3594"/>
              <a:gd name="T15" fmla="*/ 2592 h 3202"/>
              <a:gd name="T16" fmla="*/ 3350 w 3594"/>
              <a:gd name="T17" fmla="*/ 2639 h 3202"/>
              <a:gd name="T18" fmla="*/ 3437 w 3594"/>
              <a:gd name="T19" fmla="*/ 2716 h 3202"/>
              <a:gd name="T20" fmla="*/ 1620 w 3594"/>
              <a:gd name="T21" fmla="*/ 2541 h 3202"/>
              <a:gd name="T22" fmla="*/ 3304 w 3594"/>
              <a:gd name="T23" fmla="*/ 2523 h 3202"/>
              <a:gd name="T24" fmla="*/ 1895 w 3594"/>
              <a:gd name="T25" fmla="*/ 2473 h 3202"/>
              <a:gd name="T26" fmla="*/ 3174 w 3594"/>
              <a:gd name="T27" fmla="*/ 2435 h 3202"/>
              <a:gd name="T28" fmla="*/ 3133 w 3594"/>
              <a:gd name="T29" fmla="*/ 2374 h 3202"/>
              <a:gd name="T30" fmla="*/ 3204 w 3594"/>
              <a:gd name="T31" fmla="*/ 2402 h 3202"/>
              <a:gd name="T32" fmla="*/ 1820 w 3594"/>
              <a:gd name="T33" fmla="*/ 2493 h 3202"/>
              <a:gd name="T34" fmla="*/ 1943 w 3594"/>
              <a:gd name="T35" fmla="*/ 2357 h 3202"/>
              <a:gd name="T36" fmla="*/ 3230 w 3594"/>
              <a:gd name="T37" fmla="*/ 2305 h 3202"/>
              <a:gd name="T38" fmla="*/ 1939 w 3594"/>
              <a:gd name="T39" fmla="*/ 2332 h 3202"/>
              <a:gd name="T40" fmla="*/ 3119 w 3594"/>
              <a:gd name="T41" fmla="*/ 2237 h 3202"/>
              <a:gd name="T42" fmla="*/ 2264 w 3594"/>
              <a:gd name="T43" fmla="*/ 2069 h 3202"/>
              <a:gd name="T44" fmla="*/ 446 w 3594"/>
              <a:gd name="T45" fmla="*/ 1985 h 3202"/>
              <a:gd name="T46" fmla="*/ 2337 w 3594"/>
              <a:gd name="T47" fmla="*/ 1930 h 3202"/>
              <a:gd name="T48" fmla="*/ 3460 w 3594"/>
              <a:gd name="T49" fmla="*/ 2642 h 3202"/>
              <a:gd name="T50" fmla="*/ 3339 w 3594"/>
              <a:gd name="T51" fmla="*/ 2421 h 3202"/>
              <a:gd name="T52" fmla="*/ 3216 w 3594"/>
              <a:gd name="T53" fmla="*/ 2218 h 3202"/>
              <a:gd name="T54" fmla="*/ 3101 w 3594"/>
              <a:gd name="T55" fmla="*/ 2215 h 3202"/>
              <a:gd name="T56" fmla="*/ 2897 w 3594"/>
              <a:gd name="T57" fmla="*/ 2144 h 3202"/>
              <a:gd name="T58" fmla="*/ 2493 w 3594"/>
              <a:gd name="T59" fmla="*/ 1986 h 3202"/>
              <a:gd name="T60" fmla="*/ 2320 w 3594"/>
              <a:gd name="T61" fmla="*/ 1920 h 3202"/>
              <a:gd name="T62" fmla="*/ 2225 w 3594"/>
              <a:gd name="T63" fmla="*/ 1989 h 3202"/>
              <a:gd name="T64" fmla="*/ 2140 w 3594"/>
              <a:gd name="T65" fmla="*/ 2096 h 3202"/>
              <a:gd name="T66" fmla="*/ 2034 w 3594"/>
              <a:gd name="T67" fmla="*/ 2105 h 3202"/>
              <a:gd name="T68" fmla="*/ 1989 w 3594"/>
              <a:gd name="T69" fmla="*/ 1953 h 3202"/>
              <a:gd name="T70" fmla="*/ 1826 w 3594"/>
              <a:gd name="T71" fmla="*/ 2308 h 3202"/>
              <a:gd name="T72" fmla="*/ 1509 w 3594"/>
              <a:gd name="T73" fmla="*/ 2570 h 3202"/>
              <a:gd name="T74" fmla="*/ 1278 w 3594"/>
              <a:gd name="T75" fmla="*/ 2671 h 3202"/>
              <a:gd name="T76" fmla="*/ 1213 w 3594"/>
              <a:gd name="T77" fmla="*/ 2694 h 3202"/>
              <a:gd name="T78" fmla="*/ 1598 w 3594"/>
              <a:gd name="T79" fmla="*/ 2316 h 3202"/>
              <a:gd name="T80" fmla="*/ 1358 w 3594"/>
              <a:gd name="T81" fmla="*/ 2205 h 3202"/>
              <a:gd name="T82" fmla="*/ 1183 w 3594"/>
              <a:gd name="T83" fmla="*/ 2073 h 3202"/>
              <a:gd name="T84" fmla="*/ 1015 w 3594"/>
              <a:gd name="T85" fmla="*/ 1885 h 3202"/>
              <a:gd name="T86" fmla="*/ 1176 w 3594"/>
              <a:gd name="T87" fmla="*/ 1590 h 3202"/>
              <a:gd name="T88" fmla="*/ 1158 w 3594"/>
              <a:gd name="T89" fmla="*/ 1332 h 3202"/>
              <a:gd name="T90" fmla="*/ 860 w 3594"/>
              <a:gd name="T91" fmla="*/ 1115 h 3202"/>
              <a:gd name="T92" fmla="*/ 1328 w 3594"/>
              <a:gd name="T93" fmla="*/ 1051 h 3202"/>
              <a:gd name="T94" fmla="*/ 1073 w 3594"/>
              <a:gd name="T95" fmla="*/ 767 h 3202"/>
              <a:gd name="T96" fmla="*/ 1271 w 3594"/>
              <a:gd name="T97" fmla="*/ 259 h 3202"/>
              <a:gd name="T98" fmla="*/ 1542 w 3594"/>
              <a:gd name="T99" fmla="*/ 125 h 3202"/>
              <a:gd name="T100" fmla="*/ 1842 w 3594"/>
              <a:gd name="T101" fmla="*/ 115 h 3202"/>
              <a:gd name="T102" fmla="*/ 2270 w 3594"/>
              <a:gd name="T103" fmla="*/ 240 h 3202"/>
              <a:gd name="T104" fmla="*/ 2789 w 3594"/>
              <a:gd name="T105" fmla="*/ 1002 h 3202"/>
              <a:gd name="T106" fmla="*/ 3355 w 3594"/>
              <a:gd name="T107" fmla="*/ 2314 h 3202"/>
              <a:gd name="T108" fmla="*/ 2424 w 3594"/>
              <a:gd name="T109" fmla="*/ 1949 h 3202"/>
              <a:gd name="T110" fmla="*/ 1307 w 3594"/>
              <a:gd name="T111" fmla="*/ 2615 h 3202"/>
              <a:gd name="T112" fmla="*/ 1225 w 3594"/>
              <a:gd name="T113" fmla="*/ 1509 h 3202"/>
              <a:gd name="T114" fmla="*/ 2002 w 3594"/>
              <a:gd name="T115" fmla="*/ 200 h 3202"/>
              <a:gd name="T116" fmla="*/ 3439 w 3594"/>
              <a:gd name="T117" fmla="*/ 2686 h 3202"/>
              <a:gd name="T118" fmla="*/ 3175 w 3594"/>
              <a:gd name="T119" fmla="*/ 2386 h 3202"/>
              <a:gd name="T120" fmla="*/ 2542 w 3594"/>
              <a:gd name="T121" fmla="*/ 2065 h 3202"/>
              <a:gd name="T122" fmla="*/ 707 w 3594"/>
              <a:gd name="T123" fmla="*/ 1541 h 3202"/>
              <a:gd name="T124" fmla="*/ 1205 w 3594"/>
              <a:gd name="T125" fmla="*/ 309 h 3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594" h="3202">
                <a:moveTo>
                  <a:pt x="4" y="3197"/>
                </a:moveTo>
                <a:lnTo>
                  <a:pt x="6" y="3197"/>
                </a:lnTo>
                <a:lnTo>
                  <a:pt x="6" y="3198"/>
                </a:lnTo>
                <a:lnTo>
                  <a:pt x="4" y="3198"/>
                </a:lnTo>
                <a:lnTo>
                  <a:pt x="3" y="3200"/>
                </a:lnTo>
                <a:lnTo>
                  <a:pt x="3" y="3201"/>
                </a:lnTo>
                <a:lnTo>
                  <a:pt x="3" y="3201"/>
                </a:lnTo>
                <a:lnTo>
                  <a:pt x="1" y="3202"/>
                </a:lnTo>
                <a:lnTo>
                  <a:pt x="1" y="3201"/>
                </a:lnTo>
                <a:lnTo>
                  <a:pt x="1" y="3200"/>
                </a:lnTo>
                <a:lnTo>
                  <a:pt x="1" y="3198"/>
                </a:lnTo>
                <a:lnTo>
                  <a:pt x="1" y="3197"/>
                </a:lnTo>
                <a:lnTo>
                  <a:pt x="0" y="3197"/>
                </a:lnTo>
                <a:lnTo>
                  <a:pt x="0" y="3195"/>
                </a:lnTo>
                <a:lnTo>
                  <a:pt x="1" y="3194"/>
                </a:lnTo>
                <a:lnTo>
                  <a:pt x="1" y="3192"/>
                </a:lnTo>
                <a:lnTo>
                  <a:pt x="3" y="3192"/>
                </a:lnTo>
                <a:lnTo>
                  <a:pt x="3" y="3192"/>
                </a:lnTo>
                <a:lnTo>
                  <a:pt x="4" y="3192"/>
                </a:lnTo>
                <a:lnTo>
                  <a:pt x="4" y="3194"/>
                </a:lnTo>
                <a:lnTo>
                  <a:pt x="4" y="3195"/>
                </a:lnTo>
                <a:lnTo>
                  <a:pt x="4" y="3197"/>
                </a:lnTo>
                <a:close/>
                <a:moveTo>
                  <a:pt x="16" y="3182"/>
                </a:moveTo>
                <a:lnTo>
                  <a:pt x="15" y="3182"/>
                </a:lnTo>
                <a:lnTo>
                  <a:pt x="15" y="3181"/>
                </a:lnTo>
                <a:lnTo>
                  <a:pt x="13" y="3181"/>
                </a:lnTo>
                <a:lnTo>
                  <a:pt x="13" y="3179"/>
                </a:lnTo>
                <a:lnTo>
                  <a:pt x="12" y="3181"/>
                </a:lnTo>
                <a:lnTo>
                  <a:pt x="12" y="3182"/>
                </a:lnTo>
                <a:lnTo>
                  <a:pt x="12" y="3184"/>
                </a:lnTo>
                <a:lnTo>
                  <a:pt x="12" y="3185"/>
                </a:lnTo>
                <a:lnTo>
                  <a:pt x="12" y="3187"/>
                </a:lnTo>
                <a:lnTo>
                  <a:pt x="12" y="3188"/>
                </a:lnTo>
                <a:lnTo>
                  <a:pt x="12" y="3189"/>
                </a:lnTo>
                <a:lnTo>
                  <a:pt x="13" y="3189"/>
                </a:lnTo>
                <a:lnTo>
                  <a:pt x="13" y="3188"/>
                </a:lnTo>
                <a:lnTo>
                  <a:pt x="13" y="3187"/>
                </a:lnTo>
                <a:lnTo>
                  <a:pt x="15" y="3187"/>
                </a:lnTo>
                <a:lnTo>
                  <a:pt x="16" y="3187"/>
                </a:lnTo>
                <a:lnTo>
                  <a:pt x="17" y="3187"/>
                </a:lnTo>
                <a:lnTo>
                  <a:pt x="17" y="3185"/>
                </a:lnTo>
                <a:lnTo>
                  <a:pt x="17" y="3184"/>
                </a:lnTo>
                <a:lnTo>
                  <a:pt x="16" y="3184"/>
                </a:lnTo>
                <a:lnTo>
                  <a:pt x="16" y="3182"/>
                </a:lnTo>
                <a:close/>
                <a:moveTo>
                  <a:pt x="28" y="3162"/>
                </a:moveTo>
                <a:lnTo>
                  <a:pt x="26" y="3162"/>
                </a:lnTo>
                <a:lnTo>
                  <a:pt x="25" y="3162"/>
                </a:lnTo>
                <a:lnTo>
                  <a:pt x="25" y="3160"/>
                </a:lnTo>
                <a:lnTo>
                  <a:pt x="23" y="3160"/>
                </a:lnTo>
                <a:lnTo>
                  <a:pt x="23" y="3162"/>
                </a:lnTo>
                <a:lnTo>
                  <a:pt x="23" y="3163"/>
                </a:lnTo>
                <a:lnTo>
                  <a:pt x="25" y="3163"/>
                </a:lnTo>
                <a:lnTo>
                  <a:pt x="26" y="3163"/>
                </a:lnTo>
                <a:lnTo>
                  <a:pt x="28" y="3163"/>
                </a:lnTo>
                <a:lnTo>
                  <a:pt x="29" y="3163"/>
                </a:lnTo>
                <a:lnTo>
                  <a:pt x="30" y="3163"/>
                </a:lnTo>
                <a:lnTo>
                  <a:pt x="30" y="3162"/>
                </a:lnTo>
                <a:lnTo>
                  <a:pt x="29" y="3162"/>
                </a:lnTo>
                <a:lnTo>
                  <a:pt x="28" y="3162"/>
                </a:lnTo>
                <a:close/>
                <a:moveTo>
                  <a:pt x="38" y="3155"/>
                </a:moveTo>
                <a:lnTo>
                  <a:pt x="36" y="3155"/>
                </a:lnTo>
                <a:lnTo>
                  <a:pt x="36" y="3156"/>
                </a:lnTo>
                <a:lnTo>
                  <a:pt x="35" y="3156"/>
                </a:lnTo>
                <a:lnTo>
                  <a:pt x="35" y="3158"/>
                </a:lnTo>
                <a:lnTo>
                  <a:pt x="36" y="3158"/>
                </a:lnTo>
                <a:lnTo>
                  <a:pt x="38" y="3158"/>
                </a:lnTo>
                <a:lnTo>
                  <a:pt x="38" y="3158"/>
                </a:lnTo>
                <a:lnTo>
                  <a:pt x="38" y="3156"/>
                </a:lnTo>
                <a:lnTo>
                  <a:pt x="38" y="3156"/>
                </a:lnTo>
                <a:lnTo>
                  <a:pt x="38" y="3155"/>
                </a:lnTo>
                <a:close/>
                <a:moveTo>
                  <a:pt x="198" y="3134"/>
                </a:moveTo>
                <a:lnTo>
                  <a:pt x="200" y="3134"/>
                </a:lnTo>
                <a:lnTo>
                  <a:pt x="200" y="3136"/>
                </a:lnTo>
                <a:lnTo>
                  <a:pt x="198" y="3136"/>
                </a:lnTo>
                <a:lnTo>
                  <a:pt x="198" y="3137"/>
                </a:lnTo>
                <a:lnTo>
                  <a:pt x="198" y="3139"/>
                </a:lnTo>
                <a:lnTo>
                  <a:pt x="200" y="3139"/>
                </a:lnTo>
                <a:lnTo>
                  <a:pt x="200" y="3139"/>
                </a:lnTo>
                <a:lnTo>
                  <a:pt x="198" y="3139"/>
                </a:lnTo>
                <a:lnTo>
                  <a:pt x="198" y="3140"/>
                </a:lnTo>
                <a:lnTo>
                  <a:pt x="197" y="3139"/>
                </a:lnTo>
                <a:lnTo>
                  <a:pt x="197" y="3140"/>
                </a:lnTo>
                <a:lnTo>
                  <a:pt x="195" y="3140"/>
                </a:lnTo>
                <a:lnTo>
                  <a:pt x="195" y="3139"/>
                </a:lnTo>
                <a:lnTo>
                  <a:pt x="194" y="3139"/>
                </a:lnTo>
                <a:lnTo>
                  <a:pt x="194" y="3139"/>
                </a:lnTo>
                <a:lnTo>
                  <a:pt x="193" y="3139"/>
                </a:lnTo>
                <a:lnTo>
                  <a:pt x="191" y="3139"/>
                </a:lnTo>
                <a:lnTo>
                  <a:pt x="191" y="3139"/>
                </a:lnTo>
                <a:lnTo>
                  <a:pt x="191" y="3140"/>
                </a:lnTo>
                <a:lnTo>
                  <a:pt x="191" y="3142"/>
                </a:lnTo>
                <a:lnTo>
                  <a:pt x="190" y="3142"/>
                </a:lnTo>
                <a:lnTo>
                  <a:pt x="190" y="3143"/>
                </a:lnTo>
                <a:lnTo>
                  <a:pt x="190" y="3145"/>
                </a:lnTo>
                <a:lnTo>
                  <a:pt x="188" y="3145"/>
                </a:lnTo>
                <a:lnTo>
                  <a:pt x="188" y="3146"/>
                </a:lnTo>
                <a:lnTo>
                  <a:pt x="187" y="3146"/>
                </a:lnTo>
                <a:lnTo>
                  <a:pt x="187" y="3145"/>
                </a:lnTo>
                <a:lnTo>
                  <a:pt x="185" y="3143"/>
                </a:lnTo>
                <a:lnTo>
                  <a:pt x="184" y="3143"/>
                </a:lnTo>
                <a:lnTo>
                  <a:pt x="184" y="3145"/>
                </a:lnTo>
                <a:lnTo>
                  <a:pt x="185" y="3145"/>
                </a:lnTo>
                <a:lnTo>
                  <a:pt x="185" y="3146"/>
                </a:lnTo>
                <a:lnTo>
                  <a:pt x="184" y="3146"/>
                </a:lnTo>
                <a:lnTo>
                  <a:pt x="182" y="3146"/>
                </a:lnTo>
                <a:lnTo>
                  <a:pt x="181" y="3146"/>
                </a:lnTo>
                <a:lnTo>
                  <a:pt x="182" y="3145"/>
                </a:lnTo>
                <a:lnTo>
                  <a:pt x="182" y="3143"/>
                </a:lnTo>
                <a:lnTo>
                  <a:pt x="181" y="3143"/>
                </a:lnTo>
                <a:lnTo>
                  <a:pt x="181" y="3145"/>
                </a:lnTo>
                <a:lnTo>
                  <a:pt x="181" y="3146"/>
                </a:lnTo>
                <a:lnTo>
                  <a:pt x="180" y="3146"/>
                </a:lnTo>
                <a:lnTo>
                  <a:pt x="178" y="3146"/>
                </a:lnTo>
                <a:lnTo>
                  <a:pt x="177" y="3146"/>
                </a:lnTo>
                <a:lnTo>
                  <a:pt x="177" y="3147"/>
                </a:lnTo>
                <a:lnTo>
                  <a:pt x="177" y="3149"/>
                </a:lnTo>
                <a:lnTo>
                  <a:pt x="177" y="3150"/>
                </a:lnTo>
                <a:lnTo>
                  <a:pt x="177" y="3152"/>
                </a:lnTo>
                <a:lnTo>
                  <a:pt x="177" y="3153"/>
                </a:lnTo>
                <a:lnTo>
                  <a:pt x="177" y="3153"/>
                </a:lnTo>
                <a:lnTo>
                  <a:pt x="175" y="3153"/>
                </a:lnTo>
                <a:lnTo>
                  <a:pt x="174" y="3153"/>
                </a:lnTo>
                <a:lnTo>
                  <a:pt x="172" y="3153"/>
                </a:lnTo>
                <a:lnTo>
                  <a:pt x="172" y="3155"/>
                </a:lnTo>
                <a:lnTo>
                  <a:pt x="172" y="3156"/>
                </a:lnTo>
                <a:lnTo>
                  <a:pt x="171" y="3156"/>
                </a:lnTo>
                <a:lnTo>
                  <a:pt x="171" y="3155"/>
                </a:lnTo>
                <a:lnTo>
                  <a:pt x="171" y="3153"/>
                </a:lnTo>
                <a:lnTo>
                  <a:pt x="169" y="3153"/>
                </a:lnTo>
                <a:lnTo>
                  <a:pt x="169" y="3152"/>
                </a:lnTo>
                <a:lnTo>
                  <a:pt x="171" y="3152"/>
                </a:lnTo>
                <a:lnTo>
                  <a:pt x="172" y="3152"/>
                </a:lnTo>
                <a:lnTo>
                  <a:pt x="171" y="3150"/>
                </a:lnTo>
                <a:lnTo>
                  <a:pt x="171" y="3149"/>
                </a:lnTo>
                <a:lnTo>
                  <a:pt x="169" y="3149"/>
                </a:lnTo>
                <a:lnTo>
                  <a:pt x="169" y="3147"/>
                </a:lnTo>
                <a:lnTo>
                  <a:pt x="169" y="3146"/>
                </a:lnTo>
                <a:lnTo>
                  <a:pt x="171" y="3146"/>
                </a:lnTo>
                <a:lnTo>
                  <a:pt x="171" y="3145"/>
                </a:lnTo>
                <a:lnTo>
                  <a:pt x="171" y="3143"/>
                </a:lnTo>
                <a:lnTo>
                  <a:pt x="169" y="3143"/>
                </a:lnTo>
                <a:lnTo>
                  <a:pt x="171" y="3142"/>
                </a:lnTo>
                <a:lnTo>
                  <a:pt x="169" y="3142"/>
                </a:lnTo>
                <a:lnTo>
                  <a:pt x="169" y="3143"/>
                </a:lnTo>
                <a:lnTo>
                  <a:pt x="168" y="3145"/>
                </a:lnTo>
                <a:lnTo>
                  <a:pt x="168" y="3146"/>
                </a:lnTo>
                <a:lnTo>
                  <a:pt x="167" y="3146"/>
                </a:lnTo>
                <a:lnTo>
                  <a:pt x="167" y="3147"/>
                </a:lnTo>
                <a:lnTo>
                  <a:pt x="168" y="3147"/>
                </a:lnTo>
                <a:lnTo>
                  <a:pt x="167" y="3149"/>
                </a:lnTo>
                <a:lnTo>
                  <a:pt x="165" y="3149"/>
                </a:lnTo>
                <a:lnTo>
                  <a:pt x="165" y="3150"/>
                </a:lnTo>
                <a:lnTo>
                  <a:pt x="165" y="3152"/>
                </a:lnTo>
                <a:lnTo>
                  <a:pt x="164" y="3152"/>
                </a:lnTo>
                <a:lnTo>
                  <a:pt x="164" y="3153"/>
                </a:lnTo>
                <a:lnTo>
                  <a:pt x="164" y="3155"/>
                </a:lnTo>
                <a:lnTo>
                  <a:pt x="162" y="3156"/>
                </a:lnTo>
                <a:lnTo>
                  <a:pt x="162" y="3158"/>
                </a:lnTo>
                <a:lnTo>
                  <a:pt x="161" y="3158"/>
                </a:lnTo>
                <a:lnTo>
                  <a:pt x="159" y="3158"/>
                </a:lnTo>
                <a:lnTo>
                  <a:pt x="159" y="3156"/>
                </a:lnTo>
                <a:lnTo>
                  <a:pt x="158" y="3156"/>
                </a:lnTo>
                <a:lnTo>
                  <a:pt x="158" y="3155"/>
                </a:lnTo>
                <a:lnTo>
                  <a:pt x="158" y="3153"/>
                </a:lnTo>
                <a:lnTo>
                  <a:pt x="159" y="3153"/>
                </a:lnTo>
                <a:lnTo>
                  <a:pt x="159" y="3152"/>
                </a:lnTo>
                <a:lnTo>
                  <a:pt x="158" y="3152"/>
                </a:lnTo>
                <a:lnTo>
                  <a:pt x="158" y="3150"/>
                </a:lnTo>
                <a:lnTo>
                  <a:pt x="158" y="3149"/>
                </a:lnTo>
                <a:lnTo>
                  <a:pt x="159" y="3149"/>
                </a:lnTo>
                <a:lnTo>
                  <a:pt x="159" y="3147"/>
                </a:lnTo>
                <a:lnTo>
                  <a:pt x="161" y="3147"/>
                </a:lnTo>
                <a:lnTo>
                  <a:pt x="161" y="3146"/>
                </a:lnTo>
                <a:lnTo>
                  <a:pt x="162" y="3146"/>
                </a:lnTo>
                <a:lnTo>
                  <a:pt x="162" y="3145"/>
                </a:lnTo>
                <a:lnTo>
                  <a:pt x="164" y="3145"/>
                </a:lnTo>
                <a:lnTo>
                  <a:pt x="165" y="3145"/>
                </a:lnTo>
                <a:lnTo>
                  <a:pt x="165" y="3143"/>
                </a:lnTo>
                <a:lnTo>
                  <a:pt x="167" y="3142"/>
                </a:lnTo>
                <a:lnTo>
                  <a:pt x="167" y="3140"/>
                </a:lnTo>
                <a:lnTo>
                  <a:pt x="167" y="3139"/>
                </a:lnTo>
                <a:lnTo>
                  <a:pt x="168" y="3139"/>
                </a:lnTo>
                <a:lnTo>
                  <a:pt x="167" y="3139"/>
                </a:lnTo>
                <a:lnTo>
                  <a:pt x="168" y="3139"/>
                </a:lnTo>
                <a:lnTo>
                  <a:pt x="169" y="3139"/>
                </a:lnTo>
                <a:lnTo>
                  <a:pt x="169" y="3137"/>
                </a:lnTo>
                <a:lnTo>
                  <a:pt x="168" y="3137"/>
                </a:lnTo>
                <a:lnTo>
                  <a:pt x="167" y="3139"/>
                </a:lnTo>
                <a:lnTo>
                  <a:pt x="165" y="3139"/>
                </a:lnTo>
                <a:lnTo>
                  <a:pt x="165" y="3137"/>
                </a:lnTo>
                <a:lnTo>
                  <a:pt x="164" y="3137"/>
                </a:lnTo>
                <a:lnTo>
                  <a:pt x="164" y="3136"/>
                </a:lnTo>
                <a:lnTo>
                  <a:pt x="164" y="3134"/>
                </a:lnTo>
                <a:lnTo>
                  <a:pt x="164" y="3133"/>
                </a:lnTo>
                <a:lnTo>
                  <a:pt x="165" y="3133"/>
                </a:lnTo>
                <a:lnTo>
                  <a:pt x="167" y="3133"/>
                </a:lnTo>
                <a:lnTo>
                  <a:pt x="167" y="3132"/>
                </a:lnTo>
                <a:lnTo>
                  <a:pt x="168" y="3132"/>
                </a:lnTo>
                <a:lnTo>
                  <a:pt x="168" y="3133"/>
                </a:lnTo>
                <a:lnTo>
                  <a:pt x="169" y="3133"/>
                </a:lnTo>
                <a:lnTo>
                  <a:pt x="169" y="3134"/>
                </a:lnTo>
                <a:lnTo>
                  <a:pt x="171" y="3134"/>
                </a:lnTo>
                <a:lnTo>
                  <a:pt x="171" y="3136"/>
                </a:lnTo>
                <a:lnTo>
                  <a:pt x="172" y="3136"/>
                </a:lnTo>
                <a:lnTo>
                  <a:pt x="174" y="3136"/>
                </a:lnTo>
                <a:lnTo>
                  <a:pt x="175" y="3136"/>
                </a:lnTo>
                <a:lnTo>
                  <a:pt x="177" y="3136"/>
                </a:lnTo>
                <a:lnTo>
                  <a:pt x="177" y="3136"/>
                </a:lnTo>
                <a:lnTo>
                  <a:pt x="178" y="3136"/>
                </a:lnTo>
                <a:lnTo>
                  <a:pt x="178" y="3134"/>
                </a:lnTo>
                <a:lnTo>
                  <a:pt x="177" y="3134"/>
                </a:lnTo>
                <a:lnTo>
                  <a:pt x="177" y="3133"/>
                </a:lnTo>
                <a:lnTo>
                  <a:pt x="175" y="3134"/>
                </a:lnTo>
                <a:lnTo>
                  <a:pt x="175" y="3133"/>
                </a:lnTo>
                <a:lnTo>
                  <a:pt x="174" y="3132"/>
                </a:lnTo>
                <a:lnTo>
                  <a:pt x="174" y="3130"/>
                </a:lnTo>
                <a:lnTo>
                  <a:pt x="174" y="3129"/>
                </a:lnTo>
                <a:lnTo>
                  <a:pt x="174" y="3127"/>
                </a:lnTo>
                <a:lnTo>
                  <a:pt x="175" y="3127"/>
                </a:lnTo>
                <a:lnTo>
                  <a:pt x="177" y="3127"/>
                </a:lnTo>
                <a:lnTo>
                  <a:pt x="177" y="3127"/>
                </a:lnTo>
                <a:lnTo>
                  <a:pt x="177" y="3126"/>
                </a:lnTo>
                <a:lnTo>
                  <a:pt x="177" y="3124"/>
                </a:lnTo>
                <a:lnTo>
                  <a:pt x="177" y="3124"/>
                </a:lnTo>
                <a:lnTo>
                  <a:pt x="175" y="3124"/>
                </a:lnTo>
                <a:lnTo>
                  <a:pt x="174" y="3123"/>
                </a:lnTo>
                <a:lnTo>
                  <a:pt x="174" y="3121"/>
                </a:lnTo>
                <a:lnTo>
                  <a:pt x="172" y="3121"/>
                </a:lnTo>
                <a:lnTo>
                  <a:pt x="172" y="3120"/>
                </a:lnTo>
                <a:lnTo>
                  <a:pt x="171" y="3118"/>
                </a:lnTo>
                <a:lnTo>
                  <a:pt x="171" y="3117"/>
                </a:lnTo>
                <a:lnTo>
                  <a:pt x="172" y="3117"/>
                </a:lnTo>
                <a:lnTo>
                  <a:pt x="172" y="3116"/>
                </a:lnTo>
                <a:lnTo>
                  <a:pt x="172" y="3114"/>
                </a:lnTo>
                <a:lnTo>
                  <a:pt x="174" y="3114"/>
                </a:lnTo>
                <a:lnTo>
                  <a:pt x="174" y="3113"/>
                </a:lnTo>
                <a:lnTo>
                  <a:pt x="175" y="3113"/>
                </a:lnTo>
                <a:lnTo>
                  <a:pt x="177" y="3113"/>
                </a:lnTo>
                <a:lnTo>
                  <a:pt x="177" y="3113"/>
                </a:lnTo>
                <a:lnTo>
                  <a:pt x="178" y="3113"/>
                </a:lnTo>
                <a:lnTo>
                  <a:pt x="178" y="3114"/>
                </a:lnTo>
                <a:lnTo>
                  <a:pt x="180" y="3114"/>
                </a:lnTo>
                <a:lnTo>
                  <a:pt x="181" y="3114"/>
                </a:lnTo>
                <a:lnTo>
                  <a:pt x="182" y="3114"/>
                </a:lnTo>
                <a:lnTo>
                  <a:pt x="184" y="3114"/>
                </a:lnTo>
                <a:lnTo>
                  <a:pt x="184" y="3113"/>
                </a:lnTo>
                <a:lnTo>
                  <a:pt x="184" y="3111"/>
                </a:lnTo>
                <a:lnTo>
                  <a:pt x="185" y="3111"/>
                </a:lnTo>
                <a:lnTo>
                  <a:pt x="185" y="3110"/>
                </a:lnTo>
                <a:lnTo>
                  <a:pt x="187" y="3108"/>
                </a:lnTo>
                <a:lnTo>
                  <a:pt x="188" y="3108"/>
                </a:lnTo>
                <a:lnTo>
                  <a:pt x="188" y="3110"/>
                </a:lnTo>
                <a:lnTo>
                  <a:pt x="190" y="3110"/>
                </a:lnTo>
                <a:lnTo>
                  <a:pt x="190" y="3111"/>
                </a:lnTo>
                <a:lnTo>
                  <a:pt x="190" y="3113"/>
                </a:lnTo>
                <a:lnTo>
                  <a:pt x="190" y="3114"/>
                </a:lnTo>
                <a:lnTo>
                  <a:pt x="188" y="3114"/>
                </a:lnTo>
                <a:lnTo>
                  <a:pt x="188" y="3116"/>
                </a:lnTo>
                <a:lnTo>
                  <a:pt x="187" y="3116"/>
                </a:lnTo>
                <a:lnTo>
                  <a:pt x="187" y="3117"/>
                </a:lnTo>
                <a:lnTo>
                  <a:pt x="187" y="3118"/>
                </a:lnTo>
                <a:lnTo>
                  <a:pt x="188" y="3118"/>
                </a:lnTo>
                <a:lnTo>
                  <a:pt x="188" y="3117"/>
                </a:lnTo>
                <a:lnTo>
                  <a:pt x="190" y="3117"/>
                </a:lnTo>
                <a:lnTo>
                  <a:pt x="190" y="3118"/>
                </a:lnTo>
                <a:lnTo>
                  <a:pt x="190" y="3120"/>
                </a:lnTo>
                <a:lnTo>
                  <a:pt x="188" y="3120"/>
                </a:lnTo>
                <a:lnTo>
                  <a:pt x="187" y="3120"/>
                </a:lnTo>
                <a:lnTo>
                  <a:pt x="185" y="3120"/>
                </a:lnTo>
                <a:lnTo>
                  <a:pt x="185" y="3121"/>
                </a:lnTo>
                <a:lnTo>
                  <a:pt x="184" y="3121"/>
                </a:lnTo>
                <a:lnTo>
                  <a:pt x="184" y="3123"/>
                </a:lnTo>
                <a:lnTo>
                  <a:pt x="184" y="3124"/>
                </a:lnTo>
                <a:lnTo>
                  <a:pt x="184" y="3126"/>
                </a:lnTo>
                <a:lnTo>
                  <a:pt x="182" y="3126"/>
                </a:lnTo>
                <a:lnTo>
                  <a:pt x="182" y="3127"/>
                </a:lnTo>
                <a:lnTo>
                  <a:pt x="184" y="3127"/>
                </a:lnTo>
                <a:lnTo>
                  <a:pt x="185" y="3127"/>
                </a:lnTo>
                <a:lnTo>
                  <a:pt x="187" y="3127"/>
                </a:lnTo>
                <a:lnTo>
                  <a:pt x="187" y="3129"/>
                </a:lnTo>
                <a:lnTo>
                  <a:pt x="187" y="3130"/>
                </a:lnTo>
                <a:lnTo>
                  <a:pt x="188" y="3130"/>
                </a:lnTo>
                <a:lnTo>
                  <a:pt x="188" y="3129"/>
                </a:lnTo>
                <a:lnTo>
                  <a:pt x="190" y="3129"/>
                </a:lnTo>
                <a:lnTo>
                  <a:pt x="191" y="3129"/>
                </a:lnTo>
                <a:lnTo>
                  <a:pt x="191" y="3130"/>
                </a:lnTo>
                <a:lnTo>
                  <a:pt x="193" y="3130"/>
                </a:lnTo>
                <a:lnTo>
                  <a:pt x="193" y="3129"/>
                </a:lnTo>
                <a:lnTo>
                  <a:pt x="193" y="3127"/>
                </a:lnTo>
                <a:lnTo>
                  <a:pt x="194" y="3127"/>
                </a:lnTo>
                <a:lnTo>
                  <a:pt x="195" y="3127"/>
                </a:lnTo>
                <a:lnTo>
                  <a:pt x="197" y="3127"/>
                </a:lnTo>
                <a:lnTo>
                  <a:pt x="197" y="3129"/>
                </a:lnTo>
                <a:lnTo>
                  <a:pt x="197" y="3130"/>
                </a:lnTo>
                <a:lnTo>
                  <a:pt x="198" y="3130"/>
                </a:lnTo>
                <a:lnTo>
                  <a:pt x="198" y="3132"/>
                </a:lnTo>
                <a:lnTo>
                  <a:pt x="198" y="3133"/>
                </a:lnTo>
                <a:lnTo>
                  <a:pt x="198" y="3134"/>
                </a:lnTo>
                <a:close/>
                <a:moveTo>
                  <a:pt x="185" y="3129"/>
                </a:moveTo>
                <a:lnTo>
                  <a:pt x="184" y="3129"/>
                </a:lnTo>
                <a:lnTo>
                  <a:pt x="184" y="3130"/>
                </a:lnTo>
                <a:lnTo>
                  <a:pt x="185" y="3130"/>
                </a:lnTo>
                <a:lnTo>
                  <a:pt x="185" y="3129"/>
                </a:lnTo>
                <a:close/>
                <a:moveTo>
                  <a:pt x="107" y="3132"/>
                </a:moveTo>
                <a:lnTo>
                  <a:pt x="107" y="3132"/>
                </a:lnTo>
                <a:lnTo>
                  <a:pt x="109" y="3132"/>
                </a:lnTo>
                <a:lnTo>
                  <a:pt x="109" y="3130"/>
                </a:lnTo>
                <a:lnTo>
                  <a:pt x="110" y="3130"/>
                </a:lnTo>
                <a:lnTo>
                  <a:pt x="110" y="3129"/>
                </a:lnTo>
                <a:lnTo>
                  <a:pt x="112" y="3127"/>
                </a:lnTo>
                <a:lnTo>
                  <a:pt x="110" y="3127"/>
                </a:lnTo>
                <a:lnTo>
                  <a:pt x="109" y="3127"/>
                </a:lnTo>
                <a:lnTo>
                  <a:pt x="107" y="3129"/>
                </a:lnTo>
                <a:lnTo>
                  <a:pt x="107" y="3129"/>
                </a:lnTo>
                <a:lnTo>
                  <a:pt x="106" y="3129"/>
                </a:lnTo>
                <a:lnTo>
                  <a:pt x="106" y="3130"/>
                </a:lnTo>
                <a:lnTo>
                  <a:pt x="104" y="3130"/>
                </a:lnTo>
                <a:lnTo>
                  <a:pt x="103" y="3130"/>
                </a:lnTo>
                <a:lnTo>
                  <a:pt x="101" y="3130"/>
                </a:lnTo>
                <a:lnTo>
                  <a:pt x="101" y="3129"/>
                </a:lnTo>
                <a:lnTo>
                  <a:pt x="100" y="3129"/>
                </a:lnTo>
                <a:lnTo>
                  <a:pt x="98" y="3129"/>
                </a:lnTo>
                <a:lnTo>
                  <a:pt x="97" y="3129"/>
                </a:lnTo>
                <a:lnTo>
                  <a:pt x="97" y="3130"/>
                </a:lnTo>
                <a:lnTo>
                  <a:pt x="96" y="3130"/>
                </a:lnTo>
                <a:lnTo>
                  <a:pt x="94" y="3130"/>
                </a:lnTo>
                <a:lnTo>
                  <a:pt x="94" y="3129"/>
                </a:lnTo>
                <a:lnTo>
                  <a:pt x="94" y="3127"/>
                </a:lnTo>
                <a:lnTo>
                  <a:pt x="93" y="3127"/>
                </a:lnTo>
                <a:lnTo>
                  <a:pt x="93" y="3129"/>
                </a:lnTo>
                <a:lnTo>
                  <a:pt x="91" y="3129"/>
                </a:lnTo>
                <a:lnTo>
                  <a:pt x="91" y="3127"/>
                </a:lnTo>
                <a:lnTo>
                  <a:pt x="90" y="3127"/>
                </a:lnTo>
                <a:lnTo>
                  <a:pt x="90" y="3126"/>
                </a:lnTo>
                <a:lnTo>
                  <a:pt x="90" y="3124"/>
                </a:lnTo>
                <a:lnTo>
                  <a:pt x="90" y="3123"/>
                </a:lnTo>
                <a:lnTo>
                  <a:pt x="88" y="3123"/>
                </a:lnTo>
                <a:lnTo>
                  <a:pt x="88" y="3121"/>
                </a:lnTo>
                <a:lnTo>
                  <a:pt x="87" y="3121"/>
                </a:lnTo>
                <a:lnTo>
                  <a:pt x="87" y="3120"/>
                </a:lnTo>
                <a:lnTo>
                  <a:pt x="85" y="3120"/>
                </a:lnTo>
                <a:lnTo>
                  <a:pt x="84" y="3120"/>
                </a:lnTo>
                <a:lnTo>
                  <a:pt x="83" y="3120"/>
                </a:lnTo>
                <a:lnTo>
                  <a:pt x="81" y="3120"/>
                </a:lnTo>
                <a:lnTo>
                  <a:pt x="80" y="3120"/>
                </a:lnTo>
                <a:lnTo>
                  <a:pt x="78" y="3120"/>
                </a:lnTo>
                <a:lnTo>
                  <a:pt x="77" y="3120"/>
                </a:lnTo>
                <a:lnTo>
                  <a:pt x="77" y="3118"/>
                </a:lnTo>
                <a:lnTo>
                  <a:pt x="75" y="3118"/>
                </a:lnTo>
                <a:lnTo>
                  <a:pt x="74" y="3118"/>
                </a:lnTo>
                <a:lnTo>
                  <a:pt x="72" y="3120"/>
                </a:lnTo>
                <a:lnTo>
                  <a:pt x="72" y="3120"/>
                </a:lnTo>
                <a:lnTo>
                  <a:pt x="71" y="3120"/>
                </a:lnTo>
                <a:lnTo>
                  <a:pt x="70" y="3120"/>
                </a:lnTo>
                <a:lnTo>
                  <a:pt x="70" y="3121"/>
                </a:lnTo>
                <a:lnTo>
                  <a:pt x="68" y="3123"/>
                </a:lnTo>
                <a:lnTo>
                  <a:pt x="68" y="3124"/>
                </a:lnTo>
                <a:lnTo>
                  <a:pt x="68" y="3126"/>
                </a:lnTo>
                <a:lnTo>
                  <a:pt x="68" y="3127"/>
                </a:lnTo>
                <a:lnTo>
                  <a:pt x="70" y="3127"/>
                </a:lnTo>
                <a:lnTo>
                  <a:pt x="71" y="3127"/>
                </a:lnTo>
                <a:lnTo>
                  <a:pt x="71" y="3129"/>
                </a:lnTo>
                <a:lnTo>
                  <a:pt x="72" y="3129"/>
                </a:lnTo>
                <a:lnTo>
                  <a:pt x="72" y="3129"/>
                </a:lnTo>
                <a:lnTo>
                  <a:pt x="72" y="3130"/>
                </a:lnTo>
                <a:lnTo>
                  <a:pt x="74" y="3130"/>
                </a:lnTo>
                <a:lnTo>
                  <a:pt x="75" y="3132"/>
                </a:lnTo>
                <a:lnTo>
                  <a:pt x="77" y="3132"/>
                </a:lnTo>
                <a:lnTo>
                  <a:pt x="77" y="3133"/>
                </a:lnTo>
                <a:lnTo>
                  <a:pt x="77" y="3134"/>
                </a:lnTo>
                <a:lnTo>
                  <a:pt x="78" y="3134"/>
                </a:lnTo>
                <a:lnTo>
                  <a:pt x="78" y="3136"/>
                </a:lnTo>
                <a:lnTo>
                  <a:pt x="80" y="3136"/>
                </a:lnTo>
                <a:lnTo>
                  <a:pt x="81" y="3136"/>
                </a:lnTo>
                <a:lnTo>
                  <a:pt x="81" y="3134"/>
                </a:lnTo>
                <a:lnTo>
                  <a:pt x="83" y="3134"/>
                </a:lnTo>
                <a:lnTo>
                  <a:pt x="84" y="3136"/>
                </a:lnTo>
                <a:lnTo>
                  <a:pt x="85" y="3137"/>
                </a:lnTo>
                <a:lnTo>
                  <a:pt x="85" y="3136"/>
                </a:lnTo>
                <a:lnTo>
                  <a:pt x="87" y="3136"/>
                </a:lnTo>
                <a:lnTo>
                  <a:pt x="87" y="3137"/>
                </a:lnTo>
                <a:lnTo>
                  <a:pt x="87" y="3139"/>
                </a:lnTo>
                <a:lnTo>
                  <a:pt x="87" y="3139"/>
                </a:lnTo>
                <a:lnTo>
                  <a:pt x="87" y="3140"/>
                </a:lnTo>
                <a:lnTo>
                  <a:pt x="87" y="3142"/>
                </a:lnTo>
                <a:lnTo>
                  <a:pt x="85" y="3142"/>
                </a:lnTo>
                <a:lnTo>
                  <a:pt x="85" y="3143"/>
                </a:lnTo>
                <a:lnTo>
                  <a:pt x="84" y="3143"/>
                </a:lnTo>
                <a:lnTo>
                  <a:pt x="84" y="3142"/>
                </a:lnTo>
                <a:lnTo>
                  <a:pt x="83" y="3143"/>
                </a:lnTo>
                <a:lnTo>
                  <a:pt x="81" y="3145"/>
                </a:lnTo>
                <a:lnTo>
                  <a:pt x="80" y="3145"/>
                </a:lnTo>
                <a:lnTo>
                  <a:pt x="78" y="3145"/>
                </a:lnTo>
                <a:lnTo>
                  <a:pt x="77" y="3145"/>
                </a:lnTo>
                <a:lnTo>
                  <a:pt x="77" y="3143"/>
                </a:lnTo>
                <a:lnTo>
                  <a:pt x="75" y="3143"/>
                </a:lnTo>
                <a:lnTo>
                  <a:pt x="75" y="3145"/>
                </a:lnTo>
                <a:lnTo>
                  <a:pt x="75" y="3146"/>
                </a:lnTo>
                <a:lnTo>
                  <a:pt x="75" y="3147"/>
                </a:lnTo>
                <a:lnTo>
                  <a:pt x="75" y="3149"/>
                </a:lnTo>
                <a:lnTo>
                  <a:pt x="77" y="3149"/>
                </a:lnTo>
                <a:lnTo>
                  <a:pt x="78" y="3149"/>
                </a:lnTo>
                <a:lnTo>
                  <a:pt x="80" y="3149"/>
                </a:lnTo>
                <a:lnTo>
                  <a:pt x="80" y="3147"/>
                </a:lnTo>
                <a:lnTo>
                  <a:pt x="81" y="3149"/>
                </a:lnTo>
                <a:lnTo>
                  <a:pt x="81" y="3150"/>
                </a:lnTo>
                <a:lnTo>
                  <a:pt x="83" y="3150"/>
                </a:lnTo>
                <a:lnTo>
                  <a:pt x="83" y="3152"/>
                </a:lnTo>
                <a:lnTo>
                  <a:pt x="84" y="3152"/>
                </a:lnTo>
                <a:lnTo>
                  <a:pt x="84" y="3150"/>
                </a:lnTo>
                <a:lnTo>
                  <a:pt x="85" y="3150"/>
                </a:lnTo>
                <a:lnTo>
                  <a:pt x="87" y="3150"/>
                </a:lnTo>
                <a:lnTo>
                  <a:pt x="87" y="3152"/>
                </a:lnTo>
                <a:lnTo>
                  <a:pt x="87" y="3153"/>
                </a:lnTo>
                <a:lnTo>
                  <a:pt x="87" y="3155"/>
                </a:lnTo>
                <a:lnTo>
                  <a:pt x="88" y="3156"/>
                </a:lnTo>
                <a:lnTo>
                  <a:pt x="90" y="3156"/>
                </a:lnTo>
                <a:lnTo>
                  <a:pt x="90" y="3158"/>
                </a:lnTo>
                <a:lnTo>
                  <a:pt x="91" y="3158"/>
                </a:lnTo>
                <a:lnTo>
                  <a:pt x="91" y="3156"/>
                </a:lnTo>
                <a:lnTo>
                  <a:pt x="91" y="3155"/>
                </a:lnTo>
                <a:lnTo>
                  <a:pt x="90" y="3155"/>
                </a:lnTo>
                <a:lnTo>
                  <a:pt x="90" y="3153"/>
                </a:lnTo>
                <a:lnTo>
                  <a:pt x="90" y="3152"/>
                </a:lnTo>
                <a:lnTo>
                  <a:pt x="88" y="3152"/>
                </a:lnTo>
                <a:lnTo>
                  <a:pt x="88" y="3150"/>
                </a:lnTo>
                <a:lnTo>
                  <a:pt x="90" y="3149"/>
                </a:lnTo>
                <a:lnTo>
                  <a:pt x="90" y="3147"/>
                </a:lnTo>
                <a:lnTo>
                  <a:pt x="91" y="3147"/>
                </a:lnTo>
                <a:lnTo>
                  <a:pt x="91" y="3146"/>
                </a:lnTo>
                <a:lnTo>
                  <a:pt x="93" y="3146"/>
                </a:lnTo>
                <a:lnTo>
                  <a:pt x="93" y="3147"/>
                </a:lnTo>
                <a:lnTo>
                  <a:pt x="94" y="3147"/>
                </a:lnTo>
                <a:lnTo>
                  <a:pt x="94" y="3146"/>
                </a:lnTo>
                <a:lnTo>
                  <a:pt x="96" y="3146"/>
                </a:lnTo>
                <a:lnTo>
                  <a:pt x="96" y="3145"/>
                </a:lnTo>
                <a:lnTo>
                  <a:pt x="96" y="3143"/>
                </a:lnTo>
                <a:lnTo>
                  <a:pt x="96" y="3142"/>
                </a:lnTo>
                <a:lnTo>
                  <a:pt x="96" y="3140"/>
                </a:lnTo>
                <a:lnTo>
                  <a:pt x="97" y="3140"/>
                </a:lnTo>
                <a:lnTo>
                  <a:pt x="97" y="3139"/>
                </a:lnTo>
                <a:lnTo>
                  <a:pt x="97" y="3139"/>
                </a:lnTo>
                <a:lnTo>
                  <a:pt x="98" y="3139"/>
                </a:lnTo>
                <a:lnTo>
                  <a:pt x="100" y="3139"/>
                </a:lnTo>
                <a:lnTo>
                  <a:pt x="100" y="3137"/>
                </a:lnTo>
                <a:lnTo>
                  <a:pt x="98" y="3137"/>
                </a:lnTo>
                <a:lnTo>
                  <a:pt x="98" y="3136"/>
                </a:lnTo>
                <a:lnTo>
                  <a:pt x="97" y="3136"/>
                </a:lnTo>
                <a:lnTo>
                  <a:pt x="97" y="3134"/>
                </a:lnTo>
                <a:lnTo>
                  <a:pt x="98" y="3134"/>
                </a:lnTo>
                <a:lnTo>
                  <a:pt x="100" y="3134"/>
                </a:lnTo>
                <a:lnTo>
                  <a:pt x="101" y="3133"/>
                </a:lnTo>
                <a:lnTo>
                  <a:pt x="103" y="3133"/>
                </a:lnTo>
                <a:lnTo>
                  <a:pt x="104" y="3133"/>
                </a:lnTo>
                <a:lnTo>
                  <a:pt x="104" y="3132"/>
                </a:lnTo>
                <a:lnTo>
                  <a:pt x="106" y="3132"/>
                </a:lnTo>
                <a:lnTo>
                  <a:pt x="107" y="3132"/>
                </a:lnTo>
                <a:close/>
                <a:moveTo>
                  <a:pt x="152" y="3120"/>
                </a:moveTo>
                <a:lnTo>
                  <a:pt x="153" y="3121"/>
                </a:lnTo>
                <a:lnTo>
                  <a:pt x="152" y="3123"/>
                </a:lnTo>
                <a:lnTo>
                  <a:pt x="151" y="3123"/>
                </a:lnTo>
                <a:lnTo>
                  <a:pt x="151" y="3124"/>
                </a:lnTo>
                <a:lnTo>
                  <a:pt x="152" y="3126"/>
                </a:lnTo>
                <a:lnTo>
                  <a:pt x="151" y="3127"/>
                </a:lnTo>
                <a:lnTo>
                  <a:pt x="149" y="3127"/>
                </a:lnTo>
                <a:lnTo>
                  <a:pt x="149" y="3129"/>
                </a:lnTo>
                <a:lnTo>
                  <a:pt x="148" y="3129"/>
                </a:lnTo>
                <a:lnTo>
                  <a:pt x="148" y="3130"/>
                </a:lnTo>
                <a:lnTo>
                  <a:pt x="146" y="3130"/>
                </a:lnTo>
                <a:lnTo>
                  <a:pt x="146" y="3132"/>
                </a:lnTo>
                <a:lnTo>
                  <a:pt x="146" y="3133"/>
                </a:lnTo>
                <a:lnTo>
                  <a:pt x="146" y="3134"/>
                </a:lnTo>
                <a:lnTo>
                  <a:pt x="148" y="3134"/>
                </a:lnTo>
                <a:lnTo>
                  <a:pt x="148" y="3136"/>
                </a:lnTo>
                <a:lnTo>
                  <a:pt x="148" y="3137"/>
                </a:lnTo>
                <a:lnTo>
                  <a:pt x="146" y="3139"/>
                </a:lnTo>
                <a:lnTo>
                  <a:pt x="146" y="3139"/>
                </a:lnTo>
                <a:lnTo>
                  <a:pt x="148" y="3139"/>
                </a:lnTo>
                <a:lnTo>
                  <a:pt x="148" y="3140"/>
                </a:lnTo>
                <a:lnTo>
                  <a:pt x="148" y="3142"/>
                </a:lnTo>
                <a:lnTo>
                  <a:pt x="146" y="3142"/>
                </a:lnTo>
                <a:lnTo>
                  <a:pt x="145" y="3142"/>
                </a:lnTo>
                <a:lnTo>
                  <a:pt x="145" y="3143"/>
                </a:lnTo>
                <a:lnTo>
                  <a:pt x="143" y="3143"/>
                </a:lnTo>
                <a:lnTo>
                  <a:pt x="143" y="3145"/>
                </a:lnTo>
                <a:lnTo>
                  <a:pt x="142" y="3145"/>
                </a:lnTo>
                <a:lnTo>
                  <a:pt x="142" y="3145"/>
                </a:lnTo>
                <a:lnTo>
                  <a:pt x="140" y="3143"/>
                </a:lnTo>
                <a:lnTo>
                  <a:pt x="140" y="3145"/>
                </a:lnTo>
                <a:lnTo>
                  <a:pt x="139" y="3145"/>
                </a:lnTo>
                <a:lnTo>
                  <a:pt x="140" y="3146"/>
                </a:lnTo>
                <a:lnTo>
                  <a:pt x="139" y="3146"/>
                </a:lnTo>
                <a:lnTo>
                  <a:pt x="138" y="3146"/>
                </a:lnTo>
                <a:lnTo>
                  <a:pt x="136" y="3146"/>
                </a:lnTo>
                <a:lnTo>
                  <a:pt x="136" y="3145"/>
                </a:lnTo>
                <a:lnTo>
                  <a:pt x="135" y="3145"/>
                </a:lnTo>
                <a:lnTo>
                  <a:pt x="133" y="3145"/>
                </a:lnTo>
                <a:lnTo>
                  <a:pt x="133" y="3143"/>
                </a:lnTo>
                <a:lnTo>
                  <a:pt x="132" y="3143"/>
                </a:lnTo>
                <a:lnTo>
                  <a:pt x="132" y="3142"/>
                </a:lnTo>
                <a:lnTo>
                  <a:pt x="130" y="3142"/>
                </a:lnTo>
                <a:lnTo>
                  <a:pt x="129" y="3140"/>
                </a:lnTo>
                <a:lnTo>
                  <a:pt x="127" y="3140"/>
                </a:lnTo>
                <a:lnTo>
                  <a:pt x="126" y="3140"/>
                </a:lnTo>
                <a:lnTo>
                  <a:pt x="126" y="3142"/>
                </a:lnTo>
                <a:lnTo>
                  <a:pt x="125" y="3142"/>
                </a:lnTo>
                <a:lnTo>
                  <a:pt x="123" y="3142"/>
                </a:lnTo>
                <a:lnTo>
                  <a:pt x="123" y="3143"/>
                </a:lnTo>
                <a:lnTo>
                  <a:pt x="122" y="3143"/>
                </a:lnTo>
                <a:lnTo>
                  <a:pt x="122" y="3145"/>
                </a:lnTo>
                <a:lnTo>
                  <a:pt x="120" y="3145"/>
                </a:lnTo>
                <a:lnTo>
                  <a:pt x="119" y="3145"/>
                </a:lnTo>
                <a:lnTo>
                  <a:pt x="117" y="3145"/>
                </a:lnTo>
                <a:lnTo>
                  <a:pt x="116" y="3145"/>
                </a:lnTo>
                <a:lnTo>
                  <a:pt x="114" y="3145"/>
                </a:lnTo>
                <a:lnTo>
                  <a:pt x="113" y="3145"/>
                </a:lnTo>
                <a:lnTo>
                  <a:pt x="112" y="3145"/>
                </a:lnTo>
                <a:lnTo>
                  <a:pt x="110" y="3145"/>
                </a:lnTo>
                <a:lnTo>
                  <a:pt x="110" y="3146"/>
                </a:lnTo>
                <a:lnTo>
                  <a:pt x="110" y="3147"/>
                </a:lnTo>
                <a:lnTo>
                  <a:pt x="110" y="3149"/>
                </a:lnTo>
                <a:lnTo>
                  <a:pt x="110" y="3150"/>
                </a:lnTo>
                <a:lnTo>
                  <a:pt x="109" y="3150"/>
                </a:lnTo>
                <a:lnTo>
                  <a:pt x="109" y="3149"/>
                </a:lnTo>
                <a:lnTo>
                  <a:pt x="107" y="3149"/>
                </a:lnTo>
                <a:lnTo>
                  <a:pt x="107" y="3147"/>
                </a:lnTo>
                <a:lnTo>
                  <a:pt x="107" y="3146"/>
                </a:lnTo>
                <a:lnTo>
                  <a:pt x="107" y="3146"/>
                </a:lnTo>
                <a:lnTo>
                  <a:pt x="107" y="3145"/>
                </a:lnTo>
                <a:lnTo>
                  <a:pt x="107" y="3143"/>
                </a:lnTo>
                <a:lnTo>
                  <a:pt x="107" y="3143"/>
                </a:lnTo>
                <a:lnTo>
                  <a:pt x="107" y="3142"/>
                </a:lnTo>
                <a:lnTo>
                  <a:pt x="109" y="3142"/>
                </a:lnTo>
                <a:lnTo>
                  <a:pt x="109" y="3140"/>
                </a:lnTo>
                <a:lnTo>
                  <a:pt x="110" y="3140"/>
                </a:lnTo>
                <a:lnTo>
                  <a:pt x="112" y="3140"/>
                </a:lnTo>
                <a:lnTo>
                  <a:pt x="112" y="3142"/>
                </a:lnTo>
                <a:lnTo>
                  <a:pt x="113" y="3142"/>
                </a:lnTo>
                <a:lnTo>
                  <a:pt x="114" y="3142"/>
                </a:lnTo>
                <a:lnTo>
                  <a:pt x="116" y="3142"/>
                </a:lnTo>
                <a:lnTo>
                  <a:pt x="117" y="3142"/>
                </a:lnTo>
                <a:lnTo>
                  <a:pt x="119" y="3142"/>
                </a:lnTo>
                <a:lnTo>
                  <a:pt x="119" y="3140"/>
                </a:lnTo>
                <a:lnTo>
                  <a:pt x="119" y="3139"/>
                </a:lnTo>
                <a:lnTo>
                  <a:pt x="120" y="3140"/>
                </a:lnTo>
                <a:lnTo>
                  <a:pt x="122" y="3140"/>
                </a:lnTo>
                <a:lnTo>
                  <a:pt x="122" y="3139"/>
                </a:lnTo>
                <a:lnTo>
                  <a:pt x="123" y="3139"/>
                </a:lnTo>
                <a:lnTo>
                  <a:pt x="123" y="3139"/>
                </a:lnTo>
                <a:lnTo>
                  <a:pt x="125" y="3139"/>
                </a:lnTo>
                <a:lnTo>
                  <a:pt x="126" y="3139"/>
                </a:lnTo>
                <a:lnTo>
                  <a:pt x="127" y="3139"/>
                </a:lnTo>
                <a:lnTo>
                  <a:pt x="129" y="3139"/>
                </a:lnTo>
                <a:lnTo>
                  <a:pt x="129" y="3137"/>
                </a:lnTo>
                <a:lnTo>
                  <a:pt x="130" y="3137"/>
                </a:lnTo>
                <a:lnTo>
                  <a:pt x="132" y="3137"/>
                </a:lnTo>
                <a:lnTo>
                  <a:pt x="132" y="3136"/>
                </a:lnTo>
                <a:lnTo>
                  <a:pt x="133" y="3136"/>
                </a:lnTo>
                <a:lnTo>
                  <a:pt x="135" y="3136"/>
                </a:lnTo>
                <a:lnTo>
                  <a:pt x="136" y="3136"/>
                </a:lnTo>
                <a:lnTo>
                  <a:pt x="138" y="3136"/>
                </a:lnTo>
                <a:lnTo>
                  <a:pt x="138" y="3134"/>
                </a:lnTo>
                <a:lnTo>
                  <a:pt x="139" y="3134"/>
                </a:lnTo>
                <a:lnTo>
                  <a:pt x="140" y="3134"/>
                </a:lnTo>
                <a:lnTo>
                  <a:pt x="140" y="3133"/>
                </a:lnTo>
                <a:lnTo>
                  <a:pt x="142" y="3133"/>
                </a:lnTo>
                <a:lnTo>
                  <a:pt x="142" y="3132"/>
                </a:lnTo>
                <a:lnTo>
                  <a:pt x="142" y="3130"/>
                </a:lnTo>
                <a:lnTo>
                  <a:pt x="142" y="3129"/>
                </a:lnTo>
                <a:lnTo>
                  <a:pt x="142" y="3129"/>
                </a:lnTo>
                <a:lnTo>
                  <a:pt x="142" y="3127"/>
                </a:lnTo>
                <a:lnTo>
                  <a:pt x="142" y="3127"/>
                </a:lnTo>
                <a:lnTo>
                  <a:pt x="142" y="3126"/>
                </a:lnTo>
                <a:lnTo>
                  <a:pt x="142" y="3124"/>
                </a:lnTo>
                <a:lnTo>
                  <a:pt x="142" y="3123"/>
                </a:lnTo>
                <a:lnTo>
                  <a:pt x="142" y="3121"/>
                </a:lnTo>
                <a:lnTo>
                  <a:pt x="142" y="3120"/>
                </a:lnTo>
                <a:lnTo>
                  <a:pt x="142" y="3118"/>
                </a:lnTo>
                <a:lnTo>
                  <a:pt x="142" y="3117"/>
                </a:lnTo>
                <a:lnTo>
                  <a:pt x="143" y="3117"/>
                </a:lnTo>
                <a:lnTo>
                  <a:pt x="143" y="3116"/>
                </a:lnTo>
                <a:lnTo>
                  <a:pt x="145" y="3116"/>
                </a:lnTo>
                <a:lnTo>
                  <a:pt x="146" y="3116"/>
                </a:lnTo>
                <a:lnTo>
                  <a:pt x="148" y="3117"/>
                </a:lnTo>
                <a:lnTo>
                  <a:pt x="149" y="3117"/>
                </a:lnTo>
                <a:lnTo>
                  <a:pt x="151" y="3117"/>
                </a:lnTo>
                <a:lnTo>
                  <a:pt x="151" y="3118"/>
                </a:lnTo>
                <a:lnTo>
                  <a:pt x="152" y="3118"/>
                </a:lnTo>
                <a:lnTo>
                  <a:pt x="152" y="3120"/>
                </a:lnTo>
                <a:close/>
                <a:moveTo>
                  <a:pt x="142" y="3142"/>
                </a:moveTo>
                <a:lnTo>
                  <a:pt x="142" y="3142"/>
                </a:lnTo>
                <a:lnTo>
                  <a:pt x="142" y="3143"/>
                </a:lnTo>
                <a:lnTo>
                  <a:pt x="142" y="3143"/>
                </a:lnTo>
                <a:lnTo>
                  <a:pt x="142" y="3142"/>
                </a:lnTo>
                <a:close/>
                <a:moveTo>
                  <a:pt x="209" y="3132"/>
                </a:moveTo>
                <a:lnTo>
                  <a:pt x="209" y="3130"/>
                </a:lnTo>
                <a:lnTo>
                  <a:pt x="207" y="3130"/>
                </a:lnTo>
                <a:lnTo>
                  <a:pt x="206" y="3130"/>
                </a:lnTo>
                <a:lnTo>
                  <a:pt x="204" y="3130"/>
                </a:lnTo>
                <a:lnTo>
                  <a:pt x="206" y="3129"/>
                </a:lnTo>
                <a:lnTo>
                  <a:pt x="207" y="3129"/>
                </a:lnTo>
                <a:lnTo>
                  <a:pt x="209" y="3130"/>
                </a:lnTo>
                <a:lnTo>
                  <a:pt x="209" y="3129"/>
                </a:lnTo>
                <a:lnTo>
                  <a:pt x="210" y="3129"/>
                </a:lnTo>
                <a:lnTo>
                  <a:pt x="210" y="3127"/>
                </a:lnTo>
                <a:lnTo>
                  <a:pt x="210" y="3126"/>
                </a:lnTo>
                <a:lnTo>
                  <a:pt x="210" y="3124"/>
                </a:lnTo>
                <a:lnTo>
                  <a:pt x="209" y="3124"/>
                </a:lnTo>
                <a:lnTo>
                  <a:pt x="207" y="3124"/>
                </a:lnTo>
                <a:lnTo>
                  <a:pt x="207" y="3126"/>
                </a:lnTo>
                <a:lnTo>
                  <a:pt x="206" y="3126"/>
                </a:lnTo>
                <a:lnTo>
                  <a:pt x="204" y="3126"/>
                </a:lnTo>
                <a:lnTo>
                  <a:pt x="203" y="3126"/>
                </a:lnTo>
                <a:lnTo>
                  <a:pt x="201" y="3126"/>
                </a:lnTo>
                <a:lnTo>
                  <a:pt x="200" y="3126"/>
                </a:lnTo>
                <a:lnTo>
                  <a:pt x="200" y="3127"/>
                </a:lnTo>
                <a:lnTo>
                  <a:pt x="200" y="3129"/>
                </a:lnTo>
                <a:lnTo>
                  <a:pt x="200" y="3130"/>
                </a:lnTo>
                <a:lnTo>
                  <a:pt x="200" y="3132"/>
                </a:lnTo>
                <a:lnTo>
                  <a:pt x="200" y="3133"/>
                </a:lnTo>
                <a:lnTo>
                  <a:pt x="200" y="3134"/>
                </a:lnTo>
                <a:lnTo>
                  <a:pt x="201" y="3134"/>
                </a:lnTo>
                <a:lnTo>
                  <a:pt x="201" y="3136"/>
                </a:lnTo>
                <a:lnTo>
                  <a:pt x="201" y="3137"/>
                </a:lnTo>
                <a:lnTo>
                  <a:pt x="201" y="3139"/>
                </a:lnTo>
                <a:lnTo>
                  <a:pt x="201" y="3139"/>
                </a:lnTo>
                <a:lnTo>
                  <a:pt x="201" y="3140"/>
                </a:lnTo>
                <a:lnTo>
                  <a:pt x="203" y="3140"/>
                </a:lnTo>
                <a:lnTo>
                  <a:pt x="203" y="3139"/>
                </a:lnTo>
                <a:lnTo>
                  <a:pt x="204" y="3139"/>
                </a:lnTo>
                <a:lnTo>
                  <a:pt x="204" y="3140"/>
                </a:lnTo>
                <a:lnTo>
                  <a:pt x="204" y="3142"/>
                </a:lnTo>
                <a:lnTo>
                  <a:pt x="206" y="3142"/>
                </a:lnTo>
                <a:lnTo>
                  <a:pt x="206" y="3140"/>
                </a:lnTo>
                <a:lnTo>
                  <a:pt x="207" y="3140"/>
                </a:lnTo>
                <a:lnTo>
                  <a:pt x="207" y="3139"/>
                </a:lnTo>
                <a:lnTo>
                  <a:pt x="207" y="3139"/>
                </a:lnTo>
                <a:lnTo>
                  <a:pt x="209" y="3139"/>
                </a:lnTo>
                <a:lnTo>
                  <a:pt x="210" y="3139"/>
                </a:lnTo>
                <a:lnTo>
                  <a:pt x="209" y="3137"/>
                </a:lnTo>
                <a:lnTo>
                  <a:pt x="210" y="3137"/>
                </a:lnTo>
                <a:lnTo>
                  <a:pt x="211" y="3137"/>
                </a:lnTo>
                <a:lnTo>
                  <a:pt x="211" y="3136"/>
                </a:lnTo>
                <a:lnTo>
                  <a:pt x="210" y="3136"/>
                </a:lnTo>
                <a:lnTo>
                  <a:pt x="210" y="3134"/>
                </a:lnTo>
                <a:lnTo>
                  <a:pt x="211" y="3134"/>
                </a:lnTo>
                <a:lnTo>
                  <a:pt x="211" y="3133"/>
                </a:lnTo>
                <a:lnTo>
                  <a:pt x="211" y="3132"/>
                </a:lnTo>
                <a:lnTo>
                  <a:pt x="210" y="3132"/>
                </a:lnTo>
                <a:lnTo>
                  <a:pt x="209" y="3132"/>
                </a:lnTo>
                <a:close/>
                <a:moveTo>
                  <a:pt x="216" y="3134"/>
                </a:moveTo>
                <a:lnTo>
                  <a:pt x="216" y="3136"/>
                </a:lnTo>
                <a:lnTo>
                  <a:pt x="217" y="3136"/>
                </a:lnTo>
                <a:lnTo>
                  <a:pt x="217" y="3137"/>
                </a:lnTo>
                <a:lnTo>
                  <a:pt x="219" y="3137"/>
                </a:lnTo>
                <a:lnTo>
                  <a:pt x="219" y="3136"/>
                </a:lnTo>
                <a:lnTo>
                  <a:pt x="219" y="3134"/>
                </a:lnTo>
                <a:lnTo>
                  <a:pt x="217" y="3134"/>
                </a:lnTo>
                <a:lnTo>
                  <a:pt x="216" y="3134"/>
                </a:lnTo>
                <a:close/>
                <a:moveTo>
                  <a:pt x="29" y="3132"/>
                </a:moveTo>
                <a:lnTo>
                  <a:pt x="28" y="3132"/>
                </a:lnTo>
                <a:lnTo>
                  <a:pt x="28" y="3130"/>
                </a:lnTo>
                <a:lnTo>
                  <a:pt x="26" y="3130"/>
                </a:lnTo>
                <a:lnTo>
                  <a:pt x="25" y="3130"/>
                </a:lnTo>
                <a:lnTo>
                  <a:pt x="25" y="3129"/>
                </a:lnTo>
                <a:lnTo>
                  <a:pt x="23" y="3129"/>
                </a:lnTo>
                <a:lnTo>
                  <a:pt x="23" y="3130"/>
                </a:lnTo>
                <a:lnTo>
                  <a:pt x="22" y="3130"/>
                </a:lnTo>
                <a:lnTo>
                  <a:pt x="22" y="3132"/>
                </a:lnTo>
                <a:lnTo>
                  <a:pt x="20" y="3132"/>
                </a:lnTo>
                <a:lnTo>
                  <a:pt x="20" y="3133"/>
                </a:lnTo>
                <a:lnTo>
                  <a:pt x="20" y="3134"/>
                </a:lnTo>
                <a:lnTo>
                  <a:pt x="20" y="3136"/>
                </a:lnTo>
                <a:lnTo>
                  <a:pt x="22" y="3137"/>
                </a:lnTo>
                <a:lnTo>
                  <a:pt x="23" y="3139"/>
                </a:lnTo>
                <a:lnTo>
                  <a:pt x="25" y="3139"/>
                </a:lnTo>
                <a:lnTo>
                  <a:pt x="26" y="3139"/>
                </a:lnTo>
                <a:lnTo>
                  <a:pt x="28" y="3139"/>
                </a:lnTo>
                <a:lnTo>
                  <a:pt x="29" y="3139"/>
                </a:lnTo>
                <a:lnTo>
                  <a:pt x="29" y="3137"/>
                </a:lnTo>
                <a:lnTo>
                  <a:pt x="30" y="3137"/>
                </a:lnTo>
                <a:lnTo>
                  <a:pt x="30" y="3136"/>
                </a:lnTo>
                <a:lnTo>
                  <a:pt x="30" y="3134"/>
                </a:lnTo>
                <a:lnTo>
                  <a:pt x="30" y="3133"/>
                </a:lnTo>
                <a:lnTo>
                  <a:pt x="29" y="3133"/>
                </a:lnTo>
                <a:lnTo>
                  <a:pt x="29" y="3132"/>
                </a:lnTo>
                <a:close/>
                <a:moveTo>
                  <a:pt x="220" y="3129"/>
                </a:moveTo>
                <a:lnTo>
                  <a:pt x="220" y="3127"/>
                </a:lnTo>
                <a:lnTo>
                  <a:pt x="219" y="3126"/>
                </a:lnTo>
                <a:lnTo>
                  <a:pt x="217" y="3126"/>
                </a:lnTo>
                <a:lnTo>
                  <a:pt x="217" y="3124"/>
                </a:lnTo>
                <a:lnTo>
                  <a:pt x="216" y="3124"/>
                </a:lnTo>
                <a:lnTo>
                  <a:pt x="214" y="3124"/>
                </a:lnTo>
                <a:lnTo>
                  <a:pt x="213" y="3124"/>
                </a:lnTo>
                <a:lnTo>
                  <a:pt x="213" y="3126"/>
                </a:lnTo>
                <a:lnTo>
                  <a:pt x="214" y="3126"/>
                </a:lnTo>
                <a:lnTo>
                  <a:pt x="214" y="3127"/>
                </a:lnTo>
                <a:lnTo>
                  <a:pt x="214" y="3129"/>
                </a:lnTo>
                <a:lnTo>
                  <a:pt x="213" y="3129"/>
                </a:lnTo>
                <a:lnTo>
                  <a:pt x="213" y="3130"/>
                </a:lnTo>
                <a:lnTo>
                  <a:pt x="211" y="3130"/>
                </a:lnTo>
                <a:lnTo>
                  <a:pt x="211" y="3132"/>
                </a:lnTo>
                <a:lnTo>
                  <a:pt x="213" y="3132"/>
                </a:lnTo>
                <a:lnTo>
                  <a:pt x="214" y="3132"/>
                </a:lnTo>
                <a:lnTo>
                  <a:pt x="214" y="3133"/>
                </a:lnTo>
                <a:lnTo>
                  <a:pt x="216" y="3133"/>
                </a:lnTo>
                <a:lnTo>
                  <a:pt x="217" y="3133"/>
                </a:lnTo>
                <a:lnTo>
                  <a:pt x="219" y="3132"/>
                </a:lnTo>
                <a:lnTo>
                  <a:pt x="219" y="3130"/>
                </a:lnTo>
                <a:lnTo>
                  <a:pt x="220" y="3130"/>
                </a:lnTo>
                <a:lnTo>
                  <a:pt x="219" y="3129"/>
                </a:lnTo>
                <a:lnTo>
                  <a:pt x="220" y="3129"/>
                </a:lnTo>
                <a:close/>
                <a:moveTo>
                  <a:pt x="226" y="3129"/>
                </a:moveTo>
                <a:lnTo>
                  <a:pt x="224" y="3129"/>
                </a:lnTo>
                <a:lnTo>
                  <a:pt x="224" y="3127"/>
                </a:lnTo>
                <a:lnTo>
                  <a:pt x="223" y="3127"/>
                </a:lnTo>
                <a:lnTo>
                  <a:pt x="222" y="3127"/>
                </a:lnTo>
                <a:lnTo>
                  <a:pt x="222" y="3129"/>
                </a:lnTo>
                <a:lnTo>
                  <a:pt x="220" y="3129"/>
                </a:lnTo>
                <a:lnTo>
                  <a:pt x="220" y="3130"/>
                </a:lnTo>
                <a:lnTo>
                  <a:pt x="220" y="3132"/>
                </a:lnTo>
                <a:lnTo>
                  <a:pt x="220" y="3133"/>
                </a:lnTo>
                <a:lnTo>
                  <a:pt x="222" y="3134"/>
                </a:lnTo>
                <a:lnTo>
                  <a:pt x="223" y="3134"/>
                </a:lnTo>
                <a:lnTo>
                  <a:pt x="223" y="3133"/>
                </a:lnTo>
                <a:lnTo>
                  <a:pt x="222" y="3132"/>
                </a:lnTo>
                <a:lnTo>
                  <a:pt x="222" y="3130"/>
                </a:lnTo>
                <a:lnTo>
                  <a:pt x="223" y="3130"/>
                </a:lnTo>
                <a:lnTo>
                  <a:pt x="223" y="3132"/>
                </a:lnTo>
                <a:lnTo>
                  <a:pt x="224" y="3132"/>
                </a:lnTo>
                <a:lnTo>
                  <a:pt x="226" y="3132"/>
                </a:lnTo>
                <a:lnTo>
                  <a:pt x="227" y="3130"/>
                </a:lnTo>
                <a:lnTo>
                  <a:pt x="229" y="3130"/>
                </a:lnTo>
                <a:lnTo>
                  <a:pt x="227" y="3129"/>
                </a:lnTo>
                <a:lnTo>
                  <a:pt x="226" y="3129"/>
                </a:lnTo>
                <a:close/>
                <a:moveTo>
                  <a:pt x="232" y="3123"/>
                </a:moveTo>
                <a:lnTo>
                  <a:pt x="232" y="3124"/>
                </a:lnTo>
                <a:lnTo>
                  <a:pt x="230" y="3124"/>
                </a:lnTo>
                <a:lnTo>
                  <a:pt x="232" y="3123"/>
                </a:lnTo>
                <a:lnTo>
                  <a:pt x="230" y="3123"/>
                </a:lnTo>
                <a:lnTo>
                  <a:pt x="229" y="3123"/>
                </a:lnTo>
                <a:lnTo>
                  <a:pt x="229" y="3121"/>
                </a:lnTo>
                <a:lnTo>
                  <a:pt x="230" y="3121"/>
                </a:lnTo>
                <a:lnTo>
                  <a:pt x="232" y="3121"/>
                </a:lnTo>
                <a:lnTo>
                  <a:pt x="232" y="3120"/>
                </a:lnTo>
                <a:lnTo>
                  <a:pt x="230" y="3120"/>
                </a:lnTo>
                <a:lnTo>
                  <a:pt x="229" y="3120"/>
                </a:lnTo>
                <a:lnTo>
                  <a:pt x="227" y="3120"/>
                </a:lnTo>
                <a:lnTo>
                  <a:pt x="226" y="3121"/>
                </a:lnTo>
                <a:lnTo>
                  <a:pt x="224" y="3121"/>
                </a:lnTo>
                <a:lnTo>
                  <a:pt x="223" y="3121"/>
                </a:lnTo>
                <a:lnTo>
                  <a:pt x="223" y="3123"/>
                </a:lnTo>
                <a:lnTo>
                  <a:pt x="222" y="3123"/>
                </a:lnTo>
                <a:lnTo>
                  <a:pt x="222" y="3124"/>
                </a:lnTo>
                <a:lnTo>
                  <a:pt x="223" y="3124"/>
                </a:lnTo>
                <a:lnTo>
                  <a:pt x="224" y="3124"/>
                </a:lnTo>
                <a:lnTo>
                  <a:pt x="226" y="3124"/>
                </a:lnTo>
                <a:lnTo>
                  <a:pt x="226" y="3126"/>
                </a:lnTo>
                <a:lnTo>
                  <a:pt x="227" y="3126"/>
                </a:lnTo>
                <a:lnTo>
                  <a:pt x="229" y="3126"/>
                </a:lnTo>
                <a:lnTo>
                  <a:pt x="230" y="3126"/>
                </a:lnTo>
                <a:lnTo>
                  <a:pt x="230" y="3127"/>
                </a:lnTo>
                <a:lnTo>
                  <a:pt x="232" y="3127"/>
                </a:lnTo>
                <a:lnTo>
                  <a:pt x="233" y="3127"/>
                </a:lnTo>
                <a:lnTo>
                  <a:pt x="233" y="3126"/>
                </a:lnTo>
                <a:lnTo>
                  <a:pt x="233" y="3124"/>
                </a:lnTo>
                <a:lnTo>
                  <a:pt x="235" y="3123"/>
                </a:lnTo>
                <a:lnTo>
                  <a:pt x="233" y="3123"/>
                </a:lnTo>
                <a:lnTo>
                  <a:pt x="232" y="3123"/>
                </a:lnTo>
                <a:close/>
                <a:moveTo>
                  <a:pt x="246" y="3116"/>
                </a:moveTo>
                <a:lnTo>
                  <a:pt x="245" y="3116"/>
                </a:lnTo>
                <a:lnTo>
                  <a:pt x="246" y="3114"/>
                </a:lnTo>
                <a:lnTo>
                  <a:pt x="245" y="3114"/>
                </a:lnTo>
                <a:lnTo>
                  <a:pt x="243" y="3114"/>
                </a:lnTo>
                <a:lnTo>
                  <a:pt x="243" y="3116"/>
                </a:lnTo>
                <a:lnTo>
                  <a:pt x="242" y="3116"/>
                </a:lnTo>
                <a:lnTo>
                  <a:pt x="240" y="3116"/>
                </a:lnTo>
                <a:lnTo>
                  <a:pt x="242" y="3117"/>
                </a:lnTo>
                <a:lnTo>
                  <a:pt x="243" y="3117"/>
                </a:lnTo>
                <a:lnTo>
                  <a:pt x="243" y="3118"/>
                </a:lnTo>
                <a:lnTo>
                  <a:pt x="245" y="3118"/>
                </a:lnTo>
                <a:lnTo>
                  <a:pt x="246" y="3118"/>
                </a:lnTo>
                <a:lnTo>
                  <a:pt x="246" y="3117"/>
                </a:lnTo>
                <a:lnTo>
                  <a:pt x="246" y="3116"/>
                </a:lnTo>
                <a:close/>
                <a:moveTo>
                  <a:pt x="251" y="3113"/>
                </a:moveTo>
                <a:lnTo>
                  <a:pt x="249" y="3113"/>
                </a:lnTo>
                <a:lnTo>
                  <a:pt x="248" y="3113"/>
                </a:lnTo>
                <a:lnTo>
                  <a:pt x="248" y="3114"/>
                </a:lnTo>
                <a:lnTo>
                  <a:pt x="248" y="3116"/>
                </a:lnTo>
                <a:lnTo>
                  <a:pt x="249" y="3117"/>
                </a:lnTo>
                <a:lnTo>
                  <a:pt x="251" y="3117"/>
                </a:lnTo>
                <a:lnTo>
                  <a:pt x="251" y="3116"/>
                </a:lnTo>
                <a:lnTo>
                  <a:pt x="251" y="3114"/>
                </a:lnTo>
                <a:lnTo>
                  <a:pt x="252" y="3114"/>
                </a:lnTo>
                <a:lnTo>
                  <a:pt x="252" y="3113"/>
                </a:lnTo>
                <a:lnTo>
                  <a:pt x="251" y="3113"/>
                </a:lnTo>
                <a:close/>
                <a:moveTo>
                  <a:pt x="252" y="3114"/>
                </a:moveTo>
                <a:lnTo>
                  <a:pt x="253" y="3114"/>
                </a:lnTo>
                <a:lnTo>
                  <a:pt x="255" y="3114"/>
                </a:lnTo>
                <a:lnTo>
                  <a:pt x="255" y="3113"/>
                </a:lnTo>
                <a:lnTo>
                  <a:pt x="253" y="3113"/>
                </a:lnTo>
                <a:lnTo>
                  <a:pt x="252" y="3114"/>
                </a:lnTo>
                <a:close/>
                <a:moveTo>
                  <a:pt x="242" y="3113"/>
                </a:moveTo>
                <a:lnTo>
                  <a:pt x="242" y="3111"/>
                </a:lnTo>
                <a:lnTo>
                  <a:pt x="243" y="3111"/>
                </a:lnTo>
                <a:lnTo>
                  <a:pt x="245" y="3111"/>
                </a:lnTo>
                <a:lnTo>
                  <a:pt x="245" y="3110"/>
                </a:lnTo>
                <a:lnTo>
                  <a:pt x="243" y="3110"/>
                </a:lnTo>
                <a:lnTo>
                  <a:pt x="242" y="3110"/>
                </a:lnTo>
                <a:lnTo>
                  <a:pt x="240" y="3110"/>
                </a:lnTo>
                <a:lnTo>
                  <a:pt x="239" y="3110"/>
                </a:lnTo>
                <a:lnTo>
                  <a:pt x="239" y="3111"/>
                </a:lnTo>
                <a:lnTo>
                  <a:pt x="240" y="3111"/>
                </a:lnTo>
                <a:lnTo>
                  <a:pt x="242" y="3113"/>
                </a:lnTo>
                <a:close/>
                <a:moveTo>
                  <a:pt x="237" y="3110"/>
                </a:moveTo>
                <a:lnTo>
                  <a:pt x="236" y="3110"/>
                </a:lnTo>
                <a:lnTo>
                  <a:pt x="235" y="3110"/>
                </a:lnTo>
                <a:lnTo>
                  <a:pt x="233" y="3110"/>
                </a:lnTo>
                <a:lnTo>
                  <a:pt x="233" y="3111"/>
                </a:lnTo>
                <a:lnTo>
                  <a:pt x="235" y="3113"/>
                </a:lnTo>
                <a:lnTo>
                  <a:pt x="236" y="3113"/>
                </a:lnTo>
                <a:lnTo>
                  <a:pt x="237" y="3113"/>
                </a:lnTo>
                <a:lnTo>
                  <a:pt x="239" y="3113"/>
                </a:lnTo>
                <a:lnTo>
                  <a:pt x="239" y="3111"/>
                </a:lnTo>
                <a:lnTo>
                  <a:pt x="237" y="3111"/>
                </a:lnTo>
                <a:lnTo>
                  <a:pt x="237" y="3110"/>
                </a:lnTo>
                <a:close/>
                <a:moveTo>
                  <a:pt x="216" y="3105"/>
                </a:moveTo>
                <a:lnTo>
                  <a:pt x="216" y="3107"/>
                </a:lnTo>
                <a:lnTo>
                  <a:pt x="216" y="3108"/>
                </a:lnTo>
                <a:lnTo>
                  <a:pt x="217" y="3108"/>
                </a:lnTo>
                <a:lnTo>
                  <a:pt x="217" y="3110"/>
                </a:lnTo>
                <a:lnTo>
                  <a:pt x="219" y="3110"/>
                </a:lnTo>
                <a:lnTo>
                  <a:pt x="219" y="3108"/>
                </a:lnTo>
                <a:lnTo>
                  <a:pt x="220" y="3108"/>
                </a:lnTo>
                <a:lnTo>
                  <a:pt x="220" y="3110"/>
                </a:lnTo>
                <a:lnTo>
                  <a:pt x="222" y="3110"/>
                </a:lnTo>
                <a:lnTo>
                  <a:pt x="223" y="3110"/>
                </a:lnTo>
                <a:lnTo>
                  <a:pt x="223" y="3111"/>
                </a:lnTo>
                <a:lnTo>
                  <a:pt x="223" y="3113"/>
                </a:lnTo>
                <a:lnTo>
                  <a:pt x="224" y="3113"/>
                </a:lnTo>
                <a:lnTo>
                  <a:pt x="226" y="3113"/>
                </a:lnTo>
                <a:lnTo>
                  <a:pt x="227" y="3113"/>
                </a:lnTo>
                <a:lnTo>
                  <a:pt x="227" y="3111"/>
                </a:lnTo>
                <a:lnTo>
                  <a:pt x="229" y="3111"/>
                </a:lnTo>
                <a:lnTo>
                  <a:pt x="227" y="3110"/>
                </a:lnTo>
                <a:lnTo>
                  <a:pt x="227" y="3108"/>
                </a:lnTo>
                <a:lnTo>
                  <a:pt x="227" y="3107"/>
                </a:lnTo>
                <a:lnTo>
                  <a:pt x="229" y="3107"/>
                </a:lnTo>
                <a:lnTo>
                  <a:pt x="229" y="3105"/>
                </a:lnTo>
                <a:lnTo>
                  <a:pt x="230" y="3105"/>
                </a:lnTo>
                <a:lnTo>
                  <a:pt x="230" y="3104"/>
                </a:lnTo>
                <a:lnTo>
                  <a:pt x="229" y="3104"/>
                </a:lnTo>
                <a:lnTo>
                  <a:pt x="229" y="3104"/>
                </a:lnTo>
                <a:lnTo>
                  <a:pt x="229" y="3103"/>
                </a:lnTo>
                <a:lnTo>
                  <a:pt x="230" y="3103"/>
                </a:lnTo>
                <a:lnTo>
                  <a:pt x="230" y="3101"/>
                </a:lnTo>
                <a:lnTo>
                  <a:pt x="229" y="3101"/>
                </a:lnTo>
                <a:lnTo>
                  <a:pt x="227" y="3100"/>
                </a:lnTo>
                <a:lnTo>
                  <a:pt x="227" y="3098"/>
                </a:lnTo>
                <a:lnTo>
                  <a:pt x="226" y="3097"/>
                </a:lnTo>
                <a:lnTo>
                  <a:pt x="226" y="3098"/>
                </a:lnTo>
                <a:lnTo>
                  <a:pt x="224" y="3098"/>
                </a:lnTo>
                <a:lnTo>
                  <a:pt x="223" y="3097"/>
                </a:lnTo>
                <a:lnTo>
                  <a:pt x="222" y="3097"/>
                </a:lnTo>
                <a:lnTo>
                  <a:pt x="220" y="3097"/>
                </a:lnTo>
                <a:lnTo>
                  <a:pt x="219" y="3097"/>
                </a:lnTo>
                <a:lnTo>
                  <a:pt x="217" y="3097"/>
                </a:lnTo>
                <a:lnTo>
                  <a:pt x="217" y="3098"/>
                </a:lnTo>
                <a:lnTo>
                  <a:pt x="216" y="3098"/>
                </a:lnTo>
                <a:lnTo>
                  <a:pt x="216" y="3100"/>
                </a:lnTo>
                <a:lnTo>
                  <a:pt x="214" y="3101"/>
                </a:lnTo>
                <a:lnTo>
                  <a:pt x="214" y="3103"/>
                </a:lnTo>
                <a:lnTo>
                  <a:pt x="214" y="3104"/>
                </a:lnTo>
                <a:lnTo>
                  <a:pt x="214" y="3104"/>
                </a:lnTo>
                <a:lnTo>
                  <a:pt x="216" y="3104"/>
                </a:lnTo>
                <a:lnTo>
                  <a:pt x="216" y="3105"/>
                </a:lnTo>
                <a:close/>
                <a:moveTo>
                  <a:pt x="452" y="3098"/>
                </a:moveTo>
                <a:lnTo>
                  <a:pt x="453" y="3098"/>
                </a:lnTo>
                <a:lnTo>
                  <a:pt x="453" y="3100"/>
                </a:lnTo>
                <a:lnTo>
                  <a:pt x="452" y="3100"/>
                </a:lnTo>
                <a:lnTo>
                  <a:pt x="450" y="3100"/>
                </a:lnTo>
                <a:lnTo>
                  <a:pt x="449" y="3100"/>
                </a:lnTo>
                <a:lnTo>
                  <a:pt x="449" y="3101"/>
                </a:lnTo>
                <a:lnTo>
                  <a:pt x="447" y="3101"/>
                </a:lnTo>
                <a:lnTo>
                  <a:pt x="446" y="3101"/>
                </a:lnTo>
                <a:lnTo>
                  <a:pt x="445" y="3101"/>
                </a:lnTo>
                <a:lnTo>
                  <a:pt x="443" y="3101"/>
                </a:lnTo>
                <a:lnTo>
                  <a:pt x="442" y="3101"/>
                </a:lnTo>
                <a:lnTo>
                  <a:pt x="440" y="3103"/>
                </a:lnTo>
                <a:lnTo>
                  <a:pt x="439" y="3103"/>
                </a:lnTo>
                <a:lnTo>
                  <a:pt x="437" y="3103"/>
                </a:lnTo>
                <a:lnTo>
                  <a:pt x="436" y="3103"/>
                </a:lnTo>
                <a:lnTo>
                  <a:pt x="434" y="3103"/>
                </a:lnTo>
                <a:lnTo>
                  <a:pt x="433" y="3103"/>
                </a:lnTo>
                <a:lnTo>
                  <a:pt x="431" y="3103"/>
                </a:lnTo>
                <a:lnTo>
                  <a:pt x="430" y="3103"/>
                </a:lnTo>
                <a:lnTo>
                  <a:pt x="429" y="3103"/>
                </a:lnTo>
                <a:lnTo>
                  <a:pt x="429" y="3104"/>
                </a:lnTo>
                <a:lnTo>
                  <a:pt x="427" y="3104"/>
                </a:lnTo>
                <a:lnTo>
                  <a:pt x="426" y="3103"/>
                </a:lnTo>
                <a:lnTo>
                  <a:pt x="424" y="3104"/>
                </a:lnTo>
                <a:lnTo>
                  <a:pt x="423" y="3104"/>
                </a:lnTo>
                <a:lnTo>
                  <a:pt x="423" y="3104"/>
                </a:lnTo>
                <a:lnTo>
                  <a:pt x="421" y="3104"/>
                </a:lnTo>
                <a:lnTo>
                  <a:pt x="420" y="3104"/>
                </a:lnTo>
                <a:lnTo>
                  <a:pt x="420" y="3104"/>
                </a:lnTo>
                <a:lnTo>
                  <a:pt x="418" y="3104"/>
                </a:lnTo>
                <a:lnTo>
                  <a:pt x="417" y="3104"/>
                </a:lnTo>
                <a:lnTo>
                  <a:pt x="416" y="3104"/>
                </a:lnTo>
                <a:lnTo>
                  <a:pt x="416" y="3104"/>
                </a:lnTo>
                <a:lnTo>
                  <a:pt x="414" y="3104"/>
                </a:lnTo>
                <a:lnTo>
                  <a:pt x="414" y="3105"/>
                </a:lnTo>
                <a:lnTo>
                  <a:pt x="414" y="3107"/>
                </a:lnTo>
                <a:lnTo>
                  <a:pt x="413" y="3105"/>
                </a:lnTo>
                <a:lnTo>
                  <a:pt x="411" y="3105"/>
                </a:lnTo>
                <a:lnTo>
                  <a:pt x="410" y="3105"/>
                </a:lnTo>
                <a:lnTo>
                  <a:pt x="408" y="3105"/>
                </a:lnTo>
                <a:lnTo>
                  <a:pt x="408" y="3104"/>
                </a:lnTo>
                <a:lnTo>
                  <a:pt x="408" y="3104"/>
                </a:lnTo>
                <a:lnTo>
                  <a:pt x="407" y="3104"/>
                </a:lnTo>
                <a:lnTo>
                  <a:pt x="405" y="3104"/>
                </a:lnTo>
                <a:lnTo>
                  <a:pt x="404" y="3104"/>
                </a:lnTo>
                <a:lnTo>
                  <a:pt x="403" y="3104"/>
                </a:lnTo>
                <a:lnTo>
                  <a:pt x="401" y="3103"/>
                </a:lnTo>
                <a:lnTo>
                  <a:pt x="401" y="3104"/>
                </a:lnTo>
                <a:lnTo>
                  <a:pt x="400" y="3104"/>
                </a:lnTo>
                <a:lnTo>
                  <a:pt x="400" y="3103"/>
                </a:lnTo>
                <a:lnTo>
                  <a:pt x="400" y="3101"/>
                </a:lnTo>
                <a:lnTo>
                  <a:pt x="398" y="3101"/>
                </a:lnTo>
                <a:lnTo>
                  <a:pt x="398" y="3103"/>
                </a:lnTo>
                <a:lnTo>
                  <a:pt x="397" y="3103"/>
                </a:lnTo>
                <a:lnTo>
                  <a:pt x="395" y="3104"/>
                </a:lnTo>
                <a:lnTo>
                  <a:pt x="394" y="3104"/>
                </a:lnTo>
                <a:lnTo>
                  <a:pt x="392" y="3104"/>
                </a:lnTo>
                <a:lnTo>
                  <a:pt x="391" y="3104"/>
                </a:lnTo>
                <a:lnTo>
                  <a:pt x="390" y="3104"/>
                </a:lnTo>
                <a:lnTo>
                  <a:pt x="388" y="3104"/>
                </a:lnTo>
                <a:lnTo>
                  <a:pt x="387" y="3104"/>
                </a:lnTo>
                <a:lnTo>
                  <a:pt x="387" y="3104"/>
                </a:lnTo>
                <a:lnTo>
                  <a:pt x="385" y="3104"/>
                </a:lnTo>
                <a:lnTo>
                  <a:pt x="385" y="3104"/>
                </a:lnTo>
                <a:lnTo>
                  <a:pt x="384" y="3104"/>
                </a:lnTo>
                <a:lnTo>
                  <a:pt x="382" y="3104"/>
                </a:lnTo>
                <a:lnTo>
                  <a:pt x="381" y="3104"/>
                </a:lnTo>
                <a:lnTo>
                  <a:pt x="381" y="3103"/>
                </a:lnTo>
                <a:lnTo>
                  <a:pt x="381" y="3101"/>
                </a:lnTo>
                <a:lnTo>
                  <a:pt x="381" y="3100"/>
                </a:lnTo>
                <a:lnTo>
                  <a:pt x="379" y="3100"/>
                </a:lnTo>
                <a:lnTo>
                  <a:pt x="379" y="3098"/>
                </a:lnTo>
                <a:lnTo>
                  <a:pt x="378" y="3098"/>
                </a:lnTo>
                <a:lnTo>
                  <a:pt x="376" y="3098"/>
                </a:lnTo>
                <a:lnTo>
                  <a:pt x="375" y="3098"/>
                </a:lnTo>
                <a:lnTo>
                  <a:pt x="375" y="3097"/>
                </a:lnTo>
                <a:lnTo>
                  <a:pt x="374" y="3097"/>
                </a:lnTo>
                <a:lnTo>
                  <a:pt x="374" y="3095"/>
                </a:lnTo>
                <a:lnTo>
                  <a:pt x="372" y="3095"/>
                </a:lnTo>
                <a:lnTo>
                  <a:pt x="372" y="3094"/>
                </a:lnTo>
                <a:lnTo>
                  <a:pt x="374" y="3094"/>
                </a:lnTo>
                <a:lnTo>
                  <a:pt x="375" y="3094"/>
                </a:lnTo>
                <a:lnTo>
                  <a:pt x="376" y="3094"/>
                </a:lnTo>
                <a:lnTo>
                  <a:pt x="376" y="3095"/>
                </a:lnTo>
                <a:lnTo>
                  <a:pt x="378" y="3095"/>
                </a:lnTo>
                <a:lnTo>
                  <a:pt x="379" y="3095"/>
                </a:lnTo>
                <a:lnTo>
                  <a:pt x="381" y="3095"/>
                </a:lnTo>
                <a:lnTo>
                  <a:pt x="382" y="3094"/>
                </a:lnTo>
                <a:lnTo>
                  <a:pt x="384" y="3094"/>
                </a:lnTo>
                <a:lnTo>
                  <a:pt x="385" y="3094"/>
                </a:lnTo>
                <a:lnTo>
                  <a:pt x="385" y="3095"/>
                </a:lnTo>
                <a:lnTo>
                  <a:pt x="384" y="3097"/>
                </a:lnTo>
                <a:lnTo>
                  <a:pt x="385" y="3097"/>
                </a:lnTo>
                <a:lnTo>
                  <a:pt x="385" y="3097"/>
                </a:lnTo>
                <a:lnTo>
                  <a:pt x="387" y="3097"/>
                </a:lnTo>
                <a:lnTo>
                  <a:pt x="387" y="3095"/>
                </a:lnTo>
                <a:lnTo>
                  <a:pt x="388" y="3095"/>
                </a:lnTo>
                <a:lnTo>
                  <a:pt x="388" y="3097"/>
                </a:lnTo>
                <a:lnTo>
                  <a:pt x="390" y="3097"/>
                </a:lnTo>
                <a:lnTo>
                  <a:pt x="391" y="3097"/>
                </a:lnTo>
                <a:lnTo>
                  <a:pt x="391" y="3095"/>
                </a:lnTo>
                <a:lnTo>
                  <a:pt x="392" y="3095"/>
                </a:lnTo>
                <a:lnTo>
                  <a:pt x="392" y="3094"/>
                </a:lnTo>
                <a:lnTo>
                  <a:pt x="394" y="3094"/>
                </a:lnTo>
                <a:lnTo>
                  <a:pt x="395" y="3094"/>
                </a:lnTo>
                <a:lnTo>
                  <a:pt x="397" y="3094"/>
                </a:lnTo>
                <a:lnTo>
                  <a:pt x="398" y="3094"/>
                </a:lnTo>
                <a:lnTo>
                  <a:pt x="400" y="3095"/>
                </a:lnTo>
                <a:lnTo>
                  <a:pt x="400" y="3094"/>
                </a:lnTo>
                <a:lnTo>
                  <a:pt x="401" y="3092"/>
                </a:lnTo>
                <a:lnTo>
                  <a:pt x="403" y="3092"/>
                </a:lnTo>
                <a:lnTo>
                  <a:pt x="404" y="3091"/>
                </a:lnTo>
                <a:lnTo>
                  <a:pt x="404" y="3092"/>
                </a:lnTo>
                <a:lnTo>
                  <a:pt x="404" y="3094"/>
                </a:lnTo>
                <a:lnTo>
                  <a:pt x="405" y="3094"/>
                </a:lnTo>
                <a:lnTo>
                  <a:pt x="407" y="3092"/>
                </a:lnTo>
                <a:lnTo>
                  <a:pt x="407" y="3094"/>
                </a:lnTo>
                <a:lnTo>
                  <a:pt x="408" y="3094"/>
                </a:lnTo>
                <a:lnTo>
                  <a:pt x="408" y="3092"/>
                </a:lnTo>
                <a:lnTo>
                  <a:pt x="410" y="3092"/>
                </a:lnTo>
                <a:lnTo>
                  <a:pt x="411" y="3092"/>
                </a:lnTo>
                <a:lnTo>
                  <a:pt x="411" y="3094"/>
                </a:lnTo>
                <a:lnTo>
                  <a:pt x="410" y="3095"/>
                </a:lnTo>
                <a:lnTo>
                  <a:pt x="410" y="3097"/>
                </a:lnTo>
                <a:lnTo>
                  <a:pt x="411" y="3097"/>
                </a:lnTo>
                <a:lnTo>
                  <a:pt x="413" y="3097"/>
                </a:lnTo>
                <a:lnTo>
                  <a:pt x="414" y="3098"/>
                </a:lnTo>
                <a:lnTo>
                  <a:pt x="414" y="3097"/>
                </a:lnTo>
                <a:lnTo>
                  <a:pt x="416" y="3097"/>
                </a:lnTo>
                <a:lnTo>
                  <a:pt x="416" y="3098"/>
                </a:lnTo>
                <a:lnTo>
                  <a:pt x="417" y="3097"/>
                </a:lnTo>
                <a:lnTo>
                  <a:pt x="417" y="3098"/>
                </a:lnTo>
                <a:lnTo>
                  <a:pt x="418" y="3097"/>
                </a:lnTo>
                <a:lnTo>
                  <a:pt x="420" y="3097"/>
                </a:lnTo>
                <a:lnTo>
                  <a:pt x="420" y="3098"/>
                </a:lnTo>
                <a:lnTo>
                  <a:pt x="420" y="3098"/>
                </a:lnTo>
                <a:lnTo>
                  <a:pt x="420" y="3097"/>
                </a:lnTo>
                <a:lnTo>
                  <a:pt x="421" y="3097"/>
                </a:lnTo>
                <a:lnTo>
                  <a:pt x="421" y="3098"/>
                </a:lnTo>
                <a:lnTo>
                  <a:pt x="423" y="3098"/>
                </a:lnTo>
                <a:lnTo>
                  <a:pt x="423" y="3100"/>
                </a:lnTo>
                <a:lnTo>
                  <a:pt x="424" y="3100"/>
                </a:lnTo>
                <a:lnTo>
                  <a:pt x="424" y="3098"/>
                </a:lnTo>
                <a:lnTo>
                  <a:pt x="426" y="3098"/>
                </a:lnTo>
                <a:lnTo>
                  <a:pt x="426" y="3100"/>
                </a:lnTo>
                <a:lnTo>
                  <a:pt x="427" y="3100"/>
                </a:lnTo>
                <a:lnTo>
                  <a:pt x="427" y="3098"/>
                </a:lnTo>
                <a:lnTo>
                  <a:pt x="427" y="3097"/>
                </a:lnTo>
                <a:lnTo>
                  <a:pt x="429" y="3097"/>
                </a:lnTo>
                <a:lnTo>
                  <a:pt x="430" y="3097"/>
                </a:lnTo>
                <a:lnTo>
                  <a:pt x="431" y="3098"/>
                </a:lnTo>
                <a:lnTo>
                  <a:pt x="431" y="3100"/>
                </a:lnTo>
                <a:lnTo>
                  <a:pt x="433" y="3100"/>
                </a:lnTo>
                <a:lnTo>
                  <a:pt x="433" y="3098"/>
                </a:lnTo>
                <a:lnTo>
                  <a:pt x="434" y="3098"/>
                </a:lnTo>
                <a:lnTo>
                  <a:pt x="436" y="3098"/>
                </a:lnTo>
                <a:lnTo>
                  <a:pt x="434" y="3097"/>
                </a:lnTo>
                <a:lnTo>
                  <a:pt x="436" y="3097"/>
                </a:lnTo>
                <a:lnTo>
                  <a:pt x="437" y="3097"/>
                </a:lnTo>
                <a:lnTo>
                  <a:pt x="437" y="3098"/>
                </a:lnTo>
                <a:lnTo>
                  <a:pt x="439" y="3100"/>
                </a:lnTo>
                <a:lnTo>
                  <a:pt x="439" y="3098"/>
                </a:lnTo>
                <a:lnTo>
                  <a:pt x="439" y="3097"/>
                </a:lnTo>
                <a:lnTo>
                  <a:pt x="440" y="3097"/>
                </a:lnTo>
                <a:lnTo>
                  <a:pt x="442" y="3098"/>
                </a:lnTo>
                <a:lnTo>
                  <a:pt x="443" y="3098"/>
                </a:lnTo>
                <a:lnTo>
                  <a:pt x="445" y="3098"/>
                </a:lnTo>
                <a:lnTo>
                  <a:pt x="446" y="3098"/>
                </a:lnTo>
                <a:lnTo>
                  <a:pt x="447" y="3098"/>
                </a:lnTo>
                <a:lnTo>
                  <a:pt x="449" y="3098"/>
                </a:lnTo>
                <a:lnTo>
                  <a:pt x="450" y="3098"/>
                </a:lnTo>
                <a:lnTo>
                  <a:pt x="452" y="3098"/>
                </a:lnTo>
                <a:close/>
                <a:moveTo>
                  <a:pt x="391" y="3098"/>
                </a:moveTo>
                <a:lnTo>
                  <a:pt x="390" y="3098"/>
                </a:lnTo>
                <a:lnTo>
                  <a:pt x="390" y="3100"/>
                </a:lnTo>
                <a:lnTo>
                  <a:pt x="391" y="3100"/>
                </a:lnTo>
                <a:lnTo>
                  <a:pt x="391" y="3098"/>
                </a:lnTo>
                <a:close/>
                <a:moveTo>
                  <a:pt x="500" y="3069"/>
                </a:moveTo>
                <a:lnTo>
                  <a:pt x="500" y="3068"/>
                </a:lnTo>
                <a:lnTo>
                  <a:pt x="498" y="3068"/>
                </a:lnTo>
                <a:lnTo>
                  <a:pt x="498" y="3066"/>
                </a:lnTo>
                <a:lnTo>
                  <a:pt x="497" y="3066"/>
                </a:lnTo>
                <a:lnTo>
                  <a:pt x="495" y="3066"/>
                </a:lnTo>
                <a:lnTo>
                  <a:pt x="494" y="3066"/>
                </a:lnTo>
                <a:lnTo>
                  <a:pt x="494" y="3065"/>
                </a:lnTo>
                <a:lnTo>
                  <a:pt x="492" y="3065"/>
                </a:lnTo>
                <a:lnTo>
                  <a:pt x="492" y="3063"/>
                </a:lnTo>
                <a:lnTo>
                  <a:pt x="491" y="3063"/>
                </a:lnTo>
                <a:lnTo>
                  <a:pt x="489" y="3063"/>
                </a:lnTo>
                <a:lnTo>
                  <a:pt x="489" y="3063"/>
                </a:lnTo>
                <a:lnTo>
                  <a:pt x="488" y="3065"/>
                </a:lnTo>
                <a:lnTo>
                  <a:pt x="487" y="3066"/>
                </a:lnTo>
                <a:lnTo>
                  <a:pt x="485" y="3066"/>
                </a:lnTo>
                <a:lnTo>
                  <a:pt x="484" y="3066"/>
                </a:lnTo>
                <a:lnTo>
                  <a:pt x="484" y="3068"/>
                </a:lnTo>
                <a:lnTo>
                  <a:pt x="482" y="3068"/>
                </a:lnTo>
                <a:lnTo>
                  <a:pt x="481" y="3069"/>
                </a:lnTo>
                <a:lnTo>
                  <a:pt x="481" y="3069"/>
                </a:lnTo>
                <a:lnTo>
                  <a:pt x="479" y="3069"/>
                </a:lnTo>
                <a:lnTo>
                  <a:pt x="479" y="3071"/>
                </a:lnTo>
                <a:lnTo>
                  <a:pt x="479" y="3072"/>
                </a:lnTo>
                <a:lnTo>
                  <a:pt x="478" y="3074"/>
                </a:lnTo>
                <a:lnTo>
                  <a:pt x="476" y="3075"/>
                </a:lnTo>
                <a:lnTo>
                  <a:pt x="476" y="3077"/>
                </a:lnTo>
                <a:lnTo>
                  <a:pt x="476" y="3078"/>
                </a:lnTo>
                <a:lnTo>
                  <a:pt x="478" y="3078"/>
                </a:lnTo>
                <a:lnTo>
                  <a:pt x="478" y="3079"/>
                </a:lnTo>
                <a:lnTo>
                  <a:pt x="479" y="3079"/>
                </a:lnTo>
                <a:lnTo>
                  <a:pt x="481" y="3079"/>
                </a:lnTo>
                <a:lnTo>
                  <a:pt x="482" y="3078"/>
                </a:lnTo>
                <a:lnTo>
                  <a:pt x="482" y="3079"/>
                </a:lnTo>
                <a:lnTo>
                  <a:pt x="484" y="3079"/>
                </a:lnTo>
                <a:lnTo>
                  <a:pt x="485" y="3078"/>
                </a:lnTo>
                <a:lnTo>
                  <a:pt x="487" y="3078"/>
                </a:lnTo>
                <a:lnTo>
                  <a:pt x="488" y="3078"/>
                </a:lnTo>
                <a:lnTo>
                  <a:pt x="489" y="3077"/>
                </a:lnTo>
                <a:lnTo>
                  <a:pt x="489" y="3075"/>
                </a:lnTo>
                <a:lnTo>
                  <a:pt x="489" y="3075"/>
                </a:lnTo>
                <a:lnTo>
                  <a:pt x="491" y="3075"/>
                </a:lnTo>
                <a:lnTo>
                  <a:pt x="491" y="3077"/>
                </a:lnTo>
                <a:lnTo>
                  <a:pt x="492" y="3077"/>
                </a:lnTo>
                <a:lnTo>
                  <a:pt x="492" y="3075"/>
                </a:lnTo>
                <a:lnTo>
                  <a:pt x="494" y="3074"/>
                </a:lnTo>
                <a:lnTo>
                  <a:pt x="495" y="3074"/>
                </a:lnTo>
                <a:lnTo>
                  <a:pt x="497" y="3072"/>
                </a:lnTo>
                <a:lnTo>
                  <a:pt x="498" y="3072"/>
                </a:lnTo>
                <a:lnTo>
                  <a:pt x="498" y="3071"/>
                </a:lnTo>
                <a:lnTo>
                  <a:pt x="500" y="3071"/>
                </a:lnTo>
                <a:lnTo>
                  <a:pt x="501" y="3071"/>
                </a:lnTo>
                <a:lnTo>
                  <a:pt x="501" y="3069"/>
                </a:lnTo>
                <a:lnTo>
                  <a:pt x="500" y="3069"/>
                </a:lnTo>
                <a:lnTo>
                  <a:pt x="500" y="3069"/>
                </a:lnTo>
                <a:close/>
                <a:moveTo>
                  <a:pt x="371" y="3084"/>
                </a:moveTo>
                <a:lnTo>
                  <a:pt x="372" y="3082"/>
                </a:lnTo>
                <a:lnTo>
                  <a:pt x="372" y="3081"/>
                </a:lnTo>
                <a:lnTo>
                  <a:pt x="374" y="3081"/>
                </a:lnTo>
                <a:lnTo>
                  <a:pt x="374" y="3079"/>
                </a:lnTo>
                <a:lnTo>
                  <a:pt x="374" y="3078"/>
                </a:lnTo>
                <a:lnTo>
                  <a:pt x="374" y="3077"/>
                </a:lnTo>
                <a:lnTo>
                  <a:pt x="375" y="3077"/>
                </a:lnTo>
                <a:lnTo>
                  <a:pt x="376" y="3077"/>
                </a:lnTo>
                <a:lnTo>
                  <a:pt x="376" y="3075"/>
                </a:lnTo>
                <a:lnTo>
                  <a:pt x="378" y="3074"/>
                </a:lnTo>
                <a:lnTo>
                  <a:pt x="378" y="3072"/>
                </a:lnTo>
                <a:lnTo>
                  <a:pt x="378" y="3071"/>
                </a:lnTo>
                <a:lnTo>
                  <a:pt x="376" y="3069"/>
                </a:lnTo>
                <a:lnTo>
                  <a:pt x="376" y="3069"/>
                </a:lnTo>
                <a:lnTo>
                  <a:pt x="375" y="3069"/>
                </a:lnTo>
                <a:lnTo>
                  <a:pt x="375" y="3068"/>
                </a:lnTo>
                <a:lnTo>
                  <a:pt x="374" y="3068"/>
                </a:lnTo>
                <a:lnTo>
                  <a:pt x="374" y="3066"/>
                </a:lnTo>
                <a:lnTo>
                  <a:pt x="372" y="3066"/>
                </a:lnTo>
                <a:lnTo>
                  <a:pt x="372" y="3065"/>
                </a:lnTo>
                <a:lnTo>
                  <a:pt x="372" y="3063"/>
                </a:lnTo>
                <a:lnTo>
                  <a:pt x="371" y="3063"/>
                </a:lnTo>
                <a:lnTo>
                  <a:pt x="369" y="3063"/>
                </a:lnTo>
                <a:lnTo>
                  <a:pt x="369" y="3062"/>
                </a:lnTo>
                <a:lnTo>
                  <a:pt x="368" y="3062"/>
                </a:lnTo>
                <a:lnTo>
                  <a:pt x="366" y="3062"/>
                </a:lnTo>
                <a:lnTo>
                  <a:pt x="366" y="3061"/>
                </a:lnTo>
                <a:lnTo>
                  <a:pt x="365" y="3061"/>
                </a:lnTo>
                <a:lnTo>
                  <a:pt x="363" y="3061"/>
                </a:lnTo>
                <a:lnTo>
                  <a:pt x="362" y="3061"/>
                </a:lnTo>
                <a:lnTo>
                  <a:pt x="361" y="3061"/>
                </a:lnTo>
                <a:lnTo>
                  <a:pt x="361" y="3062"/>
                </a:lnTo>
                <a:lnTo>
                  <a:pt x="359" y="3062"/>
                </a:lnTo>
                <a:lnTo>
                  <a:pt x="358" y="3062"/>
                </a:lnTo>
                <a:lnTo>
                  <a:pt x="356" y="3062"/>
                </a:lnTo>
                <a:lnTo>
                  <a:pt x="356" y="3063"/>
                </a:lnTo>
                <a:lnTo>
                  <a:pt x="356" y="3065"/>
                </a:lnTo>
                <a:lnTo>
                  <a:pt x="355" y="3065"/>
                </a:lnTo>
                <a:lnTo>
                  <a:pt x="353" y="3065"/>
                </a:lnTo>
                <a:lnTo>
                  <a:pt x="352" y="3065"/>
                </a:lnTo>
                <a:lnTo>
                  <a:pt x="352" y="3066"/>
                </a:lnTo>
                <a:lnTo>
                  <a:pt x="352" y="3068"/>
                </a:lnTo>
                <a:lnTo>
                  <a:pt x="352" y="3069"/>
                </a:lnTo>
                <a:lnTo>
                  <a:pt x="352" y="3069"/>
                </a:lnTo>
                <a:lnTo>
                  <a:pt x="353" y="3069"/>
                </a:lnTo>
                <a:lnTo>
                  <a:pt x="353" y="3069"/>
                </a:lnTo>
                <a:lnTo>
                  <a:pt x="355" y="3069"/>
                </a:lnTo>
                <a:lnTo>
                  <a:pt x="353" y="3071"/>
                </a:lnTo>
                <a:lnTo>
                  <a:pt x="352" y="3071"/>
                </a:lnTo>
                <a:lnTo>
                  <a:pt x="352" y="3072"/>
                </a:lnTo>
                <a:lnTo>
                  <a:pt x="352" y="3074"/>
                </a:lnTo>
                <a:lnTo>
                  <a:pt x="350" y="3074"/>
                </a:lnTo>
                <a:lnTo>
                  <a:pt x="350" y="3072"/>
                </a:lnTo>
                <a:lnTo>
                  <a:pt x="350" y="3071"/>
                </a:lnTo>
                <a:lnTo>
                  <a:pt x="350" y="3072"/>
                </a:lnTo>
                <a:lnTo>
                  <a:pt x="349" y="3071"/>
                </a:lnTo>
                <a:lnTo>
                  <a:pt x="348" y="3071"/>
                </a:lnTo>
                <a:lnTo>
                  <a:pt x="346" y="3071"/>
                </a:lnTo>
                <a:lnTo>
                  <a:pt x="345" y="3069"/>
                </a:lnTo>
                <a:lnTo>
                  <a:pt x="345" y="3071"/>
                </a:lnTo>
                <a:lnTo>
                  <a:pt x="343" y="3071"/>
                </a:lnTo>
                <a:lnTo>
                  <a:pt x="343" y="3072"/>
                </a:lnTo>
                <a:lnTo>
                  <a:pt x="345" y="3074"/>
                </a:lnTo>
                <a:lnTo>
                  <a:pt x="346" y="3074"/>
                </a:lnTo>
                <a:lnTo>
                  <a:pt x="348" y="3075"/>
                </a:lnTo>
                <a:lnTo>
                  <a:pt x="348" y="3074"/>
                </a:lnTo>
                <a:lnTo>
                  <a:pt x="349" y="3074"/>
                </a:lnTo>
                <a:lnTo>
                  <a:pt x="349" y="3075"/>
                </a:lnTo>
                <a:lnTo>
                  <a:pt x="350" y="3075"/>
                </a:lnTo>
                <a:lnTo>
                  <a:pt x="350" y="3075"/>
                </a:lnTo>
                <a:lnTo>
                  <a:pt x="352" y="3075"/>
                </a:lnTo>
                <a:lnTo>
                  <a:pt x="353" y="3075"/>
                </a:lnTo>
                <a:lnTo>
                  <a:pt x="353" y="3074"/>
                </a:lnTo>
                <a:lnTo>
                  <a:pt x="355" y="3074"/>
                </a:lnTo>
                <a:lnTo>
                  <a:pt x="356" y="3074"/>
                </a:lnTo>
                <a:lnTo>
                  <a:pt x="356" y="3075"/>
                </a:lnTo>
                <a:lnTo>
                  <a:pt x="355" y="3075"/>
                </a:lnTo>
                <a:lnTo>
                  <a:pt x="353" y="3075"/>
                </a:lnTo>
                <a:lnTo>
                  <a:pt x="353" y="3077"/>
                </a:lnTo>
                <a:lnTo>
                  <a:pt x="355" y="3077"/>
                </a:lnTo>
                <a:lnTo>
                  <a:pt x="356" y="3077"/>
                </a:lnTo>
                <a:lnTo>
                  <a:pt x="358" y="3077"/>
                </a:lnTo>
                <a:lnTo>
                  <a:pt x="359" y="3077"/>
                </a:lnTo>
                <a:lnTo>
                  <a:pt x="359" y="3078"/>
                </a:lnTo>
                <a:lnTo>
                  <a:pt x="359" y="3079"/>
                </a:lnTo>
                <a:lnTo>
                  <a:pt x="359" y="3081"/>
                </a:lnTo>
                <a:lnTo>
                  <a:pt x="358" y="3081"/>
                </a:lnTo>
                <a:lnTo>
                  <a:pt x="356" y="3081"/>
                </a:lnTo>
                <a:lnTo>
                  <a:pt x="356" y="3082"/>
                </a:lnTo>
                <a:lnTo>
                  <a:pt x="356" y="3084"/>
                </a:lnTo>
                <a:lnTo>
                  <a:pt x="355" y="3084"/>
                </a:lnTo>
                <a:lnTo>
                  <a:pt x="353" y="3082"/>
                </a:lnTo>
                <a:lnTo>
                  <a:pt x="353" y="3084"/>
                </a:lnTo>
                <a:lnTo>
                  <a:pt x="353" y="3085"/>
                </a:lnTo>
                <a:lnTo>
                  <a:pt x="352" y="3085"/>
                </a:lnTo>
                <a:lnTo>
                  <a:pt x="350" y="3087"/>
                </a:lnTo>
                <a:lnTo>
                  <a:pt x="352" y="3087"/>
                </a:lnTo>
                <a:lnTo>
                  <a:pt x="350" y="3088"/>
                </a:lnTo>
                <a:lnTo>
                  <a:pt x="350" y="3087"/>
                </a:lnTo>
                <a:lnTo>
                  <a:pt x="350" y="3085"/>
                </a:lnTo>
                <a:lnTo>
                  <a:pt x="350" y="3085"/>
                </a:lnTo>
                <a:lnTo>
                  <a:pt x="350" y="3084"/>
                </a:lnTo>
                <a:lnTo>
                  <a:pt x="349" y="3084"/>
                </a:lnTo>
                <a:lnTo>
                  <a:pt x="348" y="3084"/>
                </a:lnTo>
                <a:lnTo>
                  <a:pt x="346" y="3084"/>
                </a:lnTo>
                <a:lnTo>
                  <a:pt x="345" y="3084"/>
                </a:lnTo>
                <a:lnTo>
                  <a:pt x="343" y="3084"/>
                </a:lnTo>
                <a:lnTo>
                  <a:pt x="343" y="3085"/>
                </a:lnTo>
                <a:lnTo>
                  <a:pt x="345" y="3087"/>
                </a:lnTo>
                <a:lnTo>
                  <a:pt x="346" y="3087"/>
                </a:lnTo>
                <a:lnTo>
                  <a:pt x="346" y="3088"/>
                </a:lnTo>
                <a:lnTo>
                  <a:pt x="346" y="3090"/>
                </a:lnTo>
                <a:lnTo>
                  <a:pt x="345" y="3090"/>
                </a:lnTo>
                <a:lnTo>
                  <a:pt x="343" y="3090"/>
                </a:lnTo>
                <a:lnTo>
                  <a:pt x="343" y="3088"/>
                </a:lnTo>
                <a:lnTo>
                  <a:pt x="342" y="3088"/>
                </a:lnTo>
                <a:lnTo>
                  <a:pt x="340" y="3088"/>
                </a:lnTo>
                <a:lnTo>
                  <a:pt x="340" y="3090"/>
                </a:lnTo>
                <a:lnTo>
                  <a:pt x="339" y="3090"/>
                </a:lnTo>
                <a:lnTo>
                  <a:pt x="339" y="3088"/>
                </a:lnTo>
                <a:lnTo>
                  <a:pt x="337" y="3090"/>
                </a:lnTo>
                <a:lnTo>
                  <a:pt x="337" y="3088"/>
                </a:lnTo>
                <a:lnTo>
                  <a:pt x="336" y="3088"/>
                </a:lnTo>
                <a:lnTo>
                  <a:pt x="334" y="3088"/>
                </a:lnTo>
                <a:lnTo>
                  <a:pt x="334" y="3090"/>
                </a:lnTo>
                <a:lnTo>
                  <a:pt x="336" y="3090"/>
                </a:lnTo>
                <a:lnTo>
                  <a:pt x="336" y="3091"/>
                </a:lnTo>
                <a:lnTo>
                  <a:pt x="336" y="3092"/>
                </a:lnTo>
                <a:lnTo>
                  <a:pt x="337" y="3092"/>
                </a:lnTo>
                <a:lnTo>
                  <a:pt x="339" y="3092"/>
                </a:lnTo>
                <a:lnTo>
                  <a:pt x="340" y="3092"/>
                </a:lnTo>
                <a:lnTo>
                  <a:pt x="340" y="3094"/>
                </a:lnTo>
                <a:lnTo>
                  <a:pt x="339" y="3094"/>
                </a:lnTo>
                <a:lnTo>
                  <a:pt x="337" y="3094"/>
                </a:lnTo>
                <a:lnTo>
                  <a:pt x="336" y="3094"/>
                </a:lnTo>
                <a:lnTo>
                  <a:pt x="334" y="3094"/>
                </a:lnTo>
                <a:lnTo>
                  <a:pt x="333" y="3092"/>
                </a:lnTo>
                <a:lnTo>
                  <a:pt x="332" y="3094"/>
                </a:lnTo>
                <a:lnTo>
                  <a:pt x="333" y="3094"/>
                </a:lnTo>
                <a:lnTo>
                  <a:pt x="333" y="3095"/>
                </a:lnTo>
                <a:lnTo>
                  <a:pt x="332" y="3095"/>
                </a:lnTo>
                <a:lnTo>
                  <a:pt x="332" y="3097"/>
                </a:lnTo>
                <a:lnTo>
                  <a:pt x="333" y="3097"/>
                </a:lnTo>
                <a:lnTo>
                  <a:pt x="334" y="3097"/>
                </a:lnTo>
                <a:lnTo>
                  <a:pt x="334" y="3098"/>
                </a:lnTo>
                <a:lnTo>
                  <a:pt x="333" y="3098"/>
                </a:lnTo>
                <a:lnTo>
                  <a:pt x="332" y="3097"/>
                </a:lnTo>
                <a:lnTo>
                  <a:pt x="332" y="3098"/>
                </a:lnTo>
                <a:lnTo>
                  <a:pt x="330" y="3100"/>
                </a:lnTo>
                <a:lnTo>
                  <a:pt x="330" y="3098"/>
                </a:lnTo>
                <a:lnTo>
                  <a:pt x="329" y="3098"/>
                </a:lnTo>
                <a:lnTo>
                  <a:pt x="329" y="3097"/>
                </a:lnTo>
                <a:lnTo>
                  <a:pt x="327" y="3097"/>
                </a:lnTo>
                <a:lnTo>
                  <a:pt x="326" y="3097"/>
                </a:lnTo>
                <a:lnTo>
                  <a:pt x="324" y="3097"/>
                </a:lnTo>
                <a:lnTo>
                  <a:pt x="324" y="3098"/>
                </a:lnTo>
                <a:lnTo>
                  <a:pt x="323" y="3097"/>
                </a:lnTo>
                <a:lnTo>
                  <a:pt x="323" y="3095"/>
                </a:lnTo>
                <a:lnTo>
                  <a:pt x="321" y="3095"/>
                </a:lnTo>
                <a:lnTo>
                  <a:pt x="321" y="3097"/>
                </a:lnTo>
                <a:lnTo>
                  <a:pt x="321" y="3098"/>
                </a:lnTo>
                <a:lnTo>
                  <a:pt x="321" y="3100"/>
                </a:lnTo>
                <a:lnTo>
                  <a:pt x="320" y="3098"/>
                </a:lnTo>
                <a:lnTo>
                  <a:pt x="320" y="3100"/>
                </a:lnTo>
                <a:lnTo>
                  <a:pt x="320" y="3101"/>
                </a:lnTo>
                <a:lnTo>
                  <a:pt x="319" y="3101"/>
                </a:lnTo>
                <a:lnTo>
                  <a:pt x="319" y="3100"/>
                </a:lnTo>
                <a:lnTo>
                  <a:pt x="317" y="3100"/>
                </a:lnTo>
                <a:lnTo>
                  <a:pt x="317" y="3098"/>
                </a:lnTo>
                <a:lnTo>
                  <a:pt x="316" y="3098"/>
                </a:lnTo>
                <a:lnTo>
                  <a:pt x="316" y="3100"/>
                </a:lnTo>
                <a:lnTo>
                  <a:pt x="316" y="3100"/>
                </a:lnTo>
                <a:lnTo>
                  <a:pt x="316" y="3098"/>
                </a:lnTo>
                <a:lnTo>
                  <a:pt x="314" y="3098"/>
                </a:lnTo>
                <a:lnTo>
                  <a:pt x="313" y="3098"/>
                </a:lnTo>
                <a:lnTo>
                  <a:pt x="313" y="3100"/>
                </a:lnTo>
                <a:lnTo>
                  <a:pt x="311" y="3100"/>
                </a:lnTo>
                <a:lnTo>
                  <a:pt x="311" y="3098"/>
                </a:lnTo>
                <a:lnTo>
                  <a:pt x="311" y="3097"/>
                </a:lnTo>
                <a:lnTo>
                  <a:pt x="310" y="3097"/>
                </a:lnTo>
                <a:lnTo>
                  <a:pt x="310" y="3098"/>
                </a:lnTo>
                <a:lnTo>
                  <a:pt x="310" y="3100"/>
                </a:lnTo>
                <a:lnTo>
                  <a:pt x="310" y="3101"/>
                </a:lnTo>
                <a:lnTo>
                  <a:pt x="308" y="3101"/>
                </a:lnTo>
                <a:lnTo>
                  <a:pt x="307" y="3100"/>
                </a:lnTo>
                <a:lnTo>
                  <a:pt x="306" y="3100"/>
                </a:lnTo>
                <a:lnTo>
                  <a:pt x="306" y="3101"/>
                </a:lnTo>
                <a:lnTo>
                  <a:pt x="306" y="3103"/>
                </a:lnTo>
                <a:lnTo>
                  <a:pt x="304" y="3103"/>
                </a:lnTo>
                <a:lnTo>
                  <a:pt x="303" y="3101"/>
                </a:lnTo>
                <a:lnTo>
                  <a:pt x="301" y="3101"/>
                </a:lnTo>
                <a:lnTo>
                  <a:pt x="301" y="3103"/>
                </a:lnTo>
                <a:lnTo>
                  <a:pt x="300" y="3103"/>
                </a:lnTo>
                <a:lnTo>
                  <a:pt x="300" y="3104"/>
                </a:lnTo>
                <a:lnTo>
                  <a:pt x="298" y="3104"/>
                </a:lnTo>
                <a:lnTo>
                  <a:pt x="297" y="3104"/>
                </a:lnTo>
                <a:lnTo>
                  <a:pt x="297" y="3104"/>
                </a:lnTo>
                <a:lnTo>
                  <a:pt x="297" y="3105"/>
                </a:lnTo>
                <a:lnTo>
                  <a:pt x="295" y="3105"/>
                </a:lnTo>
                <a:lnTo>
                  <a:pt x="294" y="3105"/>
                </a:lnTo>
                <a:lnTo>
                  <a:pt x="292" y="3105"/>
                </a:lnTo>
                <a:lnTo>
                  <a:pt x="294" y="3104"/>
                </a:lnTo>
                <a:lnTo>
                  <a:pt x="294" y="3104"/>
                </a:lnTo>
                <a:lnTo>
                  <a:pt x="292" y="3103"/>
                </a:lnTo>
                <a:lnTo>
                  <a:pt x="292" y="3104"/>
                </a:lnTo>
                <a:lnTo>
                  <a:pt x="291" y="3104"/>
                </a:lnTo>
                <a:lnTo>
                  <a:pt x="290" y="3104"/>
                </a:lnTo>
                <a:lnTo>
                  <a:pt x="288" y="3104"/>
                </a:lnTo>
                <a:lnTo>
                  <a:pt x="288" y="3104"/>
                </a:lnTo>
                <a:lnTo>
                  <a:pt x="287" y="3104"/>
                </a:lnTo>
                <a:lnTo>
                  <a:pt x="285" y="3104"/>
                </a:lnTo>
                <a:lnTo>
                  <a:pt x="285" y="3105"/>
                </a:lnTo>
                <a:lnTo>
                  <a:pt x="284" y="3104"/>
                </a:lnTo>
                <a:lnTo>
                  <a:pt x="282" y="3104"/>
                </a:lnTo>
                <a:lnTo>
                  <a:pt x="282" y="3105"/>
                </a:lnTo>
                <a:lnTo>
                  <a:pt x="281" y="3105"/>
                </a:lnTo>
                <a:lnTo>
                  <a:pt x="281" y="3107"/>
                </a:lnTo>
                <a:lnTo>
                  <a:pt x="282" y="3107"/>
                </a:lnTo>
                <a:lnTo>
                  <a:pt x="284" y="3108"/>
                </a:lnTo>
                <a:lnTo>
                  <a:pt x="284" y="3107"/>
                </a:lnTo>
                <a:lnTo>
                  <a:pt x="285" y="3108"/>
                </a:lnTo>
                <a:lnTo>
                  <a:pt x="287" y="3108"/>
                </a:lnTo>
                <a:lnTo>
                  <a:pt x="288" y="3108"/>
                </a:lnTo>
                <a:lnTo>
                  <a:pt x="290" y="3108"/>
                </a:lnTo>
                <a:lnTo>
                  <a:pt x="290" y="3107"/>
                </a:lnTo>
                <a:lnTo>
                  <a:pt x="291" y="3108"/>
                </a:lnTo>
                <a:lnTo>
                  <a:pt x="292" y="3107"/>
                </a:lnTo>
                <a:lnTo>
                  <a:pt x="292" y="3108"/>
                </a:lnTo>
                <a:lnTo>
                  <a:pt x="294" y="3108"/>
                </a:lnTo>
                <a:lnTo>
                  <a:pt x="295" y="3108"/>
                </a:lnTo>
                <a:lnTo>
                  <a:pt x="297" y="3108"/>
                </a:lnTo>
                <a:lnTo>
                  <a:pt x="298" y="3108"/>
                </a:lnTo>
                <a:lnTo>
                  <a:pt x="300" y="3108"/>
                </a:lnTo>
                <a:lnTo>
                  <a:pt x="301" y="3108"/>
                </a:lnTo>
                <a:lnTo>
                  <a:pt x="303" y="3108"/>
                </a:lnTo>
                <a:lnTo>
                  <a:pt x="303" y="3107"/>
                </a:lnTo>
                <a:lnTo>
                  <a:pt x="301" y="3107"/>
                </a:lnTo>
                <a:lnTo>
                  <a:pt x="301" y="3105"/>
                </a:lnTo>
                <a:lnTo>
                  <a:pt x="300" y="3105"/>
                </a:lnTo>
                <a:lnTo>
                  <a:pt x="300" y="3104"/>
                </a:lnTo>
                <a:lnTo>
                  <a:pt x="301" y="3104"/>
                </a:lnTo>
                <a:lnTo>
                  <a:pt x="301" y="3105"/>
                </a:lnTo>
                <a:lnTo>
                  <a:pt x="303" y="3105"/>
                </a:lnTo>
                <a:lnTo>
                  <a:pt x="304" y="3105"/>
                </a:lnTo>
                <a:lnTo>
                  <a:pt x="304" y="3107"/>
                </a:lnTo>
                <a:lnTo>
                  <a:pt x="306" y="3107"/>
                </a:lnTo>
                <a:lnTo>
                  <a:pt x="306" y="3105"/>
                </a:lnTo>
                <a:lnTo>
                  <a:pt x="306" y="3104"/>
                </a:lnTo>
                <a:lnTo>
                  <a:pt x="307" y="3104"/>
                </a:lnTo>
                <a:lnTo>
                  <a:pt x="308" y="3105"/>
                </a:lnTo>
                <a:lnTo>
                  <a:pt x="310" y="3105"/>
                </a:lnTo>
                <a:lnTo>
                  <a:pt x="310" y="3104"/>
                </a:lnTo>
                <a:lnTo>
                  <a:pt x="311" y="3104"/>
                </a:lnTo>
                <a:lnTo>
                  <a:pt x="313" y="3104"/>
                </a:lnTo>
                <a:lnTo>
                  <a:pt x="314" y="3104"/>
                </a:lnTo>
                <a:lnTo>
                  <a:pt x="316" y="3104"/>
                </a:lnTo>
                <a:lnTo>
                  <a:pt x="316" y="3105"/>
                </a:lnTo>
                <a:lnTo>
                  <a:pt x="316" y="3105"/>
                </a:lnTo>
                <a:lnTo>
                  <a:pt x="317" y="3105"/>
                </a:lnTo>
                <a:lnTo>
                  <a:pt x="319" y="3105"/>
                </a:lnTo>
                <a:lnTo>
                  <a:pt x="320" y="3105"/>
                </a:lnTo>
                <a:lnTo>
                  <a:pt x="320" y="3107"/>
                </a:lnTo>
                <a:lnTo>
                  <a:pt x="321" y="3107"/>
                </a:lnTo>
                <a:lnTo>
                  <a:pt x="321" y="3108"/>
                </a:lnTo>
                <a:lnTo>
                  <a:pt x="323" y="3108"/>
                </a:lnTo>
                <a:lnTo>
                  <a:pt x="324" y="3107"/>
                </a:lnTo>
                <a:lnTo>
                  <a:pt x="326" y="3107"/>
                </a:lnTo>
                <a:lnTo>
                  <a:pt x="326" y="3105"/>
                </a:lnTo>
                <a:lnTo>
                  <a:pt x="324" y="3105"/>
                </a:lnTo>
                <a:lnTo>
                  <a:pt x="323" y="3105"/>
                </a:lnTo>
                <a:lnTo>
                  <a:pt x="324" y="3104"/>
                </a:lnTo>
                <a:lnTo>
                  <a:pt x="326" y="3104"/>
                </a:lnTo>
                <a:lnTo>
                  <a:pt x="326" y="3104"/>
                </a:lnTo>
                <a:lnTo>
                  <a:pt x="324" y="3104"/>
                </a:lnTo>
                <a:lnTo>
                  <a:pt x="324" y="3103"/>
                </a:lnTo>
                <a:lnTo>
                  <a:pt x="326" y="3103"/>
                </a:lnTo>
                <a:lnTo>
                  <a:pt x="326" y="3104"/>
                </a:lnTo>
                <a:lnTo>
                  <a:pt x="327" y="3104"/>
                </a:lnTo>
                <a:lnTo>
                  <a:pt x="327" y="3104"/>
                </a:lnTo>
                <a:lnTo>
                  <a:pt x="327" y="3105"/>
                </a:lnTo>
                <a:lnTo>
                  <a:pt x="329" y="3105"/>
                </a:lnTo>
                <a:lnTo>
                  <a:pt x="330" y="3105"/>
                </a:lnTo>
                <a:lnTo>
                  <a:pt x="332" y="3105"/>
                </a:lnTo>
                <a:lnTo>
                  <a:pt x="332" y="3104"/>
                </a:lnTo>
                <a:lnTo>
                  <a:pt x="332" y="3104"/>
                </a:lnTo>
                <a:lnTo>
                  <a:pt x="333" y="3104"/>
                </a:lnTo>
                <a:lnTo>
                  <a:pt x="334" y="3104"/>
                </a:lnTo>
                <a:lnTo>
                  <a:pt x="334" y="3104"/>
                </a:lnTo>
                <a:lnTo>
                  <a:pt x="336" y="3104"/>
                </a:lnTo>
                <a:lnTo>
                  <a:pt x="337" y="3104"/>
                </a:lnTo>
                <a:lnTo>
                  <a:pt x="337" y="3104"/>
                </a:lnTo>
                <a:lnTo>
                  <a:pt x="336" y="3104"/>
                </a:lnTo>
                <a:lnTo>
                  <a:pt x="334" y="3103"/>
                </a:lnTo>
                <a:lnTo>
                  <a:pt x="334" y="3101"/>
                </a:lnTo>
                <a:lnTo>
                  <a:pt x="336" y="3101"/>
                </a:lnTo>
                <a:lnTo>
                  <a:pt x="336" y="3103"/>
                </a:lnTo>
                <a:lnTo>
                  <a:pt x="337" y="3103"/>
                </a:lnTo>
                <a:lnTo>
                  <a:pt x="337" y="3101"/>
                </a:lnTo>
                <a:lnTo>
                  <a:pt x="337" y="3100"/>
                </a:lnTo>
                <a:lnTo>
                  <a:pt x="339" y="3100"/>
                </a:lnTo>
                <a:lnTo>
                  <a:pt x="339" y="3101"/>
                </a:lnTo>
                <a:lnTo>
                  <a:pt x="340" y="3101"/>
                </a:lnTo>
                <a:lnTo>
                  <a:pt x="342" y="3101"/>
                </a:lnTo>
                <a:lnTo>
                  <a:pt x="343" y="3100"/>
                </a:lnTo>
                <a:lnTo>
                  <a:pt x="343" y="3101"/>
                </a:lnTo>
                <a:lnTo>
                  <a:pt x="343" y="3103"/>
                </a:lnTo>
                <a:lnTo>
                  <a:pt x="343" y="3104"/>
                </a:lnTo>
                <a:lnTo>
                  <a:pt x="345" y="3104"/>
                </a:lnTo>
                <a:lnTo>
                  <a:pt x="346" y="3104"/>
                </a:lnTo>
                <a:lnTo>
                  <a:pt x="348" y="3104"/>
                </a:lnTo>
                <a:lnTo>
                  <a:pt x="348" y="3103"/>
                </a:lnTo>
                <a:lnTo>
                  <a:pt x="349" y="3101"/>
                </a:lnTo>
                <a:lnTo>
                  <a:pt x="349" y="3100"/>
                </a:lnTo>
                <a:lnTo>
                  <a:pt x="348" y="3100"/>
                </a:lnTo>
                <a:lnTo>
                  <a:pt x="348" y="3098"/>
                </a:lnTo>
                <a:lnTo>
                  <a:pt x="346" y="3098"/>
                </a:lnTo>
                <a:lnTo>
                  <a:pt x="345" y="3098"/>
                </a:lnTo>
                <a:lnTo>
                  <a:pt x="345" y="3097"/>
                </a:lnTo>
                <a:lnTo>
                  <a:pt x="346" y="3097"/>
                </a:lnTo>
                <a:lnTo>
                  <a:pt x="348" y="3097"/>
                </a:lnTo>
                <a:lnTo>
                  <a:pt x="349" y="3097"/>
                </a:lnTo>
                <a:lnTo>
                  <a:pt x="350" y="3097"/>
                </a:lnTo>
                <a:lnTo>
                  <a:pt x="350" y="3097"/>
                </a:lnTo>
                <a:lnTo>
                  <a:pt x="352" y="3095"/>
                </a:lnTo>
                <a:lnTo>
                  <a:pt x="353" y="3095"/>
                </a:lnTo>
                <a:lnTo>
                  <a:pt x="353" y="3097"/>
                </a:lnTo>
                <a:lnTo>
                  <a:pt x="355" y="3097"/>
                </a:lnTo>
                <a:lnTo>
                  <a:pt x="355" y="3098"/>
                </a:lnTo>
                <a:lnTo>
                  <a:pt x="356" y="3098"/>
                </a:lnTo>
                <a:lnTo>
                  <a:pt x="358" y="3098"/>
                </a:lnTo>
                <a:lnTo>
                  <a:pt x="359" y="3100"/>
                </a:lnTo>
                <a:lnTo>
                  <a:pt x="359" y="3098"/>
                </a:lnTo>
                <a:lnTo>
                  <a:pt x="361" y="3098"/>
                </a:lnTo>
                <a:lnTo>
                  <a:pt x="361" y="3097"/>
                </a:lnTo>
                <a:lnTo>
                  <a:pt x="362" y="3095"/>
                </a:lnTo>
                <a:lnTo>
                  <a:pt x="362" y="3097"/>
                </a:lnTo>
                <a:lnTo>
                  <a:pt x="363" y="3097"/>
                </a:lnTo>
                <a:lnTo>
                  <a:pt x="365" y="3097"/>
                </a:lnTo>
                <a:lnTo>
                  <a:pt x="363" y="3095"/>
                </a:lnTo>
                <a:lnTo>
                  <a:pt x="365" y="3095"/>
                </a:lnTo>
                <a:lnTo>
                  <a:pt x="366" y="3095"/>
                </a:lnTo>
                <a:lnTo>
                  <a:pt x="368" y="3095"/>
                </a:lnTo>
                <a:lnTo>
                  <a:pt x="368" y="3097"/>
                </a:lnTo>
                <a:lnTo>
                  <a:pt x="369" y="3097"/>
                </a:lnTo>
                <a:lnTo>
                  <a:pt x="371" y="3095"/>
                </a:lnTo>
                <a:lnTo>
                  <a:pt x="371" y="3094"/>
                </a:lnTo>
                <a:lnTo>
                  <a:pt x="369" y="3094"/>
                </a:lnTo>
                <a:lnTo>
                  <a:pt x="369" y="3092"/>
                </a:lnTo>
                <a:lnTo>
                  <a:pt x="368" y="3092"/>
                </a:lnTo>
                <a:lnTo>
                  <a:pt x="366" y="3091"/>
                </a:lnTo>
                <a:lnTo>
                  <a:pt x="366" y="3090"/>
                </a:lnTo>
                <a:lnTo>
                  <a:pt x="365" y="3090"/>
                </a:lnTo>
                <a:lnTo>
                  <a:pt x="365" y="3088"/>
                </a:lnTo>
                <a:lnTo>
                  <a:pt x="363" y="3088"/>
                </a:lnTo>
                <a:lnTo>
                  <a:pt x="362" y="3088"/>
                </a:lnTo>
                <a:lnTo>
                  <a:pt x="362" y="3087"/>
                </a:lnTo>
                <a:lnTo>
                  <a:pt x="362" y="3085"/>
                </a:lnTo>
                <a:lnTo>
                  <a:pt x="361" y="3085"/>
                </a:lnTo>
                <a:lnTo>
                  <a:pt x="361" y="3084"/>
                </a:lnTo>
                <a:lnTo>
                  <a:pt x="362" y="3084"/>
                </a:lnTo>
                <a:lnTo>
                  <a:pt x="362" y="3082"/>
                </a:lnTo>
                <a:lnTo>
                  <a:pt x="363" y="3081"/>
                </a:lnTo>
                <a:lnTo>
                  <a:pt x="363" y="3082"/>
                </a:lnTo>
                <a:lnTo>
                  <a:pt x="365" y="3082"/>
                </a:lnTo>
                <a:lnTo>
                  <a:pt x="366" y="3082"/>
                </a:lnTo>
                <a:lnTo>
                  <a:pt x="368" y="3082"/>
                </a:lnTo>
                <a:lnTo>
                  <a:pt x="369" y="3082"/>
                </a:lnTo>
                <a:lnTo>
                  <a:pt x="369" y="3084"/>
                </a:lnTo>
                <a:lnTo>
                  <a:pt x="371" y="3084"/>
                </a:lnTo>
                <a:close/>
                <a:moveTo>
                  <a:pt x="281" y="3108"/>
                </a:moveTo>
                <a:lnTo>
                  <a:pt x="281" y="3108"/>
                </a:lnTo>
                <a:lnTo>
                  <a:pt x="281" y="3107"/>
                </a:lnTo>
                <a:lnTo>
                  <a:pt x="281" y="3107"/>
                </a:lnTo>
                <a:lnTo>
                  <a:pt x="281" y="3108"/>
                </a:lnTo>
                <a:close/>
                <a:moveTo>
                  <a:pt x="579" y="3049"/>
                </a:moveTo>
                <a:lnTo>
                  <a:pt x="579" y="3048"/>
                </a:lnTo>
                <a:lnTo>
                  <a:pt x="578" y="3048"/>
                </a:lnTo>
                <a:lnTo>
                  <a:pt x="578" y="3046"/>
                </a:lnTo>
                <a:lnTo>
                  <a:pt x="576" y="3046"/>
                </a:lnTo>
                <a:lnTo>
                  <a:pt x="575" y="3048"/>
                </a:lnTo>
                <a:lnTo>
                  <a:pt x="573" y="3049"/>
                </a:lnTo>
                <a:lnTo>
                  <a:pt x="572" y="3050"/>
                </a:lnTo>
                <a:lnTo>
                  <a:pt x="573" y="3052"/>
                </a:lnTo>
                <a:lnTo>
                  <a:pt x="572" y="3053"/>
                </a:lnTo>
                <a:lnTo>
                  <a:pt x="573" y="3055"/>
                </a:lnTo>
                <a:lnTo>
                  <a:pt x="575" y="3055"/>
                </a:lnTo>
                <a:lnTo>
                  <a:pt x="576" y="3056"/>
                </a:lnTo>
                <a:lnTo>
                  <a:pt x="578" y="3056"/>
                </a:lnTo>
                <a:lnTo>
                  <a:pt x="579" y="3056"/>
                </a:lnTo>
                <a:lnTo>
                  <a:pt x="579" y="3055"/>
                </a:lnTo>
                <a:lnTo>
                  <a:pt x="581" y="3055"/>
                </a:lnTo>
                <a:lnTo>
                  <a:pt x="581" y="3053"/>
                </a:lnTo>
                <a:lnTo>
                  <a:pt x="581" y="3052"/>
                </a:lnTo>
                <a:lnTo>
                  <a:pt x="581" y="3050"/>
                </a:lnTo>
                <a:lnTo>
                  <a:pt x="582" y="3050"/>
                </a:lnTo>
                <a:lnTo>
                  <a:pt x="581" y="3049"/>
                </a:lnTo>
                <a:lnTo>
                  <a:pt x="579" y="3049"/>
                </a:lnTo>
                <a:close/>
                <a:moveTo>
                  <a:pt x="626" y="3029"/>
                </a:moveTo>
                <a:lnTo>
                  <a:pt x="626" y="3027"/>
                </a:lnTo>
                <a:lnTo>
                  <a:pt x="624" y="3027"/>
                </a:lnTo>
                <a:lnTo>
                  <a:pt x="623" y="3027"/>
                </a:lnTo>
                <a:lnTo>
                  <a:pt x="621" y="3027"/>
                </a:lnTo>
                <a:lnTo>
                  <a:pt x="621" y="3026"/>
                </a:lnTo>
                <a:lnTo>
                  <a:pt x="620" y="3026"/>
                </a:lnTo>
                <a:lnTo>
                  <a:pt x="620" y="3027"/>
                </a:lnTo>
                <a:lnTo>
                  <a:pt x="620" y="3029"/>
                </a:lnTo>
                <a:lnTo>
                  <a:pt x="618" y="3029"/>
                </a:lnTo>
                <a:lnTo>
                  <a:pt x="617" y="3029"/>
                </a:lnTo>
                <a:lnTo>
                  <a:pt x="615" y="3029"/>
                </a:lnTo>
                <a:lnTo>
                  <a:pt x="614" y="3030"/>
                </a:lnTo>
                <a:lnTo>
                  <a:pt x="615" y="3030"/>
                </a:lnTo>
                <a:lnTo>
                  <a:pt x="614" y="3032"/>
                </a:lnTo>
                <a:lnTo>
                  <a:pt x="614" y="3033"/>
                </a:lnTo>
                <a:lnTo>
                  <a:pt x="612" y="3033"/>
                </a:lnTo>
                <a:lnTo>
                  <a:pt x="611" y="3033"/>
                </a:lnTo>
                <a:lnTo>
                  <a:pt x="610" y="3033"/>
                </a:lnTo>
                <a:lnTo>
                  <a:pt x="610" y="3033"/>
                </a:lnTo>
                <a:lnTo>
                  <a:pt x="608" y="3033"/>
                </a:lnTo>
                <a:lnTo>
                  <a:pt x="608" y="3035"/>
                </a:lnTo>
                <a:lnTo>
                  <a:pt x="608" y="3036"/>
                </a:lnTo>
                <a:lnTo>
                  <a:pt x="608" y="3037"/>
                </a:lnTo>
                <a:lnTo>
                  <a:pt x="608" y="3039"/>
                </a:lnTo>
                <a:lnTo>
                  <a:pt x="608" y="3040"/>
                </a:lnTo>
                <a:lnTo>
                  <a:pt x="608" y="3042"/>
                </a:lnTo>
                <a:lnTo>
                  <a:pt x="607" y="3042"/>
                </a:lnTo>
                <a:lnTo>
                  <a:pt x="607" y="3043"/>
                </a:lnTo>
                <a:lnTo>
                  <a:pt x="608" y="3043"/>
                </a:lnTo>
                <a:lnTo>
                  <a:pt x="610" y="3043"/>
                </a:lnTo>
                <a:lnTo>
                  <a:pt x="611" y="3045"/>
                </a:lnTo>
                <a:lnTo>
                  <a:pt x="612" y="3045"/>
                </a:lnTo>
                <a:lnTo>
                  <a:pt x="612" y="3043"/>
                </a:lnTo>
                <a:lnTo>
                  <a:pt x="614" y="3042"/>
                </a:lnTo>
                <a:lnTo>
                  <a:pt x="614" y="3040"/>
                </a:lnTo>
                <a:lnTo>
                  <a:pt x="615" y="3040"/>
                </a:lnTo>
                <a:lnTo>
                  <a:pt x="615" y="3039"/>
                </a:lnTo>
                <a:lnTo>
                  <a:pt x="617" y="3039"/>
                </a:lnTo>
                <a:lnTo>
                  <a:pt x="618" y="3037"/>
                </a:lnTo>
                <a:lnTo>
                  <a:pt x="620" y="3037"/>
                </a:lnTo>
                <a:lnTo>
                  <a:pt x="621" y="3037"/>
                </a:lnTo>
                <a:lnTo>
                  <a:pt x="623" y="3037"/>
                </a:lnTo>
                <a:lnTo>
                  <a:pt x="624" y="3037"/>
                </a:lnTo>
                <a:lnTo>
                  <a:pt x="626" y="3037"/>
                </a:lnTo>
                <a:lnTo>
                  <a:pt x="626" y="3036"/>
                </a:lnTo>
                <a:lnTo>
                  <a:pt x="626" y="3035"/>
                </a:lnTo>
                <a:lnTo>
                  <a:pt x="627" y="3035"/>
                </a:lnTo>
                <a:lnTo>
                  <a:pt x="627" y="3033"/>
                </a:lnTo>
                <a:lnTo>
                  <a:pt x="628" y="3033"/>
                </a:lnTo>
                <a:lnTo>
                  <a:pt x="628" y="3032"/>
                </a:lnTo>
                <a:lnTo>
                  <a:pt x="628" y="3030"/>
                </a:lnTo>
                <a:lnTo>
                  <a:pt x="628" y="3029"/>
                </a:lnTo>
                <a:lnTo>
                  <a:pt x="627" y="3029"/>
                </a:lnTo>
                <a:lnTo>
                  <a:pt x="626" y="3029"/>
                </a:lnTo>
                <a:close/>
                <a:moveTo>
                  <a:pt x="585" y="3039"/>
                </a:moveTo>
                <a:lnTo>
                  <a:pt x="584" y="3040"/>
                </a:lnTo>
                <a:lnTo>
                  <a:pt x="584" y="3042"/>
                </a:lnTo>
                <a:lnTo>
                  <a:pt x="585" y="3042"/>
                </a:lnTo>
                <a:lnTo>
                  <a:pt x="585" y="3043"/>
                </a:lnTo>
                <a:lnTo>
                  <a:pt x="586" y="3043"/>
                </a:lnTo>
                <a:lnTo>
                  <a:pt x="586" y="3042"/>
                </a:lnTo>
                <a:lnTo>
                  <a:pt x="588" y="3040"/>
                </a:lnTo>
                <a:lnTo>
                  <a:pt x="586" y="3039"/>
                </a:lnTo>
                <a:lnTo>
                  <a:pt x="585" y="3039"/>
                </a:lnTo>
                <a:close/>
                <a:moveTo>
                  <a:pt x="663" y="3017"/>
                </a:moveTo>
                <a:lnTo>
                  <a:pt x="663" y="3016"/>
                </a:lnTo>
                <a:lnTo>
                  <a:pt x="662" y="3016"/>
                </a:lnTo>
                <a:lnTo>
                  <a:pt x="660" y="3014"/>
                </a:lnTo>
                <a:lnTo>
                  <a:pt x="660" y="3016"/>
                </a:lnTo>
                <a:lnTo>
                  <a:pt x="659" y="3016"/>
                </a:lnTo>
                <a:lnTo>
                  <a:pt x="657" y="3016"/>
                </a:lnTo>
                <a:lnTo>
                  <a:pt x="657" y="3017"/>
                </a:lnTo>
                <a:lnTo>
                  <a:pt x="656" y="3017"/>
                </a:lnTo>
                <a:lnTo>
                  <a:pt x="656" y="3019"/>
                </a:lnTo>
                <a:lnTo>
                  <a:pt x="656" y="3020"/>
                </a:lnTo>
                <a:lnTo>
                  <a:pt x="656" y="3021"/>
                </a:lnTo>
                <a:lnTo>
                  <a:pt x="656" y="3023"/>
                </a:lnTo>
                <a:lnTo>
                  <a:pt x="656" y="3024"/>
                </a:lnTo>
                <a:lnTo>
                  <a:pt x="657" y="3024"/>
                </a:lnTo>
                <a:lnTo>
                  <a:pt x="657" y="3023"/>
                </a:lnTo>
                <a:lnTo>
                  <a:pt x="659" y="3023"/>
                </a:lnTo>
                <a:lnTo>
                  <a:pt x="660" y="3023"/>
                </a:lnTo>
                <a:lnTo>
                  <a:pt x="660" y="3024"/>
                </a:lnTo>
                <a:lnTo>
                  <a:pt x="662" y="3024"/>
                </a:lnTo>
                <a:lnTo>
                  <a:pt x="663" y="3023"/>
                </a:lnTo>
                <a:lnTo>
                  <a:pt x="663" y="3023"/>
                </a:lnTo>
                <a:lnTo>
                  <a:pt x="663" y="3021"/>
                </a:lnTo>
                <a:lnTo>
                  <a:pt x="665" y="3020"/>
                </a:lnTo>
                <a:lnTo>
                  <a:pt x="665" y="3019"/>
                </a:lnTo>
                <a:lnTo>
                  <a:pt x="665" y="3017"/>
                </a:lnTo>
                <a:lnTo>
                  <a:pt x="663" y="3017"/>
                </a:lnTo>
                <a:lnTo>
                  <a:pt x="663" y="3017"/>
                </a:lnTo>
                <a:close/>
                <a:moveTo>
                  <a:pt x="691" y="3004"/>
                </a:moveTo>
                <a:lnTo>
                  <a:pt x="691" y="3003"/>
                </a:lnTo>
                <a:lnTo>
                  <a:pt x="689" y="3003"/>
                </a:lnTo>
                <a:lnTo>
                  <a:pt x="688" y="3003"/>
                </a:lnTo>
                <a:lnTo>
                  <a:pt x="688" y="3001"/>
                </a:lnTo>
                <a:lnTo>
                  <a:pt x="686" y="3001"/>
                </a:lnTo>
                <a:lnTo>
                  <a:pt x="685" y="3001"/>
                </a:lnTo>
                <a:lnTo>
                  <a:pt x="685" y="3003"/>
                </a:lnTo>
                <a:lnTo>
                  <a:pt x="683" y="3003"/>
                </a:lnTo>
                <a:lnTo>
                  <a:pt x="683" y="3004"/>
                </a:lnTo>
                <a:lnTo>
                  <a:pt x="682" y="3004"/>
                </a:lnTo>
                <a:lnTo>
                  <a:pt x="681" y="3003"/>
                </a:lnTo>
                <a:lnTo>
                  <a:pt x="679" y="3003"/>
                </a:lnTo>
                <a:lnTo>
                  <a:pt x="679" y="3004"/>
                </a:lnTo>
                <a:lnTo>
                  <a:pt x="679" y="3006"/>
                </a:lnTo>
                <a:lnTo>
                  <a:pt x="679" y="3007"/>
                </a:lnTo>
                <a:lnTo>
                  <a:pt x="678" y="3007"/>
                </a:lnTo>
                <a:lnTo>
                  <a:pt x="676" y="3007"/>
                </a:lnTo>
                <a:lnTo>
                  <a:pt x="675" y="3007"/>
                </a:lnTo>
                <a:lnTo>
                  <a:pt x="673" y="3007"/>
                </a:lnTo>
                <a:lnTo>
                  <a:pt x="673" y="3006"/>
                </a:lnTo>
                <a:lnTo>
                  <a:pt x="672" y="3006"/>
                </a:lnTo>
                <a:lnTo>
                  <a:pt x="670" y="3006"/>
                </a:lnTo>
                <a:lnTo>
                  <a:pt x="669" y="3007"/>
                </a:lnTo>
                <a:lnTo>
                  <a:pt x="667" y="3007"/>
                </a:lnTo>
                <a:lnTo>
                  <a:pt x="667" y="3008"/>
                </a:lnTo>
                <a:lnTo>
                  <a:pt x="667" y="3010"/>
                </a:lnTo>
                <a:lnTo>
                  <a:pt x="669" y="3011"/>
                </a:lnTo>
                <a:lnTo>
                  <a:pt x="669" y="3013"/>
                </a:lnTo>
                <a:lnTo>
                  <a:pt x="670" y="3014"/>
                </a:lnTo>
                <a:lnTo>
                  <a:pt x="672" y="3016"/>
                </a:lnTo>
                <a:lnTo>
                  <a:pt x="672" y="3014"/>
                </a:lnTo>
                <a:lnTo>
                  <a:pt x="673" y="3014"/>
                </a:lnTo>
                <a:lnTo>
                  <a:pt x="675" y="3014"/>
                </a:lnTo>
                <a:lnTo>
                  <a:pt x="676" y="3013"/>
                </a:lnTo>
                <a:lnTo>
                  <a:pt x="676" y="3011"/>
                </a:lnTo>
                <a:lnTo>
                  <a:pt x="678" y="3011"/>
                </a:lnTo>
                <a:lnTo>
                  <a:pt x="678" y="3010"/>
                </a:lnTo>
                <a:lnTo>
                  <a:pt x="679" y="3010"/>
                </a:lnTo>
                <a:lnTo>
                  <a:pt x="679" y="3011"/>
                </a:lnTo>
                <a:lnTo>
                  <a:pt x="681" y="3011"/>
                </a:lnTo>
                <a:lnTo>
                  <a:pt x="682" y="3011"/>
                </a:lnTo>
                <a:lnTo>
                  <a:pt x="682" y="3013"/>
                </a:lnTo>
                <a:lnTo>
                  <a:pt x="683" y="3013"/>
                </a:lnTo>
                <a:lnTo>
                  <a:pt x="685" y="3013"/>
                </a:lnTo>
                <a:lnTo>
                  <a:pt x="686" y="3013"/>
                </a:lnTo>
                <a:lnTo>
                  <a:pt x="686" y="3014"/>
                </a:lnTo>
                <a:lnTo>
                  <a:pt x="688" y="3014"/>
                </a:lnTo>
                <a:lnTo>
                  <a:pt x="688" y="3016"/>
                </a:lnTo>
                <a:lnTo>
                  <a:pt x="688" y="3017"/>
                </a:lnTo>
                <a:lnTo>
                  <a:pt x="689" y="3017"/>
                </a:lnTo>
                <a:lnTo>
                  <a:pt x="691" y="3017"/>
                </a:lnTo>
                <a:lnTo>
                  <a:pt x="691" y="3016"/>
                </a:lnTo>
                <a:lnTo>
                  <a:pt x="691" y="3014"/>
                </a:lnTo>
                <a:lnTo>
                  <a:pt x="691" y="3013"/>
                </a:lnTo>
                <a:lnTo>
                  <a:pt x="692" y="3013"/>
                </a:lnTo>
                <a:lnTo>
                  <a:pt x="692" y="3011"/>
                </a:lnTo>
                <a:lnTo>
                  <a:pt x="694" y="3011"/>
                </a:lnTo>
                <a:lnTo>
                  <a:pt x="692" y="3010"/>
                </a:lnTo>
                <a:lnTo>
                  <a:pt x="692" y="3008"/>
                </a:lnTo>
                <a:lnTo>
                  <a:pt x="694" y="3008"/>
                </a:lnTo>
                <a:lnTo>
                  <a:pt x="694" y="3007"/>
                </a:lnTo>
                <a:lnTo>
                  <a:pt x="694" y="3006"/>
                </a:lnTo>
                <a:lnTo>
                  <a:pt x="692" y="3004"/>
                </a:lnTo>
                <a:lnTo>
                  <a:pt x="691" y="3004"/>
                </a:lnTo>
                <a:close/>
                <a:moveTo>
                  <a:pt x="667" y="3003"/>
                </a:moveTo>
                <a:lnTo>
                  <a:pt x="669" y="3003"/>
                </a:lnTo>
                <a:lnTo>
                  <a:pt x="669" y="3001"/>
                </a:lnTo>
                <a:lnTo>
                  <a:pt x="669" y="3000"/>
                </a:lnTo>
                <a:lnTo>
                  <a:pt x="667" y="3000"/>
                </a:lnTo>
                <a:lnTo>
                  <a:pt x="666" y="2998"/>
                </a:lnTo>
                <a:lnTo>
                  <a:pt x="665" y="2998"/>
                </a:lnTo>
                <a:lnTo>
                  <a:pt x="663" y="2998"/>
                </a:lnTo>
                <a:lnTo>
                  <a:pt x="663" y="2998"/>
                </a:lnTo>
                <a:lnTo>
                  <a:pt x="662" y="2998"/>
                </a:lnTo>
                <a:lnTo>
                  <a:pt x="662" y="3000"/>
                </a:lnTo>
                <a:lnTo>
                  <a:pt x="662" y="3001"/>
                </a:lnTo>
                <a:lnTo>
                  <a:pt x="660" y="3001"/>
                </a:lnTo>
                <a:lnTo>
                  <a:pt x="660" y="3003"/>
                </a:lnTo>
                <a:lnTo>
                  <a:pt x="662" y="3003"/>
                </a:lnTo>
                <a:lnTo>
                  <a:pt x="662" y="3004"/>
                </a:lnTo>
                <a:lnTo>
                  <a:pt x="663" y="3006"/>
                </a:lnTo>
                <a:lnTo>
                  <a:pt x="663" y="3006"/>
                </a:lnTo>
                <a:lnTo>
                  <a:pt x="665" y="3007"/>
                </a:lnTo>
                <a:lnTo>
                  <a:pt x="665" y="3006"/>
                </a:lnTo>
                <a:lnTo>
                  <a:pt x="666" y="3006"/>
                </a:lnTo>
                <a:lnTo>
                  <a:pt x="667" y="3004"/>
                </a:lnTo>
                <a:lnTo>
                  <a:pt x="667" y="3003"/>
                </a:lnTo>
                <a:close/>
                <a:moveTo>
                  <a:pt x="738" y="3004"/>
                </a:moveTo>
                <a:lnTo>
                  <a:pt x="737" y="3004"/>
                </a:lnTo>
                <a:lnTo>
                  <a:pt x="737" y="3006"/>
                </a:lnTo>
                <a:lnTo>
                  <a:pt x="737" y="3007"/>
                </a:lnTo>
                <a:lnTo>
                  <a:pt x="737" y="3008"/>
                </a:lnTo>
                <a:lnTo>
                  <a:pt x="738" y="3007"/>
                </a:lnTo>
                <a:lnTo>
                  <a:pt x="740" y="3006"/>
                </a:lnTo>
                <a:lnTo>
                  <a:pt x="738" y="3006"/>
                </a:lnTo>
                <a:lnTo>
                  <a:pt x="738" y="3004"/>
                </a:lnTo>
                <a:close/>
                <a:moveTo>
                  <a:pt x="740" y="3004"/>
                </a:moveTo>
                <a:lnTo>
                  <a:pt x="740" y="3006"/>
                </a:lnTo>
                <a:lnTo>
                  <a:pt x="741" y="3006"/>
                </a:lnTo>
                <a:lnTo>
                  <a:pt x="743" y="3007"/>
                </a:lnTo>
                <a:lnTo>
                  <a:pt x="743" y="3006"/>
                </a:lnTo>
                <a:lnTo>
                  <a:pt x="743" y="3004"/>
                </a:lnTo>
                <a:lnTo>
                  <a:pt x="741" y="3004"/>
                </a:lnTo>
                <a:lnTo>
                  <a:pt x="740" y="3004"/>
                </a:lnTo>
                <a:close/>
                <a:moveTo>
                  <a:pt x="827" y="2942"/>
                </a:moveTo>
                <a:lnTo>
                  <a:pt x="827" y="2940"/>
                </a:lnTo>
                <a:lnTo>
                  <a:pt x="827" y="2939"/>
                </a:lnTo>
                <a:lnTo>
                  <a:pt x="827" y="2938"/>
                </a:lnTo>
                <a:lnTo>
                  <a:pt x="825" y="2938"/>
                </a:lnTo>
                <a:lnTo>
                  <a:pt x="825" y="2936"/>
                </a:lnTo>
                <a:lnTo>
                  <a:pt x="825" y="2935"/>
                </a:lnTo>
                <a:lnTo>
                  <a:pt x="827" y="2933"/>
                </a:lnTo>
                <a:lnTo>
                  <a:pt x="828" y="2932"/>
                </a:lnTo>
                <a:lnTo>
                  <a:pt x="830" y="2930"/>
                </a:lnTo>
                <a:lnTo>
                  <a:pt x="830" y="2929"/>
                </a:lnTo>
                <a:lnTo>
                  <a:pt x="831" y="2929"/>
                </a:lnTo>
                <a:lnTo>
                  <a:pt x="831" y="2929"/>
                </a:lnTo>
                <a:lnTo>
                  <a:pt x="831" y="2927"/>
                </a:lnTo>
                <a:lnTo>
                  <a:pt x="831" y="2926"/>
                </a:lnTo>
                <a:lnTo>
                  <a:pt x="830" y="2926"/>
                </a:lnTo>
                <a:lnTo>
                  <a:pt x="828" y="2927"/>
                </a:lnTo>
                <a:lnTo>
                  <a:pt x="828" y="2926"/>
                </a:lnTo>
                <a:lnTo>
                  <a:pt x="827" y="2926"/>
                </a:lnTo>
                <a:lnTo>
                  <a:pt x="825" y="2926"/>
                </a:lnTo>
                <a:lnTo>
                  <a:pt x="824" y="2926"/>
                </a:lnTo>
                <a:lnTo>
                  <a:pt x="822" y="2926"/>
                </a:lnTo>
                <a:lnTo>
                  <a:pt x="821" y="2926"/>
                </a:lnTo>
                <a:lnTo>
                  <a:pt x="820" y="2926"/>
                </a:lnTo>
                <a:lnTo>
                  <a:pt x="818" y="2926"/>
                </a:lnTo>
                <a:lnTo>
                  <a:pt x="818" y="2925"/>
                </a:lnTo>
                <a:lnTo>
                  <a:pt x="817" y="2925"/>
                </a:lnTo>
                <a:lnTo>
                  <a:pt x="817" y="2923"/>
                </a:lnTo>
                <a:lnTo>
                  <a:pt x="818" y="2923"/>
                </a:lnTo>
                <a:lnTo>
                  <a:pt x="818" y="2922"/>
                </a:lnTo>
                <a:lnTo>
                  <a:pt x="817" y="2922"/>
                </a:lnTo>
                <a:lnTo>
                  <a:pt x="815" y="2922"/>
                </a:lnTo>
                <a:lnTo>
                  <a:pt x="815" y="2920"/>
                </a:lnTo>
                <a:lnTo>
                  <a:pt x="814" y="2920"/>
                </a:lnTo>
                <a:lnTo>
                  <a:pt x="814" y="2922"/>
                </a:lnTo>
                <a:lnTo>
                  <a:pt x="812" y="2922"/>
                </a:lnTo>
                <a:lnTo>
                  <a:pt x="811" y="2922"/>
                </a:lnTo>
                <a:lnTo>
                  <a:pt x="809" y="2922"/>
                </a:lnTo>
                <a:lnTo>
                  <a:pt x="808" y="2922"/>
                </a:lnTo>
                <a:lnTo>
                  <a:pt x="806" y="2922"/>
                </a:lnTo>
                <a:lnTo>
                  <a:pt x="806" y="2923"/>
                </a:lnTo>
                <a:lnTo>
                  <a:pt x="805" y="2923"/>
                </a:lnTo>
                <a:lnTo>
                  <a:pt x="804" y="2923"/>
                </a:lnTo>
                <a:lnTo>
                  <a:pt x="802" y="2923"/>
                </a:lnTo>
                <a:lnTo>
                  <a:pt x="802" y="2925"/>
                </a:lnTo>
                <a:lnTo>
                  <a:pt x="801" y="2925"/>
                </a:lnTo>
                <a:lnTo>
                  <a:pt x="801" y="2925"/>
                </a:lnTo>
                <a:lnTo>
                  <a:pt x="799" y="2925"/>
                </a:lnTo>
                <a:lnTo>
                  <a:pt x="799" y="2926"/>
                </a:lnTo>
                <a:lnTo>
                  <a:pt x="798" y="2926"/>
                </a:lnTo>
                <a:lnTo>
                  <a:pt x="798" y="2927"/>
                </a:lnTo>
                <a:lnTo>
                  <a:pt x="795" y="2929"/>
                </a:lnTo>
                <a:lnTo>
                  <a:pt x="793" y="2929"/>
                </a:lnTo>
                <a:lnTo>
                  <a:pt x="792" y="2929"/>
                </a:lnTo>
                <a:lnTo>
                  <a:pt x="792" y="2930"/>
                </a:lnTo>
                <a:lnTo>
                  <a:pt x="791" y="2930"/>
                </a:lnTo>
                <a:lnTo>
                  <a:pt x="791" y="2932"/>
                </a:lnTo>
                <a:lnTo>
                  <a:pt x="789" y="2932"/>
                </a:lnTo>
                <a:lnTo>
                  <a:pt x="789" y="2933"/>
                </a:lnTo>
                <a:lnTo>
                  <a:pt x="788" y="2935"/>
                </a:lnTo>
                <a:lnTo>
                  <a:pt x="788" y="2936"/>
                </a:lnTo>
                <a:lnTo>
                  <a:pt x="786" y="2936"/>
                </a:lnTo>
                <a:lnTo>
                  <a:pt x="786" y="2938"/>
                </a:lnTo>
                <a:lnTo>
                  <a:pt x="785" y="2938"/>
                </a:lnTo>
                <a:lnTo>
                  <a:pt x="785" y="2939"/>
                </a:lnTo>
                <a:lnTo>
                  <a:pt x="786" y="2939"/>
                </a:lnTo>
                <a:lnTo>
                  <a:pt x="786" y="2940"/>
                </a:lnTo>
                <a:lnTo>
                  <a:pt x="786" y="2942"/>
                </a:lnTo>
                <a:lnTo>
                  <a:pt x="786" y="2943"/>
                </a:lnTo>
                <a:lnTo>
                  <a:pt x="786" y="2945"/>
                </a:lnTo>
                <a:lnTo>
                  <a:pt x="786" y="2946"/>
                </a:lnTo>
                <a:lnTo>
                  <a:pt x="785" y="2948"/>
                </a:lnTo>
                <a:lnTo>
                  <a:pt x="783" y="2948"/>
                </a:lnTo>
                <a:lnTo>
                  <a:pt x="783" y="2949"/>
                </a:lnTo>
                <a:lnTo>
                  <a:pt x="783" y="2951"/>
                </a:lnTo>
                <a:lnTo>
                  <a:pt x="785" y="2951"/>
                </a:lnTo>
                <a:lnTo>
                  <a:pt x="786" y="2951"/>
                </a:lnTo>
                <a:lnTo>
                  <a:pt x="788" y="2951"/>
                </a:lnTo>
                <a:lnTo>
                  <a:pt x="788" y="2952"/>
                </a:lnTo>
                <a:lnTo>
                  <a:pt x="788" y="2953"/>
                </a:lnTo>
                <a:lnTo>
                  <a:pt x="789" y="2955"/>
                </a:lnTo>
                <a:lnTo>
                  <a:pt x="789" y="2953"/>
                </a:lnTo>
                <a:lnTo>
                  <a:pt x="791" y="2953"/>
                </a:lnTo>
                <a:lnTo>
                  <a:pt x="791" y="2955"/>
                </a:lnTo>
                <a:lnTo>
                  <a:pt x="791" y="2956"/>
                </a:lnTo>
                <a:lnTo>
                  <a:pt x="789" y="2956"/>
                </a:lnTo>
                <a:lnTo>
                  <a:pt x="789" y="2958"/>
                </a:lnTo>
                <a:lnTo>
                  <a:pt x="791" y="2958"/>
                </a:lnTo>
                <a:lnTo>
                  <a:pt x="789" y="2959"/>
                </a:lnTo>
                <a:lnTo>
                  <a:pt x="788" y="2959"/>
                </a:lnTo>
                <a:lnTo>
                  <a:pt x="788" y="2958"/>
                </a:lnTo>
                <a:lnTo>
                  <a:pt x="786" y="2958"/>
                </a:lnTo>
                <a:lnTo>
                  <a:pt x="785" y="2958"/>
                </a:lnTo>
                <a:lnTo>
                  <a:pt x="785" y="2959"/>
                </a:lnTo>
                <a:lnTo>
                  <a:pt x="783" y="2959"/>
                </a:lnTo>
                <a:lnTo>
                  <a:pt x="782" y="2958"/>
                </a:lnTo>
                <a:lnTo>
                  <a:pt x="782" y="2956"/>
                </a:lnTo>
                <a:lnTo>
                  <a:pt x="780" y="2956"/>
                </a:lnTo>
                <a:lnTo>
                  <a:pt x="779" y="2956"/>
                </a:lnTo>
                <a:lnTo>
                  <a:pt x="779" y="2958"/>
                </a:lnTo>
                <a:lnTo>
                  <a:pt x="778" y="2959"/>
                </a:lnTo>
                <a:lnTo>
                  <a:pt x="776" y="2959"/>
                </a:lnTo>
                <a:lnTo>
                  <a:pt x="775" y="2959"/>
                </a:lnTo>
                <a:lnTo>
                  <a:pt x="773" y="2959"/>
                </a:lnTo>
                <a:lnTo>
                  <a:pt x="773" y="2958"/>
                </a:lnTo>
                <a:lnTo>
                  <a:pt x="772" y="2958"/>
                </a:lnTo>
                <a:lnTo>
                  <a:pt x="772" y="2956"/>
                </a:lnTo>
                <a:lnTo>
                  <a:pt x="770" y="2956"/>
                </a:lnTo>
                <a:lnTo>
                  <a:pt x="769" y="2956"/>
                </a:lnTo>
                <a:lnTo>
                  <a:pt x="769" y="2958"/>
                </a:lnTo>
                <a:lnTo>
                  <a:pt x="769" y="2959"/>
                </a:lnTo>
                <a:lnTo>
                  <a:pt x="767" y="2961"/>
                </a:lnTo>
                <a:lnTo>
                  <a:pt x="766" y="2961"/>
                </a:lnTo>
                <a:lnTo>
                  <a:pt x="766" y="2962"/>
                </a:lnTo>
                <a:lnTo>
                  <a:pt x="766" y="2962"/>
                </a:lnTo>
                <a:lnTo>
                  <a:pt x="764" y="2962"/>
                </a:lnTo>
                <a:lnTo>
                  <a:pt x="764" y="2964"/>
                </a:lnTo>
                <a:lnTo>
                  <a:pt x="764" y="2964"/>
                </a:lnTo>
                <a:lnTo>
                  <a:pt x="763" y="2964"/>
                </a:lnTo>
                <a:lnTo>
                  <a:pt x="762" y="2964"/>
                </a:lnTo>
                <a:lnTo>
                  <a:pt x="762" y="2965"/>
                </a:lnTo>
                <a:lnTo>
                  <a:pt x="760" y="2965"/>
                </a:lnTo>
                <a:lnTo>
                  <a:pt x="760" y="2966"/>
                </a:lnTo>
                <a:lnTo>
                  <a:pt x="759" y="2966"/>
                </a:lnTo>
                <a:lnTo>
                  <a:pt x="759" y="2968"/>
                </a:lnTo>
                <a:lnTo>
                  <a:pt x="759" y="2969"/>
                </a:lnTo>
                <a:lnTo>
                  <a:pt x="757" y="2969"/>
                </a:lnTo>
                <a:lnTo>
                  <a:pt x="757" y="2971"/>
                </a:lnTo>
                <a:lnTo>
                  <a:pt x="757" y="2972"/>
                </a:lnTo>
                <a:lnTo>
                  <a:pt x="757" y="2974"/>
                </a:lnTo>
                <a:lnTo>
                  <a:pt x="756" y="2974"/>
                </a:lnTo>
                <a:lnTo>
                  <a:pt x="756" y="2975"/>
                </a:lnTo>
                <a:lnTo>
                  <a:pt x="756" y="2977"/>
                </a:lnTo>
                <a:lnTo>
                  <a:pt x="757" y="2977"/>
                </a:lnTo>
                <a:lnTo>
                  <a:pt x="759" y="2977"/>
                </a:lnTo>
                <a:lnTo>
                  <a:pt x="759" y="2978"/>
                </a:lnTo>
                <a:lnTo>
                  <a:pt x="760" y="2980"/>
                </a:lnTo>
                <a:lnTo>
                  <a:pt x="759" y="2981"/>
                </a:lnTo>
                <a:lnTo>
                  <a:pt x="760" y="2981"/>
                </a:lnTo>
                <a:lnTo>
                  <a:pt x="760" y="2982"/>
                </a:lnTo>
                <a:lnTo>
                  <a:pt x="759" y="2982"/>
                </a:lnTo>
                <a:lnTo>
                  <a:pt x="759" y="2984"/>
                </a:lnTo>
                <a:lnTo>
                  <a:pt x="757" y="2984"/>
                </a:lnTo>
                <a:lnTo>
                  <a:pt x="756" y="2984"/>
                </a:lnTo>
                <a:lnTo>
                  <a:pt x="756" y="2985"/>
                </a:lnTo>
                <a:lnTo>
                  <a:pt x="757" y="2985"/>
                </a:lnTo>
                <a:lnTo>
                  <a:pt x="757" y="2987"/>
                </a:lnTo>
                <a:lnTo>
                  <a:pt x="756" y="2987"/>
                </a:lnTo>
                <a:lnTo>
                  <a:pt x="754" y="2987"/>
                </a:lnTo>
                <a:lnTo>
                  <a:pt x="754" y="2988"/>
                </a:lnTo>
                <a:lnTo>
                  <a:pt x="753" y="2988"/>
                </a:lnTo>
                <a:lnTo>
                  <a:pt x="751" y="2988"/>
                </a:lnTo>
                <a:lnTo>
                  <a:pt x="751" y="2990"/>
                </a:lnTo>
                <a:lnTo>
                  <a:pt x="751" y="2991"/>
                </a:lnTo>
                <a:lnTo>
                  <a:pt x="753" y="2991"/>
                </a:lnTo>
                <a:lnTo>
                  <a:pt x="753" y="2993"/>
                </a:lnTo>
                <a:lnTo>
                  <a:pt x="751" y="2993"/>
                </a:lnTo>
                <a:lnTo>
                  <a:pt x="751" y="2994"/>
                </a:lnTo>
                <a:lnTo>
                  <a:pt x="751" y="2995"/>
                </a:lnTo>
                <a:lnTo>
                  <a:pt x="753" y="2995"/>
                </a:lnTo>
                <a:lnTo>
                  <a:pt x="753" y="2997"/>
                </a:lnTo>
                <a:lnTo>
                  <a:pt x="751" y="2997"/>
                </a:lnTo>
                <a:lnTo>
                  <a:pt x="750" y="2997"/>
                </a:lnTo>
                <a:lnTo>
                  <a:pt x="750" y="2998"/>
                </a:lnTo>
                <a:lnTo>
                  <a:pt x="749" y="2998"/>
                </a:lnTo>
                <a:lnTo>
                  <a:pt x="747" y="2998"/>
                </a:lnTo>
                <a:lnTo>
                  <a:pt x="746" y="2998"/>
                </a:lnTo>
                <a:lnTo>
                  <a:pt x="744" y="2998"/>
                </a:lnTo>
                <a:lnTo>
                  <a:pt x="744" y="2998"/>
                </a:lnTo>
                <a:lnTo>
                  <a:pt x="744" y="3000"/>
                </a:lnTo>
                <a:lnTo>
                  <a:pt x="746" y="3000"/>
                </a:lnTo>
                <a:lnTo>
                  <a:pt x="746" y="3001"/>
                </a:lnTo>
                <a:lnTo>
                  <a:pt x="744" y="3001"/>
                </a:lnTo>
                <a:lnTo>
                  <a:pt x="744" y="3003"/>
                </a:lnTo>
                <a:lnTo>
                  <a:pt x="744" y="3004"/>
                </a:lnTo>
                <a:lnTo>
                  <a:pt x="744" y="3006"/>
                </a:lnTo>
                <a:lnTo>
                  <a:pt x="746" y="3004"/>
                </a:lnTo>
                <a:lnTo>
                  <a:pt x="747" y="3004"/>
                </a:lnTo>
                <a:lnTo>
                  <a:pt x="747" y="3003"/>
                </a:lnTo>
                <a:lnTo>
                  <a:pt x="749" y="3003"/>
                </a:lnTo>
                <a:lnTo>
                  <a:pt x="750" y="3003"/>
                </a:lnTo>
                <a:lnTo>
                  <a:pt x="750" y="3001"/>
                </a:lnTo>
                <a:lnTo>
                  <a:pt x="751" y="3001"/>
                </a:lnTo>
                <a:lnTo>
                  <a:pt x="751" y="3000"/>
                </a:lnTo>
                <a:lnTo>
                  <a:pt x="753" y="3000"/>
                </a:lnTo>
                <a:lnTo>
                  <a:pt x="754" y="3000"/>
                </a:lnTo>
                <a:lnTo>
                  <a:pt x="754" y="2998"/>
                </a:lnTo>
                <a:lnTo>
                  <a:pt x="756" y="2998"/>
                </a:lnTo>
                <a:lnTo>
                  <a:pt x="757" y="2998"/>
                </a:lnTo>
                <a:lnTo>
                  <a:pt x="757" y="3000"/>
                </a:lnTo>
                <a:lnTo>
                  <a:pt x="759" y="3000"/>
                </a:lnTo>
                <a:lnTo>
                  <a:pt x="760" y="3000"/>
                </a:lnTo>
                <a:lnTo>
                  <a:pt x="760" y="2998"/>
                </a:lnTo>
                <a:lnTo>
                  <a:pt x="759" y="2998"/>
                </a:lnTo>
                <a:lnTo>
                  <a:pt x="759" y="2998"/>
                </a:lnTo>
                <a:lnTo>
                  <a:pt x="757" y="2998"/>
                </a:lnTo>
                <a:lnTo>
                  <a:pt x="757" y="2997"/>
                </a:lnTo>
                <a:lnTo>
                  <a:pt x="759" y="2995"/>
                </a:lnTo>
                <a:lnTo>
                  <a:pt x="760" y="2995"/>
                </a:lnTo>
                <a:lnTo>
                  <a:pt x="762" y="2995"/>
                </a:lnTo>
                <a:lnTo>
                  <a:pt x="762" y="2997"/>
                </a:lnTo>
                <a:lnTo>
                  <a:pt x="763" y="2997"/>
                </a:lnTo>
                <a:lnTo>
                  <a:pt x="763" y="2995"/>
                </a:lnTo>
                <a:lnTo>
                  <a:pt x="763" y="2994"/>
                </a:lnTo>
                <a:lnTo>
                  <a:pt x="764" y="2994"/>
                </a:lnTo>
                <a:lnTo>
                  <a:pt x="766" y="2994"/>
                </a:lnTo>
                <a:lnTo>
                  <a:pt x="766" y="2993"/>
                </a:lnTo>
                <a:lnTo>
                  <a:pt x="766" y="2993"/>
                </a:lnTo>
                <a:lnTo>
                  <a:pt x="767" y="2993"/>
                </a:lnTo>
                <a:lnTo>
                  <a:pt x="767" y="2991"/>
                </a:lnTo>
                <a:lnTo>
                  <a:pt x="769" y="2991"/>
                </a:lnTo>
                <a:lnTo>
                  <a:pt x="769" y="2990"/>
                </a:lnTo>
                <a:lnTo>
                  <a:pt x="769" y="2988"/>
                </a:lnTo>
                <a:lnTo>
                  <a:pt x="770" y="2988"/>
                </a:lnTo>
                <a:lnTo>
                  <a:pt x="770" y="2987"/>
                </a:lnTo>
                <a:lnTo>
                  <a:pt x="772" y="2987"/>
                </a:lnTo>
                <a:lnTo>
                  <a:pt x="772" y="2985"/>
                </a:lnTo>
                <a:lnTo>
                  <a:pt x="773" y="2985"/>
                </a:lnTo>
                <a:lnTo>
                  <a:pt x="775" y="2985"/>
                </a:lnTo>
                <a:lnTo>
                  <a:pt x="776" y="2985"/>
                </a:lnTo>
                <a:lnTo>
                  <a:pt x="776" y="2984"/>
                </a:lnTo>
                <a:lnTo>
                  <a:pt x="778" y="2984"/>
                </a:lnTo>
                <a:lnTo>
                  <a:pt x="779" y="2984"/>
                </a:lnTo>
                <a:lnTo>
                  <a:pt x="780" y="2984"/>
                </a:lnTo>
                <a:lnTo>
                  <a:pt x="780" y="2982"/>
                </a:lnTo>
                <a:lnTo>
                  <a:pt x="782" y="2982"/>
                </a:lnTo>
                <a:lnTo>
                  <a:pt x="782" y="2981"/>
                </a:lnTo>
                <a:lnTo>
                  <a:pt x="782" y="2980"/>
                </a:lnTo>
                <a:lnTo>
                  <a:pt x="783" y="2978"/>
                </a:lnTo>
                <a:lnTo>
                  <a:pt x="783" y="2977"/>
                </a:lnTo>
                <a:lnTo>
                  <a:pt x="785" y="2977"/>
                </a:lnTo>
                <a:lnTo>
                  <a:pt x="785" y="2975"/>
                </a:lnTo>
                <a:lnTo>
                  <a:pt x="786" y="2975"/>
                </a:lnTo>
                <a:lnTo>
                  <a:pt x="786" y="2974"/>
                </a:lnTo>
                <a:lnTo>
                  <a:pt x="788" y="2974"/>
                </a:lnTo>
                <a:lnTo>
                  <a:pt x="788" y="2972"/>
                </a:lnTo>
                <a:lnTo>
                  <a:pt x="788" y="2971"/>
                </a:lnTo>
                <a:lnTo>
                  <a:pt x="788" y="2969"/>
                </a:lnTo>
                <a:lnTo>
                  <a:pt x="788" y="2968"/>
                </a:lnTo>
                <a:lnTo>
                  <a:pt x="789" y="2968"/>
                </a:lnTo>
                <a:lnTo>
                  <a:pt x="789" y="2969"/>
                </a:lnTo>
                <a:lnTo>
                  <a:pt x="791" y="2971"/>
                </a:lnTo>
                <a:lnTo>
                  <a:pt x="791" y="2969"/>
                </a:lnTo>
                <a:lnTo>
                  <a:pt x="791" y="2968"/>
                </a:lnTo>
                <a:lnTo>
                  <a:pt x="791" y="2966"/>
                </a:lnTo>
                <a:lnTo>
                  <a:pt x="791" y="2965"/>
                </a:lnTo>
                <a:lnTo>
                  <a:pt x="791" y="2964"/>
                </a:lnTo>
                <a:lnTo>
                  <a:pt x="792" y="2964"/>
                </a:lnTo>
                <a:lnTo>
                  <a:pt x="792" y="2964"/>
                </a:lnTo>
                <a:lnTo>
                  <a:pt x="793" y="2964"/>
                </a:lnTo>
                <a:lnTo>
                  <a:pt x="793" y="2962"/>
                </a:lnTo>
                <a:lnTo>
                  <a:pt x="795" y="2962"/>
                </a:lnTo>
                <a:lnTo>
                  <a:pt x="795" y="2961"/>
                </a:lnTo>
                <a:lnTo>
                  <a:pt x="796" y="2961"/>
                </a:lnTo>
                <a:lnTo>
                  <a:pt x="796" y="2959"/>
                </a:lnTo>
                <a:lnTo>
                  <a:pt x="798" y="2959"/>
                </a:lnTo>
                <a:lnTo>
                  <a:pt x="799" y="2959"/>
                </a:lnTo>
                <a:lnTo>
                  <a:pt x="801" y="2959"/>
                </a:lnTo>
                <a:lnTo>
                  <a:pt x="801" y="2958"/>
                </a:lnTo>
                <a:lnTo>
                  <a:pt x="801" y="2958"/>
                </a:lnTo>
                <a:lnTo>
                  <a:pt x="802" y="2958"/>
                </a:lnTo>
                <a:lnTo>
                  <a:pt x="804" y="2956"/>
                </a:lnTo>
                <a:lnTo>
                  <a:pt x="805" y="2956"/>
                </a:lnTo>
                <a:lnTo>
                  <a:pt x="806" y="2956"/>
                </a:lnTo>
                <a:lnTo>
                  <a:pt x="806" y="2955"/>
                </a:lnTo>
                <a:lnTo>
                  <a:pt x="808" y="2953"/>
                </a:lnTo>
                <a:lnTo>
                  <a:pt x="809" y="2953"/>
                </a:lnTo>
                <a:lnTo>
                  <a:pt x="811" y="2953"/>
                </a:lnTo>
                <a:lnTo>
                  <a:pt x="811" y="2952"/>
                </a:lnTo>
                <a:lnTo>
                  <a:pt x="812" y="2952"/>
                </a:lnTo>
                <a:lnTo>
                  <a:pt x="814" y="2952"/>
                </a:lnTo>
                <a:lnTo>
                  <a:pt x="814" y="2951"/>
                </a:lnTo>
                <a:lnTo>
                  <a:pt x="815" y="2951"/>
                </a:lnTo>
                <a:lnTo>
                  <a:pt x="815" y="2949"/>
                </a:lnTo>
                <a:lnTo>
                  <a:pt x="817" y="2949"/>
                </a:lnTo>
                <a:lnTo>
                  <a:pt x="817" y="2948"/>
                </a:lnTo>
                <a:lnTo>
                  <a:pt x="818" y="2948"/>
                </a:lnTo>
                <a:lnTo>
                  <a:pt x="820" y="2948"/>
                </a:lnTo>
                <a:lnTo>
                  <a:pt x="820" y="2946"/>
                </a:lnTo>
                <a:lnTo>
                  <a:pt x="821" y="2946"/>
                </a:lnTo>
                <a:lnTo>
                  <a:pt x="822" y="2946"/>
                </a:lnTo>
                <a:lnTo>
                  <a:pt x="822" y="2945"/>
                </a:lnTo>
                <a:lnTo>
                  <a:pt x="824" y="2945"/>
                </a:lnTo>
                <a:lnTo>
                  <a:pt x="825" y="2943"/>
                </a:lnTo>
                <a:lnTo>
                  <a:pt x="827" y="2942"/>
                </a:lnTo>
                <a:close/>
                <a:moveTo>
                  <a:pt x="691" y="2985"/>
                </a:moveTo>
                <a:lnTo>
                  <a:pt x="689" y="2987"/>
                </a:lnTo>
                <a:lnTo>
                  <a:pt x="688" y="2987"/>
                </a:lnTo>
                <a:lnTo>
                  <a:pt x="688" y="2988"/>
                </a:lnTo>
                <a:lnTo>
                  <a:pt x="688" y="2990"/>
                </a:lnTo>
                <a:lnTo>
                  <a:pt x="688" y="2991"/>
                </a:lnTo>
                <a:lnTo>
                  <a:pt x="686" y="2991"/>
                </a:lnTo>
                <a:lnTo>
                  <a:pt x="686" y="2993"/>
                </a:lnTo>
                <a:lnTo>
                  <a:pt x="686" y="2994"/>
                </a:lnTo>
                <a:lnTo>
                  <a:pt x="688" y="2994"/>
                </a:lnTo>
                <a:lnTo>
                  <a:pt x="688" y="2995"/>
                </a:lnTo>
                <a:lnTo>
                  <a:pt x="688" y="2997"/>
                </a:lnTo>
                <a:lnTo>
                  <a:pt x="689" y="2997"/>
                </a:lnTo>
                <a:lnTo>
                  <a:pt x="689" y="2995"/>
                </a:lnTo>
                <a:lnTo>
                  <a:pt x="691" y="2995"/>
                </a:lnTo>
                <a:lnTo>
                  <a:pt x="691" y="2994"/>
                </a:lnTo>
                <a:lnTo>
                  <a:pt x="692" y="2994"/>
                </a:lnTo>
                <a:lnTo>
                  <a:pt x="692" y="2993"/>
                </a:lnTo>
                <a:lnTo>
                  <a:pt x="692" y="2991"/>
                </a:lnTo>
                <a:lnTo>
                  <a:pt x="692" y="2990"/>
                </a:lnTo>
                <a:lnTo>
                  <a:pt x="694" y="2990"/>
                </a:lnTo>
                <a:lnTo>
                  <a:pt x="694" y="2988"/>
                </a:lnTo>
                <a:lnTo>
                  <a:pt x="694" y="2987"/>
                </a:lnTo>
                <a:lnTo>
                  <a:pt x="692" y="2985"/>
                </a:lnTo>
                <a:lnTo>
                  <a:pt x="691" y="2985"/>
                </a:lnTo>
                <a:close/>
                <a:moveTo>
                  <a:pt x="922" y="2880"/>
                </a:moveTo>
                <a:lnTo>
                  <a:pt x="922" y="2878"/>
                </a:lnTo>
                <a:lnTo>
                  <a:pt x="924" y="2878"/>
                </a:lnTo>
                <a:lnTo>
                  <a:pt x="924" y="2877"/>
                </a:lnTo>
                <a:lnTo>
                  <a:pt x="924" y="2875"/>
                </a:lnTo>
                <a:lnTo>
                  <a:pt x="922" y="2875"/>
                </a:lnTo>
                <a:lnTo>
                  <a:pt x="922" y="2877"/>
                </a:lnTo>
                <a:lnTo>
                  <a:pt x="921" y="2877"/>
                </a:lnTo>
                <a:lnTo>
                  <a:pt x="921" y="2878"/>
                </a:lnTo>
                <a:lnTo>
                  <a:pt x="921" y="2880"/>
                </a:lnTo>
                <a:lnTo>
                  <a:pt x="921" y="2881"/>
                </a:lnTo>
                <a:lnTo>
                  <a:pt x="922" y="2881"/>
                </a:lnTo>
                <a:lnTo>
                  <a:pt x="922" y="2880"/>
                </a:lnTo>
                <a:close/>
                <a:moveTo>
                  <a:pt x="940" y="2900"/>
                </a:moveTo>
                <a:lnTo>
                  <a:pt x="941" y="2900"/>
                </a:lnTo>
                <a:lnTo>
                  <a:pt x="941" y="2901"/>
                </a:lnTo>
                <a:lnTo>
                  <a:pt x="941" y="2903"/>
                </a:lnTo>
                <a:lnTo>
                  <a:pt x="940" y="2903"/>
                </a:lnTo>
                <a:lnTo>
                  <a:pt x="940" y="2904"/>
                </a:lnTo>
                <a:lnTo>
                  <a:pt x="940" y="2906"/>
                </a:lnTo>
                <a:lnTo>
                  <a:pt x="940" y="2906"/>
                </a:lnTo>
                <a:lnTo>
                  <a:pt x="938" y="2906"/>
                </a:lnTo>
                <a:lnTo>
                  <a:pt x="937" y="2906"/>
                </a:lnTo>
                <a:lnTo>
                  <a:pt x="935" y="2906"/>
                </a:lnTo>
                <a:lnTo>
                  <a:pt x="935" y="2907"/>
                </a:lnTo>
                <a:lnTo>
                  <a:pt x="934" y="2907"/>
                </a:lnTo>
                <a:lnTo>
                  <a:pt x="932" y="2907"/>
                </a:lnTo>
                <a:lnTo>
                  <a:pt x="932" y="2906"/>
                </a:lnTo>
                <a:lnTo>
                  <a:pt x="931" y="2906"/>
                </a:lnTo>
                <a:lnTo>
                  <a:pt x="931" y="2907"/>
                </a:lnTo>
                <a:lnTo>
                  <a:pt x="931" y="2909"/>
                </a:lnTo>
                <a:lnTo>
                  <a:pt x="930" y="2909"/>
                </a:lnTo>
                <a:lnTo>
                  <a:pt x="930" y="2910"/>
                </a:lnTo>
                <a:lnTo>
                  <a:pt x="928" y="2910"/>
                </a:lnTo>
                <a:lnTo>
                  <a:pt x="928" y="2911"/>
                </a:lnTo>
                <a:lnTo>
                  <a:pt x="927" y="2911"/>
                </a:lnTo>
                <a:lnTo>
                  <a:pt x="925" y="2911"/>
                </a:lnTo>
                <a:lnTo>
                  <a:pt x="925" y="2910"/>
                </a:lnTo>
                <a:lnTo>
                  <a:pt x="924" y="2910"/>
                </a:lnTo>
                <a:lnTo>
                  <a:pt x="924" y="2911"/>
                </a:lnTo>
                <a:lnTo>
                  <a:pt x="922" y="2911"/>
                </a:lnTo>
                <a:lnTo>
                  <a:pt x="922" y="2910"/>
                </a:lnTo>
                <a:lnTo>
                  <a:pt x="921" y="2910"/>
                </a:lnTo>
                <a:lnTo>
                  <a:pt x="921" y="2911"/>
                </a:lnTo>
                <a:lnTo>
                  <a:pt x="922" y="2911"/>
                </a:lnTo>
                <a:lnTo>
                  <a:pt x="922" y="2913"/>
                </a:lnTo>
                <a:lnTo>
                  <a:pt x="921" y="2913"/>
                </a:lnTo>
                <a:lnTo>
                  <a:pt x="921" y="2914"/>
                </a:lnTo>
                <a:lnTo>
                  <a:pt x="922" y="2914"/>
                </a:lnTo>
                <a:lnTo>
                  <a:pt x="922" y="2916"/>
                </a:lnTo>
                <a:lnTo>
                  <a:pt x="921" y="2916"/>
                </a:lnTo>
                <a:lnTo>
                  <a:pt x="919" y="2916"/>
                </a:lnTo>
                <a:lnTo>
                  <a:pt x="919" y="2917"/>
                </a:lnTo>
                <a:lnTo>
                  <a:pt x="919" y="2919"/>
                </a:lnTo>
                <a:lnTo>
                  <a:pt x="919" y="2920"/>
                </a:lnTo>
                <a:lnTo>
                  <a:pt x="919" y="2922"/>
                </a:lnTo>
                <a:lnTo>
                  <a:pt x="918" y="2922"/>
                </a:lnTo>
                <a:lnTo>
                  <a:pt x="917" y="2922"/>
                </a:lnTo>
                <a:lnTo>
                  <a:pt x="917" y="2923"/>
                </a:lnTo>
                <a:lnTo>
                  <a:pt x="915" y="2923"/>
                </a:lnTo>
                <a:lnTo>
                  <a:pt x="915" y="2922"/>
                </a:lnTo>
                <a:lnTo>
                  <a:pt x="915" y="2920"/>
                </a:lnTo>
                <a:lnTo>
                  <a:pt x="915" y="2919"/>
                </a:lnTo>
                <a:lnTo>
                  <a:pt x="914" y="2919"/>
                </a:lnTo>
                <a:lnTo>
                  <a:pt x="912" y="2919"/>
                </a:lnTo>
                <a:lnTo>
                  <a:pt x="912" y="2920"/>
                </a:lnTo>
                <a:lnTo>
                  <a:pt x="914" y="2922"/>
                </a:lnTo>
                <a:lnTo>
                  <a:pt x="914" y="2923"/>
                </a:lnTo>
                <a:lnTo>
                  <a:pt x="914" y="2925"/>
                </a:lnTo>
                <a:lnTo>
                  <a:pt x="914" y="2926"/>
                </a:lnTo>
                <a:lnTo>
                  <a:pt x="912" y="2926"/>
                </a:lnTo>
                <a:lnTo>
                  <a:pt x="912" y="2925"/>
                </a:lnTo>
                <a:lnTo>
                  <a:pt x="911" y="2925"/>
                </a:lnTo>
                <a:lnTo>
                  <a:pt x="909" y="2925"/>
                </a:lnTo>
                <a:lnTo>
                  <a:pt x="909" y="2923"/>
                </a:lnTo>
                <a:lnTo>
                  <a:pt x="909" y="2922"/>
                </a:lnTo>
                <a:lnTo>
                  <a:pt x="908" y="2922"/>
                </a:lnTo>
                <a:lnTo>
                  <a:pt x="908" y="2923"/>
                </a:lnTo>
                <a:lnTo>
                  <a:pt x="908" y="2925"/>
                </a:lnTo>
                <a:lnTo>
                  <a:pt x="909" y="2925"/>
                </a:lnTo>
                <a:lnTo>
                  <a:pt x="909" y="2926"/>
                </a:lnTo>
                <a:lnTo>
                  <a:pt x="911" y="2926"/>
                </a:lnTo>
                <a:lnTo>
                  <a:pt x="912" y="2926"/>
                </a:lnTo>
                <a:lnTo>
                  <a:pt x="912" y="2927"/>
                </a:lnTo>
                <a:lnTo>
                  <a:pt x="914" y="2927"/>
                </a:lnTo>
                <a:lnTo>
                  <a:pt x="914" y="2929"/>
                </a:lnTo>
                <a:lnTo>
                  <a:pt x="914" y="2929"/>
                </a:lnTo>
                <a:lnTo>
                  <a:pt x="912" y="2929"/>
                </a:lnTo>
                <a:lnTo>
                  <a:pt x="911" y="2929"/>
                </a:lnTo>
                <a:lnTo>
                  <a:pt x="911" y="2929"/>
                </a:lnTo>
                <a:lnTo>
                  <a:pt x="909" y="2929"/>
                </a:lnTo>
                <a:lnTo>
                  <a:pt x="908" y="2929"/>
                </a:lnTo>
                <a:lnTo>
                  <a:pt x="908" y="2927"/>
                </a:lnTo>
                <a:lnTo>
                  <a:pt x="906" y="2927"/>
                </a:lnTo>
                <a:lnTo>
                  <a:pt x="906" y="2926"/>
                </a:lnTo>
                <a:lnTo>
                  <a:pt x="905" y="2926"/>
                </a:lnTo>
                <a:lnTo>
                  <a:pt x="905" y="2925"/>
                </a:lnTo>
                <a:lnTo>
                  <a:pt x="905" y="2925"/>
                </a:lnTo>
                <a:lnTo>
                  <a:pt x="905" y="2923"/>
                </a:lnTo>
                <a:lnTo>
                  <a:pt x="905" y="2922"/>
                </a:lnTo>
                <a:lnTo>
                  <a:pt x="903" y="2922"/>
                </a:lnTo>
                <a:lnTo>
                  <a:pt x="903" y="2923"/>
                </a:lnTo>
                <a:lnTo>
                  <a:pt x="903" y="2925"/>
                </a:lnTo>
                <a:lnTo>
                  <a:pt x="905" y="2925"/>
                </a:lnTo>
                <a:lnTo>
                  <a:pt x="905" y="2926"/>
                </a:lnTo>
                <a:lnTo>
                  <a:pt x="903" y="2926"/>
                </a:lnTo>
                <a:lnTo>
                  <a:pt x="905" y="2927"/>
                </a:lnTo>
                <a:lnTo>
                  <a:pt x="905" y="2929"/>
                </a:lnTo>
                <a:lnTo>
                  <a:pt x="905" y="2929"/>
                </a:lnTo>
                <a:lnTo>
                  <a:pt x="905" y="2929"/>
                </a:lnTo>
                <a:lnTo>
                  <a:pt x="906" y="2929"/>
                </a:lnTo>
                <a:lnTo>
                  <a:pt x="906" y="2930"/>
                </a:lnTo>
                <a:lnTo>
                  <a:pt x="906" y="2932"/>
                </a:lnTo>
                <a:lnTo>
                  <a:pt x="905" y="2932"/>
                </a:lnTo>
                <a:lnTo>
                  <a:pt x="905" y="2933"/>
                </a:lnTo>
                <a:lnTo>
                  <a:pt x="905" y="2935"/>
                </a:lnTo>
                <a:lnTo>
                  <a:pt x="905" y="2935"/>
                </a:lnTo>
                <a:lnTo>
                  <a:pt x="905" y="2933"/>
                </a:lnTo>
                <a:lnTo>
                  <a:pt x="903" y="2933"/>
                </a:lnTo>
                <a:lnTo>
                  <a:pt x="903" y="2932"/>
                </a:lnTo>
                <a:lnTo>
                  <a:pt x="902" y="2932"/>
                </a:lnTo>
                <a:lnTo>
                  <a:pt x="902" y="2933"/>
                </a:lnTo>
                <a:lnTo>
                  <a:pt x="902" y="2935"/>
                </a:lnTo>
                <a:lnTo>
                  <a:pt x="901" y="2935"/>
                </a:lnTo>
                <a:lnTo>
                  <a:pt x="901" y="2933"/>
                </a:lnTo>
                <a:lnTo>
                  <a:pt x="901" y="2932"/>
                </a:lnTo>
                <a:lnTo>
                  <a:pt x="901" y="2930"/>
                </a:lnTo>
                <a:lnTo>
                  <a:pt x="899" y="2930"/>
                </a:lnTo>
                <a:lnTo>
                  <a:pt x="899" y="2932"/>
                </a:lnTo>
                <a:lnTo>
                  <a:pt x="898" y="2932"/>
                </a:lnTo>
                <a:lnTo>
                  <a:pt x="896" y="2932"/>
                </a:lnTo>
                <a:lnTo>
                  <a:pt x="896" y="2933"/>
                </a:lnTo>
                <a:lnTo>
                  <a:pt x="898" y="2933"/>
                </a:lnTo>
                <a:lnTo>
                  <a:pt x="898" y="2935"/>
                </a:lnTo>
                <a:lnTo>
                  <a:pt x="898" y="2936"/>
                </a:lnTo>
                <a:lnTo>
                  <a:pt x="896" y="2936"/>
                </a:lnTo>
                <a:lnTo>
                  <a:pt x="895" y="2936"/>
                </a:lnTo>
                <a:lnTo>
                  <a:pt x="895" y="2935"/>
                </a:lnTo>
                <a:lnTo>
                  <a:pt x="893" y="2935"/>
                </a:lnTo>
                <a:lnTo>
                  <a:pt x="893" y="2933"/>
                </a:lnTo>
                <a:lnTo>
                  <a:pt x="892" y="2933"/>
                </a:lnTo>
                <a:lnTo>
                  <a:pt x="892" y="2932"/>
                </a:lnTo>
                <a:lnTo>
                  <a:pt x="893" y="2932"/>
                </a:lnTo>
                <a:lnTo>
                  <a:pt x="893" y="2930"/>
                </a:lnTo>
                <a:lnTo>
                  <a:pt x="892" y="2930"/>
                </a:lnTo>
                <a:lnTo>
                  <a:pt x="892" y="2932"/>
                </a:lnTo>
                <a:lnTo>
                  <a:pt x="890" y="2932"/>
                </a:lnTo>
                <a:lnTo>
                  <a:pt x="890" y="2933"/>
                </a:lnTo>
                <a:lnTo>
                  <a:pt x="890" y="2935"/>
                </a:lnTo>
                <a:lnTo>
                  <a:pt x="890" y="2936"/>
                </a:lnTo>
                <a:lnTo>
                  <a:pt x="890" y="2938"/>
                </a:lnTo>
                <a:lnTo>
                  <a:pt x="889" y="2938"/>
                </a:lnTo>
                <a:lnTo>
                  <a:pt x="888" y="2938"/>
                </a:lnTo>
                <a:lnTo>
                  <a:pt x="888" y="2936"/>
                </a:lnTo>
                <a:lnTo>
                  <a:pt x="889" y="2936"/>
                </a:lnTo>
                <a:lnTo>
                  <a:pt x="889" y="2935"/>
                </a:lnTo>
                <a:lnTo>
                  <a:pt x="889" y="2933"/>
                </a:lnTo>
                <a:lnTo>
                  <a:pt x="888" y="2933"/>
                </a:lnTo>
                <a:lnTo>
                  <a:pt x="886" y="2933"/>
                </a:lnTo>
                <a:lnTo>
                  <a:pt x="886" y="2932"/>
                </a:lnTo>
                <a:lnTo>
                  <a:pt x="888" y="2932"/>
                </a:lnTo>
                <a:lnTo>
                  <a:pt x="888" y="2930"/>
                </a:lnTo>
                <a:lnTo>
                  <a:pt x="886" y="2930"/>
                </a:lnTo>
                <a:lnTo>
                  <a:pt x="886" y="2932"/>
                </a:lnTo>
                <a:lnTo>
                  <a:pt x="885" y="2932"/>
                </a:lnTo>
                <a:lnTo>
                  <a:pt x="885" y="2933"/>
                </a:lnTo>
                <a:lnTo>
                  <a:pt x="883" y="2933"/>
                </a:lnTo>
                <a:lnTo>
                  <a:pt x="883" y="2935"/>
                </a:lnTo>
                <a:lnTo>
                  <a:pt x="883" y="2936"/>
                </a:lnTo>
                <a:lnTo>
                  <a:pt x="883" y="2938"/>
                </a:lnTo>
                <a:lnTo>
                  <a:pt x="882" y="2938"/>
                </a:lnTo>
                <a:lnTo>
                  <a:pt x="880" y="2938"/>
                </a:lnTo>
                <a:lnTo>
                  <a:pt x="879" y="2938"/>
                </a:lnTo>
                <a:lnTo>
                  <a:pt x="877" y="2938"/>
                </a:lnTo>
                <a:lnTo>
                  <a:pt x="876" y="2938"/>
                </a:lnTo>
                <a:lnTo>
                  <a:pt x="876" y="2939"/>
                </a:lnTo>
                <a:lnTo>
                  <a:pt x="875" y="2939"/>
                </a:lnTo>
                <a:lnTo>
                  <a:pt x="875" y="2940"/>
                </a:lnTo>
                <a:lnTo>
                  <a:pt x="873" y="2940"/>
                </a:lnTo>
                <a:lnTo>
                  <a:pt x="872" y="2940"/>
                </a:lnTo>
                <a:lnTo>
                  <a:pt x="872" y="2942"/>
                </a:lnTo>
                <a:lnTo>
                  <a:pt x="870" y="2942"/>
                </a:lnTo>
                <a:lnTo>
                  <a:pt x="870" y="2943"/>
                </a:lnTo>
                <a:lnTo>
                  <a:pt x="870" y="2943"/>
                </a:lnTo>
                <a:lnTo>
                  <a:pt x="869" y="2943"/>
                </a:lnTo>
                <a:lnTo>
                  <a:pt x="867" y="2943"/>
                </a:lnTo>
                <a:lnTo>
                  <a:pt x="867" y="2945"/>
                </a:lnTo>
                <a:lnTo>
                  <a:pt x="867" y="2946"/>
                </a:lnTo>
                <a:lnTo>
                  <a:pt x="866" y="2946"/>
                </a:lnTo>
                <a:lnTo>
                  <a:pt x="866" y="2948"/>
                </a:lnTo>
                <a:lnTo>
                  <a:pt x="866" y="2949"/>
                </a:lnTo>
                <a:lnTo>
                  <a:pt x="864" y="2949"/>
                </a:lnTo>
                <a:lnTo>
                  <a:pt x="863" y="2949"/>
                </a:lnTo>
                <a:lnTo>
                  <a:pt x="862" y="2949"/>
                </a:lnTo>
                <a:lnTo>
                  <a:pt x="862" y="2948"/>
                </a:lnTo>
                <a:lnTo>
                  <a:pt x="860" y="2948"/>
                </a:lnTo>
                <a:lnTo>
                  <a:pt x="859" y="2949"/>
                </a:lnTo>
                <a:lnTo>
                  <a:pt x="857" y="2949"/>
                </a:lnTo>
                <a:lnTo>
                  <a:pt x="857" y="2951"/>
                </a:lnTo>
                <a:lnTo>
                  <a:pt x="856" y="2951"/>
                </a:lnTo>
                <a:lnTo>
                  <a:pt x="854" y="2951"/>
                </a:lnTo>
                <a:lnTo>
                  <a:pt x="854" y="2952"/>
                </a:lnTo>
                <a:lnTo>
                  <a:pt x="854" y="2953"/>
                </a:lnTo>
                <a:lnTo>
                  <a:pt x="853" y="2953"/>
                </a:lnTo>
                <a:lnTo>
                  <a:pt x="853" y="2955"/>
                </a:lnTo>
                <a:lnTo>
                  <a:pt x="851" y="2955"/>
                </a:lnTo>
                <a:lnTo>
                  <a:pt x="851" y="2956"/>
                </a:lnTo>
                <a:lnTo>
                  <a:pt x="851" y="2958"/>
                </a:lnTo>
                <a:lnTo>
                  <a:pt x="850" y="2958"/>
                </a:lnTo>
                <a:lnTo>
                  <a:pt x="850" y="2956"/>
                </a:lnTo>
                <a:lnTo>
                  <a:pt x="848" y="2956"/>
                </a:lnTo>
                <a:lnTo>
                  <a:pt x="847" y="2956"/>
                </a:lnTo>
                <a:lnTo>
                  <a:pt x="846" y="2956"/>
                </a:lnTo>
                <a:lnTo>
                  <a:pt x="846" y="2955"/>
                </a:lnTo>
                <a:lnTo>
                  <a:pt x="844" y="2955"/>
                </a:lnTo>
                <a:lnTo>
                  <a:pt x="843" y="2955"/>
                </a:lnTo>
                <a:lnTo>
                  <a:pt x="843" y="2956"/>
                </a:lnTo>
                <a:lnTo>
                  <a:pt x="843" y="2958"/>
                </a:lnTo>
                <a:lnTo>
                  <a:pt x="841" y="2958"/>
                </a:lnTo>
                <a:lnTo>
                  <a:pt x="841" y="2959"/>
                </a:lnTo>
                <a:lnTo>
                  <a:pt x="840" y="2959"/>
                </a:lnTo>
                <a:lnTo>
                  <a:pt x="840" y="2961"/>
                </a:lnTo>
                <a:lnTo>
                  <a:pt x="838" y="2961"/>
                </a:lnTo>
                <a:lnTo>
                  <a:pt x="838" y="2959"/>
                </a:lnTo>
                <a:lnTo>
                  <a:pt x="838" y="2958"/>
                </a:lnTo>
                <a:lnTo>
                  <a:pt x="837" y="2958"/>
                </a:lnTo>
                <a:lnTo>
                  <a:pt x="835" y="2958"/>
                </a:lnTo>
                <a:lnTo>
                  <a:pt x="835" y="2956"/>
                </a:lnTo>
                <a:lnTo>
                  <a:pt x="835" y="2956"/>
                </a:lnTo>
                <a:lnTo>
                  <a:pt x="834" y="2956"/>
                </a:lnTo>
                <a:lnTo>
                  <a:pt x="833" y="2956"/>
                </a:lnTo>
                <a:lnTo>
                  <a:pt x="833" y="2955"/>
                </a:lnTo>
                <a:lnTo>
                  <a:pt x="831" y="2955"/>
                </a:lnTo>
                <a:lnTo>
                  <a:pt x="831" y="2956"/>
                </a:lnTo>
                <a:lnTo>
                  <a:pt x="830" y="2956"/>
                </a:lnTo>
                <a:lnTo>
                  <a:pt x="830" y="2955"/>
                </a:lnTo>
                <a:lnTo>
                  <a:pt x="830" y="2953"/>
                </a:lnTo>
                <a:lnTo>
                  <a:pt x="828" y="2953"/>
                </a:lnTo>
                <a:lnTo>
                  <a:pt x="827" y="2953"/>
                </a:lnTo>
                <a:lnTo>
                  <a:pt x="827" y="2952"/>
                </a:lnTo>
                <a:lnTo>
                  <a:pt x="825" y="2952"/>
                </a:lnTo>
                <a:lnTo>
                  <a:pt x="825" y="2951"/>
                </a:lnTo>
                <a:lnTo>
                  <a:pt x="827" y="2951"/>
                </a:lnTo>
                <a:lnTo>
                  <a:pt x="828" y="2951"/>
                </a:lnTo>
                <a:lnTo>
                  <a:pt x="830" y="2951"/>
                </a:lnTo>
                <a:lnTo>
                  <a:pt x="830" y="2949"/>
                </a:lnTo>
                <a:lnTo>
                  <a:pt x="831" y="2949"/>
                </a:lnTo>
                <a:lnTo>
                  <a:pt x="831" y="2948"/>
                </a:lnTo>
                <a:lnTo>
                  <a:pt x="833" y="2948"/>
                </a:lnTo>
                <a:lnTo>
                  <a:pt x="833" y="2946"/>
                </a:lnTo>
                <a:lnTo>
                  <a:pt x="834" y="2946"/>
                </a:lnTo>
                <a:lnTo>
                  <a:pt x="835" y="2946"/>
                </a:lnTo>
                <a:lnTo>
                  <a:pt x="835" y="2945"/>
                </a:lnTo>
                <a:lnTo>
                  <a:pt x="835" y="2943"/>
                </a:lnTo>
                <a:lnTo>
                  <a:pt x="835" y="2943"/>
                </a:lnTo>
                <a:lnTo>
                  <a:pt x="837" y="2943"/>
                </a:lnTo>
                <a:lnTo>
                  <a:pt x="837" y="2942"/>
                </a:lnTo>
                <a:lnTo>
                  <a:pt x="838" y="2942"/>
                </a:lnTo>
                <a:lnTo>
                  <a:pt x="838" y="2943"/>
                </a:lnTo>
                <a:lnTo>
                  <a:pt x="840" y="2943"/>
                </a:lnTo>
                <a:lnTo>
                  <a:pt x="840" y="2942"/>
                </a:lnTo>
                <a:lnTo>
                  <a:pt x="841" y="2942"/>
                </a:lnTo>
                <a:lnTo>
                  <a:pt x="843" y="2942"/>
                </a:lnTo>
                <a:lnTo>
                  <a:pt x="843" y="2943"/>
                </a:lnTo>
                <a:lnTo>
                  <a:pt x="844" y="2943"/>
                </a:lnTo>
                <a:lnTo>
                  <a:pt x="844" y="2942"/>
                </a:lnTo>
                <a:lnTo>
                  <a:pt x="846" y="2942"/>
                </a:lnTo>
                <a:lnTo>
                  <a:pt x="846" y="2940"/>
                </a:lnTo>
                <a:lnTo>
                  <a:pt x="847" y="2940"/>
                </a:lnTo>
                <a:lnTo>
                  <a:pt x="847" y="2942"/>
                </a:lnTo>
                <a:lnTo>
                  <a:pt x="848" y="2942"/>
                </a:lnTo>
                <a:lnTo>
                  <a:pt x="850" y="2942"/>
                </a:lnTo>
                <a:lnTo>
                  <a:pt x="851" y="2942"/>
                </a:lnTo>
                <a:lnTo>
                  <a:pt x="851" y="2943"/>
                </a:lnTo>
                <a:lnTo>
                  <a:pt x="853" y="2943"/>
                </a:lnTo>
                <a:lnTo>
                  <a:pt x="851" y="2942"/>
                </a:lnTo>
                <a:lnTo>
                  <a:pt x="851" y="2940"/>
                </a:lnTo>
                <a:lnTo>
                  <a:pt x="850" y="2940"/>
                </a:lnTo>
                <a:lnTo>
                  <a:pt x="848" y="2940"/>
                </a:lnTo>
                <a:lnTo>
                  <a:pt x="848" y="2939"/>
                </a:lnTo>
                <a:lnTo>
                  <a:pt x="850" y="2939"/>
                </a:lnTo>
                <a:lnTo>
                  <a:pt x="851" y="2939"/>
                </a:lnTo>
                <a:lnTo>
                  <a:pt x="851" y="2938"/>
                </a:lnTo>
                <a:lnTo>
                  <a:pt x="853" y="2938"/>
                </a:lnTo>
                <a:lnTo>
                  <a:pt x="853" y="2936"/>
                </a:lnTo>
                <a:lnTo>
                  <a:pt x="853" y="2935"/>
                </a:lnTo>
                <a:lnTo>
                  <a:pt x="854" y="2935"/>
                </a:lnTo>
                <a:lnTo>
                  <a:pt x="856" y="2935"/>
                </a:lnTo>
                <a:lnTo>
                  <a:pt x="856" y="2936"/>
                </a:lnTo>
                <a:lnTo>
                  <a:pt x="857" y="2936"/>
                </a:lnTo>
                <a:lnTo>
                  <a:pt x="857" y="2938"/>
                </a:lnTo>
                <a:lnTo>
                  <a:pt x="859" y="2938"/>
                </a:lnTo>
                <a:lnTo>
                  <a:pt x="859" y="2939"/>
                </a:lnTo>
                <a:lnTo>
                  <a:pt x="860" y="2939"/>
                </a:lnTo>
                <a:lnTo>
                  <a:pt x="860" y="2938"/>
                </a:lnTo>
                <a:lnTo>
                  <a:pt x="860" y="2936"/>
                </a:lnTo>
                <a:lnTo>
                  <a:pt x="862" y="2936"/>
                </a:lnTo>
                <a:lnTo>
                  <a:pt x="862" y="2938"/>
                </a:lnTo>
                <a:lnTo>
                  <a:pt x="863" y="2938"/>
                </a:lnTo>
                <a:lnTo>
                  <a:pt x="863" y="2939"/>
                </a:lnTo>
                <a:lnTo>
                  <a:pt x="864" y="2939"/>
                </a:lnTo>
                <a:lnTo>
                  <a:pt x="864" y="2938"/>
                </a:lnTo>
                <a:lnTo>
                  <a:pt x="864" y="2936"/>
                </a:lnTo>
                <a:lnTo>
                  <a:pt x="863" y="2936"/>
                </a:lnTo>
                <a:lnTo>
                  <a:pt x="863" y="2935"/>
                </a:lnTo>
                <a:lnTo>
                  <a:pt x="863" y="2933"/>
                </a:lnTo>
                <a:lnTo>
                  <a:pt x="864" y="2933"/>
                </a:lnTo>
                <a:lnTo>
                  <a:pt x="864" y="2935"/>
                </a:lnTo>
                <a:lnTo>
                  <a:pt x="866" y="2935"/>
                </a:lnTo>
                <a:lnTo>
                  <a:pt x="866" y="2936"/>
                </a:lnTo>
                <a:lnTo>
                  <a:pt x="867" y="2936"/>
                </a:lnTo>
                <a:lnTo>
                  <a:pt x="867" y="2935"/>
                </a:lnTo>
                <a:lnTo>
                  <a:pt x="869" y="2935"/>
                </a:lnTo>
                <a:lnTo>
                  <a:pt x="869" y="2933"/>
                </a:lnTo>
                <a:lnTo>
                  <a:pt x="867" y="2933"/>
                </a:lnTo>
                <a:lnTo>
                  <a:pt x="867" y="2932"/>
                </a:lnTo>
                <a:lnTo>
                  <a:pt x="867" y="2930"/>
                </a:lnTo>
                <a:lnTo>
                  <a:pt x="869" y="2930"/>
                </a:lnTo>
                <a:lnTo>
                  <a:pt x="870" y="2930"/>
                </a:lnTo>
                <a:lnTo>
                  <a:pt x="870" y="2932"/>
                </a:lnTo>
                <a:lnTo>
                  <a:pt x="870" y="2932"/>
                </a:lnTo>
                <a:lnTo>
                  <a:pt x="872" y="2932"/>
                </a:lnTo>
                <a:lnTo>
                  <a:pt x="872" y="2933"/>
                </a:lnTo>
                <a:lnTo>
                  <a:pt x="873" y="2933"/>
                </a:lnTo>
                <a:lnTo>
                  <a:pt x="873" y="2932"/>
                </a:lnTo>
                <a:lnTo>
                  <a:pt x="875" y="2932"/>
                </a:lnTo>
                <a:lnTo>
                  <a:pt x="876" y="2932"/>
                </a:lnTo>
                <a:lnTo>
                  <a:pt x="876" y="2930"/>
                </a:lnTo>
                <a:lnTo>
                  <a:pt x="875" y="2930"/>
                </a:lnTo>
                <a:lnTo>
                  <a:pt x="875" y="2929"/>
                </a:lnTo>
                <a:lnTo>
                  <a:pt x="876" y="2929"/>
                </a:lnTo>
                <a:lnTo>
                  <a:pt x="876" y="2929"/>
                </a:lnTo>
                <a:lnTo>
                  <a:pt x="876" y="2927"/>
                </a:lnTo>
                <a:lnTo>
                  <a:pt x="875" y="2927"/>
                </a:lnTo>
                <a:lnTo>
                  <a:pt x="873" y="2926"/>
                </a:lnTo>
                <a:lnTo>
                  <a:pt x="875" y="2926"/>
                </a:lnTo>
                <a:lnTo>
                  <a:pt x="876" y="2926"/>
                </a:lnTo>
                <a:lnTo>
                  <a:pt x="877" y="2926"/>
                </a:lnTo>
                <a:lnTo>
                  <a:pt x="877" y="2927"/>
                </a:lnTo>
                <a:lnTo>
                  <a:pt x="879" y="2927"/>
                </a:lnTo>
                <a:lnTo>
                  <a:pt x="880" y="2927"/>
                </a:lnTo>
                <a:lnTo>
                  <a:pt x="882" y="2927"/>
                </a:lnTo>
                <a:lnTo>
                  <a:pt x="883" y="2927"/>
                </a:lnTo>
                <a:lnTo>
                  <a:pt x="883" y="2926"/>
                </a:lnTo>
                <a:lnTo>
                  <a:pt x="885" y="2926"/>
                </a:lnTo>
                <a:lnTo>
                  <a:pt x="886" y="2926"/>
                </a:lnTo>
                <a:lnTo>
                  <a:pt x="888" y="2926"/>
                </a:lnTo>
                <a:lnTo>
                  <a:pt x="888" y="2925"/>
                </a:lnTo>
                <a:lnTo>
                  <a:pt x="889" y="2925"/>
                </a:lnTo>
                <a:lnTo>
                  <a:pt x="889" y="2923"/>
                </a:lnTo>
                <a:lnTo>
                  <a:pt x="888" y="2923"/>
                </a:lnTo>
                <a:lnTo>
                  <a:pt x="888" y="2925"/>
                </a:lnTo>
                <a:lnTo>
                  <a:pt x="886" y="2925"/>
                </a:lnTo>
                <a:lnTo>
                  <a:pt x="885" y="2925"/>
                </a:lnTo>
                <a:lnTo>
                  <a:pt x="883" y="2925"/>
                </a:lnTo>
                <a:lnTo>
                  <a:pt x="883" y="2926"/>
                </a:lnTo>
                <a:lnTo>
                  <a:pt x="882" y="2926"/>
                </a:lnTo>
                <a:lnTo>
                  <a:pt x="882" y="2925"/>
                </a:lnTo>
                <a:lnTo>
                  <a:pt x="880" y="2925"/>
                </a:lnTo>
                <a:lnTo>
                  <a:pt x="880" y="2923"/>
                </a:lnTo>
                <a:lnTo>
                  <a:pt x="879" y="2923"/>
                </a:lnTo>
                <a:lnTo>
                  <a:pt x="877" y="2923"/>
                </a:lnTo>
                <a:lnTo>
                  <a:pt x="877" y="2922"/>
                </a:lnTo>
                <a:lnTo>
                  <a:pt x="877" y="2920"/>
                </a:lnTo>
                <a:lnTo>
                  <a:pt x="877" y="2919"/>
                </a:lnTo>
                <a:lnTo>
                  <a:pt x="876" y="2919"/>
                </a:lnTo>
                <a:lnTo>
                  <a:pt x="876" y="2917"/>
                </a:lnTo>
                <a:lnTo>
                  <a:pt x="876" y="2916"/>
                </a:lnTo>
                <a:lnTo>
                  <a:pt x="876" y="2914"/>
                </a:lnTo>
                <a:lnTo>
                  <a:pt x="876" y="2913"/>
                </a:lnTo>
                <a:lnTo>
                  <a:pt x="877" y="2913"/>
                </a:lnTo>
                <a:lnTo>
                  <a:pt x="879" y="2913"/>
                </a:lnTo>
                <a:lnTo>
                  <a:pt x="880" y="2911"/>
                </a:lnTo>
                <a:lnTo>
                  <a:pt x="882" y="2911"/>
                </a:lnTo>
                <a:lnTo>
                  <a:pt x="882" y="2913"/>
                </a:lnTo>
                <a:lnTo>
                  <a:pt x="882" y="2914"/>
                </a:lnTo>
                <a:lnTo>
                  <a:pt x="883" y="2914"/>
                </a:lnTo>
                <a:lnTo>
                  <a:pt x="883" y="2916"/>
                </a:lnTo>
                <a:lnTo>
                  <a:pt x="885" y="2916"/>
                </a:lnTo>
                <a:lnTo>
                  <a:pt x="885" y="2914"/>
                </a:lnTo>
                <a:lnTo>
                  <a:pt x="885" y="2913"/>
                </a:lnTo>
                <a:lnTo>
                  <a:pt x="886" y="2913"/>
                </a:lnTo>
                <a:lnTo>
                  <a:pt x="888" y="2913"/>
                </a:lnTo>
                <a:lnTo>
                  <a:pt x="888" y="2911"/>
                </a:lnTo>
                <a:lnTo>
                  <a:pt x="888" y="2910"/>
                </a:lnTo>
                <a:lnTo>
                  <a:pt x="886" y="2910"/>
                </a:lnTo>
                <a:lnTo>
                  <a:pt x="885" y="2909"/>
                </a:lnTo>
                <a:lnTo>
                  <a:pt x="883" y="2909"/>
                </a:lnTo>
                <a:lnTo>
                  <a:pt x="883" y="2907"/>
                </a:lnTo>
                <a:lnTo>
                  <a:pt x="883" y="2906"/>
                </a:lnTo>
                <a:lnTo>
                  <a:pt x="883" y="2904"/>
                </a:lnTo>
                <a:lnTo>
                  <a:pt x="883" y="2903"/>
                </a:lnTo>
                <a:lnTo>
                  <a:pt x="885" y="2903"/>
                </a:lnTo>
                <a:lnTo>
                  <a:pt x="886" y="2903"/>
                </a:lnTo>
                <a:lnTo>
                  <a:pt x="886" y="2901"/>
                </a:lnTo>
                <a:lnTo>
                  <a:pt x="888" y="2901"/>
                </a:lnTo>
                <a:lnTo>
                  <a:pt x="889" y="2901"/>
                </a:lnTo>
                <a:lnTo>
                  <a:pt x="890" y="2901"/>
                </a:lnTo>
                <a:lnTo>
                  <a:pt x="892" y="2901"/>
                </a:lnTo>
                <a:lnTo>
                  <a:pt x="893" y="2901"/>
                </a:lnTo>
                <a:lnTo>
                  <a:pt x="895" y="2901"/>
                </a:lnTo>
                <a:lnTo>
                  <a:pt x="896" y="2901"/>
                </a:lnTo>
                <a:lnTo>
                  <a:pt x="896" y="2903"/>
                </a:lnTo>
                <a:lnTo>
                  <a:pt x="896" y="2904"/>
                </a:lnTo>
                <a:lnTo>
                  <a:pt x="898" y="2904"/>
                </a:lnTo>
                <a:lnTo>
                  <a:pt x="898" y="2906"/>
                </a:lnTo>
                <a:lnTo>
                  <a:pt x="899" y="2906"/>
                </a:lnTo>
                <a:lnTo>
                  <a:pt x="899" y="2907"/>
                </a:lnTo>
                <a:lnTo>
                  <a:pt x="899" y="2909"/>
                </a:lnTo>
                <a:lnTo>
                  <a:pt x="899" y="2910"/>
                </a:lnTo>
                <a:lnTo>
                  <a:pt x="901" y="2910"/>
                </a:lnTo>
                <a:lnTo>
                  <a:pt x="901" y="2909"/>
                </a:lnTo>
                <a:lnTo>
                  <a:pt x="902" y="2909"/>
                </a:lnTo>
                <a:lnTo>
                  <a:pt x="902" y="2910"/>
                </a:lnTo>
                <a:lnTo>
                  <a:pt x="902" y="2911"/>
                </a:lnTo>
                <a:lnTo>
                  <a:pt x="903" y="2911"/>
                </a:lnTo>
                <a:lnTo>
                  <a:pt x="903" y="2910"/>
                </a:lnTo>
                <a:lnTo>
                  <a:pt x="903" y="2909"/>
                </a:lnTo>
                <a:lnTo>
                  <a:pt x="902" y="2909"/>
                </a:lnTo>
                <a:lnTo>
                  <a:pt x="902" y="2907"/>
                </a:lnTo>
                <a:lnTo>
                  <a:pt x="902" y="2906"/>
                </a:lnTo>
                <a:lnTo>
                  <a:pt x="901" y="2906"/>
                </a:lnTo>
                <a:lnTo>
                  <a:pt x="901" y="2904"/>
                </a:lnTo>
                <a:lnTo>
                  <a:pt x="901" y="2903"/>
                </a:lnTo>
                <a:lnTo>
                  <a:pt x="902" y="2903"/>
                </a:lnTo>
                <a:lnTo>
                  <a:pt x="903" y="2903"/>
                </a:lnTo>
                <a:lnTo>
                  <a:pt x="903" y="2904"/>
                </a:lnTo>
                <a:lnTo>
                  <a:pt x="905" y="2904"/>
                </a:lnTo>
                <a:lnTo>
                  <a:pt x="905" y="2904"/>
                </a:lnTo>
                <a:lnTo>
                  <a:pt x="906" y="2904"/>
                </a:lnTo>
                <a:lnTo>
                  <a:pt x="906" y="2903"/>
                </a:lnTo>
                <a:lnTo>
                  <a:pt x="905" y="2903"/>
                </a:lnTo>
                <a:lnTo>
                  <a:pt x="905" y="2903"/>
                </a:lnTo>
                <a:lnTo>
                  <a:pt x="905" y="2901"/>
                </a:lnTo>
                <a:lnTo>
                  <a:pt x="905" y="2901"/>
                </a:lnTo>
                <a:lnTo>
                  <a:pt x="906" y="2901"/>
                </a:lnTo>
                <a:lnTo>
                  <a:pt x="908" y="2901"/>
                </a:lnTo>
                <a:lnTo>
                  <a:pt x="909" y="2901"/>
                </a:lnTo>
                <a:lnTo>
                  <a:pt x="909" y="2900"/>
                </a:lnTo>
                <a:lnTo>
                  <a:pt x="908" y="2900"/>
                </a:lnTo>
                <a:lnTo>
                  <a:pt x="906" y="2900"/>
                </a:lnTo>
                <a:lnTo>
                  <a:pt x="905" y="2900"/>
                </a:lnTo>
                <a:lnTo>
                  <a:pt x="905" y="2898"/>
                </a:lnTo>
                <a:lnTo>
                  <a:pt x="905" y="2898"/>
                </a:lnTo>
                <a:lnTo>
                  <a:pt x="903" y="2898"/>
                </a:lnTo>
                <a:lnTo>
                  <a:pt x="902" y="2898"/>
                </a:lnTo>
                <a:lnTo>
                  <a:pt x="901" y="2898"/>
                </a:lnTo>
                <a:lnTo>
                  <a:pt x="899" y="2898"/>
                </a:lnTo>
                <a:lnTo>
                  <a:pt x="898" y="2898"/>
                </a:lnTo>
                <a:lnTo>
                  <a:pt x="899" y="2897"/>
                </a:lnTo>
                <a:lnTo>
                  <a:pt x="898" y="2897"/>
                </a:lnTo>
                <a:lnTo>
                  <a:pt x="898" y="2896"/>
                </a:lnTo>
                <a:lnTo>
                  <a:pt x="896" y="2896"/>
                </a:lnTo>
                <a:lnTo>
                  <a:pt x="895" y="2896"/>
                </a:lnTo>
                <a:lnTo>
                  <a:pt x="893" y="2896"/>
                </a:lnTo>
                <a:lnTo>
                  <a:pt x="892" y="2896"/>
                </a:lnTo>
                <a:lnTo>
                  <a:pt x="892" y="2894"/>
                </a:lnTo>
                <a:lnTo>
                  <a:pt x="890" y="2894"/>
                </a:lnTo>
                <a:lnTo>
                  <a:pt x="889" y="2894"/>
                </a:lnTo>
                <a:lnTo>
                  <a:pt x="889" y="2896"/>
                </a:lnTo>
                <a:lnTo>
                  <a:pt x="888" y="2896"/>
                </a:lnTo>
                <a:lnTo>
                  <a:pt x="886" y="2896"/>
                </a:lnTo>
                <a:lnTo>
                  <a:pt x="885" y="2896"/>
                </a:lnTo>
                <a:lnTo>
                  <a:pt x="885" y="2894"/>
                </a:lnTo>
                <a:lnTo>
                  <a:pt x="883" y="2894"/>
                </a:lnTo>
                <a:lnTo>
                  <a:pt x="883" y="2894"/>
                </a:lnTo>
                <a:lnTo>
                  <a:pt x="882" y="2894"/>
                </a:lnTo>
                <a:lnTo>
                  <a:pt x="882" y="2893"/>
                </a:lnTo>
                <a:lnTo>
                  <a:pt x="882" y="2891"/>
                </a:lnTo>
                <a:lnTo>
                  <a:pt x="882" y="2890"/>
                </a:lnTo>
                <a:lnTo>
                  <a:pt x="880" y="2890"/>
                </a:lnTo>
                <a:lnTo>
                  <a:pt x="880" y="2888"/>
                </a:lnTo>
                <a:lnTo>
                  <a:pt x="879" y="2888"/>
                </a:lnTo>
                <a:lnTo>
                  <a:pt x="877" y="2888"/>
                </a:lnTo>
                <a:lnTo>
                  <a:pt x="876" y="2888"/>
                </a:lnTo>
                <a:lnTo>
                  <a:pt x="876" y="2887"/>
                </a:lnTo>
                <a:lnTo>
                  <a:pt x="876" y="2885"/>
                </a:lnTo>
                <a:lnTo>
                  <a:pt x="876" y="2884"/>
                </a:lnTo>
                <a:lnTo>
                  <a:pt x="877" y="2884"/>
                </a:lnTo>
                <a:lnTo>
                  <a:pt x="879" y="2884"/>
                </a:lnTo>
                <a:lnTo>
                  <a:pt x="879" y="2883"/>
                </a:lnTo>
                <a:lnTo>
                  <a:pt x="880" y="2883"/>
                </a:lnTo>
                <a:lnTo>
                  <a:pt x="880" y="2881"/>
                </a:lnTo>
                <a:lnTo>
                  <a:pt x="880" y="2880"/>
                </a:lnTo>
                <a:lnTo>
                  <a:pt x="880" y="2878"/>
                </a:lnTo>
                <a:lnTo>
                  <a:pt x="882" y="2878"/>
                </a:lnTo>
                <a:lnTo>
                  <a:pt x="882" y="2877"/>
                </a:lnTo>
                <a:lnTo>
                  <a:pt x="882" y="2875"/>
                </a:lnTo>
                <a:lnTo>
                  <a:pt x="883" y="2875"/>
                </a:lnTo>
                <a:lnTo>
                  <a:pt x="885" y="2875"/>
                </a:lnTo>
                <a:lnTo>
                  <a:pt x="885" y="2874"/>
                </a:lnTo>
                <a:lnTo>
                  <a:pt x="886" y="2874"/>
                </a:lnTo>
                <a:lnTo>
                  <a:pt x="886" y="2872"/>
                </a:lnTo>
                <a:lnTo>
                  <a:pt x="886" y="2871"/>
                </a:lnTo>
                <a:lnTo>
                  <a:pt x="888" y="2871"/>
                </a:lnTo>
                <a:lnTo>
                  <a:pt x="888" y="2872"/>
                </a:lnTo>
                <a:lnTo>
                  <a:pt x="889" y="2872"/>
                </a:lnTo>
                <a:lnTo>
                  <a:pt x="889" y="2871"/>
                </a:lnTo>
                <a:lnTo>
                  <a:pt x="890" y="2871"/>
                </a:lnTo>
                <a:lnTo>
                  <a:pt x="892" y="2871"/>
                </a:lnTo>
                <a:lnTo>
                  <a:pt x="892" y="2869"/>
                </a:lnTo>
                <a:lnTo>
                  <a:pt x="893" y="2869"/>
                </a:lnTo>
                <a:lnTo>
                  <a:pt x="895" y="2869"/>
                </a:lnTo>
                <a:lnTo>
                  <a:pt x="895" y="2868"/>
                </a:lnTo>
                <a:lnTo>
                  <a:pt x="896" y="2868"/>
                </a:lnTo>
                <a:lnTo>
                  <a:pt x="898" y="2868"/>
                </a:lnTo>
                <a:lnTo>
                  <a:pt x="898" y="2869"/>
                </a:lnTo>
                <a:lnTo>
                  <a:pt x="899" y="2869"/>
                </a:lnTo>
                <a:lnTo>
                  <a:pt x="901" y="2869"/>
                </a:lnTo>
                <a:lnTo>
                  <a:pt x="901" y="2868"/>
                </a:lnTo>
                <a:lnTo>
                  <a:pt x="902" y="2868"/>
                </a:lnTo>
                <a:lnTo>
                  <a:pt x="902" y="2867"/>
                </a:lnTo>
                <a:lnTo>
                  <a:pt x="903" y="2867"/>
                </a:lnTo>
                <a:lnTo>
                  <a:pt x="905" y="2867"/>
                </a:lnTo>
                <a:lnTo>
                  <a:pt x="905" y="2865"/>
                </a:lnTo>
                <a:lnTo>
                  <a:pt x="905" y="2865"/>
                </a:lnTo>
                <a:lnTo>
                  <a:pt x="905" y="2864"/>
                </a:lnTo>
                <a:lnTo>
                  <a:pt x="906" y="2864"/>
                </a:lnTo>
                <a:lnTo>
                  <a:pt x="906" y="2865"/>
                </a:lnTo>
                <a:lnTo>
                  <a:pt x="906" y="2867"/>
                </a:lnTo>
                <a:lnTo>
                  <a:pt x="906" y="2868"/>
                </a:lnTo>
                <a:lnTo>
                  <a:pt x="906" y="2869"/>
                </a:lnTo>
                <a:lnTo>
                  <a:pt x="908" y="2869"/>
                </a:lnTo>
                <a:lnTo>
                  <a:pt x="908" y="2868"/>
                </a:lnTo>
                <a:lnTo>
                  <a:pt x="908" y="2867"/>
                </a:lnTo>
                <a:lnTo>
                  <a:pt x="909" y="2867"/>
                </a:lnTo>
                <a:lnTo>
                  <a:pt x="909" y="2865"/>
                </a:lnTo>
                <a:lnTo>
                  <a:pt x="911" y="2865"/>
                </a:lnTo>
                <a:lnTo>
                  <a:pt x="911" y="2864"/>
                </a:lnTo>
                <a:lnTo>
                  <a:pt x="912" y="2864"/>
                </a:lnTo>
                <a:lnTo>
                  <a:pt x="912" y="2865"/>
                </a:lnTo>
                <a:lnTo>
                  <a:pt x="914" y="2865"/>
                </a:lnTo>
                <a:lnTo>
                  <a:pt x="915" y="2865"/>
                </a:lnTo>
                <a:lnTo>
                  <a:pt x="915" y="2867"/>
                </a:lnTo>
                <a:lnTo>
                  <a:pt x="917" y="2867"/>
                </a:lnTo>
                <a:lnTo>
                  <a:pt x="917" y="2868"/>
                </a:lnTo>
                <a:lnTo>
                  <a:pt x="917" y="2869"/>
                </a:lnTo>
                <a:lnTo>
                  <a:pt x="917" y="2871"/>
                </a:lnTo>
                <a:lnTo>
                  <a:pt x="917" y="2872"/>
                </a:lnTo>
                <a:lnTo>
                  <a:pt x="915" y="2872"/>
                </a:lnTo>
                <a:lnTo>
                  <a:pt x="915" y="2874"/>
                </a:lnTo>
                <a:lnTo>
                  <a:pt x="914" y="2874"/>
                </a:lnTo>
                <a:lnTo>
                  <a:pt x="914" y="2875"/>
                </a:lnTo>
                <a:lnTo>
                  <a:pt x="914" y="2877"/>
                </a:lnTo>
                <a:lnTo>
                  <a:pt x="914" y="2878"/>
                </a:lnTo>
                <a:lnTo>
                  <a:pt x="915" y="2878"/>
                </a:lnTo>
                <a:lnTo>
                  <a:pt x="915" y="2880"/>
                </a:lnTo>
                <a:lnTo>
                  <a:pt x="915" y="2881"/>
                </a:lnTo>
                <a:lnTo>
                  <a:pt x="914" y="2881"/>
                </a:lnTo>
                <a:lnTo>
                  <a:pt x="914" y="2883"/>
                </a:lnTo>
                <a:lnTo>
                  <a:pt x="915" y="2883"/>
                </a:lnTo>
                <a:lnTo>
                  <a:pt x="917" y="2883"/>
                </a:lnTo>
                <a:lnTo>
                  <a:pt x="917" y="2881"/>
                </a:lnTo>
                <a:lnTo>
                  <a:pt x="918" y="2881"/>
                </a:lnTo>
                <a:lnTo>
                  <a:pt x="918" y="2883"/>
                </a:lnTo>
                <a:lnTo>
                  <a:pt x="918" y="2884"/>
                </a:lnTo>
                <a:lnTo>
                  <a:pt x="918" y="2885"/>
                </a:lnTo>
                <a:lnTo>
                  <a:pt x="917" y="2885"/>
                </a:lnTo>
                <a:lnTo>
                  <a:pt x="917" y="2887"/>
                </a:lnTo>
                <a:lnTo>
                  <a:pt x="915" y="2887"/>
                </a:lnTo>
                <a:lnTo>
                  <a:pt x="915" y="2888"/>
                </a:lnTo>
                <a:lnTo>
                  <a:pt x="917" y="2888"/>
                </a:lnTo>
                <a:lnTo>
                  <a:pt x="918" y="2888"/>
                </a:lnTo>
                <a:lnTo>
                  <a:pt x="918" y="2887"/>
                </a:lnTo>
                <a:lnTo>
                  <a:pt x="918" y="2885"/>
                </a:lnTo>
                <a:lnTo>
                  <a:pt x="919" y="2885"/>
                </a:lnTo>
                <a:lnTo>
                  <a:pt x="919" y="2884"/>
                </a:lnTo>
                <a:lnTo>
                  <a:pt x="919" y="2883"/>
                </a:lnTo>
                <a:lnTo>
                  <a:pt x="919" y="2881"/>
                </a:lnTo>
                <a:lnTo>
                  <a:pt x="921" y="2881"/>
                </a:lnTo>
                <a:lnTo>
                  <a:pt x="922" y="2883"/>
                </a:lnTo>
                <a:lnTo>
                  <a:pt x="924" y="2883"/>
                </a:lnTo>
                <a:lnTo>
                  <a:pt x="924" y="2881"/>
                </a:lnTo>
                <a:lnTo>
                  <a:pt x="925" y="2880"/>
                </a:lnTo>
                <a:lnTo>
                  <a:pt x="927" y="2880"/>
                </a:lnTo>
                <a:lnTo>
                  <a:pt x="928" y="2880"/>
                </a:lnTo>
                <a:lnTo>
                  <a:pt x="928" y="2878"/>
                </a:lnTo>
                <a:lnTo>
                  <a:pt x="928" y="2877"/>
                </a:lnTo>
                <a:lnTo>
                  <a:pt x="930" y="2877"/>
                </a:lnTo>
                <a:lnTo>
                  <a:pt x="930" y="2875"/>
                </a:lnTo>
                <a:lnTo>
                  <a:pt x="928" y="2875"/>
                </a:lnTo>
                <a:lnTo>
                  <a:pt x="928" y="2874"/>
                </a:lnTo>
                <a:lnTo>
                  <a:pt x="930" y="2874"/>
                </a:lnTo>
                <a:lnTo>
                  <a:pt x="930" y="2872"/>
                </a:lnTo>
                <a:lnTo>
                  <a:pt x="931" y="2872"/>
                </a:lnTo>
                <a:lnTo>
                  <a:pt x="931" y="2871"/>
                </a:lnTo>
                <a:lnTo>
                  <a:pt x="931" y="2869"/>
                </a:lnTo>
                <a:lnTo>
                  <a:pt x="931" y="2868"/>
                </a:lnTo>
                <a:lnTo>
                  <a:pt x="932" y="2868"/>
                </a:lnTo>
                <a:lnTo>
                  <a:pt x="932" y="2867"/>
                </a:lnTo>
                <a:lnTo>
                  <a:pt x="934" y="2867"/>
                </a:lnTo>
                <a:lnTo>
                  <a:pt x="934" y="2865"/>
                </a:lnTo>
                <a:lnTo>
                  <a:pt x="935" y="2865"/>
                </a:lnTo>
                <a:lnTo>
                  <a:pt x="935" y="2867"/>
                </a:lnTo>
                <a:lnTo>
                  <a:pt x="935" y="2868"/>
                </a:lnTo>
                <a:lnTo>
                  <a:pt x="935" y="2869"/>
                </a:lnTo>
                <a:lnTo>
                  <a:pt x="934" y="2869"/>
                </a:lnTo>
                <a:lnTo>
                  <a:pt x="934" y="2871"/>
                </a:lnTo>
                <a:lnTo>
                  <a:pt x="934" y="2872"/>
                </a:lnTo>
                <a:lnTo>
                  <a:pt x="934" y="2874"/>
                </a:lnTo>
                <a:lnTo>
                  <a:pt x="935" y="2874"/>
                </a:lnTo>
                <a:lnTo>
                  <a:pt x="935" y="2872"/>
                </a:lnTo>
                <a:lnTo>
                  <a:pt x="937" y="2872"/>
                </a:lnTo>
                <a:lnTo>
                  <a:pt x="938" y="2872"/>
                </a:lnTo>
                <a:lnTo>
                  <a:pt x="938" y="2871"/>
                </a:lnTo>
                <a:lnTo>
                  <a:pt x="940" y="2871"/>
                </a:lnTo>
                <a:lnTo>
                  <a:pt x="940" y="2871"/>
                </a:lnTo>
                <a:lnTo>
                  <a:pt x="940" y="2869"/>
                </a:lnTo>
                <a:lnTo>
                  <a:pt x="940" y="2868"/>
                </a:lnTo>
                <a:lnTo>
                  <a:pt x="941" y="2868"/>
                </a:lnTo>
                <a:lnTo>
                  <a:pt x="941" y="2869"/>
                </a:lnTo>
                <a:lnTo>
                  <a:pt x="941" y="2871"/>
                </a:lnTo>
                <a:lnTo>
                  <a:pt x="941" y="2872"/>
                </a:lnTo>
                <a:lnTo>
                  <a:pt x="941" y="2874"/>
                </a:lnTo>
                <a:lnTo>
                  <a:pt x="941" y="2875"/>
                </a:lnTo>
                <a:lnTo>
                  <a:pt x="941" y="2877"/>
                </a:lnTo>
                <a:lnTo>
                  <a:pt x="940" y="2877"/>
                </a:lnTo>
                <a:lnTo>
                  <a:pt x="940" y="2878"/>
                </a:lnTo>
                <a:lnTo>
                  <a:pt x="941" y="2878"/>
                </a:lnTo>
                <a:lnTo>
                  <a:pt x="941" y="2877"/>
                </a:lnTo>
                <a:lnTo>
                  <a:pt x="943" y="2877"/>
                </a:lnTo>
                <a:lnTo>
                  <a:pt x="943" y="2875"/>
                </a:lnTo>
                <a:lnTo>
                  <a:pt x="944" y="2875"/>
                </a:lnTo>
                <a:lnTo>
                  <a:pt x="944" y="2877"/>
                </a:lnTo>
                <a:lnTo>
                  <a:pt x="945" y="2877"/>
                </a:lnTo>
                <a:lnTo>
                  <a:pt x="944" y="2878"/>
                </a:lnTo>
                <a:lnTo>
                  <a:pt x="943" y="2878"/>
                </a:lnTo>
                <a:lnTo>
                  <a:pt x="943" y="2880"/>
                </a:lnTo>
                <a:lnTo>
                  <a:pt x="943" y="2881"/>
                </a:lnTo>
                <a:lnTo>
                  <a:pt x="943" y="2883"/>
                </a:lnTo>
                <a:lnTo>
                  <a:pt x="941" y="2883"/>
                </a:lnTo>
                <a:lnTo>
                  <a:pt x="940" y="2883"/>
                </a:lnTo>
                <a:lnTo>
                  <a:pt x="940" y="2883"/>
                </a:lnTo>
                <a:lnTo>
                  <a:pt x="938" y="2883"/>
                </a:lnTo>
                <a:lnTo>
                  <a:pt x="937" y="2883"/>
                </a:lnTo>
                <a:lnTo>
                  <a:pt x="937" y="2881"/>
                </a:lnTo>
                <a:lnTo>
                  <a:pt x="935" y="2881"/>
                </a:lnTo>
                <a:lnTo>
                  <a:pt x="935" y="2883"/>
                </a:lnTo>
                <a:lnTo>
                  <a:pt x="935" y="2884"/>
                </a:lnTo>
                <a:lnTo>
                  <a:pt x="935" y="2885"/>
                </a:lnTo>
                <a:lnTo>
                  <a:pt x="934" y="2885"/>
                </a:lnTo>
                <a:lnTo>
                  <a:pt x="932" y="2885"/>
                </a:lnTo>
                <a:lnTo>
                  <a:pt x="932" y="2887"/>
                </a:lnTo>
                <a:lnTo>
                  <a:pt x="934" y="2887"/>
                </a:lnTo>
                <a:lnTo>
                  <a:pt x="934" y="2888"/>
                </a:lnTo>
                <a:lnTo>
                  <a:pt x="932" y="2888"/>
                </a:lnTo>
                <a:lnTo>
                  <a:pt x="931" y="2888"/>
                </a:lnTo>
                <a:lnTo>
                  <a:pt x="930" y="2888"/>
                </a:lnTo>
                <a:lnTo>
                  <a:pt x="930" y="2890"/>
                </a:lnTo>
                <a:lnTo>
                  <a:pt x="931" y="2890"/>
                </a:lnTo>
                <a:lnTo>
                  <a:pt x="931" y="2891"/>
                </a:lnTo>
                <a:lnTo>
                  <a:pt x="930" y="2891"/>
                </a:lnTo>
                <a:lnTo>
                  <a:pt x="930" y="2893"/>
                </a:lnTo>
                <a:lnTo>
                  <a:pt x="928" y="2893"/>
                </a:lnTo>
                <a:lnTo>
                  <a:pt x="927" y="2893"/>
                </a:lnTo>
                <a:lnTo>
                  <a:pt x="927" y="2894"/>
                </a:lnTo>
                <a:lnTo>
                  <a:pt x="925" y="2894"/>
                </a:lnTo>
                <a:lnTo>
                  <a:pt x="925" y="2893"/>
                </a:lnTo>
                <a:lnTo>
                  <a:pt x="924" y="2893"/>
                </a:lnTo>
                <a:lnTo>
                  <a:pt x="922" y="2893"/>
                </a:lnTo>
                <a:lnTo>
                  <a:pt x="922" y="2894"/>
                </a:lnTo>
                <a:lnTo>
                  <a:pt x="924" y="2894"/>
                </a:lnTo>
                <a:lnTo>
                  <a:pt x="924" y="2894"/>
                </a:lnTo>
                <a:lnTo>
                  <a:pt x="924" y="2896"/>
                </a:lnTo>
                <a:lnTo>
                  <a:pt x="922" y="2896"/>
                </a:lnTo>
                <a:lnTo>
                  <a:pt x="922" y="2897"/>
                </a:lnTo>
                <a:lnTo>
                  <a:pt x="921" y="2897"/>
                </a:lnTo>
                <a:lnTo>
                  <a:pt x="919" y="2897"/>
                </a:lnTo>
                <a:lnTo>
                  <a:pt x="919" y="2898"/>
                </a:lnTo>
                <a:lnTo>
                  <a:pt x="918" y="2898"/>
                </a:lnTo>
                <a:lnTo>
                  <a:pt x="919" y="2900"/>
                </a:lnTo>
                <a:lnTo>
                  <a:pt x="919" y="2898"/>
                </a:lnTo>
                <a:lnTo>
                  <a:pt x="921" y="2898"/>
                </a:lnTo>
                <a:lnTo>
                  <a:pt x="921" y="2900"/>
                </a:lnTo>
                <a:lnTo>
                  <a:pt x="919" y="2901"/>
                </a:lnTo>
                <a:lnTo>
                  <a:pt x="918" y="2901"/>
                </a:lnTo>
                <a:lnTo>
                  <a:pt x="918" y="2903"/>
                </a:lnTo>
                <a:lnTo>
                  <a:pt x="919" y="2903"/>
                </a:lnTo>
                <a:lnTo>
                  <a:pt x="921" y="2903"/>
                </a:lnTo>
                <a:lnTo>
                  <a:pt x="921" y="2904"/>
                </a:lnTo>
                <a:lnTo>
                  <a:pt x="922" y="2904"/>
                </a:lnTo>
                <a:lnTo>
                  <a:pt x="922" y="2903"/>
                </a:lnTo>
                <a:lnTo>
                  <a:pt x="924" y="2903"/>
                </a:lnTo>
                <a:lnTo>
                  <a:pt x="924" y="2901"/>
                </a:lnTo>
                <a:lnTo>
                  <a:pt x="924" y="2900"/>
                </a:lnTo>
                <a:lnTo>
                  <a:pt x="925" y="2900"/>
                </a:lnTo>
                <a:lnTo>
                  <a:pt x="925" y="2901"/>
                </a:lnTo>
                <a:lnTo>
                  <a:pt x="925" y="2903"/>
                </a:lnTo>
                <a:lnTo>
                  <a:pt x="927" y="2903"/>
                </a:lnTo>
                <a:lnTo>
                  <a:pt x="927" y="2901"/>
                </a:lnTo>
                <a:lnTo>
                  <a:pt x="927" y="2900"/>
                </a:lnTo>
                <a:lnTo>
                  <a:pt x="927" y="2898"/>
                </a:lnTo>
                <a:lnTo>
                  <a:pt x="928" y="2897"/>
                </a:lnTo>
                <a:lnTo>
                  <a:pt x="930" y="2897"/>
                </a:lnTo>
                <a:lnTo>
                  <a:pt x="930" y="2896"/>
                </a:lnTo>
                <a:lnTo>
                  <a:pt x="931" y="2896"/>
                </a:lnTo>
                <a:lnTo>
                  <a:pt x="932" y="2896"/>
                </a:lnTo>
                <a:lnTo>
                  <a:pt x="932" y="2897"/>
                </a:lnTo>
                <a:lnTo>
                  <a:pt x="932" y="2898"/>
                </a:lnTo>
                <a:lnTo>
                  <a:pt x="934" y="2898"/>
                </a:lnTo>
                <a:lnTo>
                  <a:pt x="934" y="2897"/>
                </a:lnTo>
                <a:lnTo>
                  <a:pt x="934" y="2896"/>
                </a:lnTo>
                <a:lnTo>
                  <a:pt x="934" y="2894"/>
                </a:lnTo>
                <a:lnTo>
                  <a:pt x="935" y="2894"/>
                </a:lnTo>
                <a:lnTo>
                  <a:pt x="935" y="2894"/>
                </a:lnTo>
                <a:lnTo>
                  <a:pt x="937" y="2894"/>
                </a:lnTo>
                <a:lnTo>
                  <a:pt x="937" y="2894"/>
                </a:lnTo>
                <a:lnTo>
                  <a:pt x="938" y="2894"/>
                </a:lnTo>
                <a:lnTo>
                  <a:pt x="938" y="2896"/>
                </a:lnTo>
                <a:lnTo>
                  <a:pt x="938" y="2897"/>
                </a:lnTo>
                <a:lnTo>
                  <a:pt x="938" y="2898"/>
                </a:lnTo>
                <a:lnTo>
                  <a:pt x="937" y="2898"/>
                </a:lnTo>
                <a:lnTo>
                  <a:pt x="937" y="2900"/>
                </a:lnTo>
                <a:lnTo>
                  <a:pt x="938" y="2900"/>
                </a:lnTo>
                <a:lnTo>
                  <a:pt x="938" y="2898"/>
                </a:lnTo>
                <a:lnTo>
                  <a:pt x="940" y="2898"/>
                </a:lnTo>
                <a:lnTo>
                  <a:pt x="940" y="2900"/>
                </a:lnTo>
                <a:lnTo>
                  <a:pt x="940" y="2900"/>
                </a:lnTo>
                <a:close/>
                <a:moveTo>
                  <a:pt x="898" y="2929"/>
                </a:moveTo>
                <a:lnTo>
                  <a:pt x="896" y="2929"/>
                </a:lnTo>
                <a:lnTo>
                  <a:pt x="896" y="2930"/>
                </a:lnTo>
                <a:lnTo>
                  <a:pt x="898" y="2930"/>
                </a:lnTo>
                <a:lnTo>
                  <a:pt x="898" y="2929"/>
                </a:lnTo>
                <a:close/>
                <a:moveTo>
                  <a:pt x="899" y="2911"/>
                </a:moveTo>
                <a:lnTo>
                  <a:pt x="898" y="2911"/>
                </a:lnTo>
                <a:lnTo>
                  <a:pt x="898" y="2913"/>
                </a:lnTo>
                <a:lnTo>
                  <a:pt x="899" y="2913"/>
                </a:lnTo>
                <a:lnTo>
                  <a:pt x="899" y="2911"/>
                </a:lnTo>
                <a:close/>
                <a:moveTo>
                  <a:pt x="885" y="2935"/>
                </a:moveTo>
                <a:lnTo>
                  <a:pt x="886" y="2935"/>
                </a:lnTo>
                <a:lnTo>
                  <a:pt x="886" y="2933"/>
                </a:lnTo>
                <a:lnTo>
                  <a:pt x="885" y="2933"/>
                </a:lnTo>
                <a:lnTo>
                  <a:pt x="885" y="2935"/>
                </a:lnTo>
                <a:close/>
                <a:moveTo>
                  <a:pt x="922" y="2901"/>
                </a:moveTo>
                <a:lnTo>
                  <a:pt x="921" y="2901"/>
                </a:lnTo>
                <a:lnTo>
                  <a:pt x="921" y="2903"/>
                </a:lnTo>
                <a:lnTo>
                  <a:pt x="922" y="2903"/>
                </a:lnTo>
                <a:lnTo>
                  <a:pt x="922" y="2901"/>
                </a:lnTo>
                <a:close/>
                <a:moveTo>
                  <a:pt x="951" y="2887"/>
                </a:moveTo>
                <a:lnTo>
                  <a:pt x="950" y="2887"/>
                </a:lnTo>
                <a:lnTo>
                  <a:pt x="950" y="2885"/>
                </a:lnTo>
                <a:lnTo>
                  <a:pt x="948" y="2885"/>
                </a:lnTo>
                <a:lnTo>
                  <a:pt x="948" y="2887"/>
                </a:lnTo>
                <a:lnTo>
                  <a:pt x="948" y="2888"/>
                </a:lnTo>
                <a:lnTo>
                  <a:pt x="947" y="2888"/>
                </a:lnTo>
                <a:lnTo>
                  <a:pt x="947" y="2887"/>
                </a:lnTo>
                <a:lnTo>
                  <a:pt x="945" y="2887"/>
                </a:lnTo>
                <a:lnTo>
                  <a:pt x="945" y="2888"/>
                </a:lnTo>
                <a:lnTo>
                  <a:pt x="945" y="2890"/>
                </a:lnTo>
                <a:lnTo>
                  <a:pt x="945" y="2891"/>
                </a:lnTo>
                <a:lnTo>
                  <a:pt x="945" y="2893"/>
                </a:lnTo>
                <a:lnTo>
                  <a:pt x="944" y="2894"/>
                </a:lnTo>
                <a:lnTo>
                  <a:pt x="944" y="2894"/>
                </a:lnTo>
                <a:lnTo>
                  <a:pt x="943" y="2894"/>
                </a:lnTo>
                <a:lnTo>
                  <a:pt x="943" y="2894"/>
                </a:lnTo>
                <a:lnTo>
                  <a:pt x="943" y="2893"/>
                </a:lnTo>
                <a:lnTo>
                  <a:pt x="943" y="2891"/>
                </a:lnTo>
                <a:lnTo>
                  <a:pt x="941" y="2891"/>
                </a:lnTo>
                <a:lnTo>
                  <a:pt x="941" y="2893"/>
                </a:lnTo>
                <a:lnTo>
                  <a:pt x="940" y="2893"/>
                </a:lnTo>
                <a:lnTo>
                  <a:pt x="941" y="2894"/>
                </a:lnTo>
                <a:lnTo>
                  <a:pt x="940" y="2894"/>
                </a:lnTo>
                <a:lnTo>
                  <a:pt x="940" y="2893"/>
                </a:lnTo>
                <a:lnTo>
                  <a:pt x="940" y="2893"/>
                </a:lnTo>
                <a:lnTo>
                  <a:pt x="940" y="2894"/>
                </a:lnTo>
                <a:lnTo>
                  <a:pt x="940" y="2894"/>
                </a:lnTo>
                <a:lnTo>
                  <a:pt x="940" y="2896"/>
                </a:lnTo>
                <a:lnTo>
                  <a:pt x="940" y="2897"/>
                </a:lnTo>
                <a:lnTo>
                  <a:pt x="940" y="2898"/>
                </a:lnTo>
                <a:lnTo>
                  <a:pt x="940" y="2898"/>
                </a:lnTo>
                <a:lnTo>
                  <a:pt x="941" y="2898"/>
                </a:lnTo>
                <a:lnTo>
                  <a:pt x="941" y="2900"/>
                </a:lnTo>
                <a:lnTo>
                  <a:pt x="943" y="2900"/>
                </a:lnTo>
                <a:lnTo>
                  <a:pt x="943" y="2901"/>
                </a:lnTo>
                <a:lnTo>
                  <a:pt x="944" y="2901"/>
                </a:lnTo>
                <a:lnTo>
                  <a:pt x="944" y="2900"/>
                </a:lnTo>
                <a:lnTo>
                  <a:pt x="945" y="2900"/>
                </a:lnTo>
                <a:lnTo>
                  <a:pt x="947" y="2900"/>
                </a:lnTo>
                <a:lnTo>
                  <a:pt x="947" y="2898"/>
                </a:lnTo>
                <a:lnTo>
                  <a:pt x="948" y="2898"/>
                </a:lnTo>
                <a:lnTo>
                  <a:pt x="948" y="2897"/>
                </a:lnTo>
                <a:lnTo>
                  <a:pt x="947" y="2897"/>
                </a:lnTo>
                <a:lnTo>
                  <a:pt x="947" y="2896"/>
                </a:lnTo>
                <a:lnTo>
                  <a:pt x="945" y="2896"/>
                </a:lnTo>
                <a:lnTo>
                  <a:pt x="945" y="2894"/>
                </a:lnTo>
                <a:lnTo>
                  <a:pt x="947" y="2894"/>
                </a:lnTo>
                <a:lnTo>
                  <a:pt x="948" y="2894"/>
                </a:lnTo>
                <a:lnTo>
                  <a:pt x="950" y="2894"/>
                </a:lnTo>
                <a:lnTo>
                  <a:pt x="951" y="2894"/>
                </a:lnTo>
                <a:lnTo>
                  <a:pt x="953" y="2894"/>
                </a:lnTo>
                <a:lnTo>
                  <a:pt x="953" y="2894"/>
                </a:lnTo>
                <a:lnTo>
                  <a:pt x="951" y="2894"/>
                </a:lnTo>
                <a:lnTo>
                  <a:pt x="951" y="2893"/>
                </a:lnTo>
                <a:lnTo>
                  <a:pt x="951" y="2891"/>
                </a:lnTo>
                <a:lnTo>
                  <a:pt x="950" y="2891"/>
                </a:lnTo>
                <a:lnTo>
                  <a:pt x="951" y="2890"/>
                </a:lnTo>
                <a:lnTo>
                  <a:pt x="951" y="2888"/>
                </a:lnTo>
                <a:lnTo>
                  <a:pt x="953" y="2888"/>
                </a:lnTo>
                <a:lnTo>
                  <a:pt x="953" y="2887"/>
                </a:lnTo>
                <a:lnTo>
                  <a:pt x="953" y="2885"/>
                </a:lnTo>
                <a:lnTo>
                  <a:pt x="951" y="2885"/>
                </a:lnTo>
                <a:lnTo>
                  <a:pt x="951" y="2887"/>
                </a:lnTo>
                <a:close/>
                <a:moveTo>
                  <a:pt x="954" y="2868"/>
                </a:moveTo>
                <a:lnTo>
                  <a:pt x="953" y="2868"/>
                </a:lnTo>
                <a:lnTo>
                  <a:pt x="953" y="2867"/>
                </a:lnTo>
                <a:lnTo>
                  <a:pt x="951" y="2867"/>
                </a:lnTo>
                <a:lnTo>
                  <a:pt x="950" y="2867"/>
                </a:lnTo>
                <a:lnTo>
                  <a:pt x="948" y="2867"/>
                </a:lnTo>
                <a:lnTo>
                  <a:pt x="948" y="2868"/>
                </a:lnTo>
                <a:lnTo>
                  <a:pt x="947" y="2868"/>
                </a:lnTo>
                <a:lnTo>
                  <a:pt x="945" y="2868"/>
                </a:lnTo>
                <a:lnTo>
                  <a:pt x="945" y="2869"/>
                </a:lnTo>
                <a:lnTo>
                  <a:pt x="945" y="2871"/>
                </a:lnTo>
                <a:lnTo>
                  <a:pt x="947" y="2871"/>
                </a:lnTo>
                <a:lnTo>
                  <a:pt x="948" y="2871"/>
                </a:lnTo>
                <a:lnTo>
                  <a:pt x="950" y="2872"/>
                </a:lnTo>
                <a:lnTo>
                  <a:pt x="951" y="2872"/>
                </a:lnTo>
                <a:lnTo>
                  <a:pt x="953" y="2872"/>
                </a:lnTo>
                <a:lnTo>
                  <a:pt x="953" y="2871"/>
                </a:lnTo>
                <a:lnTo>
                  <a:pt x="954" y="2871"/>
                </a:lnTo>
                <a:lnTo>
                  <a:pt x="956" y="2871"/>
                </a:lnTo>
                <a:lnTo>
                  <a:pt x="956" y="2869"/>
                </a:lnTo>
                <a:lnTo>
                  <a:pt x="954" y="2869"/>
                </a:lnTo>
                <a:lnTo>
                  <a:pt x="954" y="2868"/>
                </a:lnTo>
                <a:close/>
                <a:moveTo>
                  <a:pt x="996" y="2859"/>
                </a:moveTo>
                <a:lnTo>
                  <a:pt x="996" y="2859"/>
                </a:lnTo>
                <a:lnTo>
                  <a:pt x="995" y="2859"/>
                </a:lnTo>
                <a:lnTo>
                  <a:pt x="995" y="2859"/>
                </a:lnTo>
                <a:lnTo>
                  <a:pt x="993" y="2859"/>
                </a:lnTo>
                <a:lnTo>
                  <a:pt x="992" y="2861"/>
                </a:lnTo>
                <a:lnTo>
                  <a:pt x="993" y="2861"/>
                </a:lnTo>
                <a:lnTo>
                  <a:pt x="993" y="2862"/>
                </a:lnTo>
                <a:lnTo>
                  <a:pt x="995" y="2862"/>
                </a:lnTo>
                <a:lnTo>
                  <a:pt x="996" y="2862"/>
                </a:lnTo>
                <a:lnTo>
                  <a:pt x="998" y="2862"/>
                </a:lnTo>
                <a:lnTo>
                  <a:pt x="998" y="2861"/>
                </a:lnTo>
                <a:lnTo>
                  <a:pt x="999" y="2861"/>
                </a:lnTo>
                <a:lnTo>
                  <a:pt x="999" y="2859"/>
                </a:lnTo>
                <a:lnTo>
                  <a:pt x="998" y="2859"/>
                </a:lnTo>
                <a:lnTo>
                  <a:pt x="996" y="2859"/>
                </a:lnTo>
                <a:close/>
                <a:moveTo>
                  <a:pt x="1015" y="2856"/>
                </a:moveTo>
                <a:lnTo>
                  <a:pt x="1014" y="2856"/>
                </a:lnTo>
                <a:lnTo>
                  <a:pt x="1014" y="2855"/>
                </a:lnTo>
                <a:lnTo>
                  <a:pt x="1012" y="2855"/>
                </a:lnTo>
                <a:lnTo>
                  <a:pt x="1011" y="2855"/>
                </a:lnTo>
                <a:lnTo>
                  <a:pt x="1009" y="2855"/>
                </a:lnTo>
                <a:lnTo>
                  <a:pt x="1009" y="2856"/>
                </a:lnTo>
                <a:lnTo>
                  <a:pt x="1009" y="2856"/>
                </a:lnTo>
                <a:lnTo>
                  <a:pt x="1009" y="2855"/>
                </a:lnTo>
                <a:lnTo>
                  <a:pt x="1008" y="2855"/>
                </a:lnTo>
                <a:lnTo>
                  <a:pt x="1008" y="2856"/>
                </a:lnTo>
                <a:lnTo>
                  <a:pt x="1006" y="2856"/>
                </a:lnTo>
                <a:lnTo>
                  <a:pt x="1005" y="2856"/>
                </a:lnTo>
                <a:lnTo>
                  <a:pt x="1005" y="2858"/>
                </a:lnTo>
                <a:lnTo>
                  <a:pt x="1006" y="2858"/>
                </a:lnTo>
                <a:lnTo>
                  <a:pt x="1008" y="2858"/>
                </a:lnTo>
                <a:lnTo>
                  <a:pt x="1009" y="2858"/>
                </a:lnTo>
                <a:lnTo>
                  <a:pt x="1009" y="2858"/>
                </a:lnTo>
                <a:lnTo>
                  <a:pt x="1009" y="2859"/>
                </a:lnTo>
                <a:lnTo>
                  <a:pt x="1009" y="2859"/>
                </a:lnTo>
                <a:lnTo>
                  <a:pt x="1011" y="2859"/>
                </a:lnTo>
                <a:lnTo>
                  <a:pt x="1011" y="2861"/>
                </a:lnTo>
                <a:lnTo>
                  <a:pt x="1012" y="2861"/>
                </a:lnTo>
                <a:lnTo>
                  <a:pt x="1012" y="2859"/>
                </a:lnTo>
                <a:lnTo>
                  <a:pt x="1012" y="2859"/>
                </a:lnTo>
                <a:lnTo>
                  <a:pt x="1014" y="2859"/>
                </a:lnTo>
                <a:lnTo>
                  <a:pt x="1015" y="2859"/>
                </a:lnTo>
                <a:lnTo>
                  <a:pt x="1015" y="2859"/>
                </a:lnTo>
                <a:lnTo>
                  <a:pt x="1016" y="2859"/>
                </a:lnTo>
                <a:lnTo>
                  <a:pt x="1016" y="2859"/>
                </a:lnTo>
                <a:lnTo>
                  <a:pt x="1016" y="2858"/>
                </a:lnTo>
                <a:lnTo>
                  <a:pt x="1015" y="2858"/>
                </a:lnTo>
                <a:lnTo>
                  <a:pt x="1015" y="2856"/>
                </a:lnTo>
                <a:close/>
                <a:moveTo>
                  <a:pt x="983" y="2851"/>
                </a:moveTo>
                <a:lnTo>
                  <a:pt x="983" y="2852"/>
                </a:lnTo>
                <a:lnTo>
                  <a:pt x="982" y="2852"/>
                </a:lnTo>
                <a:lnTo>
                  <a:pt x="980" y="2852"/>
                </a:lnTo>
                <a:lnTo>
                  <a:pt x="980" y="2854"/>
                </a:lnTo>
                <a:lnTo>
                  <a:pt x="979" y="2852"/>
                </a:lnTo>
                <a:lnTo>
                  <a:pt x="977" y="2852"/>
                </a:lnTo>
                <a:lnTo>
                  <a:pt x="976" y="2852"/>
                </a:lnTo>
                <a:lnTo>
                  <a:pt x="976" y="2851"/>
                </a:lnTo>
                <a:lnTo>
                  <a:pt x="977" y="2851"/>
                </a:lnTo>
                <a:lnTo>
                  <a:pt x="979" y="2849"/>
                </a:lnTo>
                <a:lnTo>
                  <a:pt x="980" y="2849"/>
                </a:lnTo>
                <a:lnTo>
                  <a:pt x="980" y="2848"/>
                </a:lnTo>
                <a:lnTo>
                  <a:pt x="979" y="2848"/>
                </a:lnTo>
                <a:lnTo>
                  <a:pt x="979" y="2846"/>
                </a:lnTo>
                <a:lnTo>
                  <a:pt x="977" y="2846"/>
                </a:lnTo>
                <a:lnTo>
                  <a:pt x="976" y="2846"/>
                </a:lnTo>
                <a:lnTo>
                  <a:pt x="976" y="2845"/>
                </a:lnTo>
                <a:lnTo>
                  <a:pt x="974" y="2846"/>
                </a:lnTo>
                <a:lnTo>
                  <a:pt x="974" y="2845"/>
                </a:lnTo>
                <a:lnTo>
                  <a:pt x="974" y="2845"/>
                </a:lnTo>
                <a:lnTo>
                  <a:pt x="974" y="2846"/>
                </a:lnTo>
                <a:lnTo>
                  <a:pt x="973" y="2846"/>
                </a:lnTo>
                <a:lnTo>
                  <a:pt x="972" y="2846"/>
                </a:lnTo>
                <a:lnTo>
                  <a:pt x="972" y="2845"/>
                </a:lnTo>
                <a:lnTo>
                  <a:pt x="970" y="2845"/>
                </a:lnTo>
                <a:lnTo>
                  <a:pt x="970" y="2843"/>
                </a:lnTo>
                <a:lnTo>
                  <a:pt x="970" y="2842"/>
                </a:lnTo>
                <a:lnTo>
                  <a:pt x="972" y="2842"/>
                </a:lnTo>
                <a:lnTo>
                  <a:pt x="972" y="2841"/>
                </a:lnTo>
                <a:lnTo>
                  <a:pt x="970" y="2841"/>
                </a:lnTo>
                <a:lnTo>
                  <a:pt x="970" y="2839"/>
                </a:lnTo>
                <a:lnTo>
                  <a:pt x="969" y="2839"/>
                </a:lnTo>
                <a:lnTo>
                  <a:pt x="969" y="2841"/>
                </a:lnTo>
                <a:lnTo>
                  <a:pt x="967" y="2841"/>
                </a:lnTo>
                <a:lnTo>
                  <a:pt x="966" y="2841"/>
                </a:lnTo>
                <a:lnTo>
                  <a:pt x="966" y="2839"/>
                </a:lnTo>
                <a:lnTo>
                  <a:pt x="964" y="2839"/>
                </a:lnTo>
                <a:lnTo>
                  <a:pt x="963" y="2839"/>
                </a:lnTo>
                <a:lnTo>
                  <a:pt x="961" y="2841"/>
                </a:lnTo>
                <a:lnTo>
                  <a:pt x="961" y="2842"/>
                </a:lnTo>
                <a:lnTo>
                  <a:pt x="960" y="2842"/>
                </a:lnTo>
                <a:lnTo>
                  <a:pt x="960" y="2843"/>
                </a:lnTo>
                <a:lnTo>
                  <a:pt x="959" y="2843"/>
                </a:lnTo>
                <a:lnTo>
                  <a:pt x="957" y="2843"/>
                </a:lnTo>
                <a:lnTo>
                  <a:pt x="956" y="2843"/>
                </a:lnTo>
                <a:lnTo>
                  <a:pt x="956" y="2845"/>
                </a:lnTo>
                <a:lnTo>
                  <a:pt x="954" y="2845"/>
                </a:lnTo>
                <a:lnTo>
                  <a:pt x="954" y="2846"/>
                </a:lnTo>
                <a:lnTo>
                  <a:pt x="956" y="2846"/>
                </a:lnTo>
                <a:lnTo>
                  <a:pt x="956" y="2848"/>
                </a:lnTo>
                <a:lnTo>
                  <a:pt x="954" y="2848"/>
                </a:lnTo>
                <a:lnTo>
                  <a:pt x="954" y="2849"/>
                </a:lnTo>
                <a:lnTo>
                  <a:pt x="953" y="2849"/>
                </a:lnTo>
                <a:lnTo>
                  <a:pt x="953" y="2851"/>
                </a:lnTo>
                <a:lnTo>
                  <a:pt x="953" y="2852"/>
                </a:lnTo>
                <a:lnTo>
                  <a:pt x="953" y="2854"/>
                </a:lnTo>
                <a:lnTo>
                  <a:pt x="954" y="2854"/>
                </a:lnTo>
                <a:lnTo>
                  <a:pt x="954" y="2855"/>
                </a:lnTo>
                <a:lnTo>
                  <a:pt x="956" y="2855"/>
                </a:lnTo>
                <a:lnTo>
                  <a:pt x="956" y="2856"/>
                </a:lnTo>
                <a:lnTo>
                  <a:pt x="957" y="2856"/>
                </a:lnTo>
                <a:lnTo>
                  <a:pt x="957" y="2858"/>
                </a:lnTo>
                <a:lnTo>
                  <a:pt x="957" y="2859"/>
                </a:lnTo>
                <a:lnTo>
                  <a:pt x="957" y="2859"/>
                </a:lnTo>
                <a:lnTo>
                  <a:pt x="957" y="2861"/>
                </a:lnTo>
                <a:lnTo>
                  <a:pt x="959" y="2861"/>
                </a:lnTo>
                <a:lnTo>
                  <a:pt x="959" y="2859"/>
                </a:lnTo>
                <a:lnTo>
                  <a:pt x="960" y="2859"/>
                </a:lnTo>
                <a:lnTo>
                  <a:pt x="961" y="2859"/>
                </a:lnTo>
                <a:lnTo>
                  <a:pt x="961" y="2859"/>
                </a:lnTo>
                <a:lnTo>
                  <a:pt x="963" y="2859"/>
                </a:lnTo>
                <a:lnTo>
                  <a:pt x="963" y="2858"/>
                </a:lnTo>
                <a:lnTo>
                  <a:pt x="964" y="2858"/>
                </a:lnTo>
                <a:lnTo>
                  <a:pt x="964" y="2859"/>
                </a:lnTo>
                <a:lnTo>
                  <a:pt x="966" y="2859"/>
                </a:lnTo>
                <a:lnTo>
                  <a:pt x="967" y="2859"/>
                </a:lnTo>
                <a:lnTo>
                  <a:pt x="969" y="2859"/>
                </a:lnTo>
                <a:lnTo>
                  <a:pt x="969" y="2859"/>
                </a:lnTo>
                <a:lnTo>
                  <a:pt x="969" y="2861"/>
                </a:lnTo>
                <a:lnTo>
                  <a:pt x="969" y="2862"/>
                </a:lnTo>
                <a:lnTo>
                  <a:pt x="970" y="2862"/>
                </a:lnTo>
                <a:lnTo>
                  <a:pt x="970" y="2861"/>
                </a:lnTo>
                <a:lnTo>
                  <a:pt x="972" y="2861"/>
                </a:lnTo>
                <a:lnTo>
                  <a:pt x="972" y="2859"/>
                </a:lnTo>
                <a:lnTo>
                  <a:pt x="973" y="2859"/>
                </a:lnTo>
                <a:lnTo>
                  <a:pt x="973" y="2859"/>
                </a:lnTo>
                <a:lnTo>
                  <a:pt x="973" y="2858"/>
                </a:lnTo>
                <a:lnTo>
                  <a:pt x="973" y="2856"/>
                </a:lnTo>
                <a:lnTo>
                  <a:pt x="974" y="2856"/>
                </a:lnTo>
                <a:lnTo>
                  <a:pt x="974" y="2858"/>
                </a:lnTo>
                <a:lnTo>
                  <a:pt x="974" y="2858"/>
                </a:lnTo>
                <a:lnTo>
                  <a:pt x="976" y="2858"/>
                </a:lnTo>
                <a:lnTo>
                  <a:pt x="976" y="2859"/>
                </a:lnTo>
                <a:lnTo>
                  <a:pt x="977" y="2859"/>
                </a:lnTo>
                <a:lnTo>
                  <a:pt x="977" y="2858"/>
                </a:lnTo>
                <a:lnTo>
                  <a:pt x="979" y="2858"/>
                </a:lnTo>
                <a:lnTo>
                  <a:pt x="979" y="2856"/>
                </a:lnTo>
                <a:lnTo>
                  <a:pt x="980" y="2856"/>
                </a:lnTo>
                <a:lnTo>
                  <a:pt x="982" y="2856"/>
                </a:lnTo>
                <a:lnTo>
                  <a:pt x="983" y="2856"/>
                </a:lnTo>
                <a:lnTo>
                  <a:pt x="985" y="2856"/>
                </a:lnTo>
                <a:lnTo>
                  <a:pt x="985" y="2855"/>
                </a:lnTo>
                <a:lnTo>
                  <a:pt x="985" y="2854"/>
                </a:lnTo>
                <a:lnTo>
                  <a:pt x="985" y="2852"/>
                </a:lnTo>
                <a:lnTo>
                  <a:pt x="986" y="2851"/>
                </a:lnTo>
                <a:lnTo>
                  <a:pt x="985" y="2851"/>
                </a:lnTo>
                <a:lnTo>
                  <a:pt x="983" y="2851"/>
                </a:lnTo>
                <a:close/>
                <a:moveTo>
                  <a:pt x="976" y="2843"/>
                </a:moveTo>
                <a:lnTo>
                  <a:pt x="974" y="2843"/>
                </a:lnTo>
                <a:lnTo>
                  <a:pt x="974" y="2845"/>
                </a:lnTo>
                <a:lnTo>
                  <a:pt x="976" y="2845"/>
                </a:lnTo>
                <a:lnTo>
                  <a:pt x="976" y="2843"/>
                </a:lnTo>
                <a:close/>
                <a:moveTo>
                  <a:pt x="1040" y="2851"/>
                </a:moveTo>
                <a:lnTo>
                  <a:pt x="1038" y="2851"/>
                </a:lnTo>
                <a:lnTo>
                  <a:pt x="1037" y="2851"/>
                </a:lnTo>
                <a:lnTo>
                  <a:pt x="1037" y="2852"/>
                </a:lnTo>
                <a:lnTo>
                  <a:pt x="1035" y="2852"/>
                </a:lnTo>
                <a:lnTo>
                  <a:pt x="1034" y="2852"/>
                </a:lnTo>
                <a:lnTo>
                  <a:pt x="1032" y="2852"/>
                </a:lnTo>
                <a:lnTo>
                  <a:pt x="1031" y="2852"/>
                </a:lnTo>
                <a:lnTo>
                  <a:pt x="1029" y="2852"/>
                </a:lnTo>
                <a:lnTo>
                  <a:pt x="1028" y="2852"/>
                </a:lnTo>
                <a:lnTo>
                  <a:pt x="1027" y="2852"/>
                </a:lnTo>
                <a:lnTo>
                  <a:pt x="1027" y="2851"/>
                </a:lnTo>
                <a:lnTo>
                  <a:pt x="1025" y="2851"/>
                </a:lnTo>
                <a:lnTo>
                  <a:pt x="1024" y="2851"/>
                </a:lnTo>
                <a:lnTo>
                  <a:pt x="1024" y="2852"/>
                </a:lnTo>
                <a:lnTo>
                  <a:pt x="1022" y="2852"/>
                </a:lnTo>
                <a:lnTo>
                  <a:pt x="1021" y="2852"/>
                </a:lnTo>
                <a:lnTo>
                  <a:pt x="1019" y="2852"/>
                </a:lnTo>
                <a:lnTo>
                  <a:pt x="1019" y="2854"/>
                </a:lnTo>
                <a:lnTo>
                  <a:pt x="1018" y="2854"/>
                </a:lnTo>
                <a:lnTo>
                  <a:pt x="1018" y="2855"/>
                </a:lnTo>
                <a:lnTo>
                  <a:pt x="1018" y="2856"/>
                </a:lnTo>
                <a:lnTo>
                  <a:pt x="1019" y="2856"/>
                </a:lnTo>
                <a:lnTo>
                  <a:pt x="1021" y="2856"/>
                </a:lnTo>
                <a:lnTo>
                  <a:pt x="1022" y="2856"/>
                </a:lnTo>
                <a:lnTo>
                  <a:pt x="1022" y="2858"/>
                </a:lnTo>
                <a:lnTo>
                  <a:pt x="1024" y="2858"/>
                </a:lnTo>
                <a:lnTo>
                  <a:pt x="1024" y="2856"/>
                </a:lnTo>
                <a:lnTo>
                  <a:pt x="1025" y="2856"/>
                </a:lnTo>
                <a:lnTo>
                  <a:pt x="1025" y="2858"/>
                </a:lnTo>
                <a:lnTo>
                  <a:pt x="1027" y="2858"/>
                </a:lnTo>
                <a:lnTo>
                  <a:pt x="1028" y="2858"/>
                </a:lnTo>
                <a:lnTo>
                  <a:pt x="1029" y="2858"/>
                </a:lnTo>
                <a:lnTo>
                  <a:pt x="1031" y="2858"/>
                </a:lnTo>
                <a:lnTo>
                  <a:pt x="1031" y="2859"/>
                </a:lnTo>
                <a:lnTo>
                  <a:pt x="1032" y="2859"/>
                </a:lnTo>
                <a:lnTo>
                  <a:pt x="1032" y="2858"/>
                </a:lnTo>
                <a:lnTo>
                  <a:pt x="1034" y="2858"/>
                </a:lnTo>
                <a:lnTo>
                  <a:pt x="1035" y="2858"/>
                </a:lnTo>
                <a:lnTo>
                  <a:pt x="1037" y="2858"/>
                </a:lnTo>
                <a:lnTo>
                  <a:pt x="1038" y="2858"/>
                </a:lnTo>
                <a:lnTo>
                  <a:pt x="1038" y="2856"/>
                </a:lnTo>
                <a:lnTo>
                  <a:pt x="1038" y="2855"/>
                </a:lnTo>
                <a:lnTo>
                  <a:pt x="1040" y="2855"/>
                </a:lnTo>
                <a:lnTo>
                  <a:pt x="1040" y="2854"/>
                </a:lnTo>
                <a:lnTo>
                  <a:pt x="1041" y="2854"/>
                </a:lnTo>
                <a:lnTo>
                  <a:pt x="1041" y="2852"/>
                </a:lnTo>
                <a:lnTo>
                  <a:pt x="1040" y="2852"/>
                </a:lnTo>
                <a:lnTo>
                  <a:pt x="1040" y="2851"/>
                </a:lnTo>
                <a:close/>
                <a:moveTo>
                  <a:pt x="1002" y="2845"/>
                </a:moveTo>
                <a:lnTo>
                  <a:pt x="1002" y="2843"/>
                </a:lnTo>
                <a:lnTo>
                  <a:pt x="1003" y="2843"/>
                </a:lnTo>
                <a:lnTo>
                  <a:pt x="1003" y="2845"/>
                </a:lnTo>
                <a:lnTo>
                  <a:pt x="1005" y="2845"/>
                </a:lnTo>
                <a:lnTo>
                  <a:pt x="1005" y="2843"/>
                </a:lnTo>
                <a:lnTo>
                  <a:pt x="1006" y="2843"/>
                </a:lnTo>
                <a:lnTo>
                  <a:pt x="1006" y="2842"/>
                </a:lnTo>
                <a:lnTo>
                  <a:pt x="1006" y="2841"/>
                </a:lnTo>
                <a:lnTo>
                  <a:pt x="1005" y="2841"/>
                </a:lnTo>
                <a:lnTo>
                  <a:pt x="1003" y="2841"/>
                </a:lnTo>
                <a:lnTo>
                  <a:pt x="1002" y="2841"/>
                </a:lnTo>
                <a:lnTo>
                  <a:pt x="1001" y="2841"/>
                </a:lnTo>
                <a:lnTo>
                  <a:pt x="999" y="2841"/>
                </a:lnTo>
                <a:lnTo>
                  <a:pt x="998" y="2841"/>
                </a:lnTo>
                <a:lnTo>
                  <a:pt x="996" y="2841"/>
                </a:lnTo>
                <a:lnTo>
                  <a:pt x="996" y="2839"/>
                </a:lnTo>
                <a:lnTo>
                  <a:pt x="995" y="2839"/>
                </a:lnTo>
                <a:lnTo>
                  <a:pt x="995" y="2838"/>
                </a:lnTo>
                <a:lnTo>
                  <a:pt x="993" y="2838"/>
                </a:lnTo>
                <a:lnTo>
                  <a:pt x="993" y="2836"/>
                </a:lnTo>
                <a:lnTo>
                  <a:pt x="992" y="2836"/>
                </a:lnTo>
                <a:lnTo>
                  <a:pt x="992" y="2838"/>
                </a:lnTo>
                <a:lnTo>
                  <a:pt x="992" y="2839"/>
                </a:lnTo>
                <a:lnTo>
                  <a:pt x="990" y="2839"/>
                </a:lnTo>
                <a:lnTo>
                  <a:pt x="989" y="2839"/>
                </a:lnTo>
                <a:lnTo>
                  <a:pt x="989" y="2841"/>
                </a:lnTo>
                <a:lnTo>
                  <a:pt x="987" y="2841"/>
                </a:lnTo>
                <a:lnTo>
                  <a:pt x="987" y="2842"/>
                </a:lnTo>
                <a:lnTo>
                  <a:pt x="987" y="2843"/>
                </a:lnTo>
                <a:lnTo>
                  <a:pt x="989" y="2843"/>
                </a:lnTo>
                <a:lnTo>
                  <a:pt x="989" y="2845"/>
                </a:lnTo>
                <a:lnTo>
                  <a:pt x="990" y="2845"/>
                </a:lnTo>
                <a:lnTo>
                  <a:pt x="990" y="2846"/>
                </a:lnTo>
                <a:lnTo>
                  <a:pt x="990" y="2848"/>
                </a:lnTo>
                <a:lnTo>
                  <a:pt x="989" y="2848"/>
                </a:lnTo>
                <a:lnTo>
                  <a:pt x="989" y="2849"/>
                </a:lnTo>
                <a:lnTo>
                  <a:pt x="987" y="2849"/>
                </a:lnTo>
                <a:lnTo>
                  <a:pt x="987" y="2851"/>
                </a:lnTo>
                <a:lnTo>
                  <a:pt x="989" y="2851"/>
                </a:lnTo>
                <a:lnTo>
                  <a:pt x="989" y="2852"/>
                </a:lnTo>
                <a:lnTo>
                  <a:pt x="990" y="2852"/>
                </a:lnTo>
                <a:lnTo>
                  <a:pt x="992" y="2854"/>
                </a:lnTo>
                <a:lnTo>
                  <a:pt x="993" y="2854"/>
                </a:lnTo>
                <a:lnTo>
                  <a:pt x="995" y="2852"/>
                </a:lnTo>
                <a:lnTo>
                  <a:pt x="995" y="2851"/>
                </a:lnTo>
                <a:lnTo>
                  <a:pt x="993" y="2851"/>
                </a:lnTo>
                <a:lnTo>
                  <a:pt x="993" y="2849"/>
                </a:lnTo>
                <a:lnTo>
                  <a:pt x="995" y="2849"/>
                </a:lnTo>
                <a:lnTo>
                  <a:pt x="996" y="2849"/>
                </a:lnTo>
                <a:lnTo>
                  <a:pt x="996" y="2848"/>
                </a:lnTo>
                <a:lnTo>
                  <a:pt x="998" y="2848"/>
                </a:lnTo>
                <a:lnTo>
                  <a:pt x="998" y="2846"/>
                </a:lnTo>
                <a:lnTo>
                  <a:pt x="999" y="2845"/>
                </a:lnTo>
                <a:lnTo>
                  <a:pt x="999" y="2843"/>
                </a:lnTo>
                <a:lnTo>
                  <a:pt x="1001" y="2843"/>
                </a:lnTo>
                <a:lnTo>
                  <a:pt x="1001" y="2845"/>
                </a:lnTo>
                <a:lnTo>
                  <a:pt x="1002" y="2845"/>
                </a:lnTo>
                <a:close/>
                <a:moveTo>
                  <a:pt x="993" y="2835"/>
                </a:moveTo>
                <a:lnTo>
                  <a:pt x="995" y="2833"/>
                </a:lnTo>
                <a:lnTo>
                  <a:pt x="996" y="2833"/>
                </a:lnTo>
                <a:lnTo>
                  <a:pt x="996" y="2832"/>
                </a:lnTo>
                <a:lnTo>
                  <a:pt x="996" y="2830"/>
                </a:lnTo>
                <a:lnTo>
                  <a:pt x="998" y="2830"/>
                </a:lnTo>
                <a:lnTo>
                  <a:pt x="999" y="2830"/>
                </a:lnTo>
                <a:lnTo>
                  <a:pt x="999" y="2829"/>
                </a:lnTo>
                <a:lnTo>
                  <a:pt x="998" y="2829"/>
                </a:lnTo>
                <a:lnTo>
                  <a:pt x="996" y="2829"/>
                </a:lnTo>
                <a:lnTo>
                  <a:pt x="995" y="2829"/>
                </a:lnTo>
                <a:lnTo>
                  <a:pt x="993" y="2829"/>
                </a:lnTo>
                <a:lnTo>
                  <a:pt x="993" y="2830"/>
                </a:lnTo>
                <a:lnTo>
                  <a:pt x="992" y="2830"/>
                </a:lnTo>
                <a:lnTo>
                  <a:pt x="992" y="2832"/>
                </a:lnTo>
                <a:lnTo>
                  <a:pt x="992" y="2833"/>
                </a:lnTo>
                <a:lnTo>
                  <a:pt x="990" y="2833"/>
                </a:lnTo>
                <a:lnTo>
                  <a:pt x="990" y="2832"/>
                </a:lnTo>
                <a:lnTo>
                  <a:pt x="990" y="2830"/>
                </a:lnTo>
                <a:lnTo>
                  <a:pt x="990" y="2829"/>
                </a:lnTo>
                <a:lnTo>
                  <a:pt x="989" y="2829"/>
                </a:lnTo>
                <a:lnTo>
                  <a:pt x="987" y="2829"/>
                </a:lnTo>
                <a:lnTo>
                  <a:pt x="987" y="2830"/>
                </a:lnTo>
                <a:lnTo>
                  <a:pt x="987" y="2832"/>
                </a:lnTo>
                <a:lnTo>
                  <a:pt x="986" y="2832"/>
                </a:lnTo>
                <a:lnTo>
                  <a:pt x="985" y="2832"/>
                </a:lnTo>
                <a:lnTo>
                  <a:pt x="985" y="2833"/>
                </a:lnTo>
                <a:lnTo>
                  <a:pt x="985" y="2835"/>
                </a:lnTo>
                <a:lnTo>
                  <a:pt x="983" y="2835"/>
                </a:lnTo>
                <a:lnTo>
                  <a:pt x="983" y="2836"/>
                </a:lnTo>
                <a:lnTo>
                  <a:pt x="985" y="2836"/>
                </a:lnTo>
                <a:lnTo>
                  <a:pt x="985" y="2838"/>
                </a:lnTo>
                <a:lnTo>
                  <a:pt x="986" y="2838"/>
                </a:lnTo>
                <a:lnTo>
                  <a:pt x="987" y="2838"/>
                </a:lnTo>
                <a:lnTo>
                  <a:pt x="989" y="2838"/>
                </a:lnTo>
                <a:lnTo>
                  <a:pt x="989" y="2836"/>
                </a:lnTo>
                <a:lnTo>
                  <a:pt x="990" y="2836"/>
                </a:lnTo>
                <a:lnTo>
                  <a:pt x="992" y="2836"/>
                </a:lnTo>
                <a:lnTo>
                  <a:pt x="992" y="2835"/>
                </a:lnTo>
                <a:lnTo>
                  <a:pt x="993" y="2835"/>
                </a:lnTo>
                <a:close/>
                <a:moveTo>
                  <a:pt x="1223" y="2819"/>
                </a:moveTo>
                <a:lnTo>
                  <a:pt x="1223" y="2817"/>
                </a:lnTo>
                <a:lnTo>
                  <a:pt x="1223" y="2816"/>
                </a:lnTo>
                <a:lnTo>
                  <a:pt x="1222" y="2816"/>
                </a:lnTo>
                <a:lnTo>
                  <a:pt x="1221" y="2816"/>
                </a:lnTo>
                <a:lnTo>
                  <a:pt x="1219" y="2816"/>
                </a:lnTo>
                <a:lnTo>
                  <a:pt x="1219" y="2814"/>
                </a:lnTo>
                <a:lnTo>
                  <a:pt x="1218" y="2814"/>
                </a:lnTo>
                <a:lnTo>
                  <a:pt x="1218" y="2816"/>
                </a:lnTo>
                <a:lnTo>
                  <a:pt x="1218" y="2817"/>
                </a:lnTo>
                <a:lnTo>
                  <a:pt x="1219" y="2817"/>
                </a:lnTo>
                <a:lnTo>
                  <a:pt x="1219" y="2819"/>
                </a:lnTo>
                <a:lnTo>
                  <a:pt x="1221" y="2819"/>
                </a:lnTo>
                <a:lnTo>
                  <a:pt x="1221" y="2820"/>
                </a:lnTo>
                <a:lnTo>
                  <a:pt x="1222" y="2820"/>
                </a:lnTo>
                <a:lnTo>
                  <a:pt x="1223" y="2820"/>
                </a:lnTo>
                <a:lnTo>
                  <a:pt x="1225" y="2820"/>
                </a:lnTo>
                <a:lnTo>
                  <a:pt x="1226" y="2820"/>
                </a:lnTo>
                <a:lnTo>
                  <a:pt x="1226" y="2819"/>
                </a:lnTo>
                <a:lnTo>
                  <a:pt x="1225" y="2819"/>
                </a:lnTo>
                <a:lnTo>
                  <a:pt x="1223" y="2819"/>
                </a:lnTo>
                <a:close/>
                <a:moveTo>
                  <a:pt x="1213" y="2816"/>
                </a:moveTo>
                <a:lnTo>
                  <a:pt x="1213" y="2814"/>
                </a:lnTo>
                <a:lnTo>
                  <a:pt x="1213" y="2813"/>
                </a:lnTo>
                <a:lnTo>
                  <a:pt x="1212" y="2813"/>
                </a:lnTo>
                <a:lnTo>
                  <a:pt x="1210" y="2813"/>
                </a:lnTo>
                <a:lnTo>
                  <a:pt x="1210" y="2812"/>
                </a:lnTo>
                <a:lnTo>
                  <a:pt x="1209" y="2812"/>
                </a:lnTo>
                <a:lnTo>
                  <a:pt x="1210" y="2810"/>
                </a:lnTo>
                <a:lnTo>
                  <a:pt x="1209" y="2810"/>
                </a:lnTo>
                <a:lnTo>
                  <a:pt x="1208" y="2810"/>
                </a:lnTo>
                <a:lnTo>
                  <a:pt x="1208" y="2812"/>
                </a:lnTo>
                <a:lnTo>
                  <a:pt x="1206" y="2812"/>
                </a:lnTo>
                <a:lnTo>
                  <a:pt x="1206" y="2810"/>
                </a:lnTo>
                <a:lnTo>
                  <a:pt x="1205" y="2810"/>
                </a:lnTo>
                <a:lnTo>
                  <a:pt x="1205" y="2809"/>
                </a:lnTo>
                <a:lnTo>
                  <a:pt x="1203" y="2809"/>
                </a:lnTo>
                <a:lnTo>
                  <a:pt x="1203" y="2810"/>
                </a:lnTo>
                <a:lnTo>
                  <a:pt x="1202" y="2810"/>
                </a:lnTo>
                <a:lnTo>
                  <a:pt x="1202" y="2809"/>
                </a:lnTo>
                <a:lnTo>
                  <a:pt x="1202" y="2807"/>
                </a:lnTo>
                <a:lnTo>
                  <a:pt x="1200" y="2807"/>
                </a:lnTo>
                <a:lnTo>
                  <a:pt x="1199" y="2807"/>
                </a:lnTo>
                <a:lnTo>
                  <a:pt x="1199" y="2806"/>
                </a:lnTo>
                <a:lnTo>
                  <a:pt x="1197" y="2806"/>
                </a:lnTo>
                <a:lnTo>
                  <a:pt x="1196" y="2806"/>
                </a:lnTo>
                <a:lnTo>
                  <a:pt x="1195" y="2806"/>
                </a:lnTo>
                <a:lnTo>
                  <a:pt x="1193" y="2806"/>
                </a:lnTo>
                <a:lnTo>
                  <a:pt x="1193" y="2807"/>
                </a:lnTo>
                <a:lnTo>
                  <a:pt x="1193" y="2809"/>
                </a:lnTo>
                <a:lnTo>
                  <a:pt x="1193" y="2810"/>
                </a:lnTo>
                <a:lnTo>
                  <a:pt x="1193" y="2812"/>
                </a:lnTo>
                <a:lnTo>
                  <a:pt x="1193" y="2813"/>
                </a:lnTo>
                <a:lnTo>
                  <a:pt x="1195" y="2813"/>
                </a:lnTo>
                <a:lnTo>
                  <a:pt x="1195" y="2814"/>
                </a:lnTo>
                <a:lnTo>
                  <a:pt x="1196" y="2814"/>
                </a:lnTo>
                <a:lnTo>
                  <a:pt x="1196" y="2816"/>
                </a:lnTo>
                <a:lnTo>
                  <a:pt x="1197" y="2816"/>
                </a:lnTo>
                <a:lnTo>
                  <a:pt x="1199" y="2816"/>
                </a:lnTo>
                <a:lnTo>
                  <a:pt x="1200" y="2816"/>
                </a:lnTo>
                <a:lnTo>
                  <a:pt x="1200" y="2817"/>
                </a:lnTo>
                <a:lnTo>
                  <a:pt x="1202" y="2817"/>
                </a:lnTo>
                <a:lnTo>
                  <a:pt x="1202" y="2819"/>
                </a:lnTo>
                <a:lnTo>
                  <a:pt x="1203" y="2819"/>
                </a:lnTo>
                <a:lnTo>
                  <a:pt x="1203" y="2817"/>
                </a:lnTo>
                <a:lnTo>
                  <a:pt x="1205" y="2817"/>
                </a:lnTo>
                <a:lnTo>
                  <a:pt x="1205" y="2819"/>
                </a:lnTo>
                <a:lnTo>
                  <a:pt x="1206" y="2819"/>
                </a:lnTo>
                <a:lnTo>
                  <a:pt x="1206" y="2817"/>
                </a:lnTo>
                <a:lnTo>
                  <a:pt x="1208" y="2817"/>
                </a:lnTo>
                <a:lnTo>
                  <a:pt x="1208" y="2819"/>
                </a:lnTo>
                <a:lnTo>
                  <a:pt x="1209" y="2819"/>
                </a:lnTo>
                <a:lnTo>
                  <a:pt x="1209" y="2817"/>
                </a:lnTo>
                <a:lnTo>
                  <a:pt x="1210" y="2817"/>
                </a:lnTo>
                <a:lnTo>
                  <a:pt x="1210" y="2819"/>
                </a:lnTo>
                <a:lnTo>
                  <a:pt x="1212" y="2819"/>
                </a:lnTo>
                <a:lnTo>
                  <a:pt x="1213" y="2819"/>
                </a:lnTo>
                <a:lnTo>
                  <a:pt x="1213" y="2817"/>
                </a:lnTo>
                <a:lnTo>
                  <a:pt x="1213" y="2816"/>
                </a:lnTo>
                <a:close/>
                <a:moveTo>
                  <a:pt x="1193" y="2813"/>
                </a:moveTo>
                <a:lnTo>
                  <a:pt x="1192" y="2813"/>
                </a:lnTo>
                <a:lnTo>
                  <a:pt x="1192" y="2814"/>
                </a:lnTo>
                <a:lnTo>
                  <a:pt x="1192" y="2816"/>
                </a:lnTo>
                <a:lnTo>
                  <a:pt x="1193" y="2816"/>
                </a:lnTo>
                <a:lnTo>
                  <a:pt x="1193" y="2817"/>
                </a:lnTo>
                <a:lnTo>
                  <a:pt x="1195" y="2817"/>
                </a:lnTo>
                <a:lnTo>
                  <a:pt x="1195" y="2816"/>
                </a:lnTo>
                <a:lnTo>
                  <a:pt x="1195" y="2814"/>
                </a:lnTo>
                <a:lnTo>
                  <a:pt x="1193" y="2814"/>
                </a:lnTo>
                <a:lnTo>
                  <a:pt x="1193" y="2813"/>
                </a:lnTo>
                <a:close/>
                <a:moveTo>
                  <a:pt x="1174" y="2781"/>
                </a:moveTo>
                <a:lnTo>
                  <a:pt x="1174" y="2780"/>
                </a:lnTo>
                <a:lnTo>
                  <a:pt x="1174" y="2778"/>
                </a:lnTo>
                <a:lnTo>
                  <a:pt x="1174" y="2777"/>
                </a:lnTo>
                <a:lnTo>
                  <a:pt x="1173" y="2777"/>
                </a:lnTo>
                <a:lnTo>
                  <a:pt x="1173" y="2775"/>
                </a:lnTo>
                <a:lnTo>
                  <a:pt x="1173" y="2774"/>
                </a:lnTo>
                <a:lnTo>
                  <a:pt x="1171" y="2774"/>
                </a:lnTo>
                <a:lnTo>
                  <a:pt x="1171" y="2772"/>
                </a:lnTo>
                <a:lnTo>
                  <a:pt x="1170" y="2772"/>
                </a:lnTo>
                <a:lnTo>
                  <a:pt x="1170" y="2771"/>
                </a:lnTo>
                <a:lnTo>
                  <a:pt x="1168" y="2771"/>
                </a:lnTo>
                <a:lnTo>
                  <a:pt x="1167" y="2771"/>
                </a:lnTo>
                <a:lnTo>
                  <a:pt x="1167" y="2770"/>
                </a:lnTo>
                <a:lnTo>
                  <a:pt x="1166" y="2770"/>
                </a:lnTo>
                <a:lnTo>
                  <a:pt x="1166" y="2771"/>
                </a:lnTo>
                <a:lnTo>
                  <a:pt x="1164" y="2771"/>
                </a:lnTo>
                <a:lnTo>
                  <a:pt x="1164" y="2772"/>
                </a:lnTo>
                <a:lnTo>
                  <a:pt x="1163" y="2772"/>
                </a:lnTo>
                <a:lnTo>
                  <a:pt x="1163" y="2771"/>
                </a:lnTo>
                <a:lnTo>
                  <a:pt x="1161" y="2771"/>
                </a:lnTo>
                <a:lnTo>
                  <a:pt x="1161" y="2772"/>
                </a:lnTo>
                <a:lnTo>
                  <a:pt x="1160" y="2772"/>
                </a:lnTo>
                <a:lnTo>
                  <a:pt x="1158" y="2772"/>
                </a:lnTo>
                <a:lnTo>
                  <a:pt x="1157" y="2772"/>
                </a:lnTo>
                <a:lnTo>
                  <a:pt x="1157" y="2774"/>
                </a:lnTo>
                <a:lnTo>
                  <a:pt x="1155" y="2774"/>
                </a:lnTo>
                <a:lnTo>
                  <a:pt x="1155" y="2775"/>
                </a:lnTo>
                <a:lnTo>
                  <a:pt x="1157" y="2775"/>
                </a:lnTo>
                <a:lnTo>
                  <a:pt x="1157" y="2777"/>
                </a:lnTo>
                <a:lnTo>
                  <a:pt x="1157" y="2778"/>
                </a:lnTo>
                <a:lnTo>
                  <a:pt x="1158" y="2778"/>
                </a:lnTo>
                <a:lnTo>
                  <a:pt x="1158" y="2780"/>
                </a:lnTo>
                <a:lnTo>
                  <a:pt x="1160" y="2780"/>
                </a:lnTo>
                <a:lnTo>
                  <a:pt x="1160" y="2778"/>
                </a:lnTo>
                <a:lnTo>
                  <a:pt x="1161" y="2778"/>
                </a:lnTo>
                <a:lnTo>
                  <a:pt x="1161" y="2780"/>
                </a:lnTo>
                <a:lnTo>
                  <a:pt x="1163" y="2780"/>
                </a:lnTo>
                <a:lnTo>
                  <a:pt x="1164" y="2780"/>
                </a:lnTo>
                <a:lnTo>
                  <a:pt x="1164" y="2781"/>
                </a:lnTo>
                <a:lnTo>
                  <a:pt x="1166" y="2781"/>
                </a:lnTo>
                <a:lnTo>
                  <a:pt x="1166" y="2780"/>
                </a:lnTo>
                <a:lnTo>
                  <a:pt x="1167" y="2780"/>
                </a:lnTo>
                <a:lnTo>
                  <a:pt x="1168" y="2780"/>
                </a:lnTo>
                <a:lnTo>
                  <a:pt x="1170" y="2780"/>
                </a:lnTo>
                <a:lnTo>
                  <a:pt x="1171" y="2780"/>
                </a:lnTo>
                <a:lnTo>
                  <a:pt x="1173" y="2780"/>
                </a:lnTo>
                <a:lnTo>
                  <a:pt x="1173" y="2781"/>
                </a:lnTo>
                <a:lnTo>
                  <a:pt x="1171" y="2781"/>
                </a:lnTo>
                <a:lnTo>
                  <a:pt x="1170" y="2781"/>
                </a:lnTo>
                <a:lnTo>
                  <a:pt x="1170" y="2783"/>
                </a:lnTo>
                <a:lnTo>
                  <a:pt x="1168" y="2783"/>
                </a:lnTo>
                <a:lnTo>
                  <a:pt x="1168" y="2784"/>
                </a:lnTo>
                <a:lnTo>
                  <a:pt x="1170" y="2784"/>
                </a:lnTo>
                <a:lnTo>
                  <a:pt x="1171" y="2784"/>
                </a:lnTo>
                <a:lnTo>
                  <a:pt x="1171" y="2783"/>
                </a:lnTo>
                <a:lnTo>
                  <a:pt x="1173" y="2783"/>
                </a:lnTo>
                <a:lnTo>
                  <a:pt x="1173" y="2784"/>
                </a:lnTo>
                <a:lnTo>
                  <a:pt x="1174" y="2784"/>
                </a:lnTo>
                <a:lnTo>
                  <a:pt x="1176" y="2784"/>
                </a:lnTo>
                <a:lnTo>
                  <a:pt x="1177" y="2784"/>
                </a:lnTo>
                <a:lnTo>
                  <a:pt x="1177" y="2783"/>
                </a:lnTo>
                <a:lnTo>
                  <a:pt x="1177" y="2781"/>
                </a:lnTo>
                <a:lnTo>
                  <a:pt x="1176" y="2781"/>
                </a:lnTo>
                <a:lnTo>
                  <a:pt x="1174" y="2781"/>
                </a:lnTo>
                <a:close/>
                <a:moveTo>
                  <a:pt x="3363" y="2707"/>
                </a:moveTo>
                <a:lnTo>
                  <a:pt x="3365" y="2707"/>
                </a:lnTo>
                <a:lnTo>
                  <a:pt x="3365" y="2709"/>
                </a:lnTo>
                <a:lnTo>
                  <a:pt x="3366" y="2709"/>
                </a:lnTo>
                <a:lnTo>
                  <a:pt x="3366" y="2710"/>
                </a:lnTo>
                <a:lnTo>
                  <a:pt x="3366" y="2712"/>
                </a:lnTo>
                <a:lnTo>
                  <a:pt x="3366" y="2713"/>
                </a:lnTo>
                <a:lnTo>
                  <a:pt x="3365" y="2713"/>
                </a:lnTo>
                <a:lnTo>
                  <a:pt x="3365" y="2715"/>
                </a:lnTo>
                <a:lnTo>
                  <a:pt x="3366" y="2715"/>
                </a:lnTo>
                <a:lnTo>
                  <a:pt x="3366" y="2713"/>
                </a:lnTo>
                <a:lnTo>
                  <a:pt x="3368" y="2713"/>
                </a:lnTo>
                <a:lnTo>
                  <a:pt x="3368" y="2715"/>
                </a:lnTo>
                <a:lnTo>
                  <a:pt x="3368" y="2716"/>
                </a:lnTo>
                <a:lnTo>
                  <a:pt x="3366" y="2716"/>
                </a:lnTo>
                <a:lnTo>
                  <a:pt x="3366" y="2717"/>
                </a:lnTo>
                <a:lnTo>
                  <a:pt x="3368" y="2717"/>
                </a:lnTo>
                <a:lnTo>
                  <a:pt x="3368" y="2716"/>
                </a:lnTo>
                <a:lnTo>
                  <a:pt x="3369" y="2716"/>
                </a:lnTo>
                <a:lnTo>
                  <a:pt x="3369" y="2717"/>
                </a:lnTo>
                <a:lnTo>
                  <a:pt x="3369" y="2719"/>
                </a:lnTo>
                <a:lnTo>
                  <a:pt x="3369" y="2720"/>
                </a:lnTo>
                <a:lnTo>
                  <a:pt x="3368" y="2720"/>
                </a:lnTo>
                <a:lnTo>
                  <a:pt x="3366" y="2720"/>
                </a:lnTo>
                <a:lnTo>
                  <a:pt x="3366" y="2720"/>
                </a:lnTo>
                <a:lnTo>
                  <a:pt x="3368" y="2720"/>
                </a:lnTo>
                <a:lnTo>
                  <a:pt x="3368" y="2722"/>
                </a:lnTo>
                <a:lnTo>
                  <a:pt x="3369" y="2722"/>
                </a:lnTo>
                <a:lnTo>
                  <a:pt x="3369" y="2723"/>
                </a:lnTo>
                <a:lnTo>
                  <a:pt x="3369" y="2723"/>
                </a:lnTo>
                <a:lnTo>
                  <a:pt x="3371" y="2723"/>
                </a:lnTo>
                <a:lnTo>
                  <a:pt x="3372" y="2723"/>
                </a:lnTo>
                <a:lnTo>
                  <a:pt x="3372" y="2725"/>
                </a:lnTo>
                <a:lnTo>
                  <a:pt x="3371" y="2725"/>
                </a:lnTo>
                <a:lnTo>
                  <a:pt x="3371" y="2726"/>
                </a:lnTo>
                <a:lnTo>
                  <a:pt x="3372" y="2726"/>
                </a:lnTo>
                <a:lnTo>
                  <a:pt x="3372" y="2728"/>
                </a:lnTo>
                <a:lnTo>
                  <a:pt x="3372" y="2729"/>
                </a:lnTo>
                <a:lnTo>
                  <a:pt x="3374" y="2729"/>
                </a:lnTo>
                <a:lnTo>
                  <a:pt x="3374" y="2731"/>
                </a:lnTo>
                <a:lnTo>
                  <a:pt x="3374" y="2732"/>
                </a:lnTo>
                <a:lnTo>
                  <a:pt x="3372" y="2732"/>
                </a:lnTo>
                <a:lnTo>
                  <a:pt x="3372" y="2731"/>
                </a:lnTo>
                <a:lnTo>
                  <a:pt x="3371" y="2731"/>
                </a:lnTo>
                <a:lnTo>
                  <a:pt x="3371" y="2729"/>
                </a:lnTo>
                <a:lnTo>
                  <a:pt x="3369" y="2729"/>
                </a:lnTo>
                <a:lnTo>
                  <a:pt x="3369" y="2728"/>
                </a:lnTo>
                <a:lnTo>
                  <a:pt x="3369" y="2728"/>
                </a:lnTo>
                <a:lnTo>
                  <a:pt x="3368" y="2728"/>
                </a:lnTo>
                <a:lnTo>
                  <a:pt x="3368" y="2729"/>
                </a:lnTo>
                <a:lnTo>
                  <a:pt x="3369" y="2729"/>
                </a:lnTo>
                <a:lnTo>
                  <a:pt x="3369" y="2729"/>
                </a:lnTo>
                <a:lnTo>
                  <a:pt x="3369" y="2731"/>
                </a:lnTo>
                <a:lnTo>
                  <a:pt x="3369" y="2732"/>
                </a:lnTo>
                <a:lnTo>
                  <a:pt x="3371" y="2732"/>
                </a:lnTo>
                <a:lnTo>
                  <a:pt x="3371" y="2733"/>
                </a:lnTo>
                <a:lnTo>
                  <a:pt x="3372" y="2733"/>
                </a:lnTo>
                <a:lnTo>
                  <a:pt x="3372" y="2735"/>
                </a:lnTo>
                <a:lnTo>
                  <a:pt x="3371" y="2735"/>
                </a:lnTo>
                <a:lnTo>
                  <a:pt x="3371" y="2736"/>
                </a:lnTo>
                <a:lnTo>
                  <a:pt x="3372" y="2736"/>
                </a:lnTo>
                <a:lnTo>
                  <a:pt x="3374" y="2736"/>
                </a:lnTo>
                <a:lnTo>
                  <a:pt x="3375" y="2738"/>
                </a:lnTo>
                <a:lnTo>
                  <a:pt x="3374" y="2738"/>
                </a:lnTo>
                <a:lnTo>
                  <a:pt x="3374" y="2739"/>
                </a:lnTo>
                <a:lnTo>
                  <a:pt x="3375" y="2739"/>
                </a:lnTo>
                <a:lnTo>
                  <a:pt x="3375" y="2738"/>
                </a:lnTo>
                <a:lnTo>
                  <a:pt x="3376" y="2738"/>
                </a:lnTo>
                <a:lnTo>
                  <a:pt x="3376" y="2739"/>
                </a:lnTo>
                <a:lnTo>
                  <a:pt x="3376" y="2741"/>
                </a:lnTo>
                <a:lnTo>
                  <a:pt x="3376" y="2742"/>
                </a:lnTo>
                <a:lnTo>
                  <a:pt x="3376" y="2744"/>
                </a:lnTo>
                <a:lnTo>
                  <a:pt x="3376" y="2745"/>
                </a:lnTo>
                <a:lnTo>
                  <a:pt x="3376" y="2746"/>
                </a:lnTo>
                <a:lnTo>
                  <a:pt x="3376" y="2748"/>
                </a:lnTo>
                <a:lnTo>
                  <a:pt x="3375" y="2748"/>
                </a:lnTo>
                <a:lnTo>
                  <a:pt x="3375" y="2749"/>
                </a:lnTo>
                <a:lnTo>
                  <a:pt x="3376" y="2749"/>
                </a:lnTo>
                <a:lnTo>
                  <a:pt x="3376" y="2748"/>
                </a:lnTo>
                <a:lnTo>
                  <a:pt x="3378" y="2748"/>
                </a:lnTo>
                <a:lnTo>
                  <a:pt x="3378" y="2746"/>
                </a:lnTo>
                <a:lnTo>
                  <a:pt x="3379" y="2746"/>
                </a:lnTo>
                <a:lnTo>
                  <a:pt x="3379" y="2748"/>
                </a:lnTo>
                <a:lnTo>
                  <a:pt x="3379" y="2749"/>
                </a:lnTo>
                <a:lnTo>
                  <a:pt x="3378" y="2749"/>
                </a:lnTo>
                <a:lnTo>
                  <a:pt x="3378" y="2751"/>
                </a:lnTo>
                <a:lnTo>
                  <a:pt x="3379" y="2751"/>
                </a:lnTo>
                <a:lnTo>
                  <a:pt x="3379" y="2752"/>
                </a:lnTo>
                <a:lnTo>
                  <a:pt x="3381" y="2752"/>
                </a:lnTo>
                <a:lnTo>
                  <a:pt x="3381" y="2754"/>
                </a:lnTo>
                <a:lnTo>
                  <a:pt x="3382" y="2754"/>
                </a:lnTo>
                <a:lnTo>
                  <a:pt x="3382" y="2755"/>
                </a:lnTo>
                <a:lnTo>
                  <a:pt x="3384" y="2755"/>
                </a:lnTo>
                <a:lnTo>
                  <a:pt x="3384" y="2755"/>
                </a:lnTo>
                <a:lnTo>
                  <a:pt x="3385" y="2755"/>
                </a:lnTo>
                <a:lnTo>
                  <a:pt x="3385" y="2757"/>
                </a:lnTo>
                <a:lnTo>
                  <a:pt x="3387" y="2757"/>
                </a:lnTo>
                <a:lnTo>
                  <a:pt x="3387" y="2758"/>
                </a:lnTo>
                <a:lnTo>
                  <a:pt x="3387" y="2759"/>
                </a:lnTo>
                <a:lnTo>
                  <a:pt x="3388" y="2759"/>
                </a:lnTo>
                <a:lnTo>
                  <a:pt x="3389" y="2759"/>
                </a:lnTo>
                <a:lnTo>
                  <a:pt x="3389" y="2761"/>
                </a:lnTo>
                <a:lnTo>
                  <a:pt x="3391" y="2761"/>
                </a:lnTo>
                <a:lnTo>
                  <a:pt x="3391" y="2762"/>
                </a:lnTo>
                <a:lnTo>
                  <a:pt x="3392" y="2762"/>
                </a:lnTo>
                <a:lnTo>
                  <a:pt x="3392" y="2764"/>
                </a:lnTo>
                <a:lnTo>
                  <a:pt x="3391" y="2764"/>
                </a:lnTo>
                <a:lnTo>
                  <a:pt x="3389" y="2764"/>
                </a:lnTo>
                <a:lnTo>
                  <a:pt x="3389" y="2765"/>
                </a:lnTo>
                <a:lnTo>
                  <a:pt x="3391" y="2765"/>
                </a:lnTo>
                <a:lnTo>
                  <a:pt x="3392" y="2765"/>
                </a:lnTo>
                <a:lnTo>
                  <a:pt x="3392" y="2767"/>
                </a:lnTo>
                <a:lnTo>
                  <a:pt x="3392" y="2768"/>
                </a:lnTo>
                <a:lnTo>
                  <a:pt x="3392" y="2770"/>
                </a:lnTo>
                <a:lnTo>
                  <a:pt x="3394" y="2770"/>
                </a:lnTo>
                <a:lnTo>
                  <a:pt x="3394" y="2771"/>
                </a:lnTo>
                <a:lnTo>
                  <a:pt x="3392" y="2771"/>
                </a:lnTo>
                <a:lnTo>
                  <a:pt x="3392" y="2772"/>
                </a:lnTo>
                <a:lnTo>
                  <a:pt x="3391" y="2772"/>
                </a:lnTo>
                <a:lnTo>
                  <a:pt x="3391" y="2774"/>
                </a:lnTo>
                <a:lnTo>
                  <a:pt x="3392" y="2774"/>
                </a:lnTo>
                <a:lnTo>
                  <a:pt x="3392" y="2772"/>
                </a:lnTo>
                <a:lnTo>
                  <a:pt x="3394" y="2772"/>
                </a:lnTo>
                <a:lnTo>
                  <a:pt x="3394" y="2774"/>
                </a:lnTo>
                <a:lnTo>
                  <a:pt x="3394" y="2775"/>
                </a:lnTo>
                <a:lnTo>
                  <a:pt x="3395" y="2775"/>
                </a:lnTo>
                <a:lnTo>
                  <a:pt x="3395" y="2777"/>
                </a:lnTo>
                <a:lnTo>
                  <a:pt x="3395" y="2778"/>
                </a:lnTo>
                <a:lnTo>
                  <a:pt x="3395" y="2780"/>
                </a:lnTo>
                <a:lnTo>
                  <a:pt x="3395" y="2781"/>
                </a:lnTo>
                <a:lnTo>
                  <a:pt x="3397" y="2781"/>
                </a:lnTo>
                <a:lnTo>
                  <a:pt x="3398" y="2781"/>
                </a:lnTo>
                <a:lnTo>
                  <a:pt x="3398" y="2783"/>
                </a:lnTo>
                <a:lnTo>
                  <a:pt x="3397" y="2783"/>
                </a:lnTo>
                <a:lnTo>
                  <a:pt x="3395" y="2783"/>
                </a:lnTo>
                <a:lnTo>
                  <a:pt x="3394" y="2783"/>
                </a:lnTo>
                <a:lnTo>
                  <a:pt x="3392" y="2783"/>
                </a:lnTo>
                <a:lnTo>
                  <a:pt x="3392" y="2781"/>
                </a:lnTo>
                <a:lnTo>
                  <a:pt x="3392" y="2780"/>
                </a:lnTo>
                <a:lnTo>
                  <a:pt x="3391" y="2780"/>
                </a:lnTo>
                <a:lnTo>
                  <a:pt x="3391" y="2781"/>
                </a:lnTo>
                <a:lnTo>
                  <a:pt x="3391" y="2783"/>
                </a:lnTo>
                <a:lnTo>
                  <a:pt x="3389" y="2783"/>
                </a:lnTo>
                <a:lnTo>
                  <a:pt x="3389" y="2781"/>
                </a:lnTo>
                <a:lnTo>
                  <a:pt x="3388" y="2781"/>
                </a:lnTo>
                <a:lnTo>
                  <a:pt x="3388" y="2780"/>
                </a:lnTo>
                <a:lnTo>
                  <a:pt x="3388" y="2778"/>
                </a:lnTo>
                <a:lnTo>
                  <a:pt x="3387" y="2778"/>
                </a:lnTo>
                <a:lnTo>
                  <a:pt x="3387" y="2780"/>
                </a:lnTo>
                <a:lnTo>
                  <a:pt x="3385" y="2780"/>
                </a:lnTo>
                <a:lnTo>
                  <a:pt x="3384" y="2780"/>
                </a:lnTo>
                <a:lnTo>
                  <a:pt x="3382" y="2780"/>
                </a:lnTo>
                <a:lnTo>
                  <a:pt x="3382" y="2778"/>
                </a:lnTo>
                <a:lnTo>
                  <a:pt x="3384" y="2778"/>
                </a:lnTo>
                <a:lnTo>
                  <a:pt x="3384" y="2777"/>
                </a:lnTo>
                <a:lnTo>
                  <a:pt x="3382" y="2777"/>
                </a:lnTo>
                <a:lnTo>
                  <a:pt x="3382" y="2775"/>
                </a:lnTo>
                <a:lnTo>
                  <a:pt x="3382" y="2774"/>
                </a:lnTo>
                <a:lnTo>
                  <a:pt x="3382" y="2772"/>
                </a:lnTo>
                <a:lnTo>
                  <a:pt x="3382" y="2771"/>
                </a:lnTo>
                <a:lnTo>
                  <a:pt x="3381" y="2771"/>
                </a:lnTo>
                <a:lnTo>
                  <a:pt x="3381" y="2770"/>
                </a:lnTo>
                <a:lnTo>
                  <a:pt x="3381" y="2768"/>
                </a:lnTo>
                <a:lnTo>
                  <a:pt x="3379" y="2768"/>
                </a:lnTo>
                <a:lnTo>
                  <a:pt x="3378" y="2768"/>
                </a:lnTo>
                <a:lnTo>
                  <a:pt x="3376" y="2768"/>
                </a:lnTo>
                <a:lnTo>
                  <a:pt x="3376" y="2767"/>
                </a:lnTo>
                <a:lnTo>
                  <a:pt x="3375" y="2767"/>
                </a:lnTo>
                <a:lnTo>
                  <a:pt x="3375" y="2765"/>
                </a:lnTo>
                <a:lnTo>
                  <a:pt x="3375" y="2764"/>
                </a:lnTo>
                <a:lnTo>
                  <a:pt x="3376" y="2764"/>
                </a:lnTo>
                <a:lnTo>
                  <a:pt x="3376" y="2762"/>
                </a:lnTo>
                <a:lnTo>
                  <a:pt x="3378" y="2762"/>
                </a:lnTo>
                <a:lnTo>
                  <a:pt x="3378" y="2761"/>
                </a:lnTo>
                <a:lnTo>
                  <a:pt x="3378" y="2759"/>
                </a:lnTo>
                <a:lnTo>
                  <a:pt x="3376" y="2759"/>
                </a:lnTo>
                <a:lnTo>
                  <a:pt x="3376" y="2761"/>
                </a:lnTo>
                <a:lnTo>
                  <a:pt x="3375" y="2761"/>
                </a:lnTo>
                <a:lnTo>
                  <a:pt x="3374" y="2761"/>
                </a:lnTo>
                <a:lnTo>
                  <a:pt x="3374" y="2762"/>
                </a:lnTo>
                <a:lnTo>
                  <a:pt x="3372" y="2762"/>
                </a:lnTo>
                <a:lnTo>
                  <a:pt x="3372" y="2761"/>
                </a:lnTo>
                <a:lnTo>
                  <a:pt x="3371" y="2761"/>
                </a:lnTo>
                <a:lnTo>
                  <a:pt x="3371" y="2759"/>
                </a:lnTo>
                <a:lnTo>
                  <a:pt x="3371" y="2758"/>
                </a:lnTo>
                <a:lnTo>
                  <a:pt x="3372" y="2758"/>
                </a:lnTo>
                <a:lnTo>
                  <a:pt x="3372" y="2757"/>
                </a:lnTo>
                <a:lnTo>
                  <a:pt x="3371" y="2757"/>
                </a:lnTo>
                <a:lnTo>
                  <a:pt x="3369" y="2757"/>
                </a:lnTo>
                <a:lnTo>
                  <a:pt x="3369" y="2755"/>
                </a:lnTo>
                <a:lnTo>
                  <a:pt x="3371" y="2755"/>
                </a:lnTo>
                <a:lnTo>
                  <a:pt x="3371" y="2755"/>
                </a:lnTo>
                <a:lnTo>
                  <a:pt x="3369" y="2755"/>
                </a:lnTo>
                <a:lnTo>
                  <a:pt x="3369" y="2755"/>
                </a:lnTo>
                <a:lnTo>
                  <a:pt x="3369" y="2754"/>
                </a:lnTo>
                <a:lnTo>
                  <a:pt x="3368" y="2754"/>
                </a:lnTo>
                <a:lnTo>
                  <a:pt x="3368" y="2752"/>
                </a:lnTo>
                <a:lnTo>
                  <a:pt x="3366" y="2752"/>
                </a:lnTo>
                <a:lnTo>
                  <a:pt x="3365" y="2751"/>
                </a:lnTo>
                <a:lnTo>
                  <a:pt x="3365" y="2749"/>
                </a:lnTo>
                <a:lnTo>
                  <a:pt x="3366" y="2749"/>
                </a:lnTo>
                <a:lnTo>
                  <a:pt x="3368" y="2749"/>
                </a:lnTo>
                <a:lnTo>
                  <a:pt x="3368" y="2748"/>
                </a:lnTo>
                <a:lnTo>
                  <a:pt x="3368" y="2746"/>
                </a:lnTo>
                <a:lnTo>
                  <a:pt x="3366" y="2746"/>
                </a:lnTo>
                <a:lnTo>
                  <a:pt x="3366" y="2748"/>
                </a:lnTo>
                <a:lnTo>
                  <a:pt x="3365" y="2748"/>
                </a:lnTo>
                <a:lnTo>
                  <a:pt x="3363" y="2748"/>
                </a:lnTo>
                <a:lnTo>
                  <a:pt x="3362" y="2748"/>
                </a:lnTo>
                <a:lnTo>
                  <a:pt x="3362" y="2746"/>
                </a:lnTo>
                <a:lnTo>
                  <a:pt x="3362" y="2745"/>
                </a:lnTo>
                <a:lnTo>
                  <a:pt x="3362" y="2744"/>
                </a:lnTo>
                <a:lnTo>
                  <a:pt x="3362" y="2742"/>
                </a:lnTo>
                <a:lnTo>
                  <a:pt x="3362" y="2741"/>
                </a:lnTo>
                <a:lnTo>
                  <a:pt x="3361" y="2741"/>
                </a:lnTo>
                <a:lnTo>
                  <a:pt x="3361" y="2739"/>
                </a:lnTo>
                <a:lnTo>
                  <a:pt x="3361" y="2738"/>
                </a:lnTo>
                <a:lnTo>
                  <a:pt x="3359" y="2738"/>
                </a:lnTo>
                <a:lnTo>
                  <a:pt x="3359" y="2736"/>
                </a:lnTo>
                <a:lnTo>
                  <a:pt x="3358" y="2736"/>
                </a:lnTo>
                <a:lnTo>
                  <a:pt x="3358" y="2735"/>
                </a:lnTo>
                <a:lnTo>
                  <a:pt x="3358" y="2733"/>
                </a:lnTo>
                <a:lnTo>
                  <a:pt x="3359" y="2733"/>
                </a:lnTo>
                <a:lnTo>
                  <a:pt x="3361" y="2733"/>
                </a:lnTo>
                <a:lnTo>
                  <a:pt x="3361" y="2732"/>
                </a:lnTo>
                <a:lnTo>
                  <a:pt x="3359" y="2732"/>
                </a:lnTo>
                <a:lnTo>
                  <a:pt x="3358" y="2732"/>
                </a:lnTo>
                <a:lnTo>
                  <a:pt x="3358" y="2731"/>
                </a:lnTo>
                <a:lnTo>
                  <a:pt x="3356" y="2731"/>
                </a:lnTo>
                <a:lnTo>
                  <a:pt x="3356" y="2729"/>
                </a:lnTo>
                <a:lnTo>
                  <a:pt x="3356" y="2728"/>
                </a:lnTo>
                <a:lnTo>
                  <a:pt x="3358" y="2728"/>
                </a:lnTo>
                <a:lnTo>
                  <a:pt x="3358" y="2726"/>
                </a:lnTo>
                <a:lnTo>
                  <a:pt x="3359" y="2726"/>
                </a:lnTo>
                <a:lnTo>
                  <a:pt x="3359" y="2728"/>
                </a:lnTo>
                <a:lnTo>
                  <a:pt x="3361" y="2728"/>
                </a:lnTo>
                <a:lnTo>
                  <a:pt x="3362" y="2728"/>
                </a:lnTo>
                <a:lnTo>
                  <a:pt x="3363" y="2728"/>
                </a:lnTo>
                <a:lnTo>
                  <a:pt x="3363" y="2726"/>
                </a:lnTo>
                <a:lnTo>
                  <a:pt x="3362" y="2726"/>
                </a:lnTo>
                <a:lnTo>
                  <a:pt x="3361" y="2726"/>
                </a:lnTo>
                <a:lnTo>
                  <a:pt x="3361" y="2725"/>
                </a:lnTo>
                <a:lnTo>
                  <a:pt x="3362" y="2725"/>
                </a:lnTo>
                <a:lnTo>
                  <a:pt x="3363" y="2725"/>
                </a:lnTo>
                <a:lnTo>
                  <a:pt x="3363" y="2723"/>
                </a:lnTo>
                <a:lnTo>
                  <a:pt x="3362" y="2723"/>
                </a:lnTo>
                <a:lnTo>
                  <a:pt x="3361" y="2723"/>
                </a:lnTo>
                <a:lnTo>
                  <a:pt x="3361" y="2722"/>
                </a:lnTo>
                <a:lnTo>
                  <a:pt x="3359" y="2722"/>
                </a:lnTo>
                <a:lnTo>
                  <a:pt x="3358" y="2722"/>
                </a:lnTo>
                <a:lnTo>
                  <a:pt x="3356" y="2722"/>
                </a:lnTo>
                <a:lnTo>
                  <a:pt x="3356" y="2720"/>
                </a:lnTo>
                <a:lnTo>
                  <a:pt x="3356" y="2720"/>
                </a:lnTo>
                <a:lnTo>
                  <a:pt x="3358" y="2720"/>
                </a:lnTo>
                <a:lnTo>
                  <a:pt x="3359" y="2720"/>
                </a:lnTo>
                <a:lnTo>
                  <a:pt x="3359" y="2720"/>
                </a:lnTo>
                <a:lnTo>
                  <a:pt x="3361" y="2720"/>
                </a:lnTo>
                <a:lnTo>
                  <a:pt x="3361" y="2720"/>
                </a:lnTo>
                <a:lnTo>
                  <a:pt x="3359" y="2720"/>
                </a:lnTo>
                <a:lnTo>
                  <a:pt x="3359" y="2719"/>
                </a:lnTo>
                <a:lnTo>
                  <a:pt x="3358" y="2719"/>
                </a:lnTo>
                <a:lnTo>
                  <a:pt x="3356" y="2719"/>
                </a:lnTo>
                <a:lnTo>
                  <a:pt x="3356" y="2717"/>
                </a:lnTo>
                <a:lnTo>
                  <a:pt x="3358" y="2717"/>
                </a:lnTo>
                <a:lnTo>
                  <a:pt x="3359" y="2717"/>
                </a:lnTo>
                <a:lnTo>
                  <a:pt x="3359" y="2716"/>
                </a:lnTo>
                <a:lnTo>
                  <a:pt x="3361" y="2716"/>
                </a:lnTo>
                <a:lnTo>
                  <a:pt x="3361" y="2715"/>
                </a:lnTo>
                <a:lnTo>
                  <a:pt x="3359" y="2715"/>
                </a:lnTo>
                <a:lnTo>
                  <a:pt x="3358" y="2715"/>
                </a:lnTo>
                <a:lnTo>
                  <a:pt x="3358" y="2713"/>
                </a:lnTo>
                <a:lnTo>
                  <a:pt x="3358" y="2712"/>
                </a:lnTo>
                <a:lnTo>
                  <a:pt x="3358" y="2710"/>
                </a:lnTo>
                <a:lnTo>
                  <a:pt x="3358" y="2709"/>
                </a:lnTo>
                <a:lnTo>
                  <a:pt x="3359" y="2709"/>
                </a:lnTo>
                <a:lnTo>
                  <a:pt x="3361" y="2709"/>
                </a:lnTo>
                <a:lnTo>
                  <a:pt x="3362" y="2709"/>
                </a:lnTo>
                <a:lnTo>
                  <a:pt x="3363" y="2709"/>
                </a:lnTo>
                <a:lnTo>
                  <a:pt x="3363" y="2707"/>
                </a:lnTo>
                <a:close/>
                <a:moveTo>
                  <a:pt x="3384" y="2774"/>
                </a:moveTo>
                <a:lnTo>
                  <a:pt x="3385" y="2774"/>
                </a:lnTo>
                <a:lnTo>
                  <a:pt x="3387" y="2774"/>
                </a:lnTo>
                <a:lnTo>
                  <a:pt x="3387" y="2772"/>
                </a:lnTo>
                <a:lnTo>
                  <a:pt x="3385" y="2772"/>
                </a:lnTo>
                <a:lnTo>
                  <a:pt x="3384" y="2772"/>
                </a:lnTo>
                <a:lnTo>
                  <a:pt x="3384" y="2774"/>
                </a:lnTo>
                <a:close/>
                <a:moveTo>
                  <a:pt x="3372" y="2755"/>
                </a:moveTo>
                <a:lnTo>
                  <a:pt x="3374" y="2755"/>
                </a:lnTo>
                <a:lnTo>
                  <a:pt x="3374" y="2754"/>
                </a:lnTo>
                <a:lnTo>
                  <a:pt x="3372" y="2754"/>
                </a:lnTo>
                <a:lnTo>
                  <a:pt x="3372" y="2755"/>
                </a:lnTo>
                <a:close/>
                <a:moveTo>
                  <a:pt x="3369" y="2749"/>
                </a:moveTo>
                <a:lnTo>
                  <a:pt x="3369" y="2749"/>
                </a:lnTo>
                <a:lnTo>
                  <a:pt x="3369" y="2748"/>
                </a:lnTo>
                <a:lnTo>
                  <a:pt x="3369" y="2748"/>
                </a:lnTo>
                <a:lnTo>
                  <a:pt x="3369" y="2749"/>
                </a:lnTo>
                <a:close/>
                <a:moveTo>
                  <a:pt x="3369" y="2752"/>
                </a:moveTo>
                <a:lnTo>
                  <a:pt x="3369" y="2752"/>
                </a:lnTo>
                <a:lnTo>
                  <a:pt x="3369" y="2751"/>
                </a:lnTo>
                <a:lnTo>
                  <a:pt x="3369" y="2751"/>
                </a:lnTo>
                <a:lnTo>
                  <a:pt x="3369" y="2752"/>
                </a:lnTo>
                <a:close/>
                <a:moveTo>
                  <a:pt x="3359" y="2723"/>
                </a:moveTo>
                <a:lnTo>
                  <a:pt x="3358" y="2723"/>
                </a:lnTo>
                <a:lnTo>
                  <a:pt x="3356" y="2723"/>
                </a:lnTo>
                <a:lnTo>
                  <a:pt x="3356" y="2725"/>
                </a:lnTo>
                <a:lnTo>
                  <a:pt x="3358" y="2725"/>
                </a:lnTo>
                <a:lnTo>
                  <a:pt x="3359" y="2725"/>
                </a:lnTo>
                <a:lnTo>
                  <a:pt x="3361" y="2725"/>
                </a:lnTo>
                <a:lnTo>
                  <a:pt x="3361" y="2723"/>
                </a:lnTo>
                <a:lnTo>
                  <a:pt x="3359" y="2723"/>
                </a:lnTo>
                <a:close/>
                <a:moveTo>
                  <a:pt x="3381" y="2751"/>
                </a:moveTo>
                <a:lnTo>
                  <a:pt x="3381" y="2749"/>
                </a:lnTo>
                <a:lnTo>
                  <a:pt x="3379" y="2749"/>
                </a:lnTo>
                <a:lnTo>
                  <a:pt x="3379" y="2751"/>
                </a:lnTo>
                <a:lnTo>
                  <a:pt x="3381" y="2751"/>
                </a:lnTo>
                <a:close/>
                <a:moveTo>
                  <a:pt x="1433" y="2765"/>
                </a:moveTo>
                <a:lnTo>
                  <a:pt x="1432" y="2765"/>
                </a:lnTo>
                <a:lnTo>
                  <a:pt x="1432" y="2764"/>
                </a:lnTo>
                <a:lnTo>
                  <a:pt x="1431" y="2764"/>
                </a:lnTo>
                <a:lnTo>
                  <a:pt x="1431" y="2762"/>
                </a:lnTo>
                <a:lnTo>
                  <a:pt x="1429" y="2762"/>
                </a:lnTo>
                <a:lnTo>
                  <a:pt x="1429" y="2764"/>
                </a:lnTo>
                <a:lnTo>
                  <a:pt x="1428" y="2764"/>
                </a:lnTo>
                <a:lnTo>
                  <a:pt x="1428" y="2765"/>
                </a:lnTo>
                <a:lnTo>
                  <a:pt x="1429" y="2765"/>
                </a:lnTo>
                <a:lnTo>
                  <a:pt x="1429" y="2767"/>
                </a:lnTo>
                <a:lnTo>
                  <a:pt x="1429" y="2768"/>
                </a:lnTo>
                <a:lnTo>
                  <a:pt x="1429" y="2770"/>
                </a:lnTo>
                <a:lnTo>
                  <a:pt x="1429" y="2771"/>
                </a:lnTo>
                <a:lnTo>
                  <a:pt x="1431" y="2771"/>
                </a:lnTo>
                <a:lnTo>
                  <a:pt x="1432" y="2771"/>
                </a:lnTo>
                <a:lnTo>
                  <a:pt x="1432" y="2772"/>
                </a:lnTo>
                <a:lnTo>
                  <a:pt x="1433" y="2772"/>
                </a:lnTo>
                <a:lnTo>
                  <a:pt x="1433" y="2771"/>
                </a:lnTo>
                <a:lnTo>
                  <a:pt x="1435" y="2771"/>
                </a:lnTo>
                <a:lnTo>
                  <a:pt x="1435" y="2770"/>
                </a:lnTo>
                <a:lnTo>
                  <a:pt x="1435" y="2768"/>
                </a:lnTo>
                <a:lnTo>
                  <a:pt x="1435" y="2767"/>
                </a:lnTo>
                <a:lnTo>
                  <a:pt x="1433" y="2767"/>
                </a:lnTo>
                <a:lnTo>
                  <a:pt x="1433" y="2765"/>
                </a:lnTo>
                <a:close/>
                <a:moveTo>
                  <a:pt x="3394" y="2764"/>
                </a:moveTo>
                <a:lnTo>
                  <a:pt x="3395" y="2764"/>
                </a:lnTo>
                <a:lnTo>
                  <a:pt x="3395" y="2765"/>
                </a:lnTo>
                <a:lnTo>
                  <a:pt x="3395" y="2767"/>
                </a:lnTo>
                <a:lnTo>
                  <a:pt x="3397" y="2767"/>
                </a:lnTo>
                <a:lnTo>
                  <a:pt x="3397" y="2768"/>
                </a:lnTo>
                <a:lnTo>
                  <a:pt x="3397" y="2770"/>
                </a:lnTo>
                <a:lnTo>
                  <a:pt x="3398" y="2770"/>
                </a:lnTo>
                <a:lnTo>
                  <a:pt x="3398" y="2771"/>
                </a:lnTo>
                <a:lnTo>
                  <a:pt x="3400" y="2772"/>
                </a:lnTo>
                <a:lnTo>
                  <a:pt x="3401" y="2772"/>
                </a:lnTo>
                <a:lnTo>
                  <a:pt x="3401" y="2771"/>
                </a:lnTo>
                <a:lnTo>
                  <a:pt x="3401" y="2770"/>
                </a:lnTo>
                <a:lnTo>
                  <a:pt x="3403" y="2770"/>
                </a:lnTo>
                <a:lnTo>
                  <a:pt x="3403" y="2768"/>
                </a:lnTo>
                <a:lnTo>
                  <a:pt x="3403" y="2767"/>
                </a:lnTo>
                <a:lnTo>
                  <a:pt x="3401" y="2767"/>
                </a:lnTo>
                <a:lnTo>
                  <a:pt x="3401" y="2765"/>
                </a:lnTo>
                <a:lnTo>
                  <a:pt x="3401" y="2764"/>
                </a:lnTo>
                <a:lnTo>
                  <a:pt x="3400" y="2764"/>
                </a:lnTo>
                <a:lnTo>
                  <a:pt x="3398" y="2764"/>
                </a:lnTo>
                <a:lnTo>
                  <a:pt x="3398" y="2762"/>
                </a:lnTo>
                <a:lnTo>
                  <a:pt x="3398" y="2761"/>
                </a:lnTo>
                <a:lnTo>
                  <a:pt x="3397" y="2761"/>
                </a:lnTo>
                <a:lnTo>
                  <a:pt x="3397" y="2759"/>
                </a:lnTo>
                <a:lnTo>
                  <a:pt x="3398" y="2759"/>
                </a:lnTo>
                <a:lnTo>
                  <a:pt x="3400" y="2759"/>
                </a:lnTo>
                <a:lnTo>
                  <a:pt x="3400" y="2758"/>
                </a:lnTo>
                <a:lnTo>
                  <a:pt x="3398" y="2758"/>
                </a:lnTo>
                <a:lnTo>
                  <a:pt x="3398" y="2757"/>
                </a:lnTo>
                <a:lnTo>
                  <a:pt x="3400" y="2757"/>
                </a:lnTo>
                <a:lnTo>
                  <a:pt x="3400" y="2755"/>
                </a:lnTo>
                <a:lnTo>
                  <a:pt x="3401" y="2755"/>
                </a:lnTo>
                <a:lnTo>
                  <a:pt x="3401" y="2755"/>
                </a:lnTo>
                <a:lnTo>
                  <a:pt x="3400" y="2755"/>
                </a:lnTo>
                <a:lnTo>
                  <a:pt x="3398" y="2755"/>
                </a:lnTo>
                <a:lnTo>
                  <a:pt x="3398" y="2754"/>
                </a:lnTo>
                <a:lnTo>
                  <a:pt x="3398" y="2752"/>
                </a:lnTo>
                <a:lnTo>
                  <a:pt x="3397" y="2752"/>
                </a:lnTo>
                <a:lnTo>
                  <a:pt x="3397" y="2751"/>
                </a:lnTo>
                <a:lnTo>
                  <a:pt x="3395" y="2751"/>
                </a:lnTo>
                <a:lnTo>
                  <a:pt x="3395" y="2752"/>
                </a:lnTo>
                <a:lnTo>
                  <a:pt x="3394" y="2752"/>
                </a:lnTo>
                <a:lnTo>
                  <a:pt x="3392" y="2752"/>
                </a:lnTo>
                <a:lnTo>
                  <a:pt x="3392" y="2751"/>
                </a:lnTo>
                <a:lnTo>
                  <a:pt x="3394" y="2751"/>
                </a:lnTo>
                <a:lnTo>
                  <a:pt x="3394" y="2749"/>
                </a:lnTo>
                <a:lnTo>
                  <a:pt x="3392" y="2749"/>
                </a:lnTo>
                <a:lnTo>
                  <a:pt x="3391" y="2749"/>
                </a:lnTo>
                <a:lnTo>
                  <a:pt x="3391" y="2751"/>
                </a:lnTo>
                <a:lnTo>
                  <a:pt x="3389" y="2751"/>
                </a:lnTo>
                <a:lnTo>
                  <a:pt x="3389" y="2749"/>
                </a:lnTo>
                <a:lnTo>
                  <a:pt x="3388" y="2749"/>
                </a:lnTo>
                <a:lnTo>
                  <a:pt x="3388" y="2751"/>
                </a:lnTo>
                <a:lnTo>
                  <a:pt x="3387" y="2751"/>
                </a:lnTo>
                <a:lnTo>
                  <a:pt x="3387" y="2752"/>
                </a:lnTo>
                <a:lnTo>
                  <a:pt x="3387" y="2754"/>
                </a:lnTo>
                <a:lnTo>
                  <a:pt x="3388" y="2754"/>
                </a:lnTo>
                <a:lnTo>
                  <a:pt x="3388" y="2755"/>
                </a:lnTo>
                <a:lnTo>
                  <a:pt x="3388" y="2755"/>
                </a:lnTo>
                <a:lnTo>
                  <a:pt x="3388" y="2757"/>
                </a:lnTo>
                <a:lnTo>
                  <a:pt x="3388" y="2758"/>
                </a:lnTo>
                <a:lnTo>
                  <a:pt x="3389" y="2758"/>
                </a:lnTo>
                <a:lnTo>
                  <a:pt x="3391" y="2758"/>
                </a:lnTo>
                <a:lnTo>
                  <a:pt x="3392" y="2758"/>
                </a:lnTo>
                <a:lnTo>
                  <a:pt x="3392" y="2759"/>
                </a:lnTo>
                <a:lnTo>
                  <a:pt x="3392" y="2761"/>
                </a:lnTo>
                <a:lnTo>
                  <a:pt x="3392" y="2762"/>
                </a:lnTo>
                <a:lnTo>
                  <a:pt x="3394" y="2762"/>
                </a:lnTo>
                <a:lnTo>
                  <a:pt x="3394" y="2764"/>
                </a:lnTo>
                <a:close/>
                <a:moveTo>
                  <a:pt x="1419" y="2761"/>
                </a:moveTo>
                <a:lnTo>
                  <a:pt x="1417" y="2761"/>
                </a:lnTo>
                <a:lnTo>
                  <a:pt x="1417" y="2762"/>
                </a:lnTo>
                <a:lnTo>
                  <a:pt x="1416" y="2762"/>
                </a:lnTo>
                <a:lnTo>
                  <a:pt x="1415" y="2762"/>
                </a:lnTo>
                <a:lnTo>
                  <a:pt x="1415" y="2764"/>
                </a:lnTo>
                <a:lnTo>
                  <a:pt x="1413" y="2764"/>
                </a:lnTo>
                <a:lnTo>
                  <a:pt x="1413" y="2765"/>
                </a:lnTo>
                <a:lnTo>
                  <a:pt x="1415" y="2765"/>
                </a:lnTo>
                <a:lnTo>
                  <a:pt x="1415" y="2767"/>
                </a:lnTo>
                <a:lnTo>
                  <a:pt x="1416" y="2767"/>
                </a:lnTo>
                <a:lnTo>
                  <a:pt x="1416" y="2765"/>
                </a:lnTo>
                <a:lnTo>
                  <a:pt x="1417" y="2765"/>
                </a:lnTo>
                <a:lnTo>
                  <a:pt x="1417" y="2764"/>
                </a:lnTo>
                <a:lnTo>
                  <a:pt x="1419" y="2764"/>
                </a:lnTo>
                <a:lnTo>
                  <a:pt x="1420" y="2764"/>
                </a:lnTo>
                <a:lnTo>
                  <a:pt x="1420" y="2762"/>
                </a:lnTo>
                <a:lnTo>
                  <a:pt x="1422" y="2762"/>
                </a:lnTo>
                <a:lnTo>
                  <a:pt x="1422" y="2761"/>
                </a:lnTo>
                <a:lnTo>
                  <a:pt x="1420" y="2761"/>
                </a:lnTo>
                <a:lnTo>
                  <a:pt x="1419" y="2761"/>
                </a:lnTo>
                <a:close/>
                <a:moveTo>
                  <a:pt x="3334" y="2764"/>
                </a:moveTo>
                <a:lnTo>
                  <a:pt x="3334" y="2762"/>
                </a:lnTo>
                <a:lnTo>
                  <a:pt x="3334" y="2761"/>
                </a:lnTo>
                <a:lnTo>
                  <a:pt x="3334" y="2761"/>
                </a:lnTo>
                <a:lnTo>
                  <a:pt x="3334" y="2762"/>
                </a:lnTo>
                <a:lnTo>
                  <a:pt x="3334" y="2764"/>
                </a:lnTo>
                <a:lnTo>
                  <a:pt x="3334" y="2765"/>
                </a:lnTo>
                <a:lnTo>
                  <a:pt x="3334" y="2767"/>
                </a:lnTo>
                <a:lnTo>
                  <a:pt x="3334" y="2768"/>
                </a:lnTo>
                <a:lnTo>
                  <a:pt x="3334" y="2770"/>
                </a:lnTo>
                <a:lnTo>
                  <a:pt x="3334" y="2770"/>
                </a:lnTo>
                <a:lnTo>
                  <a:pt x="3334" y="2768"/>
                </a:lnTo>
                <a:lnTo>
                  <a:pt x="3334" y="2767"/>
                </a:lnTo>
                <a:lnTo>
                  <a:pt x="3336" y="2767"/>
                </a:lnTo>
                <a:lnTo>
                  <a:pt x="3336" y="2765"/>
                </a:lnTo>
                <a:lnTo>
                  <a:pt x="3334" y="2765"/>
                </a:lnTo>
                <a:lnTo>
                  <a:pt x="3334" y="2764"/>
                </a:lnTo>
                <a:close/>
                <a:moveTo>
                  <a:pt x="1235" y="2745"/>
                </a:moveTo>
                <a:lnTo>
                  <a:pt x="1235" y="2744"/>
                </a:lnTo>
                <a:lnTo>
                  <a:pt x="1234" y="2744"/>
                </a:lnTo>
                <a:lnTo>
                  <a:pt x="1232" y="2744"/>
                </a:lnTo>
                <a:lnTo>
                  <a:pt x="1231" y="2744"/>
                </a:lnTo>
                <a:lnTo>
                  <a:pt x="1229" y="2744"/>
                </a:lnTo>
                <a:lnTo>
                  <a:pt x="1228" y="2744"/>
                </a:lnTo>
                <a:lnTo>
                  <a:pt x="1228" y="2745"/>
                </a:lnTo>
                <a:lnTo>
                  <a:pt x="1226" y="2745"/>
                </a:lnTo>
                <a:lnTo>
                  <a:pt x="1226" y="2746"/>
                </a:lnTo>
                <a:lnTo>
                  <a:pt x="1226" y="2748"/>
                </a:lnTo>
                <a:lnTo>
                  <a:pt x="1225" y="2748"/>
                </a:lnTo>
                <a:lnTo>
                  <a:pt x="1225" y="2749"/>
                </a:lnTo>
                <a:lnTo>
                  <a:pt x="1223" y="2749"/>
                </a:lnTo>
                <a:lnTo>
                  <a:pt x="1222" y="2749"/>
                </a:lnTo>
                <a:lnTo>
                  <a:pt x="1222" y="2751"/>
                </a:lnTo>
                <a:lnTo>
                  <a:pt x="1222" y="2752"/>
                </a:lnTo>
                <a:lnTo>
                  <a:pt x="1222" y="2754"/>
                </a:lnTo>
                <a:lnTo>
                  <a:pt x="1222" y="2755"/>
                </a:lnTo>
                <a:lnTo>
                  <a:pt x="1222" y="2755"/>
                </a:lnTo>
                <a:lnTo>
                  <a:pt x="1223" y="2755"/>
                </a:lnTo>
                <a:lnTo>
                  <a:pt x="1223" y="2757"/>
                </a:lnTo>
                <a:lnTo>
                  <a:pt x="1225" y="2757"/>
                </a:lnTo>
                <a:lnTo>
                  <a:pt x="1225" y="2758"/>
                </a:lnTo>
                <a:lnTo>
                  <a:pt x="1226" y="2758"/>
                </a:lnTo>
                <a:lnTo>
                  <a:pt x="1228" y="2759"/>
                </a:lnTo>
                <a:lnTo>
                  <a:pt x="1228" y="2761"/>
                </a:lnTo>
                <a:lnTo>
                  <a:pt x="1229" y="2761"/>
                </a:lnTo>
                <a:lnTo>
                  <a:pt x="1229" y="2762"/>
                </a:lnTo>
                <a:lnTo>
                  <a:pt x="1231" y="2762"/>
                </a:lnTo>
                <a:lnTo>
                  <a:pt x="1231" y="2761"/>
                </a:lnTo>
                <a:lnTo>
                  <a:pt x="1232" y="2761"/>
                </a:lnTo>
                <a:lnTo>
                  <a:pt x="1234" y="2761"/>
                </a:lnTo>
                <a:lnTo>
                  <a:pt x="1234" y="2759"/>
                </a:lnTo>
                <a:lnTo>
                  <a:pt x="1234" y="2758"/>
                </a:lnTo>
                <a:lnTo>
                  <a:pt x="1234" y="2757"/>
                </a:lnTo>
                <a:lnTo>
                  <a:pt x="1235" y="2757"/>
                </a:lnTo>
                <a:lnTo>
                  <a:pt x="1235" y="2755"/>
                </a:lnTo>
                <a:lnTo>
                  <a:pt x="1237" y="2755"/>
                </a:lnTo>
                <a:lnTo>
                  <a:pt x="1237" y="2755"/>
                </a:lnTo>
                <a:lnTo>
                  <a:pt x="1237" y="2754"/>
                </a:lnTo>
                <a:lnTo>
                  <a:pt x="1237" y="2752"/>
                </a:lnTo>
                <a:lnTo>
                  <a:pt x="1237" y="2751"/>
                </a:lnTo>
                <a:lnTo>
                  <a:pt x="1237" y="2749"/>
                </a:lnTo>
                <a:lnTo>
                  <a:pt x="1237" y="2748"/>
                </a:lnTo>
                <a:lnTo>
                  <a:pt x="1237" y="2746"/>
                </a:lnTo>
                <a:lnTo>
                  <a:pt x="1235" y="2746"/>
                </a:lnTo>
                <a:lnTo>
                  <a:pt x="1235" y="2745"/>
                </a:lnTo>
                <a:close/>
                <a:moveTo>
                  <a:pt x="3504" y="2751"/>
                </a:moveTo>
                <a:lnTo>
                  <a:pt x="3505" y="2751"/>
                </a:lnTo>
                <a:lnTo>
                  <a:pt x="3505" y="2752"/>
                </a:lnTo>
                <a:lnTo>
                  <a:pt x="3505" y="2754"/>
                </a:lnTo>
                <a:lnTo>
                  <a:pt x="3504" y="2754"/>
                </a:lnTo>
                <a:lnTo>
                  <a:pt x="3504" y="2755"/>
                </a:lnTo>
                <a:lnTo>
                  <a:pt x="3502" y="2755"/>
                </a:lnTo>
                <a:lnTo>
                  <a:pt x="3504" y="2755"/>
                </a:lnTo>
                <a:lnTo>
                  <a:pt x="3502" y="2755"/>
                </a:lnTo>
                <a:lnTo>
                  <a:pt x="3501" y="2755"/>
                </a:lnTo>
                <a:lnTo>
                  <a:pt x="3500" y="2755"/>
                </a:lnTo>
                <a:lnTo>
                  <a:pt x="3498" y="2755"/>
                </a:lnTo>
                <a:lnTo>
                  <a:pt x="3498" y="2757"/>
                </a:lnTo>
                <a:lnTo>
                  <a:pt x="3497" y="2757"/>
                </a:lnTo>
                <a:lnTo>
                  <a:pt x="3495" y="2757"/>
                </a:lnTo>
                <a:lnTo>
                  <a:pt x="3495" y="2758"/>
                </a:lnTo>
                <a:lnTo>
                  <a:pt x="3494" y="2758"/>
                </a:lnTo>
                <a:lnTo>
                  <a:pt x="3494" y="2757"/>
                </a:lnTo>
                <a:lnTo>
                  <a:pt x="3492" y="2757"/>
                </a:lnTo>
                <a:lnTo>
                  <a:pt x="3491" y="2757"/>
                </a:lnTo>
                <a:lnTo>
                  <a:pt x="3491" y="2755"/>
                </a:lnTo>
                <a:lnTo>
                  <a:pt x="3489" y="2755"/>
                </a:lnTo>
                <a:lnTo>
                  <a:pt x="3488" y="2755"/>
                </a:lnTo>
                <a:lnTo>
                  <a:pt x="3488" y="2755"/>
                </a:lnTo>
                <a:lnTo>
                  <a:pt x="3488" y="2754"/>
                </a:lnTo>
                <a:lnTo>
                  <a:pt x="3486" y="2754"/>
                </a:lnTo>
                <a:lnTo>
                  <a:pt x="3486" y="2752"/>
                </a:lnTo>
                <a:lnTo>
                  <a:pt x="3485" y="2752"/>
                </a:lnTo>
                <a:lnTo>
                  <a:pt x="3485" y="2754"/>
                </a:lnTo>
                <a:lnTo>
                  <a:pt x="3484" y="2754"/>
                </a:lnTo>
                <a:lnTo>
                  <a:pt x="3484" y="2752"/>
                </a:lnTo>
                <a:lnTo>
                  <a:pt x="3485" y="2751"/>
                </a:lnTo>
                <a:lnTo>
                  <a:pt x="3485" y="2749"/>
                </a:lnTo>
                <a:lnTo>
                  <a:pt x="3484" y="2749"/>
                </a:lnTo>
                <a:lnTo>
                  <a:pt x="3484" y="2748"/>
                </a:lnTo>
                <a:lnTo>
                  <a:pt x="3484" y="2746"/>
                </a:lnTo>
                <a:lnTo>
                  <a:pt x="3485" y="2746"/>
                </a:lnTo>
                <a:lnTo>
                  <a:pt x="3486" y="2746"/>
                </a:lnTo>
                <a:lnTo>
                  <a:pt x="3486" y="2745"/>
                </a:lnTo>
                <a:lnTo>
                  <a:pt x="3488" y="2745"/>
                </a:lnTo>
                <a:lnTo>
                  <a:pt x="3488" y="2746"/>
                </a:lnTo>
                <a:lnTo>
                  <a:pt x="3489" y="2746"/>
                </a:lnTo>
                <a:lnTo>
                  <a:pt x="3489" y="2745"/>
                </a:lnTo>
                <a:lnTo>
                  <a:pt x="3489" y="2744"/>
                </a:lnTo>
                <a:lnTo>
                  <a:pt x="3491" y="2744"/>
                </a:lnTo>
                <a:lnTo>
                  <a:pt x="3491" y="2745"/>
                </a:lnTo>
                <a:lnTo>
                  <a:pt x="3492" y="2745"/>
                </a:lnTo>
                <a:lnTo>
                  <a:pt x="3492" y="2744"/>
                </a:lnTo>
                <a:lnTo>
                  <a:pt x="3494" y="2744"/>
                </a:lnTo>
                <a:lnTo>
                  <a:pt x="3494" y="2745"/>
                </a:lnTo>
                <a:lnTo>
                  <a:pt x="3494" y="2746"/>
                </a:lnTo>
                <a:lnTo>
                  <a:pt x="3495" y="2746"/>
                </a:lnTo>
                <a:lnTo>
                  <a:pt x="3497" y="2746"/>
                </a:lnTo>
                <a:lnTo>
                  <a:pt x="3497" y="2745"/>
                </a:lnTo>
                <a:lnTo>
                  <a:pt x="3498" y="2745"/>
                </a:lnTo>
                <a:lnTo>
                  <a:pt x="3498" y="2744"/>
                </a:lnTo>
                <a:lnTo>
                  <a:pt x="3500" y="2744"/>
                </a:lnTo>
                <a:lnTo>
                  <a:pt x="3500" y="2742"/>
                </a:lnTo>
                <a:lnTo>
                  <a:pt x="3500" y="2741"/>
                </a:lnTo>
                <a:lnTo>
                  <a:pt x="3501" y="2741"/>
                </a:lnTo>
                <a:lnTo>
                  <a:pt x="3502" y="2741"/>
                </a:lnTo>
                <a:lnTo>
                  <a:pt x="3502" y="2742"/>
                </a:lnTo>
                <a:lnTo>
                  <a:pt x="3501" y="2742"/>
                </a:lnTo>
                <a:lnTo>
                  <a:pt x="3501" y="2744"/>
                </a:lnTo>
                <a:lnTo>
                  <a:pt x="3501" y="2745"/>
                </a:lnTo>
                <a:lnTo>
                  <a:pt x="3502" y="2745"/>
                </a:lnTo>
                <a:lnTo>
                  <a:pt x="3502" y="2746"/>
                </a:lnTo>
                <a:lnTo>
                  <a:pt x="3502" y="2748"/>
                </a:lnTo>
                <a:lnTo>
                  <a:pt x="3502" y="2749"/>
                </a:lnTo>
                <a:lnTo>
                  <a:pt x="3502" y="2751"/>
                </a:lnTo>
                <a:lnTo>
                  <a:pt x="3504" y="2751"/>
                </a:lnTo>
                <a:close/>
                <a:moveTo>
                  <a:pt x="3501" y="2751"/>
                </a:moveTo>
                <a:lnTo>
                  <a:pt x="3500" y="2751"/>
                </a:lnTo>
                <a:lnTo>
                  <a:pt x="3498" y="2751"/>
                </a:lnTo>
                <a:lnTo>
                  <a:pt x="3498" y="2752"/>
                </a:lnTo>
                <a:lnTo>
                  <a:pt x="3500" y="2752"/>
                </a:lnTo>
                <a:lnTo>
                  <a:pt x="3501" y="2752"/>
                </a:lnTo>
                <a:lnTo>
                  <a:pt x="3501" y="2751"/>
                </a:lnTo>
                <a:close/>
                <a:moveTo>
                  <a:pt x="3482" y="2751"/>
                </a:moveTo>
                <a:lnTo>
                  <a:pt x="3484" y="2751"/>
                </a:lnTo>
                <a:lnTo>
                  <a:pt x="3484" y="2749"/>
                </a:lnTo>
                <a:lnTo>
                  <a:pt x="3482" y="2749"/>
                </a:lnTo>
                <a:lnTo>
                  <a:pt x="3482" y="2751"/>
                </a:lnTo>
                <a:close/>
                <a:moveTo>
                  <a:pt x="1410" y="2726"/>
                </a:moveTo>
                <a:lnTo>
                  <a:pt x="1410" y="2725"/>
                </a:lnTo>
                <a:lnTo>
                  <a:pt x="1410" y="2723"/>
                </a:lnTo>
                <a:lnTo>
                  <a:pt x="1409" y="2723"/>
                </a:lnTo>
                <a:lnTo>
                  <a:pt x="1407" y="2723"/>
                </a:lnTo>
                <a:lnTo>
                  <a:pt x="1407" y="2722"/>
                </a:lnTo>
                <a:lnTo>
                  <a:pt x="1406" y="2722"/>
                </a:lnTo>
                <a:lnTo>
                  <a:pt x="1406" y="2720"/>
                </a:lnTo>
                <a:lnTo>
                  <a:pt x="1407" y="2720"/>
                </a:lnTo>
                <a:lnTo>
                  <a:pt x="1407" y="2720"/>
                </a:lnTo>
                <a:lnTo>
                  <a:pt x="1407" y="2719"/>
                </a:lnTo>
                <a:lnTo>
                  <a:pt x="1407" y="2717"/>
                </a:lnTo>
                <a:lnTo>
                  <a:pt x="1407" y="2716"/>
                </a:lnTo>
                <a:lnTo>
                  <a:pt x="1407" y="2715"/>
                </a:lnTo>
                <a:lnTo>
                  <a:pt x="1407" y="2713"/>
                </a:lnTo>
                <a:lnTo>
                  <a:pt x="1406" y="2713"/>
                </a:lnTo>
                <a:lnTo>
                  <a:pt x="1406" y="2715"/>
                </a:lnTo>
                <a:lnTo>
                  <a:pt x="1404" y="2715"/>
                </a:lnTo>
                <a:lnTo>
                  <a:pt x="1403" y="2715"/>
                </a:lnTo>
                <a:lnTo>
                  <a:pt x="1402" y="2715"/>
                </a:lnTo>
                <a:lnTo>
                  <a:pt x="1402" y="2716"/>
                </a:lnTo>
                <a:lnTo>
                  <a:pt x="1403" y="2716"/>
                </a:lnTo>
                <a:lnTo>
                  <a:pt x="1403" y="2717"/>
                </a:lnTo>
                <a:lnTo>
                  <a:pt x="1403" y="2719"/>
                </a:lnTo>
                <a:lnTo>
                  <a:pt x="1403" y="2720"/>
                </a:lnTo>
                <a:lnTo>
                  <a:pt x="1402" y="2720"/>
                </a:lnTo>
                <a:lnTo>
                  <a:pt x="1402" y="2719"/>
                </a:lnTo>
                <a:lnTo>
                  <a:pt x="1400" y="2719"/>
                </a:lnTo>
                <a:lnTo>
                  <a:pt x="1400" y="2717"/>
                </a:lnTo>
                <a:lnTo>
                  <a:pt x="1399" y="2717"/>
                </a:lnTo>
                <a:lnTo>
                  <a:pt x="1399" y="2716"/>
                </a:lnTo>
                <a:lnTo>
                  <a:pt x="1397" y="2716"/>
                </a:lnTo>
                <a:lnTo>
                  <a:pt x="1397" y="2715"/>
                </a:lnTo>
                <a:lnTo>
                  <a:pt x="1396" y="2715"/>
                </a:lnTo>
                <a:lnTo>
                  <a:pt x="1394" y="2715"/>
                </a:lnTo>
                <a:lnTo>
                  <a:pt x="1394" y="2716"/>
                </a:lnTo>
                <a:lnTo>
                  <a:pt x="1396" y="2716"/>
                </a:lnTo>
                <a:lnTo>
                  <a:pt x="1396" y="2717"/>
                </a:lnTo>
                <a:lnTo>
                  <a:pt x="1396" y="2719"/>
                </a:lnTo>
                <a:lnTo>
                  <a:pt x="1397" y="2719"/>
                </a:lnTo>
                <a:lnTo>
                  <a:pt x="1397" y="2720"/>
                </a:lnTo>
                <a:lnTo>
                  <a:pt x="1397" y="2720"/>
                </a:lnTo>
                <a:lnTo>
                  <a:pt x="1399" y="2720"/>
                </a:lnTo>
                <a:lnTo>
                  <a:pt x="1399" y="2722"/>
                </a:lnTo>
                <a:lnTo>
                  <a:pt x="1399" y="2723"/>
                </a:lnTo>
                <a:lnTo>
                  <a:pt x="1399" y="2725"/>
                </a:lnTo>
                <a:lnTo>
                  <a:pt x="1400" y="2725"/>
                </a:lnTo>
                <a:lnTo>
                  <a:pt x="1400" y="2726"/>
                </a:lnTo>
                <a:lnTo>
                  <a:pt x="1399" y="2726"/>
                </a:lnTo>
                <a:lnTo>
                  <a:pt x="1399" y="2728"/>
                </a:lnTo>
                <a:lnTo>
                  <a:pt x="1397" y="2728"/>
                </a:lnTo>
                <a:lnTo>
                  <a:pt x="1397" y="2726"/>
                </a:lnTo>
                <a:lnTo>
                  <a:pt x="1397" y="2725"/>
                </a:lnTo>
                <a:lnTo>
                  <a:pt x="1396" y="2725"/>
                </a:lnTo>
                <a:lnTo>
                  <a:pt x="1396" y="2726"/>
                </a:lnTo>
                <a:lnTo>
                  <a:pt x="1394" y="2726"/>
                </a:lnTo>
                <a:lnTo>
                  <a:pt x="1394" y="2725"/>
                </a:lnTo>
                <a:lnTo>
                  <a:pt x="1394" y="2723"/>
                </a:lnTo>
                <a:lnTo>
                  <a:pt x="1394" y="2722"/>
                </a:lnTo>
                <a:lnTo>
                  <a:pt x="1393" y="2722"/>
                </a:lnTo>
                <a:lnTo>
                  <a:pt x="1393" y="2720"/>
                </a:lnTo>
                <a:lnTo>
                  <a:pt x="1391" y="2720"/>
                </a:lnTo>
                <a:lnTo>
                  <a:pt x="1391" y="2720"/>
                </a:lnTo>
                <a:lnTo>
                  <a:pt x="1391" y="2720"/>
                </a:lnTo>
                <a:lnTo>
                  <a:pt x="1391" y="2720"/>
                </a:lnTo>
                <a:lnTo>
                  <a:pt x="1391" y="2722"/>
                </a:lnTo>
                <a:lnTo>
                  <a:pt x="1391" y="2723"/>
                </a:lnTo>
                <a:lnTo>
                  <a:pt x="1391" y="2725"/>
                </a:lnTo>
                <a:lnTo>
                  <a:pt x="1391" y="2725"/>
                </a:lnTo>
                <a:lnTo>
                  <a:pt x="1391" y="2726"/>
                </a:lnTo>
                <a:lnTo>
                  <a:pt x="1393" y="2726"/>
                </a:lnTo>
                <a:lnTo>
                  <a:pt x="1393" y="2728"/>
                </a:lnTo>
                <a:lnTo>
                  <a:pt x="1394" y="2728"/>
                </a:lnTo>
                <a:lnTo>
                  <a:pt x="1394" y="2729"/>
                </a:lnTo>
                <a:lnTo>
                  <a:pt x="1393" y="2729"/>
                </a:lnTo>
                <a:lnTo>
                  <a:pt x="1391" y="2729"/>
                </a:lnTo>
                <a:lnTo>
                  <a:pt x="1391" y="2728"/>
                </a:lnTo>
                <a:lnTo>
                  <a:pt x="1391" y="2728"/>
                </a:lnTo>
                <a:lnTo>
                  <a:pt x="1391" y="2726"/>
                </a:lnTo>
                <a:lnTo>
                  <a:pt x="1390" y="2726"/>
                </a:lnTo>
                <a:lnTo>
                  <a:pt x="1390" y="2725"/>
                </a:lnTo>
                <a:lnTo>
                  <a:pt x="1389" y="2725"/>
                </a:lnTo>
                <a:lnTo>
                  <a:pt x="1387" y="2725"/>
                </a:lnTo>
                <a:lnTo>
                  <a:pt x="1387" y="2726"/>
                </a:lnTo>
                <a:lnTo>
                  <a:pt x="1386" y="2726"/>
                </a:lnTo>
                <a:lnTo>
                  <a:pt x="1386" y="2728"/>
                </a:lnTo>
                <a:lnTo>
                  <a:pt x="1387" y="2728"/>
                </a:lnTo>
                <a:lnTo>
                  <a:pt x="1389" y="2728"/>
                </a:lnTo>
                <a:lnTo>
                  <a:pt x="1389" y="2729"/>
                </a:lnTo>
                <a:lnTo>
                  <a:pt x="1390" y="2729"/>
                </a:lnTo>
                <a:lnTo>
                  <a:pt x="1391" y="2729"/>
                </a:lnTo>
                <a:lnTo>
                  <a:pt x="1391" y="2731"/>
                </a:lnTo>
                <a:lnTo>
                  <a:pt x="1391" y="2732"/>
                </a:lnTo>
                <a:lnTo>
                  <a:pt x="1390" y="2732"/>
                </a:lnTo>
                <a:lnTo>
                  <a:pt x="1389" y="2732"/>
                </a:lnTo>
                <a:lnTo>
                  <a:pt x="1387" y="2732"/>
                </a:lnTo>
                <a:lnTo>
                  <a:pt x="1387" y="2733"/>
                </a:lnTo>
                <a:lnTo>
                  <a:pt x="1389" y="2733"/>
                </a:lnTo>
                <a:lnTo>
                  <a:pt x="1389" y="2735"/>
                </a:lnTo>
                <a:lnTo>
                  <a:pt x="1390" y="2735"/>
                </a:lnTo>
                <a:lnTo>
                  <a:pt x="1391" y="2735"/>
                </a:lnTo>
                <a:lnTo>
                  <a:pt x="1391" y="2735"/>
                </a:lnTo>
                <a:lnTo>
                  <a:pt x="1391" y="2733"/>
                </a:lnTo>
                <a:lnTo>
                  <a:pt x="1393" y="2733"/>
                </a:lnTo>
                <a:lnTo>
                  <a:pt x="1393" y="2735"/>
                </a:lnTo>
                <a:lnTo>
                  <a:pt x="1393" y="2736"/>
                </a:lnTo>
                <a:lnTo>
                  <a:pt x="1391" y="2736"/>
                </a:lnTo>
                <a:lnTo>
                  <a:pt x="1391" y="2738"/>
                </a:lnTo>
                <a:lnTo>
                  <a:pt x="1391" y="2738"/>
                </a:lnTo>
                <a:lnTo>
                  <a:pt x="1391" y="2739"/>
                </a:lnTo>
                <a:lnTo>
                  <a:pt x="1390" y="2739"/>
                </a:lnTo>
                <a:lnTo>
                  <a:pt x="1390" y="2741"/>
                </a:lnTo>
                <a:lnTo>
                  <a:pt x="1390" y="2742"/>
                </a:lnTo>
                <a:lnTo>
                  <a:pt x="1389" y="2742"/>
                </a:lnTo>
                <a:lnTo>
                  <a:pt x="1389" y="2744"/>
                </a:lnTo>
                <a:lnTo>
                  <a:pt x="1389" y="2745"/>
                </a:lnTo>
                <a:lnTo>
                  <a:pt x="1387" y="2745"/>
                </a:lnTo>
                <a:lnTo>
                  <a:pt x="1386" y="2745"/>
                </a:lnTo>
                <a:lnTo>
                  <a:pt x="1387" y="2746"/>
                </a:lnTo>
                <a:lnTo>
                  <a:pt x="1387" y="2748"/>
                </a:lnTo>
                <a:lnTo>
                  <a:pt x="1387" y="2749"/>
                </a:lnTo>
                <a:lnTo>
                  <a:pt x="1389" y="2749"/>
                </a:lnTo>
                <a:lnTo>
                  <a:pt x="1389" y="2748"/>
                </a:lnTo>
                <a:lnTo>
                  <a:pt x="1390" y="2748"/>
                </a:lnTo>
                <a:lnTo>
                  <a:pt x="1391" y="2748"/>
                </a:lnTo>
                <a:lnTo>
                  <a:pt x="1391" y="2746"/>
                </a:lnTo>
                <a:lnTo>
                  <a:pt x="1391" y="2745"/>
                </a:lnTo>
                <a:lnTo>
                  <a:pt x="1391" y="2744"/>
                </a:lnTo>
                <a:lnTo>
                  <a:pt x="1391" y="2742"/>
                </a:lnTo>
                <a:lnTo>
                  <a:pt x="1391" y="2742"/>
                </a:lnTo>
                <a:lnTo>
                  <a:pt x="1393" y="2742"/>
                </a:lnTo>
                <a:lnTo>
                  <a:pt x="1393" y="2741"/>
                </a:lnTo>
                <a:lnTo>
                  <a:pt x="1394" y="2741"/>
                </a:lnTo>
                <a:lnTo>
                  <a:pt x="1396" y="2739"/>
                </a:lnTo>
                <a:lnTo>
                  <a:pt x="1396" y="2738"/>
                </a:lnTo>
                <a:lnTo>
                  <a:pt x="1396" y="2736"/>
                </a:lnTo>
                <a:lnTo>
                  <a:pt x="1397" y="2736"/>
                </a:lnTo>
                <a:lnTo>
                  <a:pt x="1399" y="2736"/>
                </a:lnTo>
                <a:lnTo>
                  <a:pt x="1399" y="2735"/>
                </a:lnTo>
                <a:lnTo>
                  <a:pt x="1400" y="2735"/>
                </a:lnTo>
                <a:lnTo>
                  <a:pt x="1400" y="2733"/>
                </a:lnTo>
                <a:lnTo>
                  <a:pt x="1399" y="2733"/>
                </a:lnTo>
                <a:lnTo>
                  <a:pt x="1399" y="2732"/>
                </a:lnTo>
                <a:lnTo>
                  <a:pt x="1399" y="2731"/>
                </a:lnTo>
                <a:lnTo>
                  <a:pt x="1400" y="2731"/>
                </a:lnTo>
                <a:lnTo>
                  <a:pt x="1400" y="2732"/>
                </a:lnTo>
                <a:lnTo>
                  <a:pt x="1402" y="2732"/>
                </a:lnTo>
                <a:lnTo>
                  <a:pt x="1403" y="2732"/>
                </a:lnTo>
                <a:lnTo>
                  <a:pt x="1404" y="2732"/>
                </a:lnTo>
                <a:lnTo>
                  <a:pt x="1404" y="2731"/>
                </a:lnTo>
                <a:lnTo>
                  <a:pt x="1404" y="2729"/>
                </a:lnTo>
                <a:lnTo>
                  <a:pt x="1403" y="2729"/>
                </a:lnTo>
                <a:lnTo>
                  <a:pt x="1402" y="2729"/>
                </a:lnTo>
                <a:lnTo>
                  <a:pt x="1402" y="2728"/>
                </a:lnTo>
                <a:lnTo>
                  <a:pt x="1403" y="2728"/>
                </a:lnTo>
                <a:lnTo>
                  <a:pt x="1403" y="2726"/>
                </a:lnTo>
                <a:lnTo>
                  <a:pt x="1403" y="2725"/>
                </a:lnTo>
                <a:lnTo>
                  <a:pt x="1403" y="2723"/>
                </a:lnTo>
                <a:lnTo>
                  <a:pt x="1404" y="2723"/>
                </a:lnTo>
                <a:lnTo>
                  <a:pt x="1404" y="2725"/>
                </a:lnTo>
                <a:lnTo>
                  <a:pt x="1406" y="2725"/>
                </a:lnTo>
                <a:lnTo>
                  <a:pt x="1406" y="2726"/>
                </a:lnTo>
                <a:lnTo>
                  <a:pt x="1407" y="2726"/>
                </a:lnTo>
                <a:lnTo>
                  <a:pt x="1407" y="2728"/>
                </a:lnTo>
                <a:lnTo>
                  <a:pt x="1409" y="2728"/>
                </a:lnTo>
                <a:lnTo>
                  <a:pt x="1410" y="2728"/>
                </a:lnTo>
                <a:lnTo>
                  <a:pt x="1410" y="2726"/>
                </a:lnTo>
                <a:close/>
                <a:moveTo>
                  <a:pt x="1384" y="2749"/>
                </a:moveTo>
                <a:lnTo>
                  <a:pt x="1383" y="2749"/>
                </a:lnTo>
                <a:lnTo>
                  <a:pt x="1381" y="2749"/>
                </a:lnTo>
                <a:lnTo>
                  <a:pt x="1381" y="2751"/>
                </a:lnTo>
                <a:lnTo>
                  <a:pt x="1381" y="2752"/>
                </a:lnTo>
                <a:lnTo>
                  <a:pt x="1381" y="2754"/>
                </a:lnTo>
                <a:lnTo>
                  <a:pt x="1381" y="2755"/>
                </a:lnTo>
                <a:lnTo>
                  <a:pt x="1383" y="2755"/>
                </a:lnTo>
                <a:lnTo>
                  <a:pt x="1383" y="2755"/>
                </a:lnTo>
                <a:lnTo>
                  <a:pt x="1383" y="2757"/>
                </a:lnTo>
                <a:lnTo>
                  <a:pt x="1384" y="2758"/>
                </a:lnTo>
                <a:lnTo>
                  <a:pt x="1384" y="2757"/>
                </a:lnTo>
                <a:lnTo>
                  <a:pt x="1386" y="2757"/>
                </a:lnTo>
                <a:lnTo>
                  <a:pt x="1386" y="2755"/>
                </a:lnTo>
                <a:lnTo>
                  <a:pt x="1384" y="2755"/>
                </a:lnTo>
                <a:lnTo>
                  <a:pt x="1386" y="2755"/>
                </a:lnTo>
                <a:lnTo>
                  <a:pt x="1386" y="2754"/>
                </a:lnTo>
                <a:lnTo>
                  <a:pt x="1387" y="2754"/>
                </a:lnTo>
                <a:lnTo>
                  <a:pt x="1387" y="2752"/>
                </a:lnTo>
                <a:lnTo>
                  <a:pt x="1387" y="2751"/>
                </a:lnTo>
                <a:lnTo>
                  <a:pt x="1387" y="2749"/>
                </a:lnTo>
                <a:lnTo>
                  <a:pt x="1386" y="2749"/>
                </a:lnTo>
                <a:lnTo>
                  <a:pt x="1384" y="2749"/>
                </a:lnTo>
                <a:close/>
                <a:moveTo>
                  <a:pt x="1448" y="2742"/>
                </a:moveTo>
                <a:lnTo>
                  <a:pt x="1448" y="2741"/>
                </a:lnTo>
                <a:lnTo>
                  <a:pt x="1446" y="2741"/>
                </a:lnTo>
                <a:lnTo>
                  <a:pt x="1446" y="2739"/>
                </a:lnTo>
                <a:lnTo>
                  <a:pt x="1446" y="2738"/>
                </a:lnTo>
                <a:lnTo>
                  <a:pt x="1445" y="2738"/>
                </a:lnTo>
                <a:lnTo>
                  <a:pt x="1444" y="2738"/>
                </a:lnTo>
                <a:lnTo>
                  <a:pt x="1444" y="2736"/>
                </a:lnTo>
                <a:lnTo>
                  <a:pt x="1445" y="2736"/>
                </a:lnTo>
                <a:lnTo>
                  <a:pt x="1444" y="2735"/>
                </a:lnTo>
                <a:lnTo>
                  <a:pt x="1445" y="2735"/>
                </a:lnTo>
                <a:lnTo>
                  <a:pt x="1446" y="2735"/>
                </a:lnTo>
                <a:lnTo>
                  <a:pt x="1446" y="2736"/>
                </a:lnTo>
                <a:lnTo>
                  <a:pt x="1448" y="2736"/>
                </a:lnTo>
                <a:lnTo>
                  <a:pt x="1448" y="2735"/>
                </a:lnTo>
                <a:lnTo>
                  <a:pt x="1448" y="2733"/>
                </a:lnTo>
                <a:lnTo>
                  <a:pt x="1446" y="2733"/>
                </a:lnTo>
                <a:lnTo>
                  <a:pt x="1446" y="2732"/>
                </a:lnTo>
                <a:lnTo>
                  <a:pt x="1445" y="2732"/>
                </a:lnTo>
                <a:lnTo>
                  <a:pt x="1444" y="2732"/>
                </a:lnTo>
                <a:lnTo>
                  <a:pt x="1444" y="2733"/>
                </a:lnTo>
                <a:lnTo>
                  <a:pt x="1442" y="2733"/>
                </a:lnTo>
                <a:lnTo>
                  <a:pt x="1441" y="2733"/>
                </a:lnTo>
                <a:lnTo>
                  <a:pt x="1441" y="2735"/>
                </a:lnTo>
                <a:lnTo>
                  <a:pt x="1439" y="2735"/>
                </a:lnTo>
                <a:lnTo>
                  <a:pt x="1439" y="2736"/>
                </a:lnTo>
                <a:lnTo>
                  <a:pt x="1438" y="2736"/>
                </a:lnTo>
                <a:lnTo>
                  <a:pt x="1438" y="2738"/>
                </a:lnTo>
                <a:lnTo>
                  <a:pt x="1438" y="2739"/>
                </a:lnTo>
                <a:lnTo>
                  <a:pt x="1439" y="2739"/>
                </a:lnTo>
                <a:lnTo>
                  <a:pt x="1439" y="2738"/>
                </a:lnTo>
                <a:lnTo>
                  <a:pt x="1441" y="2738"/>
                </a:lnTo>
                <a:lnTo>
                  <a:pt x="1441" y="2736"/>
                </a:lnTo>
                <a:lnTo>
                  <a:pt x="1442" y="2736"/>
                </a:lnTo>
                <a:lnTo>
                  <a:pt x="1442" y="2738"/>
                </a:lnTo>
                <a:lnTo>
                  <a:pt x="1442" y="2739"/>
                </a:lnTo>
                <a:lnTo>
                  <a:pt x="1442" y="2741"/>
                </a:lnTo>
                <a:lnTo>
                  <a:pt x="1444" y="2741"/>
                </a:lnTo>
                <a:lnTo>
                  <a:pt x="1444" y="2742"/>
                </a:lnTo>
                <a:lnTo>
                  <a:pt x="1444" y="2744"/>
                </a:lnTo>
                <a:lnTo>
                  <a:pt x="1442" y="2744"/>
                </a:lnTo>
                <a:lnTo>
                  <a:pt x="1441" y="2744"/>
                </a:lnTo>
                <a:lnTo>
                  <a:pt x="1439" y="2744"/>
                </a:lnTo>
                <a:lnTo>
                  <a:pt x="1439" y="2745"/>
                </a:lnTo>
                <a:lnTo>
                  <a:pt x="1441" y="2745"/>
                </a:lnTo>
                <a:lnTo>
                  <a:pt x="1441" y="2746"/>
                </a:lnTo>
                <a:lnTo>
                  <a:pt x="1441" y="2748"/>
                </a:lnTo>
                <a:lnTo>
                  <a:pt x="1442" y="2748"/>
                </a:lnTo>
                <a:lnTo>
                  <a:pt x="1444" y="2748"/>
                </a:lnTo>
                <a:lnTo>
                  <a:pt x="1444" y="2746"/>
                </a:lnTo>
                <a:lnTo>
                  <a:pt x="1445" y="2746"/>
                </a:lnTo>
                <a:lnTo>
                  <a:pt x="1445" y="2745"/>
                </a:lnTo>
                <a:lnTo>
                  <a:pt x="1446" y="2745"/>
                </a:lnTo>
                <a:lnTo>
                  <a:pt x="1448" y="2745"/>
                </a:lnTo>
                <a:lnTo>
                  <a:pt x="1448" y="2744"/>
                </a:lnTo>
                <a:lnTo>
                  <a:pt x="1449" y="2744"/>
                </a:lnTo>
                <a:lnTo>
                  <a:pt x="1448" y="2742"/>
                </a:lnTo>
                <a:close/>
                <a:moveTo>
                  <a:pt x="1263" y="2742"/>
                </a:moveTo>
                <a:lnTo>
                  <a:pt x="1261" y="2741"/>
                </a:lnTo>
                <a:lnTo>
                  <a:pt x="1260" y="2741"/>
                </a:lnTo>
                <a:lnTo>
                  <a:pt x="1260" y="2742"/>
                </a:lnTo>
                <a:lnTo>
                  <a:pt x="1261" y="2742"/>
                </a:lnTo>
                <a:lnTo>
                  <a:pt x="1263" y="2744"/>
                </a:lnTo>
                <a:lnTo>
                  <a:pt x="1264" y="2744"/>
                </a:lnTo>
                <a:lnTo>
                  <a:pt x="1265" y="2744"/>
                </a:lnTo>
                <a:lnTo>
                  <a:pt x="1264" y="2742"/>
                </a:lnTo>
                <a:lnTo>
                  <a:pt x="1263" y="2742"/>
                </a:lnTo>
                <a:close/>
                <a:moveTo>
                  <a:pt x="3394" y="2722"/>
                </a:moveTo>
                <a:lnTo>
                  <a:pt x="3395" y="2722"/>
                </a:lnTo>
                <a:lnTo>
                  <a:pt x="3395" y="2723"/>
                </a:lnTo>
                <a:lnTo>
                  <a:pt x="3395" y="2725"/>
                </a:lnTo>
                <a:lnTo>
                  <a:pt x="3395" y="2726"/>
                </a:lnTo>
                <a:lnTo>
                  <a:pt x="3394" y="2726"/>
                </a:lnTo>
                <a:lnTo>
                  <a:pt x="3394" y="2728"/>
                </a:lnTo>
                <a:lnTo>
                  <a:pt x="3395" y="2728"/>
                </a:lnTo>
                <a:lnTo>
                  <a:pt x="3395" y="2729"/>
                </a:lnTo>
                <a:lnTo>
                  <a:pt x="3394" y="2729"/>
                </a:lnTo>
                <a:lnTo>
                  <a:pt x="3394" y="2731"/>
                </a:lnTo>
                <a:lnTo>
                  <a:pt x="3395" y="2731"/>
                </a:lnTo>
                <a:lnTo>
                  <a:pt x="3395" y="2732"/>
                </a:lnTo>
                <a:lnTo>
                  <a:pt x="3397" y="2732"/>
                </a:lnTo>
                <a:lnTo>
                  <a:pt x="3397" y="2733"/>
                </a:lnTo>
                <a:lnTo>
                  <a:pt x="3397" y="2735"/>
                </a:lnTo>
                <a:lnTo>
                  <a:pt x="3397" y="2736"/>
                </a:lnTo>
                <a:lnTo>
                  <a:pt x="3397" y="2738"/>
                </a:lnTo>
                <a:lnTo>
                  <a:pt x="3395" y="2738"/>
                </a:lnTo>
                <a:lnTo>
                  <a:pt x="3394" y="2738"/>
                </a:lnTo>
                <a:lnTo>
                  <a:pt x="3394" y="2739"/>
                </a:lnTo>
                <a:lnTo>
                  <a:pt x="3394" y="2741"/>
                </a:lnTo>
                <a:lnTo>
                  <a:pt x="3392" y="2741"/>
                </a:lnTo>
                <a:lnTo>
                  <a:pt x="3392" y="2739"/>
                </a:lnTo>
                <a:lnTo>
                  <a:pt x="3391" y="2739"/>
                </a:lnTo>
                <a:lnTo>
                  <a:pt x="3389" y="2739"/>
                </a:lnTo>
                <a:lnTo>
                  <a:pt x="3389" y="2738"/>
                </a:lnTo>
                <a:lnTo>
                  <a:pt x="3388" y="2738"/>
                </a:lnTo>
                <a:lnTo>
                  <a:pt x="3388" y="2739"/>
                </a:lnTo>
                <a:lnTo>
                  <a:pt x="3387" y="2739"/>
                </a:lnTo>
                <a:lnTo>
                  <a:pt x="3385" y="2739"/>
                </a:lnTo>
                <a:lnTo>
                  <a:pt x="3385" y="2738"/>
                </a:lnTo>
                <a:lnTo>
                  <a:pt x="3384" y="2738"/>
                </a:lnTo>
                <a:lnTo>
                  <a:pt x="3382" y="2738"/>
                </a:lnTo>
                <a:lnTo>
                  <a:pt x="3382" y="2736"/>
                </a:lnTo>
                <a:lnTo>
                  <a:pt x="3381" y="2736"/>
                </a:lnTo>
                <a:lnTo>
                  <a:pt x="3381" y="2735"/>
                </a:lnTo>
                <a:lnTo>
                  <a:pt x="3382" y="2735"/>
                </a:lnTo>
                <a:lnTo>
                  <a:pt x="3382" y="2733"/>
                </a:lnTo>
                <a:lnTo>
                  <a:pt x="3384" y="2735"/>
                </a:lnTo>
                <a:lnTo>
                  <a:pt x="3384" y="2733"/>
                </a:lnTo>
                <a:lnTo>
                  <a:pt x="3384" y="2732"/>
                </a:lnTo>
                <a:lnTo>
                  <a:pt x="3385" y="2732"/>
                </a:lnTo>
                <a:lnTo>
                  <a:pt x="3385" y="2731"/>
                </a:lnTo>
                <a:lnTo>
                  <a:pt x="3387" y="2731"/>
                </a:lnTo>
                <a:lnTo>
                  <a:pt x="3387" y="2729"/>
                </a:lnTo>
                <a:lnTo>
                  <a:pt x="3388" y="2729"/>
                </a:lnTo>
                <a:lnTo>
                  <a:pt x="3388" y="2728"/>
                </a:lnTo>
                <a:lnTo>
                  <a:pt x="3387" y="2728"/>
                </a:lnTo>
                <a:lnTo>
                  <a:pt x="3387" y="2729"/>
                </a:lnTo>
                <a:lnTo>
                  <a:pt x="3385" y="2729"/>
                </a:lnTo>
                <a:lnTo>
                  <a:pt x="3384" y="2729"/>
                </a:lnTo>
                <a:lnTo>
                  <a:pt x="3384" y="2728"/>
                </a:lnTo>
                <a:lnTo>
                  <a:pt x="3382" y="2728"/>
                </a:lnTo>
                <a:lnTo>
                  <a:pt x="3382" y="2726"/>
                </a:lnTo>
                <a:lnTo>
                  <a:pt x="3382" y="2725"/>
                </a:lnTo>
                <a:lnTo>
                  <a:pt x="3382" y="2723"/>
                </a:lnTo>
                <a:lnTo>
                  <a:pt x="3382" y="2722"/>
                </a:lnTo>
                <a:lnTo>
                  <a:pt x="3382" y="2720"/>
                </a:lnTo>
                <a:lnTo>
                  <a:pt x="3381" y="2720"/>
                </a:lnTo>
                <a:lnTo>
                  <a:pt x="3381" y="2720"/>
                </a:lnTo>
                <a:lnTo>
                  <a:pt x="3382" y="2720"/>
                </a:lnTo>
                <a:lnTo>
                  <a:pt x="3382" y="2719"/>
                </a:lnTo>
                <a:lnTo>
                  <a:pt x="3384" y="2719"/>
                </a:lnTo>
                <a:lnTo>
                  <a:pt x="3384" y="2717"/>
                </a:lnTo>
                <a:lnTo>
                  <a:pt x="3385" y="2717"/>
                </a:lnTo>
                <a:lnTo>
                  <a:pt x="3385" y="2716"/>
                </a:lnTo>
                <a:lnTo>
                  <a:pt x="3387" y="2716"/>
                </a:lnTo>
                <a:lnTo>
                  <a:pt x="3387" y="2717"/>
                </a:lnTo>
                <a:lnTo>
                  <a:pt x="3387" y="2719"/>
                </a:lnTo>
                <a:lnTo>
                  <a:pt x="3388" y="2719"/>
                </a:lnTo>
                <a:lnTo>
                  <a:pt x="3388" y="2720"/>
                </a:lnTo>
                <a:lnTo>
                  <a:pt x="3389" y="2720"/>
                </a:lnTo>
                <a:lnTo>
                  <a:pt x="3391" y="2720"/>
                </a:lnTo>
                <a:lnTo>
                  <a:pt x="3391" y="2720"/>
                </a:lnTo>
                <a:lnTo>
                  <a:pt x="3391" y="2722"/>
                </a:lnTo>
                <a:lnTo>
                  <a:pt x="3392" y="2722"/>
                </a:lnTo>
                <a:lnTo>
                  <a:pt x="3392" y="2723"/>
                </a:lnTo>
                <a:lnTo>
                  <a:pt x="3394" y="2723"/>
                </a:lnTo>
                <a:lnTo>
                  <a:pt x="3394" y="2722"/>
                </a:lnTo>
                <a:close/>
                <a:moveTo>
                  <a:pt x="3388" y="2735"/>
                </a:moveTo>
                <a:lnTo>
                  <a:pt x="3387" y="2735"/>
                </a:lnTo>
                <a:lnTo>
                  <a:pt x="3387" y="2736"/>
                </a:lnTo>
                <a:lnTo>
                  <a:pt x="3388" y="2736"/>
                </a:lnTo>
                <a:lnTo>
                  <a:pt x="3388" y="2735"/>
                </a:lnTo>
                <a:close/>
                <a:moveTo>
                  <a:pt x="3479" y="2738"/>
                </a:moveTo>
                <a:lnTo>
                  <a:pt x="3478" y="2738"/>
                </a:lnTo>
                <a:lnTo>
                  <a:pt x="3476" y="2738"/>
                </a:lnTo>
                <a:lnTo>
                  <a:pt x="3476" y="2739"/>
                </a:lnTo>
                <a:lnTo>
                  <a:pt x="3476" y="2741"/>
                </a:lnTo>
                <a:lnTo>
                  <a:pt x="3475" y="2741"/>
                </a:lnTo>
                <a:lnTo>
                  <a:pt x="3475" y="2739"/>
                </a:lnTo>
                <a:lnTo>
                  <a:pt x="3473" y="2739"/>
                </a:lnTo>
                <a:lnTo>
                  <a:pt x="3473" y="2738"/>
                </a:lnTo>
                <a:lnTo>
                  <a:pt x="3473" y="2738"/>
                </a:lnTo>
                <a:lnTo>
                  <a:pt x="3473" y="2736"/>
                </a:lnTo>
                <a:lnTo>
                  <a:pt x="3473" y="2735"/>
                </a:lnTo>
                <a:lnTo>
                  <a:pt x="3473" y="2735"/>
                </a:lnTo>
                <a:lnTo>
                  <a:pt x="3473" y="2733"/>
                </a:lnTo>
                <a:lnTo>
                  <a:pt x="3473" y="2732"/>
                </a:lnTo>
                <a:lnTo>
                  <a:pt x="3475" y="2732"/>
                </a:lnTo>
                <a:lnTo>
                  <a:pt x="3475" y="2731"/>
                </a:lnTo>
                <a:lnTo>
                  <a:pt x="3475" y="2729"/>
                </a:lnTo>
                <a:lnTo>
                  <a:pt x="3476" y="2729"/>
                </a:lnTo>
                <a:lnTo>
                  <a:pt x="3476" y="2728"/>
                </a:lnTo>
                <a:lnTo>
                  <a:pt x="3475" y="2728"/>
                </a:lnTo>
                <a:lnTo>
                  <a:pt x="3475" y="2726"/>
                </a:lnTo>
                <a:lnTo>
                  <a:pt x="3475" y="2725"/>
                </a:lnTo>
                <a:lnTo>
                  <a:pt x="3476" y="2725"/>
                </a:lnTo>
                <a:lnTo>
                  <a:pt x="3476" y="2723"/>
                </a:lnTo>
                <a:lnTo>
                  <a:pt x="3478" y="2723"/>
                </a:lnTo>
                <a:lnTo>
                  <a:pt x="3478" y="2725"/>
                </a:lnTo>
                <a:lnTo>
                  <a:pt x="3479" y="2725"/>
                </a:lnTo>
                <a:lnTo>
                  <a:pt x="3479" y="2723"/>
                </a:lnTo>
                <a:lnTo>
                  <a:pt x="3481" y="2723"/>
                </a:lnTo>
                <a:lnTo>
                  <a:pt x="3481" y="2722"/>
                </a:lnTo>
                <a:lnTo>
                  <a:pt x="3481" y="2720"/>
                </a:lnTo>
                <a:lnTo>
                  <a:pt x="3479" y="2720"/>
                </a:lnTo>
                <a:lnTo>
                  <a:pt x="3479" y="2720"/>
                </a:lnTo>
                <a:lnTo>
                  <a:pt x="3478" y="2720"/>
                </a:lnTo>
                <a:lnTo>
                  <a:pt x="3476" y="2720"/>
                </a:lnTo>
                <a:lnTo>
                  <a:pt x="3475" y="2720"/>
                </a:lnTo>
                <a:lnTo>
                  <a:pt x="3475" y="2719"/>
                </a:lnTo>
                <a:lnTo>
                  <a:pt x="3476" y="2719"/>
                </a:lnTo>
                <a:lnTo>
                  <a:pt x="3478" y="2719"/>
                </a:lnTo>
                <a:lnTo>
                  <a:pt x="3478" y="2717"/>
                </a:lnTo>
                <a:lnTo>
                  <a:pt x="3476" y="2717"/>
                </a:lnTo>
                <a:lnTo>
                  <a:pt x="3476" y="2716"/>
                </a:lnTo>
                <a:lnTo>
                  <a:pt x="3476" y="2715"/>
                </a:lnTo>
                <a:lnTo>
                  <a:pt x="3475" y="2715"/>
                </a:lnTo>
                <a:lnTo>
                  <a:pt x="3475" y="2713"/>
                </a:lnTo>
                <a:lnTo>
                  <a:pt x="3475" y="2712"/>
                </a:lnTo>
                <a:lnTo>
                  <a:pt x="3475" y="2710"/>
                </a:lnTo>
                <a:lnTo>
                  <a:pt x="3475" y="2709"/>
                </a:lnTo>
                <a:lnTo>
                  <a:pt x="3476" y="2709"/>
                </a:lnTo>
                <a:lnTo>
                  <a:pt x="3476" y="2707"/>
                </a:lnTo>
                <a:lnTo>
                  <a:pt x="3476" y="2706"/>
                </a:lnTo>
                <a:lnTo>
                  <a:pt x="3478" y="2706"/>
                </a:lnTo>
                <a:lnTo>
                  <a:pt x="3478" y="2707"/>
                </a:lnTo>
                <a:lnTo>
                  <a:pt x="3479" y="2707"/>
                </a:lnTo>
                <a:lnTo>
                  <a:pt x="3481" y="2709"/>
                </a:lnTo>
                <a:lnTo>
                  <a:pt x="3481" y="2707"/>
                </a:lnTo>
                <a:lnTo>
                  <a:pt x="3482" y="2707"/>
                </a:lnTo>
                <a:lnTo>
                  <a:pt x="3484" y="2707"/>
                </a:lnTo>
                <a:lnTo>
                  <a:pt x="3484" y="2709"/>
                </a:lnTo>
                <a:lnTo>
                  <a:pt x="3484" y="2710"/>
                </a:lnTo>
                <a:lnTo>
                  <a:pt x="3485" y="2710"/>
                </a:lnTo>
                <a:lnTo>
                  <a:pt x="3485" y="2712"/>
                </a:lnTo>
                <a:lnTo>
                  <a:pt x="3485" y="2713"/>
                </a:lnTo>
                <a:lnTo>
                  <a:pt x="3486" y="2713"/>
                </a:lnTo>
                <a:lnTo>
                  <a:pt x="3488" y="2713"/>
                </a:lnTo>
                <a:lnTo>
                  <a:pt x="3489" y="2713"/>
                </a:lnTo>
                <a:lnTo>
                  <a:pt x="3489" y="2715"/>
                </a:lnTo>
                <a:lnTo>
                  <a:pt x="3491" y="2715"/>
                </a:lnTo>
                <a:lnTo>
                  <a:pt x="3491" y="2716"/>
                </a:lnTo>
                <a:lnTo>
                  <a:pt x="3491" y="2717"/>
                </a:lnTo>
                <a:lnTo>
                  <a:pt x="3492" y="2717"/>
                </a:lnTo>
                <a:lnTo>
                  <a:pt x="3494" y="2717"/>
                </a:lnTo>
                <a:lnTo>
                  <a:pt x="3494" y="2719"/>
                </a:lnTo>
                <a:lnTo>
                  <a:pt x="3492" y="2719"/>
                </a:lnTo>
                <a:lnTo>
                  <a:pt x="3492" y="2720"/>
                </a:lnTo>
                <a:lnTo>
                  <a:pt x="3494" y="2720"/>
                </a:lnTo>
                <a:lnTo>
                  <a:pt x="3494" y="2720"/>
                </a:lnTo>
                <a:lnTo>
                  <a:pt x="3494" y="2722"/>
                </a:lnTo>
                <a:lnTo>
                  <a:pt x="3494" y="2723"/>
                </a:lnTo>
                <a:lnTo>
                  <a:pt x="3494" y="2725"/>
                </a:lnTo>
                <a:lnTo>
                  <a:pt x="3494" y="2726"/>
                </a:lnTo>
                <a:lnTo>
                  <a:pt x="3492" y="2726"/>
                </a:lnTo>
                <a:lnTo>
                  <a:pt x="3492" y="2725"/>
                </a:lnTo>
                <a:lnTo>
                  <a:pt x="3491" y="2725"/>
                </a:lnTo>
                <a:lnTo>
                  <a:pt x="3491" y="2726"/>
                </a:lnTo>
                <a:lnTo>
                  <a:pt x="3492" y="2726"/>
                </a:lnTo>
                <a:lnTo>
                  <a:pt x="3492" y="2728"/>
                </a:lnTo>
                <a:lnTo>
                  <a:pt x="3492" y="2729"/>
                </a:lnTo>
                <a:lnTo>
                  <a:pt x="3494" y="2729"/>
                </a:lnTo>
                <a:lnTo>
                  <a:pt x="3494" y="2731"/>
                </a:lnTo>
                <a:lnTo>
                  <a:pt x="3494" y="2732"/>
                </a:lnTo>
                <a:lnTo>
                  <a:pt x="3494" y="2733"/>
                </a:lnTo>
                <a:lnTo>
                  <a:pt x="3494" y="2735"/>
                </a:lnTo>
                <a:lnTo>
                  <a:pt x="3494" y="2736"/>
                </a:lnTo>
                <a:lnTo>
                  <a:pt x="3492" y="2736"/>
                </a:lnTo>
                <a:lnTo>
                  <a:pt x="3492" y="2738"/>
                </a:lnTo>
                <a:lnTo>
                  <a:pt x="3492" y="2739"/>
                </a:lnTo>
                <a:lnTo>
                  <a:pt x="3491" y="2739"/>
                </a:lnTo>
                <a:lnTo>
                  <a:pt x="3489" y="2739"/>
                </a:lnTo>
                <a:lnTo>
                  <a:pt x="3488" y="2739"/>
                </a:lnTo>
                <a:lnTo>
                  <a:pt x="3486" y="2739"/>
                </a:lnTo>
                <a:lnTo>
                  <a:pt x="3485" y="2739"/>
                </a:lnTo>
                <a:lnTo>
                  <a:pt x="3484" y="2739"/>
                </a:lnTo>
                <a:lnTo>
                  <a:pt x="3482" y="2739"/>
                </a:lnTo>
                <a:lnTo>
                  <a:pt x="3482" y="2738"/>
                </a:lnTo>
                <a:lnTo>
                  <a:pt x="3482" y="2736"/>
                </a:lnTo>
                <a:lnTo>
                  <a:pt x="3482" y="2735"/>
                </a:lnTo>
                <a:lnTo>
                  <a:pt x="3482" y="2733"/>
                </a:lnTo>
                <a:lnTo>
                  <a:pt x="3481" y="2733"/>
                </a:lnTo>
                <a:lnTo>
                  <a:pt x="3479" y="2733"/>
                </a:lnTo>
                <a:lnTo>
                  <a:pt x="3479" y="2735"/>
                </a:lnTo>
                <a:lnTo>
                  <a:pt x="3481" y="2735"/>
                </a:lnTo>
                <a:lnTo>
                  <a:pt x="3481" y="2736"/>
                </a:lnTo>
                <a:lnTo>
                  <a:pt x="3479" y="2736"/>
                </a:lnTo>
                <a:lnTo>
                  <a:pt x="3479" y="2738"/>
                </a:lnTo>
                <a:close/>
                <a:moveTo>
                  <a:pt x="3478" y="2732"/>
                </a:moveTo>
                <a:lnTo>
                  <a:pt x="3479" y="2732"/>
                </a:lnTo>
                <a:lnTo>
                  <a:pt x="3479" y="2731"/>
                </a:lnTo>
                <a:lnTo>
                  <a:pt x="3479" y="2729"/>
                </a:lnTo>
                <a:lnTo>
                  <a:pt x="3478" y="2729"/>
                </a:lnTo>
                <a:lnTo>
                  <a:pt x="3478" y="2731"/>
                </a:lnTo>
                <a:lnTo>
                  <a:pt x="3476" y="2731"/>
                </a:lnTo>
                <a:lnTo>
                  <a:pt x="3476" y="2732"/>
                </a:lnTo>
                <a:lnTo>
                  <a:pt x="3478" y="2732"/>
                </a:lnTo>
                <a:close/>
                <a:moveTo>
                  <a:pt x="1413" y="2739"/>
                </a:moveTo>
                <a:lnTo>
                  <a:pt x="1413" y="2738"/>
                </a:lnTo>
                <a:lnTo>
                  <a:pt x="1413" y="2736"/>
                </a:lnTo>
                <a:lnTo>
                  <a:pt x="1412" y="2736"/>
                </a:lnTo>
                <a:lnTo>
                  <a:pt x="1412" y="2735"/>
                </a:lnTo>
                <a:lnTo>
                  <a:pt x="1412" y="2733"/>
                </a:lnTo>
                <a:lnTo>
                  <a:pt x="1410" y="2733"/>
                </a:lnTo>
                <a:lnTo>
                  <a:pt x="1410" y="2735"/>
                </a:lnTo>
                <a:lnTo>
                  <a:pt x="1410" y="2736"/>
                </a:lnTo>
                <a:lnTo>
                  <a:pt x="1410" y="2738"/>
                </a:lnTo>
                <a:lnTo>
                  <a:pt x="1412" y="2738"/>
                </a:lnTo>
                <a:lnTo>
                  <a:pt x="1412" y="2739"/>
                </a:lnTo>
                <a:lnTo>
                  <a:pt x="1413" y="2739"/>
                </a:lnTo>
                <a:close/>
                <a:moveTo>
                  <a:pt x="1435" y="2731"/>
                </a:moveTo>
                <a:lnTo>
                  <a:pt x="1433" y="2731"/>
                </a:lnTo>
                <a:lnTo>
                  <a:pt x="1433" y="2729"/>
                </a:lnTo>
                <a:lnTo>
                  <a:pt x="1433" y="2728"/>
                </a:lnTo>
                <a:lnTo>
                  <a:pt x="1433" y="2726"/>
                </a:lnTo>
                <a:lnTo>
                  <a:pt x="1433" y="2725"/>
                </a:lnTo>
                <a:lnTo>
                  <a:pt x="1432" y="2725"/>
                </a:lnTo>
                <a:lnTo>
                  <a:pt x="1432" y="2723"/>
                </a:lnTo>
                <a:lnTo>
                  <a:pt x="1433" y="2723"/>
                </a:lnTo>
                <a:lnTo>
                  <a:pt x="1433" y="2725"/>
                </a:lnTo>
                <a:lnTo>
                  <a:pt x="1435" y="2725"/>
                </a:lnTo>
                <a:lnTo>
                  <a:pt x="1435" y="2723"/>
                </a:lnTo>
                <a:lnTo>
                  <a:pt x="1436" y="2723"/>
                </a:lnTo>
                <a:lnTo>
                  <a:pt x="1436" y="2722"/>
                </a:lnTo>
                <a:lnTo>
                  <a:pt x="1435" y="2722"/>
                </a:lnTo>
                <a:lnTo>
                  <a:pt x="1433" y="2722"/>
                </a:lnTo>
                <a:lnTo>
                  <a:pt x="1432" y="2722"/>
                </a:lnTo>
                <a:lnTo>
                  <a:pt x="1431" y="2722"/>
                </a:lnTo>
                <a:lnTo>
                  <a:pt x="1429" y="2722"/>
                </a:lnTo>
                <a:lnTo>
                  <a:pt x="1429" y="2723"/>
                </a:lnTo>
                <a:lnTo>
                  <a:pt x="1429" y="2725"/>
                </a:lnTo>
                <a:lnTo>
                  <a:pt x="1431" y="2725"/>
                </a:lnTo>
                <a:lnTo>
                  <a:pt x="1431" y="2726"/>
                </a:lnTo>
                <a:lnTo>
                  <a:pt x="1432" y="2726"/>
                </a:lnTo>
                <a:lnTo>
                  <a:pt x="1432" y="2728"/>
                </a:lnTo>
                <a:lnTo>
                  <a:pt x="1431" y="2728"/>
                </a:lnTo>
                <a:lnTo>
                  <a:pt x="1431" y="2726"/>
                </a:lnTo>
                <a:lnTo>
                  <a:pt x="1429" y="2726"/>
                </a:lnTo>
                <a:lnTo>
                  <a:pt x="1429" y="2725"/>
                </a:lnTo>
                <a:lnTo>
                  <a:pt x="1428" y="2725"/>
                </a:lnTo>
                <a:lnTo>
                  <a:pt x="1428" y="2723"/>
                </a:lnTo>
                <a:lnTo>
                  <a:pt x="1426" y="2723"/>
                </a:lnTo>
                <a:lnTo>
                  <a:pt x="1426" y="2723"/>
                </a:lnTo>
                <a:lnTo>
                  <a:pt x="1426" y="2725"/>
                </a:lnTo>
                <a:lnTo>
                  <a:pt x="1426" y="2725"/>
                </a:lnTo>
                <a:lnTo>
                  <a:pt x="1426" y="2726"/>
                </a:lnTo>
                <a:lnTo>
                  <a:pt x="1426" y="2728"/>
                </a:lnTo>
                <a:lnTo>
                  <a:pt x="1428" y="2728"/>
                </a:lnTo>
                <a:lnTo>
                  <a:pt x="1429" y="2728"/>
                </a:lnTo>
                <a:lnTo>
                  <a:pt x="1429" y="2729"/>
                </a:lnTo>
                <a:lnTo>
                  <a:pt x="1428" y="2729"/>
                </a:lnTo>
                <a:lnTo>
                  <a:pt x="1428" y="2731"/>
                </a:lnTo>
                <a:lnTo>
                  <a:pt x="1426" y="2731"/>
                </a:lnTo>
                <a:lnTo>
                  <a:pt x="1426" y="2729"/>
                </a:lnTo>
                <a:lnTo>
                  <a:pt x="1426" y="2729"/>
                </a:lnTo>
                <a:lnTo>
                  <a:pt x="1426" y="2731"/>
                </a:lnTo>
                <a:lnTo>
                  <a:pt x="1426" y="2732"/>
                </a:lnTo>
                <a:lnTo>
                  <a:pt x="1426" y="2733"/>
                </a:lnTo>
                <a:lnTo>
                  <a:pt x="1426" y="2735"/>
                </a:lnTo>
                <a:lnTo>
                  <a:pt x="1426" y="2735"/>
                </a:lnTo>
                <a:lnTo>
                  <a:pt x="1426" y="2733"/>
                </a:lnTo>
                <a:lnTo>
                  <a:pt x="1428" y="2733"/>
                </a:lnTo>
                <a:lnTo>
                  <a:pt x="1428" y="2735"/>
                </a:lnTo>
                <a:lnTo>
                  <a:pt x="1429" y="2735"/>
                </a:lnTo>
                <a:lnTo>
                  <a:pt x="1431" y="2735"/>
                </a:lnTo>
                <a:lnTo>
                  <a:pt x="1431" y="2733"/>
                </a:lnTo>
                <a:lnTo>
                  <a:pt x="1431" y="2732"/>
                </a:lnTo>
                <a:lnTo>
                  <a:pt x="1431" y="2731"/>
                </a:lnTo>
                <a:lnTo>
                  <a:pt x="1431" y="2729"/>
                </a:lnTo>
                <a:lnTo>
                  <a:pt x="1432" y="2729"/>
                </a:lnTo>
                <a:lnTo>
                  <a:pt x="1432" y="2731"/>
                </a:lnTo>
                <a:lnTo>
                  <a:pt x="1432" y="2732"/>
                </a:lnTo>
                <a:lnTo>
                  <a:pt x="1433" y="2732"/>
                </a:lnTo>
                <a:lnTo>
                  <a:pt x="1433" y="2733"/>
                </a:lnTo>
                <a:lnTo>
                  <a:pt x="1435" y="2733"/>
                </a:lnTo>
                <a:lnTo>
                  <a:pt x="1435" y="2735"/>
                </a:lnTo>
                <a:lnTo>
                  <a:pt x="1436" y="2735"/>
                </a:lnTo>
                <a:lnTo>
                  <a:pt x="1436" y="2733"/>
                </a:lnTo>
                <a:lnTo>
                  <a:pt x="1436" y="2732"/>
                </a:lnTo>
                <a:lnTo>
                  <a:pt x="1435" y="2732"/>
                </a:lnTo>
                <a:lnTo>
                  <a:pt x="1435" y="2731"/>
                </a:lnTo>
                <a:close/>
                <a:moveTo>
                  <a:pt x="3504" y="2728"/>
                </a:moveTo>
                <a:lnTo>
                  <a:pt x="3504" y="2729"/>
                </a:lnTo>
                <a:lnTo>
                  <a:pt x="3502" y="2729"/>
                </a:lnTo>
                <a:lnTo>
                  <a:pt x="3502" y="2731"/>
                </a:lnTo>
                <a:lnTo>
                  <a:pt x="3502" y="2732"/>
                </a:lnTo>
                <a:lnTo>
                  <a:pt x="3504" y="2732"/>
                </a:lnTo>
                <a:lnTo>
                  <a:pt x="3504" y="2733"/>
                </a:lnTo>
                <a:lnTo>
                  <a:pt x="3504" y="2735"/>
                </a:lnTo>
                <a:lnTo>
                  <a:pt x="3505" y="2735"/>
                </a:lnTo>
                <a:lnTo>
                  <a:pt x="3507" y="2735"/>
                </a:lnTo>
                <a:lnTo>
                  <a:pt x="3507" y="2733"/>
                </a:lnTo>
                <a:lnTo>
                  <a:pt x="3505" y="2733"/>
                </a:lnTo>
                <a:lnTo>
                  <a:pt x="3507" y="2732"/>
                </a:lnTo>
                <a:lnTo>
                  <a:pt x="3505" y="2732"/>
                </a:lnTo>
                <a:lnTo>
                  <a:pt x="3505" y="2731"/>
                </a:lnTo>
                <a:lnTo>
                  <a:pt x="3507" y="2731"/>
                </a:lnTo>
                <a:lnTo>
                  <a:pt x="3507" y="2729"/>
                </a:lnTo>
                <a:lnTo>
                  <a:pt x="3507" y="2728"/>
                </a:lnTo>
                <a:lnTo>
                  <a:pt x="3505" y="2728"/>
                </a:lnTo>
                <a:lnTo>
                  <a:pt x="3504" y="2728"/>
                </a:lnTo>
                <a:close/>
                <a:moveTo>
                  <a:pt x="1286" y="2728"/>
                </a:moveTo>
                <a:lnTo>
                  <a:pt x="1284" y="2728"/>
                </a:lnTo>
                <a:lnTo>
                  <a:pt x="1284" y="2729"/>
                </a:lnTo>
                <a:lnTo>
                  <a:pt x="1283" y="2729"/>
                </a:lnTo>
                <a:lnTo>
                  <a:pt x="1283" y="2731"/>
                </a:lnTo>
                <a:lnTo>
                  <a:pt x="1283" y="2732"/>
                </a:lnTo>
                <a:lnTo>
                  <a:pt x="1284" y="2732"/>
                </a:lnTo>
                <a:lnTo>
                  <a:pt x="1284" y="2733"/>
                </a:lnTo>
                <a:lnTo>
                  <a:pt x="1286" y="2733"/>
                </a:lnTo>
                <a:lnTo>
                  <a:pt x="1286" y="2732"/>
                </a:lnTo>
                <a:lnTo>
                  <a:pt x="1287" y="2732"/>
                </a:lnTo>
                <a:lnTo>
                  <a:pt x="1287" y="2731"/>
                </a:lnTo>
                <a:lnTo>
                  <a:pt x="1287" y="2729"/>
                </a:lnTo>
                <a:lnTo>
                  <a:pt x="1286" y="2729"/>
                </a:lnTo>
                <a:lnTo>
                  <a:pt x="1286" y="2728"/>
                </a:lnTo>
                <a:close/>
                <a:moveTo>
                  <a:pt x="1277" y="2723"/>
                </a:moveTo>
                <a:lnTo>
                  <a:pt x="1276" y="2723"/>
                </a:lnTo>
                <a:lnTo>
                  <a:pt x="1276" y="2722"/>
                </a:lnTo>
                <a:lnTo>
                  <a:pt x="1274" y="2722"/>
                </a:lnTo>
                <a:lnTo>
                  <a:pt x="1273" y="2722"/>
                </a:lnTo>
                <a:lnTo>
                  <a:pt x="1273" y="2720"/>
                </a:lnTo>
                <a:lnTo>
                  <a:pt x="1271" y="2720"/>
                </a:lnTo>
                <a:lnTo>
                  <a:pt x="1271" y="2722"/>
                </a:lnTo>
                <a:lnTo>
                  <a:pt x="1270" y="2722"/>
                </a:lnTo>
                <a:lnTo>
                  <a:pt x="1270" y="2723"/>
                </a:lnTo>
                <a:lnTo>
                  <a:pt x="1271" y="2723"/>
                </a:lnTo>
                <a:lnTo>
                  <a:pt x="1271" y="2725"/>
                </a:lnTo>
                <a:lnTo>
                  <a:pt x="1271" y="2726"/>
                </a:lnTo>
                <a:lnTo>
                  <a:pt x="1270" y="2726"/>
                </a:lnTo>
                <a:lnTo>
                  <a:pt x="1270" y="2728"/>
                </a:lnTo>
                <a:lnTo>
                  <a:pt x="1268" y="2728"/>
                </a:lnTo>
                <a:lnTo>
                  <a:pt x="1268" y="2729"/>
                </a:lnTo>
                <a:lnTo>
                  <a:pt x="1268" y="2731"/>
                </a:lnTo>
                <a:lnTo>
                  <a:pt x="1270" y="2731"/>
                </a:lnTo>
                <a:lnTo>
                  <a:pt x="1270" y="2732"/>
                </a:lnTo>
                <a:lnTo>
                  <a:pt x="1270" y="2733"/>
                </a:lnTo>
                <a:lnTo>
                  <a:pt x="1271" y="2733"/>
                </a:lnTo>
                <a:lnTo>
                  <a:pt x="1273" y="2733"/>
                </a:lnTo>
                <a:lnTo>
                  <a:pt x="1273" y="2732"/>
                </a:lnTo>
                <a:lnTo>
                  <a:pt x="1274" y="2732"/>
                </a:lnTo>
                <a:lnTo>
                  <a:pt x="1274" y="2731"/>
                </a:lnTo>
                <a:lnTo>
                  <a:pt x="1276" y="2731"/>
                </a:lnTo>
                <a:lnTo>
                  <a:pt x="1276" y="2732"/>
                </a:lnTo>
                <a:lnTo>
                  <a:pt x="1277" y="2732"/>
                </a:lnTo>
                <a:lnTo>
                  <a:pt x="1277" y="2731"/>
                </a:lnTo>
                <a:lnTo>
                  <a:pt x="1277" y="2729"/>
                </a:lnTo>
                <a:lnTo>
                  <a:pt x="1277" y="2728"/>
                </a:lnTo>
                <a:lnTo>
                  <a:pt x="1278" y="2728"/>
                </a:lnTo>
                <a:lnTo>
                  <a:pt x="1280" y="2728"/>
                </a:lnTo>
                <a:lnTo>
                  <a:pt x="1280" y="2726"/>
                </a:lnTo>
                <a:lnTo>
                  <a:pt x="1280" y="2725"/>
                </a:lnTo>
                <a:lnTo>
                  <a:pt x="1280" y="2723"/>
                </a:lnTo>
                <a:lnTo>
                  <a:pt x="1278" y="2723"/>
                </a:lnTo>
                <a:lnTo>
                  <a:pt x="1277" y="2723"/>
                </a:lnTo>
                <a:close/>
                <a:moveTo>
                  <a:pt x="1274" y="2720"/>
                </a:moveTo>
                <a:lnTo>
                  <a:pt x="1273" y="2720"/>
                </a:lnTo>
                <a:lnTo>
                  <a:pt x="1273" y="2720"/>
                </a:lnTo>
                <a:lnTo>
                  <a:pt x="1274" y="2720"/>
                </a:lnTo>
                <a:lnTo>
                  <a:pt x="1274" y="2720"/>
                </a:lnTo>
                <a:close/>
                <a:moveTo>
                  <a:pt x="1264" y="2728"/>
                </a:moveTo>
                <a:lnTo>
                  <a:pt x="1264" y="2726"/>
                </a:lnTo>
                <a:lnTo>
                  <a:pt x="1263" y="2726"/>
                </a:lnTo>
                <a:lnTo>
                  <a:pt x="1263" y="2728"/>
                </a:lnTo>
                <a:lnTo>
                  <a:pt x="1263" y="2729"/>
                </a:lnTo>
                <a:lnTo>
                  <a:pt x="1264" y="2729"/>
                </a:lnTo>
                <a:lnTo>
                  <a:pt x="1264" y="2731"/>
                </a:lnTo>
                <a:lnTo>
                  <a:pt x="1265" y="2731"/>
                </a:lnTo>
                <a:lnTo>
                  <a:pt x="1265" y="2729"/>
                </a:lnTo>
                <a:lnTo>
                  <a:pt x="1267" y="2729"/>
                </a:lnTo>
                <a:lnTo>
                  <a:pt x="1265" y="2728"/>
                </a:lnTo>
                <a:lnTo>
                  <a:pt x="1264" y="2728"/>
                </a:lnTo>
                <a:close/>
                <a:moveTo>
                  <a:pt x="1268" y="2723"/>
                </a:moveTo>
                <a:lnTo>
                  <a:pt x="1268" y="2722"/>
                </a:lnTo>
                <a:lnTo>
                  <a:pt x="1268" y="2720"/>
                </a:lnTo>
                <a:lnTo>
                  <a:pt x="1267" y="2720"/>
                </a:lnTo>
                <a:lnTo>
                  <a:pt x="1267" y="2720"/>
                </a:lnTo>
                <a:lnTo>
                  <a:pt x="1268" y="2720"/>
                </a:lnTo>
                <a:lnTo>
                  <a:pt x="1268" y="2719"/>
                </a:lnTo>
                <a:lnTo>
                  <a:pt x="1267" y="2719"/>
                </a:lnTo>
                <a:lnTo>
                  <a:pt x="1267" y="2717"/>
                </a:lnTo>
                <a:lnTo>
                  <a:pt x="1265" y="2717"/>
                </a:lnTo>
                <a:lnTo>
                  <a:pt x="1265" y="2719"/>
                </a:lnTo>
                <a:lnTo>
                  <a:pt x="1264" y="2719"/>
                </a:lnTo>
                <a:lnTo>
                  <a:pt x="1264" y="2720"/>
                </a:lnTo>
                <a:lnTo>
                  <a:pt x="1263" y="2720"/>
                </a:lnTo>
                <a:lnTo>
                  <a:pt x="1261" y="2720"/>
                </a:lnTo>
                <a:lnTo>
                  <a:pt x="1261" y="2720"/>
                </a:lnTo>
                <a:lnTo>
                  <a:pt x="1261" y="2722"/>
                </a:lnTo>
                <a:lnTo>
                  <a:pt x="1260" y="2722"/>
                </a:lnTo>
                <a:lnTo>
                  <a:pt x="1260" y="2723"/>
                </a:lnTo>
                <a:lnTo>
                  <a:pt x="1261" y="2723"/>
                </a:lnTo>
                <a:lnTo>
                  <a:pt x="1263" y="2723"/>
                </a:lnTo>
                <a:lnTo>
                  <a:pt x="1264" y="2723"/>
                </a:lnTo>
                <a:lnTo>
                  <a:pt x="1264" y="2725"/>
                </a:lnTo>
                <a:lnTo>
                  <a:pt x="1265" y="2725"/>
                </a:lnTo>
                <a:lnTo>
                  <a:pt x="1265" y="2726"/>
                </a:lnTo>
                <a:lnTo>
                  <a:pt x="1267" y="2726"/>
                </a:lnTo>
                <a:lnTo>
                  <a:pt x="1267" y="2725"/>
                </a:lnTo>
                <a:lnTo>
                  <a:pt x="1268" y="2725"/>
                </a:lnTo>
                <a:lnTo>
                  <a:pt x="1268" y="2723"/>
                </a:lnTo>
                <a:close/>
                <a:moveTo>
                  <a:pt x="1413" y="2722"/>
                </a:moveTo>
                <a:lnTo>
                  <a:pt x="1412" y="2722"/>
                </a:lnTo>
                <a:lnTo>
                  <a:pt x="1412" y="2720"/>
                </a:lnTo>
                <a:lnTo>
                  <a:pt x="1413" y="2720"/>
                </a:lnTo>
                <a:lnTo>
                  <a:pt x="1413" y="2720"/>
                </a:lnTo>
                <a:lnTo>
                  <a:pt x="1413" y="2719"/>
                </a:lnTo>
                <a:lnTo>
                  <a:pt x="1412" y="2719"/>
                </a:lnTo>
                <a:lnTo>
                  <a:pt x="1410" y="2719"/>
                </a:lnTo>
                <a:lnTo>
                  <a:pt x="1410" y="2720"/>
                </a:lnTo>
                <a:lnTo>
                  <a:pt x="1410" y="2720"/>
                </a:lnTo>
                <a:lnTo>
                  <a:pt x="1410" y="2722"/>
                </a:lnTo>
                <a:lnTo>
                  <a:pt x="1410" y="2723"/>
                </a:lnTo>
                <a:lnTo>
                  <a:pt x="1412" y="2723"/>
                </a:lnTo>
                <a:lnTo>
                  <a:pt x="1413" y="2722"/>
                </a:lnTo>
                <a:close/>
                <a:moveTo>
                  <a:pt x="1339" y="2725"/>
                </a:moveTo>
                <a:lnTo>
                  <a:pt x="1341" y="2725"/>
                </a:lnTo>
                <a:lnTo>
                  <a:pt x="1341" y="2723"/>
                </a:lnTo>
                <a:lnTo>
                  <a:pt x="1339" y="2723"/>
                </a:lnTo>
                <a:lnTo>
                  <a:pt x="1339" y="2725"/>
                </a:lnTo>
                <a:close/>
                <a:moveTo>
                  <a:pt x="1364" y="2716"/>
                </a:moveTo>
                <a:lnTo>
                  <a:pt x="1362" y="2716"/>
                </a:lnTo>
                <a:lnTo>
                  <a:pt x="1362" y="2715"/>
                </a:lnTo>
                <a:lnTo>
                  <a:pt x="1362" y="2713"/>
                </a:lnTo>
                <a:lnTo>
                  <a:pt x="1362" y="2712"/>
                </a:lnTo>
                <a:lnTo>
                  <a:pt x="1361" y="2712"/>
                </a:lnTo>
                <a:lnTo>
                  <a:pt x="1360" y="2712"/>
                </a:lnTo>
                <a:lnTo>
                  <a:pt x="1358" y="2712"/>
                </a:lnTo>
                <a:lnTo>
                  <a:pt x="1357" y="2712"/>
                </a:lnTo>
                <a:lnTo>
                  <a:pt x="1357" y="2710"/>
                </a:lnTo>
                <a:lnTo>
                  <a:pt x="1358" y="2710"/>
                </a:lnTo>
                <a:lnTo>
                  <a:pt x="1360" y="2710"/>
                </a:lnTo>
                <a:lnTo>
                  <a:pt x="1360" y="2709"/>
                </a:lnTo>
                <a:lnTo>
                  <a:pt x="1361" y="2709"/>
                </a:lnTo>
                <a:lnTo>
                  <a:pt x="1361" y="2707"/>
                </a:lnTo>
                <a:lnTo>
                  <a:pt x="1360" y="2707"/>
                </a:lnTo>
                <a:lnTo>
                  <a:pt x="1358" y="2707"/>
                </a:lnTo>
                <a:lnTo>
                  <a:pt x="1358" y="2706"/>
                </a:lnTo>
                <a:lnTo>
                  <a:pt x="1357" y="2706"/>
                </a:lnTo>
                <a:lnTo>
                  <a:pt x="1357" y="2704"/>
                </a:lnTo>
                <a:lnTo>
                  <a:pt x="1358" y="2704"/>
                </a:lnTo>
                <a:lnTo>
                  <a:pt x="1358" y="2703"/>
                </a:lnTo>
                <a:lnTo>
                  <a:pt x="1357" y="2703"/>
                </a:lnTo>
                <a:lnTo>
                  <a:pt x="1357" y="2702"/>
                </a:lnTo>
                <a:lnTo>
                  <a:pt x="1357" y="2700"/>
                </a:lnTo>
                <a:lnTo>
                  <a:pt x="1357" y="2699"/>
                </a:lnTo>
                <a:lnTo>
                  <a:pt x="1358" y="2699"/>
                </a:lnTo>
                <a:lnTo>
                  <a:pt x="1358" y="2697"/>
                </a:lnTo>
                <a:lnTo>
                  <a:pt x="1360" y="2697"/>
                </a:lnTo>
                <a:lnTo>
                  <a:pt x="1361" y="2697"/>
                </a:lnTo>
                <a:lnTo>
                  <a:pt x="1361" y="2696"/>
                </a:lnTo>
                <a:lnTo>
                  <a:pt x="1361" y="2694"/>
                </a:lnTo>
                <a:lnTo>
                  <a:pt x="1361" y="2693"/>
                </a:lnTo>
                <a:lnTo>
                  <a:pt x="1361" y="2691"/>
                </a:lnTo>
                <a:lnTo>
                  <a:pt x="1360" y="2691"/>
                </a:lnTo>
                <a:lnTo>
                  <a:pt x="1360" y="2690"/>
                </a:lnTo>
                <a:lnTo>
                  <a:pt x="1358" y="2690"/>
                </a:lnTo>
                <a:lnTo>
                  <a:pt x="1357" y="2690"/>
                </a:lnTo>
                <a:lnTo>
                  <a:pt x="1357" y="2691"/>
                </a:lnTo>
                <a:lnTo>
                  <a:pt x="1357" y="2693"/>
                </a:lnTo>
                <a:lnTo>
                  <a:pt x="1357" y="2693"/>
                </a:lnTo>
                <a:lnTo>
                  <a:pt x="1357" y="2694"/>
                </a:lnTo>
                <a:lnTo>
                  <a:pt x="1355" y="2694"/>
                </a:lnTo>
                <a:lnTo>
                  <a:pt x="1355" y="2696"/>
                </a:lnTo>
                <a:lnTo>
                  <a:pt x="1357" y="2696"/>
                </a:lnTo>
                <a:lnTo>
                  <a:pt x="1357" y="2697"/>
                </a:lnTo>
                <a:lnTo>
                  <a:pt x="1357" y="2699"/>
                </a:lnTo>
                <a:lnTo>
                  <a:pt x="1357" y="2700"/>
                </a:lnTo>
                <a:lnTo>
                  <a:pt x="1355" y="2699"/>
                </a:lnTo>
                <a:lnTo>
                  <a:pt x="1354" y="2699"/>
                </a:lnTo>
                <a:lnTo>
                  <a:pt x="1354" y="2700"/>
                </a:lnTo>
                <a:lnTo>
                  <a:pt x="1352" y="2700"/>
                </a:lnTo>
                <a:lnTo>
                  <a:pt x="1352" y="2702"/>
                </a:lnTo>
                <a:lnTo>
                  <a:pt x="1351" y="2702"/>
                </a:lnTo>
                <a:lnTo>
                  <a:pt x="1349" y="2702"/>
                </a:lnTo>
                <a:lnTo>
                  <a:pt x="1349" y="2700"/>
                </a:lnTo>
                <a:lnTo>
                  <a:pt x="1349" y="2699"/>
                </a:lnTo>
                <a:lnTo>
                  <a:pt x="1351" y="2699"/>
                </a:lnTo>
                <a:lnTo>
                  <a:pt x="1351" y="2697"/>
                </a:lnTo>
                <a:lnTo>
                  <a:pt x="1352" y="2697"/>
                </a:lnTo>
                <a:lnTo>
                  <a:pt x="1352" y="2696"/>
                </a:lnTo>
                <a:lnTo>
                  <a:pt x="1352" y="2694"/>
                </a:lnTo>
                <a:lnTo>
                  <a:pt x="1352" y="2693"/>
                </a:lnTo>
                <a:lnTo>
                  <a:pt x="1352" y="2691"/>
                </a:lnTo>
                <a:lnTo>
                  <a:pt x="1352" y="2690"/>
                </a:lnTo>
                <a:lnTo>
                  <a:pt x="1352" y="2689"/>
                </a:lnTo>
                <a:lnTo>
                  <a:pt x="1351" y="2689"/>
                </a:lnTo>
                <a:lnTo>
                  <a:pt x="1349" y="2689"/>
                </a:lnTo>
                <a:lnTo>
                  <a:pt x="1348" y="2689"/>
                </a:lnTo>
                <a:lnTo>
                  <a:pt x="1347" y="2689"/>
                </a:lnTo>
                <a:lnTo>
                  <a:pt x="1345" y="2689"/>
                </a:lnTo>
                <a:lnTo>
                  <a:pt x="1345" y="2690"/>
                </a:lnTo>
                <a:lnTo>
                  <a:pt x="1344" y="2690"/>
                </a:lnTo>
                <a:lnTo>
                  <a:pt x="1342" y="2690"/>
                </a:lnTo>
                <a:lnTo>
                  <a:pt x="1342" y="2691"/>
                </a:lnTo>
                <a:lnTo>
                  <a:pt x="1341" y="2691"/>
                </a:lnTo>
                <a:lnTo>
                  <a:pt x="1341" y="2693"/>
                </a:lnTo>
                <a:lnTo>
                  <a:pt x="1339" y="2693"/>
                </a:lnTo>
                <a:lnTo>
                  <a:pt x="1339" y="2694"/>
                </a:lnTo>
                <a:lnTo>
                  <a:pt x="1341" y="2694"/>
                </a:lnTo>
                <a:lnTo>
                  <a:pt x="1341" y="2696"/>
                </a:lnTo>
                <a:lnTo>
                  <a:pt x="1339" y="2696"/>
                </a:lnTo>
                <a:lnTo>
                  <a:pt x="1338" y="2696"/>
                </a:lnTo>
                <a:lnTo>
                  <a:pt x="1338" y="2697"/>
                </a:lnTo>
                <a:lnTo>
                  <a:pt x="1338" y="2699"/>
                </a:lnTo>
                <a:lnTo>
                  <a:pt x="1338" y="2700"/>
                </a:lnTo>
                <a:lnTo>
                  <a:pt x="1338" y="2702"/>
                </a:lnTo>
                <a:lnTo>
                  <a:pt x="1338" y="2703"/>
                </a:lnTo>
                <a:lnTo>
                  <a:pt x="1338" y="2704"/>
                </a:lnTo>
                <a:lnTo>
                  <a:pt x="1336" y="2704"/>
                </a:lnTo>
                <a:lnTo>
                  <a:pt x="1336" y="2706"/>
                </a:lnTo>
                <a:lnTo>
                  <a:pt x="1338" y="2707"/>
                </a:lnTo>
                <a:lnTo>
                  <a:pt x="1338" y="2709"/>
                </a:lnTo>
                <a:lnTo>
                  <a:pt x="1338" y="2710"/>
                </a:lnTo>
                <a:lnTo>
                  <a:pt x="1338" y="2712"/>
                </a:lnTo>
                <a:lnTo>
                  <a:pt x="1338" y="2713"/>
                </a:lnTo>
                <a:lnTo>
                  <a:pt x="1338" y="2715"/>
                </a:lnTo>
                <a:lnTo>
                  <a:pt x="1338" y="2716"/>
                </a:lnTo>
                <a:lnTo>
                  <a:pt x="1339" y="2716"/>
                </a:lnTo>
                <a:lnTo>
                  <a:pt x="1339" y="2717"/>
                </a:lnTo>
                <a:lnTo>
                  <a:pt x="1339" y="2719"/>
                </a:lnTo>
                <a:lnTo>
                  <a:pt x="1341" y="2719"/>
                </a:lnTo>
                <a:lnTo>
                  <a:pt x="1341" y="2720"/>
                </a:lnTo>
                <a:lnTo>
                  <a:pt x="1341" y="2720"/>
                </a:lnTo>
                <a:lnTo>
                  <a:pt x="1339" y="2720"/>
                </a:lnTo>
                <a:lnTo>
                  <a:pt x="1339" y="2722"/>
                </a:lnTo>
                <a:lnTo>
                  <a:pt x="1341" y="2722"/>
                </a:lnTo>
                <a:lnTo>
                  <a:pt x="1341" y="2723"/>
                </a:lnTo>
                <a:lnTo>
                  <a:pt x="1342" y="2723"/>
                </a:lnTo>
                <a:lnTo>
                  <a:pt x="1342" y="2722"/>
                </a:lnTo>
                <a:lnTo>
                  <a:pt x="1342" y="2720"/>
                </a:lnTo>
                <a:lnTo>
                  <a:pt x="1342" y="2720"/>
                </a:lnTo>
                <a:lnTo>
                  <a:pt x="1344" y="2720"/>
                </a:lnTo>
                <a:lnTo>
                  <a:pt x="1344" y="2719"/>
                </a:lnTo>
                <a:lnTo>
                  <a:pt x="1344" y="2717"/>
                </a:lnTo>
                <a:lnTo>
                  <a:pt x="1344" y="2716"/>
                </a:lnTo>
                <a:lnTo>
                  <a:pt x="1345" y="2716"/>
                </a:lnTo>
                <a:lnTo>
                  <a:pt x="1347" y="2716"/>
                </a:lnTo>
                <a:lnTo>
                  <a:pt x="1348" y="2716"/>
                </a:lnTo>
                <a:lnTo>
                  <a:pt x="1349" y="2716"/>
                </a:lnTo>
                <a:lnTo>
                  <a:pt x="1349" y="2715"/>
                </a:lnTo>
                <a:lnTo>
                  <a:pt x="1351" y="2715"/>
                </a:lnTo>
                <a:lnTo>
                  <a:pt x="1351" y="2716"/>
                </a:lnTo>
                <a:lnTo>
                  <a:pt x="1349" y="2716"/>
                </a:lnTo>
                <a:lnTo>
                  <a:pt x="1349" y="2717"/>
                </a:lnTo>
                <a:lnTo>
                  <a:pt x="1351" y="2717"/>
                </a:lnTo>
                <a:lnTo>
                  <a:pt x="1351" y="2719"/>
                </a:lnTo>
                <a:lnTo>
                  <a:pt x="1351" y="2720"/>
                </a:lnTo>
                <a:lnTo>
                  <a:pt x="1352" y="2720"/>
                </a:lnTo>
                <a:lnTo>
                  <a:pt x="1354" y="2720"/>
                </a:lnTo>
                <a:lnTo>
                  <a:pt x="1354" y="2720"/>
                </a:lnTo>
                <a:lnTo>
                  <a:pt x="1355" y="2720"/>
                </a:lnTo>
                <a:lnTo>
                  <a:pt x="1357" y="2720"/>
                </a:lnTo>
                <a:lnTo>
                  <a:pt x="1357" y="2720"/>
                </a:lnTo>
                <a:lnTo>
                  <a:pt x="1357" y="2720"/>
                </a:lnTo>
                <a:lnTo>
                  <a:pt x="1357" y="2720"/>
                </a:lnTo>
                <a:lnTo>
                  <a:pt x="1358" y="2720"/>
                </a:lnTo>
                <a:lnTo>
                  <a:pt x="1358" y="2720"/>
                </a:lnTo>
                <a:lnTo>
                  <a:pt x="1360" y="2720"/>
                </a:lnTo>
                <a:lnTo>
                  <a:pt x="1360" y="2720"/>
                </a:lnTo>
                <a:lnTo>
                  <a:pt x="1360" y="2722"/>
                </a:lnTo>
                <a:lnTo>
                  <a:pt x="1360" y="2723"/>
                </a:lnTo>
                <a:lnTo>
                  <a:pt x="1361" y="2723"/>
                </a:lnTo>
                <a:lnTo>
                  <a:pt x="1361" y="2722"/>
                </a:lnTo>
                <a:lnTo>
                  <a:pt x="1362" y="2720"/>
                </a:lnTo>
                <a:lnTo>
                  <a:pt x="1362" y="2720"/>
                </a:lnTo>
                <a:lnTo>
                  <a:pt x="1362" y="2719"/>
                </a:lnTo>
                <a:lnTo>
                  <a:pt x="1361" y="2719"/>
                </a:lnTo>
                <a:lnTo>
                  <a:pt x="1360" y="2719"/>
                </a:lnTo>
                <a:lnTo>
                  <a:pt x="1358" y="2719"/>
                </a:lnTo>
                <a:lnTo>
                  <a:pt x="1358" y="2717"/>
                </a:lnTo>
                <a:lnTo>
                  <a:pt x="1360" y="2717"/>
                </a:lnTo>
                <a:lnTo>
                  <a:pt x="1361" y="2717"/>
                </a:lnTo>
                <a:lnTo>
                  <a:pt x="1362" y="2717"/>
                </a:lnTo>
                <a:lnTo>
                  <a:pt x="1362" y="2719"/>
                </a:lnTo>
                <a:lnTo>
                  <a:pt x="1364" y="2719"/>
                </a:lnTo>
                <a:lnTo>
                  <a:pt x="1365" y="2719"/>
                </a:lnTo>
                <a:lnTo>
                  <a:pt x="1365" y="2717"/>
                </a:lnTo>
                <a:lnTo>
                  <a:pt x="1364" y="2717"/>
                </a:lnTo>
                <a:lnTo>
                  <a:pt x="1364" y="2716"/>
                </a:lnTo>
                <a:close/>
                <a:moveTo>
                  <a:pt x="1431" y="2720"/>
                </a:moveTo>
                <a:lnTo>
                  <a:pt x="1432" y="2720"/>
                </a:lnTo>
                <a:lnTo>
                  <a:pt x="1433" y="2720"/>
                </a:lnTo>
                <a:lnTo>
                  <a:pt x="1435" y="2720"/>
                </a:lnTo>
                <a:lnTo>
                  <a:pt x="1436" y="2720"/>
                </a:lnTo>
                <a:lnTo>
                  <a:pt x="1436" y="2720"/>
                </a:lnTo>
                <a:lnTo>
                  <a:pt x="1436" y="2719"/>
                </a:lnTo>
                <a:lnTo>
                  <a:pt x="1435" y="2719"/>
                </a:lnTo>
                <a:lnTo>
                  <a:pt x="1435" y="2720"/>
                </a:lnTo>
                <a:lnTo>
                  <a:pt x="1433" y="2720"/>
                </a:lnTo>
                <a:lnTo>
                  <a:pt x="1433" y="2719"/>
                </a:lnTo>
                <a:lnTo>
                  <a:pt x="1433" y="2717"/>
                </a:lnTo>
                <a:lnTo>
                  <a:pt x="1432" y="2717"/>
                </a:lnTo>
                <a:lnTo>
                  <a:pt x="1432" y="2716"/>
                </a:lnTo>
                <a:lnTo>
                  <a:pt x="1433" y="2716"/>
                </a:lnTo>
                <a:lnTo>
                  <a:pt x="1433" y="2715"/>
                </a:lnTo>
                <a:lnTo>
                  <a:pt x="1435" y="2715"/>
                </a:lnTo>
                <a:lnTo>
                  <a:pt x="1435" y="2713"/>
                </a:lnTo>
                <a:lnTo>
                  <a:pt x="1435" y="2712"/>
                </a:lnTo>
                <a:lnTo>
                  <a:pt x="1435" y="2710"/>
                </a:lnTo>
                <a:lnTo>
                  <a:pt x="1435" y="2709"/>
                </a:lnTo>
                <a:lnTo>
                  <a:pt x="1433" y="2709"/>
                </a:lnTo>
                <a:lnTo>
                  <a:pt x="1433" y="2710"/>
                </a:lnTo>
                <a:lnTo>
                  <a:pt x="1433" y="2712"/>
                </a:lnTo>
                <a:lnTo>
                  <a:pt x="1433" y="2713"/>
                </a:lnTo>
                <a:lnTo>
                  <a:pt x="1432" y="2713"/>
                </a:lnTo>
                <a:lnTo>
                  <a:pt x="1432" y="2715"/>
                </a:lnTo>
                <a:lnTo>
                  <a:pt x="1431" y="2715"/>
                </a:lnTo>
                <a:lnTo>
                  <a:pt x="1431" y="2713"/>
                </a:lnTo>
                <a:lnTo>
                  <a:pt x="1429" y="2713"/>
                </a:lnTo>
                <a:lnTo>
                  <a:pt x="1429" y="2715"/>
                </a:lnTo>
                <a:lnTo>
                  <a:pt x="1429" y="2716"/>
                </a:lnTo>
                <a:lnTo>
                  <a:pt x="1431" y="2716"/>
                </a:lnTo>
                <a:lnTo>
                  <a:pt x="1431" y="2717"/>
                </a:lnTo>
                <a:lnTo>
                  <a:pt x="1431" y="2719"/>
                </a:lnTo>
                <a:lnTo>
                  <a:pt x="1431" y="2720"/>
                </a:lnTo>
                <a:lnTo>
                  <a:pt x="1429" y="2720"/>
                </a:lnTo>
                <a:lnTo>
                  <a:pt x="1429" y="2720"/>
                </a:lnTo>
                <a:lnTo>
                  <a:pt x="1431" y="2720"/>
                </a:lnTo>
                <a:close/>
                <a:moveTo>
                  <a:pt x="1299" y="2713"/>
                </a:moveTo>
                <a:lnTo>
                  <a:pt x="1297" y="2713"/>
                </a:lnTo>
                <a:lnTo>
                  <a:pt x="1296" y="2713"/>
                </a:lnTo>
                <a:lnTo>
                  <a:pt x="1294" y="2713"/>
                </a:lnTo>
                <a:lnTo>
                  <a:pt x="1294" y="2715"/>
                </a:lnTo>
                <a:lnTo>
                  <a:pt x="1294" y="2716"/>
                </a:lnTo>
                <a:lnTo>
                  <a:pt x="1296" y="2717"/>
                </a:lnTo>
                <a:lnTo>
                  <a:pt x="1296" y="2719"/>
                </a:lnTo>
                <a:lnTo>
                  <a:pt x="1297" y="2719"/>
                </a:lnTo>
                <a:lnTo>
                  <a:pt x="1299" y="2719"/>
                </a:lnTo>
                <a:lnTo>
                  <a:pt x="1299" y="2720"/>
                </a:lnTo>
                <a:lnTo>
                  <a:pt x="1300" y="2720"/>
                </a:lnTo>
                <a:lnTo>
                  <a:pt x="1302" y="2720"/>
                </a:lnTo>
                <a:lnTo>
                  <a:pt x="1302" y="2719"/>
                </a:lnTo>
                <a:lnTo>
                  <a:pt x="1302" y="2717"/>
                </a:lnTo>
                <a:lnTo>
                  <a:pt x="1302" y="2716"/>
                </a:lnTo>
                <a:lnTo>
                  <a:pt x="1302" y="2715"/>
                </a:lnTo>
                <a:lnTo>
                  <a:pt x="1302" y="2713"/>
                </a:lnTo>
                <a:lnTo>
                  <a:pt x="1300" y="2713"/>
                </a:lnTo>
                <a:lnTo>
                  <a:pt x="1299" y="2713"/>
                </a:lnTo>
                <a:close/>
                <a:moveTo>
                  <a:pt x="1287" y="2709"/>
                </a:moveTo>
                <a:lnTo>
                  <a:pt x="1286" y="2709"/>
                </a:lnTo>
                <a:lnTo>
                  <a:pt x="1284" y="2709"/>
                </a:lnTo>
                <a:lnTo>
                  <a:pt x="1283" y="2709"/>
                </a:lnTo>
                <a:lnTo>
                  <a:pt x="1283" y="2710"/>
                </a:lnTo>
                <a:lnTo>
                  <a:pt x="1281" y="2710"/>
                </a:lnTo>
                <a:lnTo>
                  <a:pt x="1280" y="2710"/>
                </a:lnTo>
                <a:lnTo>
                  <a:pt x="1278" y="2710"/>
                </a:lnTo>
                <a:lnTo>
                  <a:pt x="1277" y="2710"/>
                </a:lnTo>
                <a:lnTo>
                  <a:pt x="1277" y="2712"/>
                </a:lnTo>
                <a:lnTo>
                  <a:pt x="1277" y="2713"/>
                </a:lnTo>
                <a:lnTo>
                  <a:pt x="1276" y="2713"/>
                </a:lnTo>
                <a:lnTo>
                  <a:pt x="1276" y="2715"/>
                </a:lnTo>
                <a:lnTo>
                  <a:pt x="1276" y="2716"/>
                </a:lnTo>
                <a:lnTo>
                  <a:pt x="1277" y="2716"/>
                </a:lnTo>
                <a:lnTo>
                  <a:pt x="1277" y="2715"/>
                </a:lnTo>
                <a:lnTo>
                  <a:pt x="1278" y="2715"/>
                </a:lnTo>
                <a:lnTo>
                  <a:pt x="1278" y="2716"/>
                </a:lnTo>
                <a:lnTo>
                  <a:pt x="1280" y="2716"/>
                </a:lnTo>
                <a:lnTo>
                  <a:pt x="1281" y="2716"/>
                </a:lnTo>
                <a:lnTo>
                  <a:pt x="1281" y="2715"/>
                </a:lnTo>
                <a:lnTo>
                  <a:pt x="1283" y="2715"/>
                </a:lnTo>
                <a:lnTo>
                  <a:pt x="1284" y="2715"/>
                </a:lnTo>
                <a:lnTo>
                  <a:pt x="1286" y="2715"/>
                </a:lnTo>
                <a:lnTo>
                  <a:pt x="1287" y="2713"/>
                </a:lnTo>
                <a:lnTo>
                  <a:pt x="1287" y="2712"/>
                </a:lnTo>
                <a:lnTo>
                  <a:pt x="1287" y="2710"/>
                </a:lnTo>
                <a:lnTo>
                  <a:pt x="1287" y="2710"/>
                </a:lnTo>
                <a:lnTo>
                  <a:pt x="1287" y="2709"/>
                </a:lnTo>
                <a:lnTo>
                  <a:pt x="1287" y="2707"/>
                </a:lnTo>
                <a:lnTo>
                  <a:pt x="1287" y="2707"/>
                </a:lnTo>
                <a:lnTo>
                  <a:pt x="1287" y="2709"/>
                </a:lnTo>
                <a:close/>
                <a:moveTo>
                  <a:pt x="3356" y="2709"/>
                </a:moveTo>
                <a:lnTo>
                  <a:pt x="3356" y="2707"/>
                </a:lnTo>
                <a:lnTo>
                  <a:pt x="3356" y="2706"/>
                </a:lnTo>
                <a:lnTo>
                  <a:pt x="3355" y="2706"/>
                </a:lnTo>
                <a:lnTo>
                  <a:pt x="3355" y="2704"/>
                </a:lnTo>
                <a:lnTo>
                  <a:pt x="3355" y="2703"/>
                </a:lnTo>
                <a:lnTo>
                  <a:pt x="3353" y="2703"/>
                </a:lnTo>
                <a:lnTo>
                  <a:pt x="3353" y="2704"/>
                </a:lnTo>
                <a:lnTo>
                  <a:pt x="3352" y="2704"/>
                </a:lnTo>
                <a:lnTo>
                  <a:pt x="3350" y="2704"/>
                </a:lnTo>
                <a:lnTo>
                  <a:pt x="3350" y="2706"/>
                </a:lnTo>
                <a:lnTo>
                  <a:pt x="3349" y="2706"/>
                </a:lnTo>
                <a:lnTo>
                  <a:pt x="3349" y="2704"/>
                </a:lnTo>
                <a:lnTo>
                  <a:pt x="3349" y="2703"/>
                </a:lnTo>
                <a:lnTo>
                  <a:pt x="3350" y="2703"/>
                </a:lnTo>
                <a:lnTo>
                  <a:pt x="3350" y="2702"/>
                </a:lnTo>
                <a:lnTo>
                  <a:pt x="3352" y="2702"/>
                </a:lnTo>
                <a:lnTo>
                  <a:pt x="3352" y="2700"/>
                </a:lnTo>
                <a:lnTo>
                  <a:pt x="3350" y="2700"/>
                </a:lnTo>
                <a:lnTo>
                  <a:pt x="3350" y="2699"/>
                </a:lnTo>
                <a:lnTo>
                  <a:pt x="3350" y="2697"/>
                </a:lnTo>
                <a:lnTo>
                  <a:pt x="3349" y="2697"/>
                </a:lnTo>
                <a:lnTo>
                  <a:pt x="3349" y="2696"/>
                </a:lnTo>
                <a:lnTo>
                  <a:pt x="3347" y="2696"/>
                </a:lnTo>
                <a:lnTo>
                  <a:pt x="3346" y="2696"/>
                </a:lnTo>
                <a:lnTo>
                  <a:pt x="3346" y="2697"/>
                </a:lnTo>
                <a:lnTo>
                  <a:pt x="3345" y="2697"/>
                </a:lnTo>
                <a:lnTo>
                  <a:pt x="3345" y="2699"/>
                </a:lnTo>
                <a:lnTo>
                  <a:pt x="3343" y="2699"/>
                </a:lnTo>
                <a:lnTo>
                  <a:pt x="3342" y="2699"/>
                </a:lnTo>
                <a:lnTo>
                  <a:pt x="3340" y="2699"/>
                </a:lnTo>
                <a:lnTo>
                  <a:pt x="3339" y="2699"/>
                </a:lnTo>
                <a:lnTo>
                  <a:pt x="3339" y="2700"/>
                </a:lnTo>
                <a:lnTo>
                  <a:pt x="3340" y="2700"/>
                </a:lnTo>
                <a:lnTo>
                  <a:pt x="3340" y="2702"/>
                </a:lnTo>
                <a:lnTo>
                  <a:pt x="3339" y="2702"/>
                </a:lnTo>
                <a:lnTo>
                  <a:pt x="3339" y="2703"/>
                </a:lnTo>
                <a:lnTo>
                  <a:pt x="3340" y="2703"/>
                </a:lnTo>
                <a:lnTo>
                  <a:pt x="3340" y="2704"/>
                </a:lnTo>
                <a:lnTo>
                  <a:pt x="3342" y="2704"/>
                </a:lnTo>
                <a:lnTo>
                  <a:pt x="3343" y="2704"/>
                </a:lnTo>
                <a:lnTo>
                  <a:pt x="3343" y="2706"/>
                </a:lnTo>
                <a:lnTo>
                  <a:pt x="3342" y="2706"/>
                </a:lnTo>
                <a:lnTo>
                  <a:pt x="3340" y="2706"/>
                </a:lnTo>
                <a:lnTo>
                  <a:pt x="3339" y="2706"/>
                </a:lnTo>
                <a:lnTo>
                  <a:pt x="3339" y="2707"/>
                </a:lnTo>
                <a:lnTo>
                  <a:pt x="3339" y="2709"/>
                </a:lnTo>
                <a:lnTo>
                  <a:pt x="3339" y="2710"/>
                </a:lnTo>
                <a:lnTo>
                  <a:pt x="3339" y="2712"/>
                </a:lnTo>
                <a:lnTo>
                  <a:pt x="3339" y="2713"/>
                </a:lnTo>
                <a:lnTo>
                  <a:pt x="3340" y="2713"/>
                </a:lnTo>
                <a:lnTo>
                  <a:pt x="3340" y="2715"/>
                </a:lnTo>
                <a:lnTo>
                  <a:pt x="3342" y="2715"/>
                </a:lnTo>
                <a:lnTo>
                  <a:pt x="3343" y="2715"/>
                </a:lnTo>
                <a:lnTo>
                  <a:pt x="3345" y="2713"/>
                </a:lnTo>
                <a:lnTo>
                  <a:pt x="3346" y="2713"/>
                </a:lnTo>
                <a:lnTo>
                  <a:pt x="3346" y="2712"/>
                </a:lnTo>
                <a:lnTo>
                  <a:pt x="3347" y="2712"/>
                </a:lnTo>
                <a:lnTo>
                  <a:pt x="3347" y="2713"/>
                </a:lnTo>
                <a:lnTo>
                  <a:pt x="3347" y="2715"/>
                </a:lnTo>
                <a:lnTo>
                  <a:pt x="3349" y="2715"/>
                </a:lnTo>
                <a:lnTo>
                  <a:pt x="3350" y="2715"/>
                </a:lnTo>
                <a:lnTo>
                  <a:pt x="3352" y="2715"/>
                </a:lnTo>
                <a:lnTo>
                  <a:pt x="3352" y="2713"/>
                </a:lnTo>
                <a:lnTo>
                  <a:pt x="3353" y="2713"/>
                </a:lnTo>
                <a:lnTo>
                  <a:pt x="3355" y="2713"/>
                </a:lnTo>
                <a:lnTo>
                  <a:pt x="3355" y="2712"/>
                </a:lnTo>
                <a:lnTo>
                  <a:pt x="3355" y="2710"/>
                </a:lnTo>
                <a:lnTo>
                  <a:pt x="3356" y="2710"/>
                </a:lnTo>
                <a:lnTo>
                  <a:pt x="3356" y="2709"/>
                </a:lnTo>
                <a:close/>
                <a:moveTo>
                  <a:pt x="1407" y="2712"/>
                </a:moveTo>
                <a:lnTo>
                  <a:pt x="1409" y="2712"/>
                </a:lnTo>
                <a:lnTo>
                  <a:pt x="1410" y="2712"/>
                </a:lnTo>
                <a:lnTo>
                  <a:pt x="1410" y="2710"/>
                </a:lnTo>
                <a:lnTo>
                  <a:pt x="1412" y="2710"/>
                </a:lnTo>
                <a:lnTo>
                  <a:pt x="1412" y="2709"/>
                </a:lnTo>
                <a:lnTo>
                  <a:pt x="1410" y="2709"/>
                </a:lnTo>
                <a:lnTo>
                  <a:pt x="1410" y="2707"/>
                </a:lnTo>
                <a:lnTo>
                  <a:pt x="1410" y="2706"/>
                </a:lnTo>
                <a:lnTo>
                  <a:pt x="1409" y="2704"/>
                </a:lnTo>
                <a:lnTo>
                  <a:pt x="1407" y="2704"/>
                </a:lnTo>
                <a:lnTo>
                  <a:pt x="1407" y="2706"/>
                </a:lnTo>
                <a:lnTo>
                  <a:pt x="1407" y="2707"/>
                </a:lnTo>
                <a:lnTo>
                  <a:pt x="1406" y="2707"/>
                </a:lnTo>
                <a:lnTo>
                  <a:pt x="1406" y="2709"/>
                </a:lnTo>
                <a:lnTo>
                  <a:pt x="1404" y="2709"/>
                </a:lnTo>
                <a:lnTo>
                  <a:pt x="1404" y="2710"/>
                </a:lnTo>
                <a:lnTo>
                  <a:pt x="1404" y="2712"/>
                </a:lnTo>
                <a:lnTo>
                  <a:pt x="1404" y="2713"/>
                </a:lnTo>
                <a:lnTo>
                  <a:pt x="1406" y="2713"/>
                </a:lnTo>
                <a:lnTo>
                  <a:pt x="1406" y="2712"/>
                </a:lnTo>
                <a:lnTo>
                  <a:pt x="1407" y="2712"/>
                </a:lnTo>
                <a:close/>
                <a:moveTo>
                  <a:pt x="1375" y="2697"/>
                </a:moveTo>
                <a:lnTo>
                  <a:pt x="1374" y="2697"/>
                </a:lnTo>
                <a:lnTo>
                  <a:pt x="1374" y="2696"/>
                </a:lnTo>
                <a:lnTo>
                  <a:pt x="1375" y="2696"/>
                </a:lnTo>
                <a:lnTo>
                  <a:pt x="1375" y="2694"/>
                </a:lnTo>
                <a:lnTo>
                  <a:pt x="1374" y="2694"/>
                </a:lnTo>
                <a:lnTo>
                  <a:pt x="1373" y="2694"/>
                </a:lnTo>
                <a:lnTo>
                  <a:pt x="1371" y="2696"/>
                </a:lnTo>
                <a:lnTo>
                  <a:pt x="1370" y="2696"/>
                </a:lnTo>
                <a:lnTo>
                  <a:pt x="1370" y="2697"/>
                </a:lnTo>
                <a:lnTo>
                  <a:pt x="1368" y="2697"/>
                </a:lnTo>
                <a:lnTo>
                  <a:pt x="1368" y="2696"/>
                </a:lnTo>
                <a:lnTo>
                  <a:pt x="1367" y="2696"/>
                </a:lnTo>
                <a:lnTo>
                  <a:pt x="1365" y="2696"/>
                </a:lnTo>
                <a:lnTo>
                  <a:pt x="1365" y="2694"/>
                </a:lnTo>
                <a:lnTo>
                  <a:pt x="1364" y="2694"/>
                </a:lnTo>
                <a:lnTo>
                  <a:pt x="1362" y="2694"/>
                </a:lnTo>
                <a:lnTo>
                  <a:pt x="1362" y="2696"/>
                </a:lnTo>
                <a:lnTo>
                  <a:pt x="1362" y="2697"/>
                </a:lnTo>
                <a:lnTo>
                  <a:pt x="1362" y="2699"/>
                </a:lnTo>
                <a:lnTo>
                  <a:pt x="1361" y="2699"/>
                </a:lnTo>
                <a:lnTo>
                  <a:pt x="1361" y="2700"/>
                </a:lnTo>
                <a:lnTo>
                  <a:pt x="1361" y="2702"/>
                </a:lnTo>
                <a:lnTo>
                  <a:pt x="1362" y="2702"/>
                </a:lnTo>
                <a:lnTo>
                  <a:pt x="1362" y="2703"/>
                </a:lnTo>
                <a:lnTo>
                  <a:pt x="1364" y="2703"/>
                </a:lnTo>
                <a:lnTo>
                  <a:pt x="1365" y="2703"/>
                </a:lnTo>
                <a:lnTo>
                  <a:pt x="1367" y="2703"/>
                </a:lnTo>
                <a:lnTo>
                  <a:pt x="1368" y="2703"/>
                </a:lnTo>
                <a:lnTo>
                  <a:pt x="1368" y="2704"/>
                </a:lnTo>
                <a:lnTo>
                  <a:pt x="1370" y="2704"/>
                </a:lnTo>
                <a:lnTo>
                  <a:pt x="1371" y="2704"/>
                </a:lnTo>
                <a:lnTo>
                  <a:pt x="1371" y="2706"/>
                </a:lnTo>
                <a:lnTo>
                  <a:pt x="1373" y="2706"/>
                </a:lnTo>
                <a:lnTo>
                  <a:pt x="1371" y="2707"/>
                </a:lnTo>
                <a:lnTo>
                  <a:pt x="1373" y="2707"/>
                </a:lnTo>
                <a:lnTo>
                  <a:pt x="1374" y="2707"/>
                </a:lnTo>
                <a:lnTo>
                  <a:pt x="1374" y="2709"/>
                </a:lnTo>
                <a:lnTo>
                  <a:pt x="1375" y="2710"/>
                </a:lnTo>
                <a:lnTo>
                  <a:pt x="1375" y="2709"/>
                </a:lnTo>
                <a:lnTo>
                  <a:pt x="1375" y="2707"/>
                </a:lnTo>
                <a:lnTo>
                  <a:pt x="1375" y="2706"/>
                </a:lnTo>
                <a:lnTo>
                  <a:pt x="1375" y="2704"/>
                </a:lnTo>
                <a:lnTo>
                  <a:pt x="1377" y="2704"/>
                </a:lnTo>
                <a:lnTo>
                  <a:pt x="1377" y="2703"/>
                </a:lnTo>
                <a:lnTo>
                  <a:pt x="1377" y="2702"/>
                </a:lnTo>
                <a:lnTo>
                  <a:pt x="1377" y="2700"/>
                </a:lnTo>
                <a:lnTo>
                  <a:pt x="1377" y="2699"/>
                </a:lnTo>
                <a:lnTo>
                  <a:pt x="1375" y="2699"/>
                </a:lnTo>
                <a:lnTo>
                  <a:pt x="1375" y="2697"/>
                </a:lnTo>
                <a:close/>
                <a:moveTo>
                  <a:pt x="1393" y="2697"/>
                </a:moveTo>
                <a:lnTo>
                  <a:pt x="1391" y="2697"/>
                </a:lnTo>
                <a:lnTo>
                  <a:pt x="1391" y="2697"/>
                </a:lnTo>
                <a:lnTo>
                  <a:pt x="1391" y="2699"/>
                </a:lnTo>
                <a:lnTo>
                  <a:pt x="1391" y="2699"/>
                </a:lnTo>
                <a:lnTo>
                  <a:pt x="1391" y="2700"/>
                </a:lnTo>
                <a:lnTo>
                  <a:pt x="1393" y="2700"/>
                </a:lnTo>
                <a:lnTo>
                  <a:pt x="1393" y="2702"/>
                </a:lnTo>
                <a:lnTo>
                  <a:pt x="1394" y="2702"/>
                </a:lnTo>
                <a:lnTo>
                  <a:pt x="1396" y="2702"/>
                </a:lnTo>
                <a:lnTo>
                  <a:pt x="1397" y="2702"/>
                </a:lnTo>
                <a:lnTo>
                  <a:pt x="1397" y="2700"/>
                </a:lnTo>
                <a:lnTo>
                  <a:pt x="1397" y="2699"/>
                </a:lnTo>
                <a:lnTo>
                  <a:pt x="1396" y="2699"/>
                </a:lnTo>
                <a:lnTo>
                  <a:pt x="1396" y="2697"/>
                </a:lnTo>
                <a:lnTo>
                  <a:pt x="1394" y="2697"/>
                </a:lnTo>
                <a:lnTo>
                  <a:pt x="1393" y="2697"/>
                </a:lnTo>
                <a:close/>
                <a:moveTo>
                  <a:pt x="3340" y="2689"/>
                </a:moveTo>
                <a:lnTo>
                  <a:pt x="3340" y="2690"/>
                </a:lnTo>
                <a:lnTo>
                  <a:pt x="3340" y="2691"/>
                </a:lnTo>
                <a:lnTo>
                  <a:pt x="3342" y="2691"/>
                </a:lnTo>
                <a:lnTo>
                  <a:pt x="3343" y="2691"/>
                </a:lnTo>
                <a:lnTo>
                  <a:pt x="3343" y="2690"/>
                </a:lnTo>
                <a:lnTo>
                  <a:pt x="3343" y="2689"/>
                </a:lnTo>
                <a:lnTo>
                  <a:pt x="3343" y="2687"/>
                </a:lnTo>
                <a:lnTo>
                  <a:pt x="3343" y="2686"/>
                </a:lnTo>
                <a:lnTo>
                  <a:pt x="3342" y="2686"/>
                </a:lnTo>
                <a:lnTo>
                  <a:pt x="3340" y="2686"/>
                </a:lnTo>
                <a:lnTo>
                  <a:pt x="3339" y="2686"/>
                </a:lnTo>
                <a:lnTo>
                  <a:pt x="3339" y="2687"/>
                </a:lnTo>
                <a:lnTo>
                  <a:pt x="3340" y="2687"/>
                </a:lnTo>
                <a:lnTo>
                  <a:pt x="3340" y="2689"/>
                </a:lnTo>
                <a:close/>
                <a:moveTo>
                  <a:pt x="3339" y="2691"/>
                </a:moveTo>
                <a:lnTo>
                  <a:pt x="3339" y="2690"/>
                </a:lnTo>
                <a:lnTo>
                  <a:pt x="3339" y="2689"/>
                </a:lnTo>
                <a:lnTo>
                  <a:pt x="3339" y="2687"/>
                </a:lnTo>
                <a:lnTo>
                  <a:pt x="3337" y="2687"/>
                </a:lnTo>
                <a:lnTo>
                  <a:pt x="3336" y="2687"/>
                </a:lnTo>
                <a:lnTo>
                  <a:pt x="3334" y="2687"/>
                </a:lnTo>
                <a:lnTo>
                  <a:pt x="3334" y="2687"/>
                </a:lnTo>
                <a:lnTo>
                  <a:pt x="3333" y="2687"/>
                </a:lnTo>
                <a:lnTo>
                  <a:pt x="3333" y="2686"/>
                </a:lnTo>
                <a:lnTo>
                  <a:pt x="3332" y="2686"/>
                </a:lnTo>
                <a:lnTo>
                  <a:pt x="3332" y="2686"/>
                </a:lnTo>
                <a:lnTo>
                  <a:pt x="3330" y="2686"/>
                </a:lnTo>
                <a:lnTo>
                  <a:pt x="3330" y="2686"/>
                </a:lnTo>
                <a:lnTo>
                  <a:pt x="3329" y="2686"/>
                </a:lnTo>
                <a:lnTo>
                  <a:pt x="3329" y="2687"/>
                </a:lnTo>
                <a:lnTo>
                  <a:pt x="3330" y="2687"/>
                </a:lnTo>
                <a:lnTo>
                  <a:pt x="3330" y="2689"/>
                </a:lnTo>
                <a:lnTo>
                  <a:pt x="3329" y="2689"/>
                </a:lnTo>
                <a:lnTo>
                  <a:pt x="3329" y="2690"/>
                </a:lnTo>
                <a:lnTo>
                  <a:pt x="3329" y="2691"/>
                </a:lnTo>
                <a:lnTo>
                  <a:pt x="3327" y="2691"/>
                </a:lnTo>
                <a:lnTo>
                  <a:pt x="3327" y="2690"/>
                </a:lnTo>
                <a:lnTo>
                  <a:pt x="3326" y="2690"/>
                </a:lnTo>
                <a:lnTo>
                  <a:pt x="3326" y="2691"/>
                </a:lnTo>
                <a:lnTo>
                  <a:pt x="3324" y="2691"/>
                </a:lnTo>
                <a:lnTo>
                  <a:pt x="3324" y="2693"/>
                </a:lnTo>
                <a:lnTo>
                  <a:pt x="3326" y="2693"/>
                </a:lnTo>
                <a:lnTo>
                  <a:pt x="3327" y="2693"/>
                </a:lnTo>
                <a:lnTo>
                  <a:pt x="3329" y="2693"/>
                </a:lnTo>
                <a:lnTo>
                  <a:pt x="3329" y="2694"/>
                </a:lnTo>
                <a:lnTo>
                  <a:pt x="3327" y="2694"/>
                </a:lnTo>
                <a:lnTo>
                  <a:pt x="3327" y="2696"/>
                </a:lnTo>
                <a:lnTo>
                  <a:pt x="3326" y="2696"/>
                </a:lnTo>
                <a:lnTo>
                  <a:pt x="3326" y="2697"/>
                </a:lnTo>
                <a:lnTo>
                  <a:pt x="3326" y="2699"/>
                </a:lnTo>
                <a:lnTo>
                  <a:pt x="3324" y="2699"/>
                </a:lnTo>
                <a:lnTo>
                  <a:pt x="3324" y="2700"/>
                </a:lnTo>
                <a:lnTo>
                  <a:pt x="3323" y="2700"/>
                </a:lnTo>
                <a:lnTo>
                  <a:pt x="3323" y="2702"/>
                </a:lnTo>
                <a:lnTo>
                  <a:pt x="3324" y="2702"/>
                </a:lnTo>
                <a:lnTo>
                  <a:pt x="3326" y="2702"/>
                </a:lnTo>
                <a:lnTo>
                  <a:pt x="3326" y="2703"/>
                </a:lnTo>
                <a:lnTo>
                  <a:pt x="3326" y="2704"/>
                </a:lnTo>
                <a:lnTo>
                  <a:pt x="3324" y="2704"/>
                </a:lnTo>
                <a:lnTo>
                  <a:pt x="3324" y="2706"/>
                </a:lnTo>
                <a:lnTo>
                  <a:pt x="3326" y="2706"/>
                </a:lnTo>
                <a:lnTo>
                  <a:pt x="3327" y="2706"/>
                </a:lnTo>
                <a:lnTo>
                  <a:pt x="3327" y="2707"/>
                </a:lnTo>
                <a:lnTo>
                  <a:pt x="3327" y="2709"/>
                </a:lnTo>
                <a:lnTo>
                  <a:pt x="3329" y="2710"/>
                </a:lnTo>
                <a:lnTo>
                  <a:pt x="3330" y="2710"/>
                </a:lnTo>
                <a:lnTo>
                  <a:pt x="3330" y="2709"/>
                </a:lnTo>
                <a:lnTo>
                  <a:pt x="3329" y="2709"/>
                </a:lnTo>
                <a:lnTo>
                  <a:pt x="3329" y="2707"/>
                </a:lnTo>
                <a:lnTo>
                  <a:pt x="3330" y="2707"/>
                </a:lnTo>
                <a:lnTo>
                  <a:pt x="3330" y="2706"/>
                </a:lnTo>
                <a:lnTo>
                  <a:pt x="3330" y="2704"/>
                </a:lnTo>
                <a:lnTo>
                  <a:pt x="3330" y="2703"/>
                </a:lnTo>
                <a:lnTo>
                  <a:pt x="3330" y="2702"/>
                </a:lnTo>
                <a:lnTo>
                  <a:pt x="3332" y="2702"/>
                </a:lnTo>
                <a:lnTo>
                  <a:pt x="3332" y="2700"/>
                </a:lnTo>
                <a:lnTo>
                  <a:pt x="3332" y="2699"/>
                </a:lnTo>
                <a:lnTo>
                  <a:pt x="3332" y="2697"/>
                </a:lnTo>
                <a:lnTo>
                  <a:pt x="3330" y="2697"/>
                </a:lnTo>
                <a:lnTo>
                  <a:pt x="3329" y="2697"/>
                </a:lnTo>
                <a:lnTo>
                  <a:pt x="3329" y="2696"/>
                </a:lnTo>
                <a:lnTo>
                  <a:pt x="3330" y="2696"/>
                </a:lnTo>
                <a:lnTo>
                  <a:pt x="3330" y="2694"/>
                </a:lnTo>
                <a:lnTo>
                  <a:pt x="3330" y="2693"/>
                </a:lnTo>
                <a:lnTo>
                  <a:pt x="3332" y="2693"/>
                </a:lnTo>
                <a:lnTo>
                  <a:pt x="3332" y="2694"/>
                </a:lnTo>
                <a:lnTo>
                  <a:pt x="3332" y="2696"/>
                </a:lnTo>
                <a:lnTo>
                  <a:pt x="3333" y="2696"/>
                </a:lnTo>
                <a:lnTo>
                  <a:pt x="3333" y="2697"/>
                </a:lnTo>
                <a:lnTo>
                  <a:pt x="3334" y="2697"/>
                </a:lnTo>
                <a:lnTo>
                  <a:pt x="3334" y="2696"/>
                </a:lnTo>
                <a:lnTo>
                  <a:pt x="3334" y="2696"/>
                </a:lnTo>
                <a:lnTo>
                  <a:pt x="3334" y="2694"/>
                </a:lnTo>
                <a:lnTo>
                  <a:pt x="3336" y="2694"/>
                </a:lnTo>
                <a:lnTo>
                  <a:pt x="3334" y="2693"/>
                </a:lnTo>
                <a:lnTo>
                  <a:pt x="3334" y="2693"/>
                </a:lnTo>
                <a:lnTo>
                  <a:pt x="3333" y="2693"/>
                </a:lnTo>
                <a:lnTo>
                  <a:pt x="3333" y="2691"/>
                </a:lnTo>
                <a:lnTo>
                  <a:pt x="3334" y="2691"/>
                </a:lnTo>
                <a:lnTo>
                  <a:pt x="3334" y="2691"/>
                </a:lnTo>
                <a:lnTo>
                  <a:pt x="3336" y="2691"/>
                </a:lnTo>
                <a:lnTo>
                  <a:pt x="3336" y="2693"/>
                </a:lnTo>
                <a:lnTo>
                  <a:pt x="3337" y="2693"/>
                </a:lnTo>
                <a:lnTo>
                  <a:pt x="3339" y="2693"/>
                </a:lnTo>
                <a:lnTo>
                  <a:pt x="3339" y="2691"/>
                </a:lnTo>
                <a:close/>
                <a:moveTo>
                  <a:pt x="3521" y="2694"/>
                </a:moveTo>
                <a:lnTo>
                  <a:pt x="3521" y="2696"/>
                </a:lnTo>
                <a:lnTo>
                  <a:pt x="3521" y="2697"/>
                </a:lnTo>
                <a:lnTo>
                  <a:pt x="3521" y="2699"/>
                </a:lnTo>
                <a:lnTo>
                  <a:pt x="3521" y="2700"/>
                </a:lnTo>
                <a:lnTo>
                  <a:pt x="3523" y="2700"/>
                </a:lnTo>
                <a:lnTo>
                  <a:pt x="3523" y="2699"/>
                </a:lnTo>
                <a:lnTo>
                  <a:pt x="3524" y="2699"/>
                </a:lnTo>
                <a:lnTo>
                  <a:pt x="3524" y="2697"/>
                </a:lnTo>
                <a:lnTo>
                  <a:pt x="3524" y="2696"/>
                </a:lnTo>
                <a:lnTo>
                  <a:pt x="3524" y="2694"/>
                </a:lnTo>
                <a:lnTo>
                  <a:pt x="3524" y="2693"/>
                </a:lnTo>
                <a:lnTo>
                  <a:pt x="3523" y="2693"/>
                </a:lnTo>
                <a:lnTo>
                  <a:pt x="3523" y="2691"/>
                </a:lnTo>
                <a:lnTo>
                  <a:pt x="3521" y="2691"/>
                </a:lnTo>
                <a:lnTo>
                  <a:pt x="3521" y="2693"/>
                </a:lnTo>
                <a:lnTo>
                  <a:pt x="3521" y="2694"/>
                </a:lnTo>
                <a:close/>
                <a:moveTo>
                  <a:pt x="1383" y="2687"/>
                </a:moveTo>
                <a:lnTo>
                  <a:pt x="1383" y="2689"/>
                </a:lnTo>
                <a:lnTo>
                  <a:pt x="1384" y="2689"/>
                </a:lnTo>
                <a:lnTo>
                  <a:pt x="1384" y="2690"/>
                </a:lnTo>
                <a:lnTo>
                  <a:pt x="1386" y="2690"/>
                </a:lnTo>
                <a:lnTo>
                  <a:pt x="1386" y="2689"/>
                </a:lnTo>
                <a:lnTo>
                  <a:pt x="1387" y="2689"/>
                </a:lnTo>
                <a:lnTo>
                  <a:pt x="1387" y="2690"/>
                </a:lnTo>
                <a:lnTo>
                  <a:pt x="1389" y="2690"/>
                </a:lnTo>
                <a:lnTo>
                  <a:pt x="1389" y="2691"/>
                </a:lnTo>
                <a:lnTo>
                  <a:pt x="1390" y="2691"/>
                </a:lnTo>
                <a:lnTo>
                  <a:pt x="1390" y="2690"/>
                </a:lnTo>
                <a:lnTo>
                  <a:pt x="1390" y="2689"/>
                </a:lnTo>
                <a:lnTo>
                  <a:pt x="1389" y="2689"/>
                </a:lnTo>
                <a:lnTo>
                  <a:pt x="1389" y="2687"/>
                </a:lnTo>
                <a:lnTo>
                  <a:pt x="1389" y="2686"/>
                </a:lnTo>
                <a:lnTo>
                  <a:pt x="1389" y="2686"/>
                </a:lnTo>
                <a:lnTo>
                  <a:pt x="1390" y="2686"/>
                </a:lnTo>
                <a:lnTo>
                  <a:pt x="1390" y="2684"/>
                </a:lnTo>
                <a:lnTo>
                  <a:pt x="1389" y="2684"/>
                </a:lnTo>
                <a:lnTo>
                  <a:pt x="1387" y="2684"/>
                </a:lnTo>
                <a:lnTo>
                  <a:pt x="1386" y="2684"/>
                </a:lnTo>
                <a:lnTo>
                  <a:pt x="1386" y="2686"/>
                </a:lnTo>
                <a:lnTo>
                  <a:pt x="1384" y="2686"/>
                </a:lnTo>
                <a:lnTo>
                  <a:pt x="1383" y="2686"/>
                </a:lnTo>
                <a:lnTo>
                  <a:pt x="1383" y="2684"/>
                </a:lnTo>
                <a:lnTo>
                  <a:pt x="1384" y="2684"/>
                </a:lnTo>
                <a:lnTo>
                  <a:pt x="1384" y="2683"/>
                </a:lnTo>
                <a:lnTo>
                  <a:pt x="1383" y="2683"/>
                </a:lnTo>
                <a:lnTo>
                  <a:pt x="1381" y="2683"/>
                </a:lnTo>
                <a:lnTo>
                  <a:pt x="1381" y="2681"/>
                </a:lnTo>
                <a:lnTo>
                  <a:pt x="1380" y="2681"/>
                </a:lnTo>
                <a:lnTo>
                  <a:pt x="1380" y="2683"/>
                </a:lnTo>
                <a:lnTo>
                  <a:pt x="1378" y="2683"/>
                </a:lnTo>
                <a:lnTo>
                  <a:pt x="1378" y="2684"/>
                </a:lnTo>
                <a:lnTo>
                  <a:pt x="1377" y="2684"/>
                </a:lnTo>
                <a:lnTo>
                  <a:pt x="1375" y="2684"/>
                </a:lnTo>
                <a:lnTo>
                  <a:pt x="1375" y="2686"/>
                </a:lnTo>
                <a:lnTo>
                  <a:pt x="1374" y="2686"/>
                </a:lnTo>
                <a:lnTo>
                  <a:pt x="1374" y="2686"/>
                </a:lnTo>
                <a:lnTo>
                  <a:pt x="1374" y="2687"/>
                </a:lnTo>
                <a:lnTo>
                  <a:pt x="1375" y="2687"/>
                </a:lnTo>
                <a:lnTo>
                  <a:pt x="1375" y="2689"/>
                </a:lnTo>
                <a:lnTo>
                  <a:pt x="1375" y="2690"/>
                </a:lnTo>
                <a:lnTo>
                  <a:pt x="1377" y="2690"/>
                </a:lnTo>
                <a:lnTo>
                  <a:pt x="1378" y="2690"/>
                </a:lnTo>
                <a:lnTo>
                  <a:pt x="1380" y="2690"/>
                </a:lnTo>
                <a:lnTo>
                  <a:pt x="1380" y="2689"/>
                </a:lnTo>
                <a:lnTo>
                  <a:pt x="1380" y="2687"/>
                </a:lnTo>
                <a:lnTo>
                  <a:pt x="1381" y="2687"/>
                </a:lnTo>
                <a:lnTo>
                  <a:pt x="1383" y="2687"/>
                </a:lnTo>
                <a:close/>
                <a:moveTo>
                  <a:pt x="3334" y="2673"/>
                </a:moveTo>
                <a:lnTo>
                  <a:pt x="3334" y="2674"/>
                </a:lnTo>
                <a:lnTo>
                  <a:pt x="3334" y="2674"/>
                </a:lnTo>
                <a:lnTo>
                  <a:pt x="3334" y="2675"/>
                </a:lnTo>
                <a:lnTo>
                  <a:pt x="3334" y="2677"/>
                </a:lnTo>
                <a:lnTo>
                  <a:pt x="3334" y="2678"/>
                </a:lnTo>
                <a:lnTo>
                  <a:pt x="3333" y="2678"/>
                </a:lnTo>
                <a:lnTo>
                  <a:pt x="3333" y="2680"/>
                </a:lnTo>
                <a:lnTo>
                  <a:pt x="3332" y="2680"/>
                </a:lnTo>
                <a:lnTo>
                  <a:pt x="3330" y="2680"/>
                </a:lnTo>
                <a:lnTo>
                  <a:pt x="3330" y="2681"/>
                </a:lnTo>
                <a:lnTo>
                  <a:pt x="3329" y="2681"/>
                </a:lnTo>
                <a:lnTo>
                  <a:pt x="3329" y="2683"/>
                </a:lnTo>
                <a:lnTo>
                  <a:pt x="3329" y="2684"/>
                </a:lnTo>
                <a:lnTo>
                  <a:pt x="3330" y="2684"/>
                </a:lnTo>
                <a:lnTo>
                  <a:pt x="3332" y="2684"/>
                </a:lnTo>
                <a:lnTo>
                  <a:pt x="3333" y="2684"/>
                </a:lnTo>
                <a:lnTo>
                  <a:pt x="3333" y="2686"/>
                </a:lnTo>
                <a:lnTo>
                  <a:pt x="3334" y="2686"/>
                </a:lnTo>
                <a:lnTo>
                  <a:pt x="3334" y="2686"/>
                </a:lnTo>
                <a:lnTo>
                  <a:pt x="3334" y="2686"/>
                </a:lnTo>
                <a:lnTo>
                  <a:pt x="3334" y="2686"/>
                </a:lnTo>
                <a:lnTo>
                  <a:pt x="3336" y="2686"/>
                </a:lnTo>
                <a:lnTo>
                  <a:pt x="3337" y="2686"/>
                </a:lnTo>
                <a:lnTo>
                  <a:pt x="3339" y="2686"/>
                </a:lnTo>
                <a:lnTo>
                  <a:pt x="3340" y="2686"/>
                </a:lnTo>
                <a:lnTo>
                  <a:pt x="3340" y="2684"/>
                </a:lnTo>
                <a:lnTo>
                  <a:pt x="3342" y="2684"/>
                </a:lnTo>
                <a:lnTo>
                  <a:pt x="3342" y="2683"/>
                </a:lnTo>
                <a:lnTo>
                  <a:pt x="3342" y="2681"/>
                </a:lnTo>
                <a:lnTo>
                  <a:pt x="3342" y="2680"/>
                </a:lnTo>
                <a:lnTo>
                  <a:pt x="3342" y="2678"/>
                </a:lnTo>
                <a:lnTo>
                  <a:pt x="3340" y="2678"/>
                </a:lnTo>
                <a:lnTo>
                  <a:pt x="3340" y="2677"/>
                </a:lnTo>
                <a:lnTo>
                  <a:pt x="3339" y="2677"/>
                </a:lnTo>
                <a:lnTo>
                  <a:pt x="3339" y="2675"/>
                </a:lnTo>
                <a:lnTo>
                  <a:pt x="3337" y="2675"/>
                </a:lnTo>
                <a:lnTo>
                  <a:pt x="3337" y="2674"/>
                </a:lnTo>
                <a:lnTo>
                  <a:pt x="3336" y="2674"/>
                </a:lnTo>
                <a:lnTo>
                  <a:pt x="3336" y="2673"/>
                </a:lnTo>
                <a:lnTo>
                  <a:pt x="3334" y="2673"/>
                </a:lnTo>
                <a:close/>
                <a:moveTo>
                  <a:pt x="3323" y="2684"/>
                </a:moveTo>
                <a:lnTo>
                  <a:pt x="3324" y="2684"/>
                </a:lnTo>
                <a:lnTo>
                  <a:pt x="3324" y="2686"/>
                </a:lnTo>
                <a:lnTo>
                  <a:pt x="3326" y="2686"/>
                </a:lnTo>
                <a:lnTo>
                  <a:pt x="3326" y="2684"/>
                </a:lnTo>
                <a:lnTo>
                  <a:pt x="3327" y="2684"/>
                </a:lnTo>
                <a:lnTo>
                  <a:pt x="3327" y="2683"/>
                </a:lnTo>
                <a:lnTo>
                  <a:pt x="3327" y="2681"/>
                </a:lnTo>
                <a:lnTo>
                  <a:pt x="3327" y="2680"/>
                </a:lnTo>
                <a:lnTo>
                  <a:pt x="3327" y="2678"/>
                </a:lnTo>
                <a:lnTo>
                  <a:pt x="3329" y="2678"/>
                </a:lnTo>
                <a:lnTo>
                  <a:pt x="3329" y="2677"/>
                </a:lnTo>
                <a:lnTo>
                  <a:pt x="3330" y="2677"/>
                </a:lnTo>
                <a:lnTo>
                  <a:pt x="3332" y="2677"/>
                </a:lnTo>
                <a:lnTo>
                  <a:pt x="3332" y="2675"/>
                </a:lnTo>
                <a:lnTo>
                  <a:pt x="3332" y="2674"/>
                </a:lnTo>
                <a:lnTo>
                  <a:pt x="3332" y="2673"/>
                </a:lnTo>
                <a:lnTo>
                  <a:pt x="3332" y="2671"/>
                </a:lnTo>
                <a:lnTo>
                  <a:pt x="3330" y="2671"/>
                </a:lnTo>
                <a:lnTo>
                  <a:pt x="3330" y="2670"/>
                </a:lnTo>
                <a:lnTo>
                  <a:pt x="3329" y="2670"/>
                </a:lnTo>
                <a:lnTo>
                  <a:pt x="3329" y="2671"/>
                </a:lnTo>
                <a:lnTo>
                  <a:pt x="3327" y="2673"/>
                </a:lnTo>
                <a:lnTo>
                  <a:pt x="3327" y="2671"/>
                </a:lnTo>
                <a:lnTo>
                  <a:pt x="3327" y="2670"/>
                </a:lnTo>
                <a:lnTo>
                  <a:pt x="3326" y="2670"/>
                </a:lnTo>
                <a:lnTo>
                  <a:pt x="3324" y="2670"/>
                </a:lnTo>
                <a:lnTo>
                  <a:pt x="3323" y="2670"/>
                </a:lnTo>
                <a:lnTo>
                  <a:pt x="3321" y="2670"/>
                </a:lnTo>
                <a:lnTo>
                  <a:pt x="3320" y="2670"/>
                </a:lnTo>
                <a:lnTo>
                  <a:pt x="3319" y="2670"/>
                </a:lnTo>
                <a:lnTo>
                  <a:pt x="3319" y="2671"/>
                </a:lnTo>
                <a:lnTo>
                  <a:pt x="3319" y="2673"/>
                </a:lnTo>
                <a:lnTo>
                  <a:pt x="3320" y="2673"/>
                </a:lnTo>
                <a:lnTo>
                  <a:pt x="3321" y="2673"/>
                </a:lnTo>
                <a:lnTo>
                  <a:pt x="3321" y="2674"/>
                </a:lnTo>
                <a:lnTo>
                  <a:pt x="3321" y="2675"/>
                </a:lnTo>
                <a:lnTo>
                  <a:pt x="3320" y="2675"/>
                </a:lnTo>
                <a:lnTo>
                  <a:pt x="3319" y="2675"/>
                </a:lnTo>
                <a:lnTo>
                  <a:pt x="3319" y="2677"/>
                </a:lnTo>
                <a:lnTo>
                  <a:pt x="3317" y="2677"/>
                </a:lnTo>
                <a:lnTo>
                  <a:pt x="3317" y="2678"/>
                </a:lnTo>
                <a:lnTo>
                  <a:pt x="3316" y="2678"/>
                </a:lnTo>
                <a:lnTo>
                  <a:pt x="3316" y="2680"/>
                </a:lnTo>
                <a:lnTo>
                  <a:pt x="3316" y="2681"/>
                </a:lnTo>
                <a:lnTo>
                  <a:pt x="3316" y="2683"/>
                </a:lnTo>
                <a:lnTo>
                  <a:pt x="3317" y="2683"/>
                </a:lnTo>
                <a:lnTo>
                  <a:pt x="3317" y="2681"/>
                </a:lnTo>
                <a:lnTo>
                  <a:pt x="3319" y="2681"/>
                </a:lnTo>
                <a:lnTo>
                  <a:pt x="3320" y="2681"/>
                </a:lnTo>
                <a:lnTo>
                  <a:pt x="3320" y="2683"/>
                </a:lnTo>
                <a:lnTo>
                  <a:pt x="3321" y="2683"/>
                </a:lnTo>
                <a:lnTo>
                  <a:pt x="3323" y="2683"/>
                </a:lnTo>
                <a:lnTo>
                  <a:pt x="3323" y="2684"/>
                </a:lnTo>
                <a:close/>
                <a:moveTo>
                  <a:pt x="3347" y="2667"/>
                </a:moveTo>
                <a:lnTo>
                  <a:pt x="3347" y="2668"/>
                </a:lnTo>
                <a:lnTo>
                  <a:pt x="3346" y="2668"/>
                </a:lnTo>
                <a:lnTo>
                  <a:pt x="3345" y="2668"/>
                </a:lnTo>
                <a:lnTo>
                  <a:pt x="3343" y="2668"/>
                </a:lnTo>
                <a:lnTo>
                  <a:pt x="3342" y="2668"/>
                </a:lnTo>
                <a:lnTo>
                  <a:pt x="3340" y="2668"/>
                </a:lnTo>
                <a:lnTo>
                  <a:pt x="3340" y="2670"/>
                </a:lnTo>
                <a:lnTo>
                  <a:pt x="3340" y="2671"/>
                </a:lnTo>
                <a:lnTo>
                  <a:pt x="3339" y="2671"/>
                </a:lnTo>
                <a:lnTo>
                  <a:pt x="3339" y="2673"/>
                </a:lnTo>
                <a:lnTo>
                  <a:pt x="3340" y="2673"/>
                </a:lnTo>
                <a:lnTo>
                  <a:pt x="3340" y="2674"/>
                </a:lnTo>
                <a:lnTo>
                  <a:pt x="3340" y="2675"/>
                </a:lnTo>
                <a:lnTo>
                  <a:pt x="3342" y="2675"/>
                </a:lnTo>
                <a:lnTo>
                  <a:pt x="3343" y="2675"/>
                </a:lnTo>
                <a:lnTo>
                  <a:pt x="3343" y="2677"/>
                </a:lnTo>
                <a:lnTo>
                  <a:pt x="3343" y="2678"/>
                </a:lnTo>
                <a:lnTo>
                  <a:pt x="3343" y="2680"/>
                </a:lnTo>
                <a:lnTo>
                  <a:pt x="3343" y="2681"/>
                </a:lnTo>
                <a:lnTo>
                  <a:pt x="3345" y="2681"/>
                </a:lnTo>
                <a:lnTo>
                  <a:pt x="3346" y="2681"/>
                </a:lnTo>
                <a:lnTo>
                  <a:pt x="3346" y="2683"/>
                </a:lnTo>
                <a:lnTo>
                  <a:pt x="3346" y="2684"/>
                </a:lnTo>
                <a:lnTo>
                  <a:pt x="3347" y="2684"/>
                </a:lnTo>
                <a:lnTo>
                  <a:pt x="3347" y="2683"/>
                </a:lnTo>
                <a:lnTo>
                  <a:pt x="3347" y="2681"/>
                </a:lnTo>
                <a:lnTo>
                  <a:pt x="3349" y="2681"/>
                </a:lnTo>
                <a:lnTo>
                  <a:pt x="3349" y="2680"/>
                </a:lnTo>
                <a:lnTo>
                  <a:pt x="3350" y="2680"/>
                </a:lnTo>
                <a:lnTo>
                  <a:pt x="3350" y="2678"/>
                </a:lnTo>
                <a:lnTo>
                  <a:pt x="3352" y="2678"/>
                </a:lnTo>
                <a:lnTo>
                  <a:pt x="3352" y="2677"/>
                </a:lnTo>
                <a:lnTo>
                  <a:pt x="3352" y="2675"/>
                </a:lnTo>
                <a:lnTo>
                  <a:pt x="3353" y="2675"/>
                </a:lnTo>
                <a:lnTo>
                  <a:pt x="3353" y="2674"/>
                </a:lnTo>
                <a:lnTo>
                  <a:pt x="3352" y="2674"/>
                </a:lnTo>
                <a:lnTo>
                  <a:pt x="3352" y="2673"/>
                </a:lnTo>
                <a:lnTo>
                  <a:pt x="3352" y="2671"/>
                </a:lnTo>
                <a:lnTo>
                  <a:pt x="3350" y="2671"/>
                </a:lnTo>
                <a:lnTo>
                  <a:pt x="3350" y="2670"/>
                </a:lnTo>
                <a:lnTo>
                  <a:pt x="3349" y="2670"/>
                </a:lnTo>
                <a:lnTo>
                  <a:pt x="3349" y="2668"/>
                </a:lnTo>
                <a:lnTo>
                  <a:pt x="3347" y="2667"/>
                </a:lnTo>
                <a:close/>
                <a:moveTo>
                  <a:pt x="1373" y="2673"/>
                </a:moveTo>
                <a:lnTo>
                  <a:pt x="1373" y="2671"/>
                </a:lnTo>
                <a:lnTo>
                  <a:pt x="1373" y="2670"/>
                </a:lnTo>
                <a:lnTo>
                  <a:pt x="1371" y="2670"/>
                </a:lnTo>
                <a:lnTo>
                  <a:pt x="1370" y="2670"/>
                </a:lnTo>
                <a:lnTo>
                  <a:pt x="1370" y="2671"/>
                </a:lnTo>
                <a:lnTo>
                  <a:pt x="1371" y="2671"/>
                </a:lnTo>
                <a:lnTo>
                  <a:pt x="1371" y="2673"/>
                </a:lnTo>
                <a:lnTo>
                  <a:pt x="1373" y="2673"/>
                </a:lnTo>
                <a:close/>
                <a:moveTo>
                  <a:pt x="3330" y="2658"/>
                </a:moveTo>
                <a:lnTo>
                  <a:pt x="3332" y="2658"/>
                </a:lnTo>
                <a:lnTo>
                  <a:pt x="3332" y="2660"/>
                </a:lnTo>
                <a:lnTo>
                  <a:pt x="3333" y="2660"/>
                </a:lnTo>
                <a:lnTo>
                  <a:pt x="3333" y="2658"/>
                </a:lnTo>
                <a:lnTo>
                  <a:pt x="3334" y="2658"/>
                </a:lnTo>
                <a:lnTo>
                  <a:pt x="3334" y="2657"/>
                </a:lnTo>
                <a:lnTo>
                  <a:pt x="3333" y="2657"/>
                </a:lnTo>
                <a:lnTo>
                  <a:pt x="3332" y="2657"/>
                </a:lnTo>
                <a:lnTo>
                  <a:pt x="3330" y="2657"/>
                </a:lnTo>
                <a:lnTo>
                  <a:pt x="3330" y="2658"/>
                </a:lnTo>
                <a:close/>
                <a:moveTo>
                  <a:pt x="3492" y="2618"/>
                </a:moveTo>
                <a:lnTo>
                  <a:pt x="3492" y="2616"/>
                </a:lnTo>
                <a:lnTo>
                  <a:pt x="3494" y="2616"/>
                </a:lnTo>
                <a:lnTo>
                  <a:pt x="3494" y="2618"/>
                </a:lnTo>
                <a:lnTo>
                  <a:pt x="3495" y="2618"/>
                </a:lnTo>
                <a:lnTo>
                  <a:pt x="3495" y="2616"/>
                </a:lnTo>
                <a:lnTo>
                  <a:pt x="3497" y="2616"/>
                </a:lnTo>
                <a:lnTo>
                  <a:pt x="3498" y="2616"/>
                </a:lnTo>
                <a:lnTo>
                  <a:pt x="3498" y="2616"/>
                </a:lnTo>
                <a:lnTo>
                  <a:pt x="3500" y="2616"/>
                </a:lnTo>
                <a:lnTo>
                  <a:pt x="3501" y="2616"/>
                </a:lnTo>
                <a:lnTo>
                  <a:pt x="3502" y="2616"/>
                </a:lnTo>
                <a:lnTo>
                  <a:pt x="3502" y="2618"/>
                </a:lnTo>
                <a:lnTo>
                  <a:pt x="3504" y="2618"/>
                </a:lnTo>
                <a:lnTo>
                  <a:pt x="3504" y="2619"/>
                </a:lnTo>
                <a:lnTo>
                  <a:pt x="3505" y="2620"/>
                </a:lnTo>
                <a:lnTo>
                  <a:pt x="3505" y="2622"/>
                </a:lnTo>
                <a:lnTo>
                  <a:pt x="3507" y="2622"/>
                </a:lnTo>
                <a:lnTo>
                  <a:pt x="3508" y="2622"/>
                </a:lnTo>
                <a:lnTo>
                  <a:pt x="3508" y="2623"/>
                </a:lnTo>
                <a:lnTo>
                  <a:pt x="3508" y="2625"/>
                </a:lnTo>
                <a:lnTo>
                  <a:pt x="3508" y="2625"/>
                </a:lnTo>
                <a:lnTo>
                  <a:pt x="3508" y="2626"/>
                </a:lnTo>
                <a:lnTo>
                  <a:pt x="3510" y="2626"/>
                </a:lnTo>
                <a:lnTo>
                  <a:pt x="3510" y="2628"/>
                </a:lnTo>
                <a:lnTo>
                  <a:pt x="3510" y="2629"/>
                </a:lnTo>
                <a:lnTo>
                  <a:pt x="3511" y="2629"/>
                </a:lnTo>
                <a:lnTo>
                  <a:pt x="3511" y="2631"/>
                </a:lnTo>
                <a:lnTo>
                  <a:pt x="3511" y="2632"/>
                </a:lnTo>
                <a:lnTo>
                  <a:pt x="3513" y="2632"/>
                </a:lnTo>
                <a:lnTo>
                  <a:pt x="3513" y="2634"/>
                </a:lnTo>
                <a:lnTo>
                  <a:pt x="3514" y="2634"/>
                </a:lnTo>
                <a:lnTo>
                  <a:pt x="3514" y="2635"/>
                </a:lnTo>
                <a:lnTo>
                  <a:pt x="3514" y="2636"/>
                </a:lnTo>
                <a:lnTo>
                  <a:pt x="3515" y="2636"/>
                </a:lnTo>
                <a:lnTo>
                  <a:pt x="3515" y="2638"/>
                </a:lnTo>
                <a:lnTo>
                  <a:pt x="3515" y="2639"/>
                </a:lnTo>
                <a:lnTo>
                  <a:pt x="3515" y="2641"/>
                </a:lnTo>
                <a:lnTo>
                  <a:pt x="3515" y="2642"/>
                </a:lnTo>
                <a:lnTo>
                  <a:pt x="3517" y="2644"/>
                </a:lnTo>
                <a:lnTo>
                  <a:pt x="3517" y="2645"/>
                </a:lnTo>
                <a:lnTo>
                  <a:pt x="3518" y="2645"/>
                </a:lnTo>
                <a:lnTo>
                  <a:pt x="3518" y="2647"/>
                </a:lnTo>
                <a:lnTo>
                  <a:pt x="3518" y="2648"/>
                </a:lnTo>
                <a:lnTo>
                  <a:pt x="3520" y="2648"/>
                </a:lnTo>
                <a:lnTo>
                  <a:pt x="3520" y="2649"/>
                </a:lnTo>
                <a:lnTo>
                  <a:pt x="3521" y="2649"/>
                </a:lnTo>
                <a:lnTo>
                  <a:pt x="3521" y="2651"/>
                </a:lnTo>
                <a:lnTo>
                  <a:pt x="3521" y="2651"/>
                </a:lnTo>
                <a:lnTo>
                  <a:pt x="3521" y="2652"/>
                </a:lnTo>
                <a:lnTo>
                  <a:pt x="3521" y="2654"/>
                </a:lnTo>
                <a:lnTo>
                  <a:pt x="3523" y="2654"/>
                </a:lnTo>
                <a:lnTo>
                  <a:pt x="3523" y="2655"/>
                </a:lnTo>
                <a:lnTo>
                  <a:pt x="3523" y="2657"/>
                </a:lnTo>
                <a:lnTo>
                  <a:pt x="3523" y="2658"/>
                </a:lnTo>
                <a:lnTo>
                  <a:pt x="3524" y="2660"/>
                </a:lnTo>
                <a:lnTo>
                  <a:pt x="3524" y="2661"/>
                </a:lnTo>
                <a:lnTo>
                  <a:pt x="3524" y="2662"/>
                </a:lnTo>
                <a:lnTo>
                  <a:pt x="3523" y="2662"/>
                </a:lnTo>
                <a:lnTo>
                  <a:pt x="3523" y="2664"/>
                </a:lnTo>
                <a:lnTo>
                  <a:pt x="3521" y="2664"/>
                </a:lnTo>
                <a:lnTo>
                  <a:pt x="3521" y="2665"/>
                </a:lnTo>
                <a:lnTo>
                  <a:pt x="3523" y="2665"/>
                </a:lnTo>
                <a:lnTo>
                  <a:pt x="3524" y="2665"/>
                </a:lnTo>
                <a:lnTo>
                  <a:pt x="3524" y="2667"/>
                </a:lnTo>
                <a:lnTo>
                  <a:pt x="3524" y="2668"/>
                </a:lnTo>
                <a:lnTo>
                  <a:pt x="3524" y="2670"/>
                </a:lnTo>
                <a:lnTo>
                  <a:pt x="3523" y="2670"/>
                </a:lnTo>
                <a:lnTo>
                  <a:pt x="3523" y="2668"/>
                </a:lnTo>
                <a:lnTo>
                  <a:pt x="3521" y="2668"/>
                </a:lnTo>
                <a:lnTo>
                  <a:pt x="3521" y="2670"/>
                </a:lnTo>
                <a:lnTo>
                  <a:pt x="3521" y="2671"/>
                </a:lnTo>
                <a:lnTo>
                  <a:pt x="3520" y="2671"/>
                </a:lnTo>
                <a:lnTo>
                  <a:pt x="3520" y="2673"/>
                </a:lnTo>
                <a:lnTo>
                  <a:pt x="3521" y="2673"/>
                </a:lnTo>
                <a:lnTo>
                  <a:pt x="3521" y="2674"/>
                </a:lnTo>
                <a:lnTo>
                  <a:pt x="3521" y="2675"/>
                </a:lnTo>
                <a:lnTo>
                  <a:pt x="3520" y="2675"/>
                </a:lnTo>
                <a:lnTo>
                  <a:pt x="3520" y="2677"/>
                </a:lnTo>
                <a:lnTo>
                  <a:pt x="3521" y="2677"/>
                </a:lnTo>
                <a:lnTo>
                  <a:pt x="3521" y="2678"/>
                </a:lnTo>
                <a:lnTo>
                  <a:pt x="3520" y="2678"/>
                </a:lnTo>
                <a:lnTo>
                  <a:pt x="3520" y="2680"/>
                </a:lnTo>
                <a:lnTo>
                  <a:pt x="3520" y="2681"/>
                </a:lnTo>
                <a:lnTo>
                  <a:pt x="3520" y="2683"/>
                </a:lnTo>
                <a:lnTo>
                  <a:pt x="3520" y="2684"/>
                </a:lnTo>
                <a:lnTo>
                  <a:pt x="3521" y="2684"/>
                </a:lnTo>
                <a:lnTo>
                  <a:pt x="3521" y="2686"/>
                </a:lnTo>
                <a:lnTo>
                  <a:pt x="3520" y="2686"/>
                </a:lnTo>
                <a:lnTo>
                  <a:pt x="3520" y="2686"/>
                </a:lnTo>
                <a:lnTo>
                  <a:pt x="3521" y="2686"/>
                </a:lnTo>
                <a:lnTo>
                  <a:pt x="3521" y="2687"/>
                </a:lnTo>
                <a:lnTo>
                  <a:pt x="3521" y="2689"/>
                </a:lnTo>
                <a:lnTo>
                  <a:pt x="3521" y="2690"/>
                </a:lnTo>
                <a:lnTo>
                  <a:pt x="3521" y="2691"/>
                </a:lnTo>
                <a:lnTo>
                  <a:pt x="3520" y="2691"/>
                </a:lnTo>
                <a:lnTo>
                  <a:pt x="3520" y="2690"/>
                </a:lnTo>
                <a:lnTo>
                  <a:pt x="3520" y="2689"/>
                </a:lnTo>
                <a:lnTo>
                  <a:pt x="3518" y="2689"/>
                </a:lnTo>
                <a:lnTo>
                  <a:pt x="3517" y="2689"/>
                </a:lnTo>
                <a:lnTo>
                  <a:pt x="3517" y="2690"/>
                </a:lnTo>
                <a:lnTo>
                  <a:pt x="3517" y="2691"/>
                </a:lnTo>
                <a:lnTo>
                  <a:pt x="3517" y="2693"/>
                </a:lnTo>
                <a:lnTo>
                  <a:pt x="3517" y="2694"/>
                </a:lnTo>
                <a:lnTo>
                  <a:pt x="3517" y="2696"/>
                </a:lnTo>
                <a:lnTo>
                  <a:pt x="3517" y="2697"/>
                </a:lnTo>
                <a:lnTo>
                  <a:pt x="3517" y="2699"/>
                </a:lnTo>
                <a:lnTo>
                  <a:pt x="3515" y="2699"/>
                </a:lnTo>
                <a:lnTo>
                  <a:pt x="3515" y="2700"/>
                </a:lnTo>
                <a:lnTo>
                  <a:pt x="3515" y="2702"/>
                </a:lnTo>
                <a:lnTo>
                  <a:pt x="3517" y="2702"/>
                </a:lnTo>
                <a:lnTo>
                  <a:pt x="3517" y="2703"/>
                </a:lnTo>
                <a:lnTo>
                  <a:pt x="3515" y="2703"/>
                </a:lnTo>
                <a:lnTo>
                  <a:pt x="3515" y="2704"/>
                </a:lnTo>
                <a:lnTo>
                  <a:pt x="3515" y="2706"/>
                </a:lnTo>
                <a:lnTo>
                  <a:pt x="3514" y="2704"/>
                </a:lnTo>
                <a:lnTo>
                  <a:pt x="3514" y="2706"/>
                </a:lnTo>
                <a:lnTo>
                  <a:pt x="3514" y="2707"/>
                </a:lnTo>
                <a:lnTo>
                  <a:pt x="3514" y="2709"/>
                </a:lnTo>
                <a:lnTo>
                  <a:pt x="3513" y="2709"/>
                </a:lnTo>
                <a:lnTo>
                  <a:pt x="3511" y="2709"/>
                </a:lnTo>
                <a:lnTo>
                  <a:pt x="3511" y="2710"/>
                </a:lnTo>
                <a:lnTo>
                  <a:pt x="3511" y="2712"/>
                </a:lnTo>
                <a:lnTo>
                  <a:pt x="3510" y="2712"/>
                </a:lnTo>
                <a:lnTo>
                  <a:pt x="3508" y="2712"/>
                </a:lnTo>
                <a:lnTo>
                  <a:pt x="3508" y="2713"/>
                </a:lnTo>
                <a:lnTo>
                  <a:pt x="3508" y="2715"/>
                </a:lnTo>
                <a:lnTo>
                  <a:pt x="3508" y="2716"/>
                </a:lnTo>
                <a:lnTo>
                  <a:pt x="3508" y="2716"/>
                </a:lnTo>
                <a:lnTo>
                  <a:pt x="3507" y="2716"/>
                </a:lnTo>
                <a:lnTo>
                  <a:pt x="3505" y="2716"/>
                </a:lnTo>
                <a:lnTo>
                  <a:pt x="3504" y="2716"/>
                </a:lnTo>
                <a:lnTo>
                  <a:pt x="3502" y="2716"/>
                </a:lnTo>
                <a:lnTo>
                  <a:pt x="3502" y="2715"/>
                </a:lnTo>
                <a:lnTo>
                  <a:pt x="3501" y="2715"/>
                </a:lnTo>
                <a:lnTo>
                  <a:pt x="3501" y="2713"/>
                </a:lnTo>
                <a:lnTo>
                  <a:pt x="3500" y="2713"/>
                </a:lnTo>
                <a:lnTo>
                  <a:pt x="3500" y="2712"/>
                </a:lnTo>
                <a:lnTo>
                  <a:pt x="3498" y="2712"/>
                </a:lnTo>
                <a:lnTo>
                  <a:pt x="3498" y="2710"/>
                </a:lnTo>
                <a:lnTo>
                  <a:pt x="3497" y="2710"/>
                </a:lnTo>
                <a:lnTo>
                  <a:pt x="3495" y="2710"/>
                </a:lnTo>
                <a:lnTo>
                  <a:pt x="3495" y="2709"/>
                </a:lnTo>
                <a:lnTo>
                  <a:pt x="3497" y="2709"/>
                </a:lnTo>
                <a:lnTo>
                  <a:pt x="3498" y="2709"/>
                </a:lnTo>
                <a:lnTo>
                  <a:pt x="3500" y="2709"/>
                </a:lnTo>
                <a:lnTo>
                  <a:pt x="3500" y="2707"/>
                </a:lnTo>
                <a:lnTo>
                  <a:pt x="3501" y="2707"/>
                </a:lnTo>
                <a:lnTo>
                  <a:pt x="3501" y="2706"/>
                </a:lnTo>
                <a:lnTo>
                  <a:pt x="3501" y="2704"/>
                </a:lnTo>
                <a:lnTo>
                  <a:pt x="3502" y="2704"/>
                </a:lnTo>
                <a:lnTo>
                  <a:pt x="3502" y="2703"/>
                </a:lnTo>
                <a:lnTo>
                  <a:pt x="3504" y="2703"/>
                </a:lnTo>
                <a:lnTo>
                  <a:pt x="3504" y="2702"/>
                </a:lnTo>
                <a:lnTo>
                  <a:pt x="3504" y="2700"/>
                </a:lnTo>
                <a:lnTo>
                  <a:pt x="3504" y="2699"/>
                </a:lnTo>
                <a:lnTo>
                  <a:pt x="3504" y="2697"/>
                </a:lnTo>
                <a:lnTo>
                  <a:pt x="3505" y="2697"/>
                </a:lnTo>
                <a:lnTo>
                  <a:pt x="3505" y="2696"/>
                </a:lnTo>
                <a:lnTo>
                  <a:pt x="3505" y="2694"/>
                </a:lnTo>
                <a:lnTo>
                  <a:pt x="3507" y="2694"/>
                </a:lnTo>
                <a:lnTo>
                  <a:pt x="3507" y="2693"/>
                </a:lnTo>
                <a:lnTo>
                  <a:pt x="3505" y="2693"/>
                </a:lnTo>
                <a:lnTo>
                  <a:pt x="3505" y="2691"/>
                </a:lnTo>
                <a:lnTo>
                  <a:pt x="3505" y="2690"/>
                </a:lnTo>
                <a:lnTo>
                  <a:pt x="3504" y="2690"/>
                </a:lnTo>
                <a:lnTo>
                  <a:pt x="3504" y="2689"/>
                </a:lnTo>
                <a:lnTo>
                  <a:pt x="3502" y="2689"/>
                </a:lnTo>
                <a:lnTo>
                  <a:pt x="3502" y="2690"/>
                </a:lnTo>
                <a:lnTo>
                  <a:pt x="3501" y="2689"/>
                </a:lnTo>
                <a:lnTo>
                  <a:pt x="3501" y="2690"/>
                </a:lnTo>
                <a:lnTo>
                  <a:pt x="3500" y="2690"/>
                </a:lnTo>
                <a:lnTo>
                  <a:pt x="3498" y="2690"/>
                </a:lnTo>
                <a:lnTo>
                  <a:pt x="3498" y="2691"/>
                </a:lnTo>
                <a:lnTo>
                  <a:pt x="3500" y="2691"/>
                </a:lnTo>
                <a:lnTo>
                  <a:pt x="3500" y="2693"/>
                </a:lnTo>
                <a:lnTo>
                  <a:pt x="3500" y="2694"/>
                </a:lnTo>
                <a:lnTo>
                  <a:pt x="3500" y="2696"/>
                </a:lnTo>
                <a:lnTo>
                  <a:pt x="3501" y="2696"/>
                </a:lnTo>
                <a:lnTo>
                  <a:pt x="3501" y="2697"/>
                </a:lnTo>
                <a:lnTo>
                  <a:pt x="3501" y="2699"/>
                </a:lnTo>
                <a:lnTo>
                  <a:pt x="3501" y="2700"/>
                </a:lnTo>
                <a:lnTo>
                  <a:pt x="3500" y="2700"/>
                </a:lnTo>
                <a:lnTo>
                  <a:pt x="3500" y="2702"/>
                </a:lnTo>
                <a:lnTo>
                  <a:pt x="3500" y="2703"/>
                </a:lnTo>
                <a:lnTo>
                  <a:pt x="3500" y="2704"/>
                </a:lnTo>
                <a:lnTo>
                  <a:pt x="3498" y="2704"/>
                </a:lnTo>
                <a:lnTo>
                  <a:pt x="3497" y="2706"/>
                </a:lnTo>
                <a:lnTo>
                  <a:pt x="3497" y="2707"/>
                </a:lnTo>
                <a:lnTo>
                  <a:pt x="3495" y="2707"/>
                </a:lnTo>
                <a:lnTo>
                  <a:pt x="3494" y="2707"/>
                </a:lnTo>
                <a:lnTo>
                  <a:pt x="3492" y="2707"/>
                </a:lnTo>
                <a:lnTo>
                  <a:pt x="3491" y="2707"/>
                </a:lnTo>
                <a:lnTo>
                  <a:pt x="3489" y="2707"/>
                </a:lnTo>
                <a:lnTo>
                  <a:pt x="3488" y="2707"/>
                </a:lnTo>
                <a:lnTo>
                  <a:pt x="3488" y="2706"/>
                </a:lnTo>
                <a:lnTo>
                  <a:pt x="3486" y="2706"/>
                </a:lnTo>
                <a:lnTo>
                  <a:pt x="3485" y="2706"/>
                </a:lnTo>
                <a:lnTo>
                  <a:pt x="3485" y="2704"/>
                </a:lnTo>
                <a:lnTo>
                  <a:pt x="3485" y="2703"/>
                </a:lnTo>
                <a:lnTo>
                  <a:pt x="3484" y="2703"/>
                </a:lnTo>
                <a:lnTo>
                  <a:pt x="3484" y="2702"/>
                </a:lnTo>
                <a:lnTo>
                  <a:pt x="3485" y="2702"/>
                </a:lnTo>
                <a:lnTo>
                  <a:pt x="3485" y="2700"/>
                </a:lnTo>
                <a:lnTo>
                  <a:pt x="3486" y="2700"/>
                </a:lnTo>
                <a:lnTo>
                  <a:pt x="3488" y="2700"/>
                </a:lnTo>
                <a:lnTo>
                  <a:pt x="3488" y="2699"/>
                </a:lnTo>
                <a:lnTo>
                  <a:pt x="3489" y="2699"/>
                </a:lnTo>
                <a:lnTo>
                  <a:pt x="3489" y="2697"/>
                </a:lnTo>
                <a:lnTo>
                  <a:pt x="3491" y="2697"/>
                </a:lnTo>
                <a:lnTo>
                  <a:pt x="3491" y="2696"/>
                </a:lnTo>
                <a:lnTo>
                  <a:pt x="3489" y="2696"/>
                </a:lnTo>
                <a:lnTo>
                  <a:pt x="3488" y="2696"/>
                </a:lnTo>
                <a:lnTo>
                  <a:pt x="3488" y="2697"/>
                </a:lnTo>
                <a:lnTo>
                  <a:pt x="3486" y="2697"/>
                </a:lnTo>
                <a:lnTo>
                  <a:pt x="3486" y="2696"/>
                </a:lnTo>
                <a:lnTo>
                  <a:pt x="3486" y="2694"/>
                </a:lnTo>
                <a:lnTo>
                  <a:pt x="3486" y="2693"/>
                </a:lnTo>
                <a:lnTo>
                  <a:pt x="3488" y="2693"/>
                </a:lnTo>
                <a:lnTo>
                  <a:pt x="3488" y="2691"/>
                </a:lnTo>
                <a:lnTo>
                  <a:pt x="3486" y="2691"/>
                </a:lnTo>
                <a:lnTo>
                  <a:pt x="3486" y="2690"/>
                </a:lnTo>
                <a:lnTo>
                  <a:pt x="3486" y="2689"/>
                </a:lnTo>
                <a:lnTo>
                  <a:pt x="3485" y="2689"/>
                </a:lnTo>
                <a:lnTo>
                  <a:pt x="3485" y="2687"/>
                </a:lnTo>
                <a:lnTo>
                  <a:pt x="3485" y="2686"/>
                </a:lnTo>
                <a:lnTo>
                  <a:pt x="3485" y="2686"/>
                </a:lnTo>
                <a:lnTo>
                  <a:pt x="3484" y="2686"/>
                </a:lnTo>
                <a:lnTo>
                  <a:pt x="3484" y="2684"/>
                </a:lnTo>
                <a:lnTo>
                  <a:pt x="3484" y="2683"/>
                </a:lnTo>
                <a:lnTo>
                  <a:pt x="3485" y="2683"/>
                </a:lnTo>
                <a:lnTo>
                  <a:pt x="3485" y="2681"/>
                </a:lnTo>
                <a:lnTo>
                  <a:pt x="3484" y="2681"/>
                </a:lnTo>
                <a:lnTo>
                  <a:pt x="3484" y="2680"/>
                </a:lnTo>
                <a:lnTo>
                  <a:pt x="3484" y="2678"/>
                </a:lnTo>
                <a:lnTo>
                  <a:pt x="3482" y="2678"/>
                </a:lnTo>
                <a:lnTo>
                  <a:pt x="3484" y="2677"/>
                </a:lnTo>
                <a:lnTo>
                  <a:pt x="3485" y="2677"/>
                </a:lnTo>
                <a:lnTo>
                  <a:pt x="3485" y="2675"/>
                </a:lnTo>
                <a:lnTo>
                  <a:pt x="3486" y="2675"/>
                </a:lnTo>
                <a:lnTo>
                  <a:pt x="3486" y="2674"/>
                </a:lnTo>
                <a:lnTo>
                  <a:pt x="3488" y="2674"/>
                </a:lnTo>
                <a:lnTo>
                  <a:pt x="3488" y="2673"/>
                </a:lnTo>
                <a:lnTo>
                  <a:pt x="3486" y="2673"/>
                </a:lnTo>
                <a:lnTo>
                  <a:pt x="3486" y="2674"/>
                </a:lnTo>
                <a:lnTo>
                  <a:pt x="3485" y="2674"/>
                </a:lnTo>
                <a:lnTo>
                  <a:pt x="3485" y="2675"/>
                </a:lnTo>
                <a:lnTo>
                  <a:pt x="3484" y="2675"/>
                </a:lnTo>
                <a:lnTo>
                  <a:pt x="3482" y="2675"/>
                </a:lnTo>
                <a:lnTo>
                  <a:pt x="3482" y="2677"/>
                </a:lnTo>
                <a:lnTo>
                  <a:pt x="3481" y="2677"/>
                </a:lnTo>
                <a:lnTo>
                  <a:pt x="3481" y="2678"/>
                </a:lnTo>
                <a:lnTo>
                  <a:pt x="3481" y="2680"/>
                </a:lnTo>
                <a:lnTo>
                  <a:pt x="3479" y="2680"/>
                </a:lnTo>
                <a:lnTo>
                  <a:pt x="3479" y="2681"/>
                </a:lnTo>
                <a:lnTo>
                  <a:pt x="3481" y="2681"/>
                </a:lnTo>
                <a:lnTo>
                  <a:pt x="3481" y="2683"/>
                </a:lnTo>
                <a:lnTo>
                  <a:pt x="3481" y="2684"/>
                </a:lnTo>
                <a:lnTo>
                  <a:pt x="3482" y="2684"/>
                </a:lnTo>
                <a:lnTo>
                  <a:pt x="3482" y="2686"/>
                </a:lnTo>
                <a:lnTo>
                  <a:pt x="3482" y="2686"/>
                </a:lnTo>
                <a:lnTo>
                  <a:pt x="3482" y="2687"/>
                </a:lnTo>
                <a:lnTo>
                  <a:pt x="3484" y="2687"/>
                </a:lnTo>
                <a:lnTo>
                  <a:pt x="3484" y="2689"/>
                </a:lnTo>
                <a:lnTo>
                  <a:pt x="3485" y="2689"/>
                </a:lnTo>
                <a:lnTo>
                  <a:pt x="3485" y="2690"/>
                </a:lnTo>
                <a:lnTo>
                  <a:pt x="3485" y="2691"/>
                </a:lnTo>
                <a:lnTo>
                  <a:pt x="3485" y="2693"/>
                </a:lnTo>
                <a:lnTo>
                  <a:pt x="3485" y="2694"/>
                </a:lnTo>
                <a:lnTo>
                  <a:pt x="3484" y="2694"/>
                </a:lnTo>
                <a:lnTo>
                  <a:pt x="3484" y="2696"/>
                </a:lnTo>
                <a:lnTo>
                  <a:pt x="3484" y="2697"/>
                </a:lnTo>
                <a:lnTo>
                  <a:pt x="3482" y="2697"/>
                </a:lnTo>
                <a:lnTo>
                  <a:pt x="3482" y="2699"/>
                </a:lnTo>
                <a:lnTo>
                  <a:pt x="3481" y="2699"/>
                </a:lnTo>
                <a:lnTo>
                  <a:pt x="3481" y="2700"/>
                </a:lnTo>
                <a:lnTo>
                  <a:pt x="3481" y="2702"/>
                </a:lnTo>
                <a:lnTo>
                  <a:pt x="3481" y="2703"/>
                </a:lnTo>
                <a:lnTo>
                  <a:pt x="3479" y="2703"/>
                </a:lnTo>
                <a:lnTo>
                  <a:pt x="3478" y="2703"/>
                </a:lnTo>
                <a:lnTo>
                  <a:pt x="3478" y="2702"/>
                </a:lnTo>
                <a:lnTo>
                  <a:pt x="3476" y="2702"/>
                </a:lnTo>
                <a:lnTo>
                  <a:pt x="3476" y="2700"/>
                </a:lnTo>
                <a:lnTo>
                  <a:pt x="3475" y="2700"/>
                </a:lnTo>
                <a:lnTo>
                  <a:pt x="3475" y="2699"/>
                </a:lnTo>
                <a:lnTo>
                  <a:pt x="3473" y="2699"/>
                </a:lnTo>
                <a:lnTo>
                  <a:pt x="3473" y="2697"/>
                </a:lnTo>
                <a:lnTo>
                  <a:pt x="3473" y="2697"/>
                </a:lnTo>
                <a:lnTo>
                  <a:pt x="3473" y="2699"/>
                </a:lnTo>
                <a:lnTo>
                  <a:pt x="3472" y="2699"/>
                </a:lnTo>
                <a:lnTo>
                  <a:pt x="3472" y="2697"/>
                </a:lnTo>
                <a:lnTo>
                  <a:pt x="3472" y="2696"/>
                </a:lnTo>
                <a:lnTo>
                  <a:pt x="3471" y="2696"/>
                </a:lnTo>
                <a:lnTo>
                  <a:pt x="3469" y="2696"/>
                </a:lnTo>
                <a:lnTo>
                  <a:pt x="3469" y="2697"/>
                </a:lnTo>
                <a:lnTo>
                  <a:pt x="3471" y="2697"/>
                </a:lnTo>
                <a:lnTo>
                  <a:pt x="3471" y="2699"/>
                </a:lnTo>
                <a:lnTo>
                  <a:pt x="3472" y="2699"/>
                </a:lnTo>
                <a:lnTo>
                  <a:pt x="3472" y="2700"/>
                </a:lnTo>
                <a:lnTo>
                  <a:pt x="3473" y="2700"/>
                </a:lnTo>
                <a:lnTo>
                  <a:pt x="3473" y="2702"/>
                </a:lnTo>
                <a:lnTo>
                  <a:pt x="3473" y="2702"/>
                </a:lnTo>
                <a:lnTo>
                  <a:pt x="3473" y="2703"/>
                </a:lnTo>
                <a:lnTo>
                  <a:pt x="3473" y="2704"/>
                </a:lnTo>
                <a:lnTo>
                  <a:pt x="3473" y="2704"/>
                </a:lnTo>
                <a:lnTo>
                  <a:pt x="3473" y="2703"/>
                </a:lnTo>
                <a:lnTo>
                  <a:pt x="3472" y="2703"/>
                </a:lnTo>
                <a:lnTo>
                  <a:pt x="3472" y="2702"/>
                </a:lnTo>
                <a:lnTo>
                  <a:pt x="3471" y="2702"/>
                </a:lnTo>
                <a:lnTo>
                  <a:pt x="3469" y="2702"/>
                </a:lnTo>
                <a:lnTo>
                  <a:pt x="3469" y="2703"/>
                </a:lnTo>
                <a:lnTo>
                  <a:pt x="3471" y="2703"/>
                </a:lnTo>
                <a:lnTo>
                  <a:pt x="3471" y="2704"/>
                </a:lnTo>
                <a:lnTo>
                  <a:pt x="3471" y="2706"/>
                </a:lnTo>
                <a:lnTo>
                  <a:pt x="3471" y="2707"/>
                </a:lnTo>
                <a:lnTo>
                  <a:pt x="3471" y="2709"/>
                </a:lnTo>
                <a:lnTo>
                  <a:pt x="3471" y="2710"/>
                </a:lnTo>
                <a:lnTo>
                  <a:pt x="3471" y="2712"/>
                </a:lnTo>
                <a:lnTo>
                  <a:pt x="3469" y="2712"/>
                </a:lnTo>
                <a:lnTo>
                  <a:pt x="3468" y="2712"/>
                </a:lnTo>
                <a:lnTo>
                  <a:pt x="3466" y="2712"/>
                </a:lnTo>
                <a:lnTo>
                  <a:pt x="3466" y="2710"/>
                </a:lnTo>
                <a:lnTo>
                  <a:pt x="3466" y="2709"/>
                </a:lnTo>
                <a:lnTo>
                  <a:pt x="3465" y="2709"/>
                </a:lnTo>
                <a:lnTo>
                  <a:pt x="3465" y="2707"/>
                </a:lnTo>
                <a:lnTo>
                  <a:pt x="3463" y="2707"/>
                </a:lnTo>
                <a:lnTo>
                  <a:pt x="3463" y="2709"/>
                </a:lnTo>
                <a:lnTo>
                  <a:pt x="3463" y="2710"/>
                </a:lnTo>
                <a:lnTo>
                  <a:pt x="3465" y="2710"/>
                </a:lnTo>
                <a:lnTo>
                  <a:pt x="3465" y="2712"/>
                </a:lnTo>
                <a:lnTo>
                  <a:pt x="3465" y="2713"/>
                </a:lnTo>
                <a:lnTo>
                  <a:pt x="3466" y="2713"/>
                </a:lnTo>
                <a:lnTo>
                  <a:pt x="3466" y="2715"/>
                </a:lnTo>
                <a:lnTo>
                  <a:pt x="3468" y="2715"/>
                </a:lnTo>
                <a:lnTo>
                  <a:pt x="3468" y="2716"/>
                </a:lnTo>
                <a:lnTo>
                  <a:pt x="3468" y="2717"/>
                </a:lnTo>
                <a:lnTo>
                  <a:pt x="3468" y="2719"/>
                </a:lnTo>
                <a:lnTo>
                  <a:pt x="3468" y="2720"/>
                </a:lnTo>
                <a:lnTo>
                  <a:pt x="3466" y="2720"/>
                </a:lnTo>
                <a:lnTo>
                  <a:pt x="3465" y="2720"/>
                </a:lnTo>
                <a:lnTo>
                  <a:pt x="3465" y="2720"/>
                </a:lnTo>
                <a:lnTo>
                  <a:pt x="3466" y="2720"/>
                </a:lnTo>
                <a:lnTo>
                  <a:pt x="3466" y="2722"/>
                </a:lnTo>
                <a:lnTo>
                  <a:pt x="3466" y="2723"/>
                </a:lnTo>
                <a:lnTo>
                  <a:pt x="3465" y="2723"/>
                </a:lnTo>
                <a:lnTo>
                  <a:pt x="3463" y="2723"/>
                </a:lnTo>
                <a:lnTo>
                  <a:pt x="3463" y="2722"/>
                </a:lnTo>
                <a:lnTo>
                  <a:pt x="3463" y="2720"/>
                </a:lnTo>
                <a:lnTo>
                  <a:pt x="3462" y="2720"/>
                </a:lnTo>
                <a:lnTo>
                  <a:pt x="3462" y="2720"/>
                </a:lnTo>
                <a:lnTo>
                  <a:pt x="3460" y="2720"/>
                </a:lnTo>
                <a:lnTo>
                  <a:pt x="3460" y="2719"/>
                </a:lnTo>
                <a:lnTo>
                  <a:pt x="3460" y="2717"/>
                </a:lnTo>
                <a:lnTo>
                  <a:pt x="3459" y="2717"/>
                </a:lnTo>
                <a:lnTo>
                  <a:pt x="3459" y="2716"/>
                </a:lnTo>
                <a:lnTo>
                  <a:pt x="3459" y="2715"/>
                </a:lnTo>
                <a:lnTo>
                  <a:pt x="3459" y="2713"/>
                </a:lnTo>
                <a:lnTo>
                  <a:pt x="3459" y="2712"/>
                </a:lnTo>
                <a:lnTo>
                  <a:pt x="3458" y="2710"/>
                </a:lnTo>
                <a:lnTo>
                  <a:pt x="3459" y="2710"/>
                </a:lnTo>
                <a:lnTo>
                  <a:pt x="3459" y="2709"/>
                </a:lnTo>
                <a:lnTo>
                  <a:pt x="3458" y="2709"/>
                </a:lnTo>
                <a:lnTo>
                  <a:pt x="3458" y="2707"/>
                </a:lnTo>
                <a:lnTo>
                  <a:pt x="3458" y="2706"/>
                </a:lnTo>
                <a:lnTo>
                  <a:pt x="3458" y="2704"/>
                </a:lnTo>
                <a:lnTo>
                  <a:pt x="3456" y="2704"/>
                </a:lnTo>
                <a:lnTo>
                  <a:pt x="3456" y="2703"/>
                </a:lnTo>
                <a:lnTo>
                  <a:pt x="3456" y="2702"/>
                </a:lnTo>
                <a:lnTo>
                  <a:pt x="3456" y="2700"/>
                </a:lnTo>
                <a:lnTo>
                  <a:pt x="3456" y="2699"/>
                </a:lnTo>
                <a:lnTo>
                  <a:pt x="3456" y="2697"/>
                </a:lnTo>
                <a:lnTo>
                  <a:pt x="3456" y="2696"/>
                </a:lnTo>
                <a:lnTo>
                  <a:pt x="3458" y="2696"/>
                </a:lnTo>
                <a:lnTo>
                  <a:pt x="3458" y="2694"/>
                </a:lnTo>
                <a:lnTo>
                  <a:pt x="3456" y="2694"/>
                </a:lnTo>
                <a:lnTo>
                  <a:pt x="3456" y="2693"/>
                </a:lnTo>
                <a:lnTo>
                  <a:pt x="3455" y="2693"/>
                </a:lnTo>
                <a:lnTo>
                  <a:pt x="3455" y="2691"/>
                </a:lnTo>
                <a:lnTo>
                  <a:pt x="3456" y="2691"/>
                </a:lnTo>
                <a:lnTo>
                  <a:pt x="3458" y="2691"/>
                </a:lnTo>
                <a:lnTo>
                  <a:pt x="3458" y="2693"/>
                </a:lnTo>
                <a:lnTo>
                  <a:pt x="3459" y="2693"/>
                </a:lnTo>
                <a:lnTo>
                  <a:pt x="3459" y="2691"/>
                </a:lnTo>
                <a:lnTo>
                  <a:pt x="3459" y="2690"/>
                </a:lnTo>
                <a:lnTo>
                  <a:pt x="3458" y="2690"/>
                </a:lnTo>
                <a:lnTo>
                  <a:pt x="3458" y="2689"/>
                </a:lnTo>
                <a:lnTo>
                  <a:pt x="3458" y="2687"/>
                </a:lnTo>
                <a:lnTo>
                  <a:pt x="3458" y="2686"/>
                </a:lnTo>
                <a:lnTo>
                  <a:pt x="3459" y="2686"/>
                </a:lnTo>
                <a:lnTo>
                  <a:pt x="3459" y="2687"/>
                </a:lnTo>
                <a:lnTo>
                  <a:pt x="3460" y="2687"/>
                </a:lnTo>
                <a:lnTo>
                  <a:pt x="3460" y="2689"/>
                </a:lnTo>
                <a:lnTo>
                  <a:pt x="3462" y="2689"/>
                </a:lnTo>
                <a:lnTo>
                  <a:pt x="3462" y="2690"/>
                </a:lnTo>
                <a:lnTo>
                  <a:pt x="3463" y="2690"/>
                </a:lnTo>
                <a:lnTo>
                  <a:pt x="3463" y="2691"/>
                </a:lnTo>
                <a:lnTo>
                  <a:pt x="3465" y="2691"/>
                </a:lnTo>
                <a:lnTo>
                  <a:pt x="3465" y="2693"/>
                </a:lnTo>
                <a:lnTo>
                  <a:pt x="3466" y="2693"/>
                </a:lnTo>
                <a:lnTo>
                  <a:pt x="3466" y="2694"/>
                </a:lnTo>
                <a:lnTo>
                  <a:pt x="3468" y="2694"/>
                </a:lnTo>
                <a:lnTo>
                  <a:pt x="3468" y="2693"/>
                </a:lnTo>
                <a:lnTo>
                  <a:pt x="3466" y="2693"/>
                </a:lnTo>
                <a:lnTo>
                  <a:pt x="3466" y="2691"/>
                </a:lnTo>
                <a:lnTo>
                  <a:pt x="3466" y="2690"/>
                </a:lnTo>
                <a:lnTo>
                  <a:pt x="3466" y="2689"/>
                </a:lnTo>
                <a:lnTo>
                  <a:pt x="3465" y="2689"/>
                </a:lnTo>
                <a:lnTo>
                  <a:pt x="3465" y="2687"/>
                </a:lnTo>
                <a:lnTo>
                  <a:pt x="3465" y="2686"/>
                </a:lnTo>
                <a:lnTo>
                  <a:pt x="3463" y="2686"/>
                </a:lnTo>
                <a:lnTo>
                  <a:pt x="3462" y="2686"/>
                </a:lnTo>
                <a:lnTo>
                  <a:pt x="3462" y="2686"/>
                </a:lnTo>
                <a:lnTo>
                  <a:pt x="3460" y="2686"/>
                </a:lnTo>
                <a:lnTo>
                  <a:pt x="3460" y="2684"/>
                </a:lnTo>
                <a:lnTo>
                  <a:pt x="3459" y="2684"/>
                </a:lnTo>
                <a:lnTo>
                  <a:pt x="3459" y="2683"/>
                </a:lnTo>
                <a:lnTo>
                  <a:pt x="3459" y="2681"/>
                </a:lnTo>
                <a:lnTo>
                  <a:pt x="3459" y="2680"/>
                </a:lnTo>
                <a:lnTo>
                  <a:pt x="3459" y="2678"/>
                </a:lnTo>
                <a:lnTo>
                  <a:pt x="3459" y="2677"/>
                </a:lnTo>
                <a:lnTo>
                  <a:pt x="3459" y="2675"/>
                </a:lnTo>
                <a:lnTo>
                  <a:pt x="3458" y="2675"/>
                </a:lnTo>
                <a:lnTo>
                  <a:pt x="3458" y="2674"/>
                </a:lnTo>
                <a:lnTo>
                  <a:pt x="3458" y="2673"/>
                </a:lnTo>
                <a:lnTo>
                  <a:pt x="3459" y="2673"/>
                </a:lnTo>
                <a:lnTo>
                  <a:pt x="3460" y="2673"/>
                </a:lnTo>
                <a:lnTo>
                  <a:pt x="3460" y="2671"/>
                </a:lnTo>
                <a:lnTo>
                  <a:pt x="3462" y="2671"/>
                </a:lnTo>
                <a:lnTo>
                  <a:pt x="3463" y="2671"/>
                </a:lnTo>
                <a:lnTo>
                  <a:pt x="3463" y="2673"/>
                </a:lnTo>
                <a:lnTo>
                  <a:pt x="3463" y="2674"/>
                </a:lnTo>
                <a:lnTo>
                  <a:pt x="3463" y="2675"/>
                </a:lnTo>
                <a:lnTo>
                  <a:pt x="3462" y="2675"/>
                </a:lnTo>
                <a:lnTo>
                  <a:pt x="3462" y="2677"/>
                </a:lnTo>
                <a:lnTo>
                  <a:pt x="3460" y="2677"/>
                </a:lnTo>
                <a:lnTo>
                  <a:pt x="3460" y="2678"/>
                </a:lnTo>
                <a:lnTo>
                  <a:pt x="3460" y="2680"/>
                </a:lnTo>
                <a:lnTo>
                  <a:pt x="3462" y="2680"/>
                </a:lnTo>
                <a:lnTo>
                  <a:pt x="3463" y="2680"/>
                </a:lnTo>
                <a:lnTo>
                  <a:pt x="3463" y="2678"/>
                </a:lnTo>
                <a:lnTo>
                  <a:pt x="3465" y="2678"/>
                </a:lnTo>
                <a:lnTo>
                  <a:pt x="3465" y="2677"/>
                </a:lnTo>
                <a:lnTo>
                  <a:pt x="3466" y="2677"/>
                </a:lnTo>
                <a:lnTo>
                  <a:pt x="3466" y="2675"/>
                </a:lnTo>
                <a:lnTo>
                  <a:pt x="3468" y="2675"/>
                </a:lnTo>
                <a:lnTo>
                  <a:pt x="3468" y="2674"/>
                </a:lnTo>
                <a:lnTo>
                  <a:pt x="3468" y="2673"/>
                </a:lnTo>
                <a:lnTo>
                  <a:pt x="3469" y="2673"/>
                </a:lnTo>
                <a:lnTo>
                  <a:pt x="3469" y="2671"/>
                </a:lnTo>
                <a:lnTo>
                  <a:pt x="3469" y="2670"/>
                </a:lnTo>
                <a:lnTo>
                  <a:pt x="3468" y="2670"/>
                </a:lnTo>
                <a:lnTo>
                  <a:pt x="3468" y="2671"/>
                </a:lnTo>
                <a:lnTo>
                  <a:pt x="3466" y="2671"/>
                </a:lnTo>
                <a:lnTo>
                  <a:pt x="3466" y="2670"/>
                </a:lnTo>
                <a:lnTo>
                  <a:pt x="3466" y="2668"/>
                </a:lnTo>
                <a:lnTo>
                  <a:pt x="3468" y="2668"/>
                </a:lnTo>
                <a:lnTo>
                  <a:pt x="3469" y="2668"/>
                </a:lnTo>
                <a:lnTo>
                  <a:pt x="3471" y="2668"/>
                </a:lnTo>
                <a:lnTo>
                  <a:pt x="3471" y="2670"/>
                </a:lnTo>
                <a:lnTo>
                  <a:pt x="3472" y="2670"/>
                </a:lnTo>
                <a:lnTo>
                  <a:pt x="3472" y="2668"/>
                </a:lnTo>
                <a:lnTo>
                  <a:pt x="3472" y="2667"/>
                </a:lnTo>
                <a:lnTo>
                  <a:pt x="3472" y="2665"/>
                </a:lnTo>
                <a:lnTo>
                  <a:pt x="3472" y="2664"/>
                </a:lnTo>
                <a:lnTo>
                  <a:pt x="3473" y="2664"/>
                </a:lnTo>
                <a:lnTo>
                  <a:pt x="3473" y="2664"/>
                </a:lnTo>
                <a:lnTo>
                  <a:pt x="3473" y="2662"/>
                </a:lnTo>
                <a:lnTo>
                  <a:pt x="3473" y="2662"/>
                </a:lnTo>
                <a:lnTo>
                  <a:pt x="3472" y="2662"/>
                </a:lnTo>
                <a:lnTo>
                  <a:pt x="3471" y="2662"/>
                </a:lnTo>
                <a:lnTo>
                  <a:pt x="3469" y="2662"/>
                </a:lnTo>
                <a:lnTo>
                  <a:pt x="3469" y="2661"/>
                </a:lnTo>
                <a:lnTo>
                  <a:pt x="3468" y="2661"/>
                </a:lnTo>
                <a:lnTo>
                  <a:pt x="3468" y="2660"/>
                </a:lnTo>
                <a:lnTo>
                  <a:pt x="3468" y="2658"/>
                </a:lnTo>
                <a:lnTo>
                  <a:pt x="3468" y="2657"/>
                </a:lnTo>
                <a:lnTo>
                  <a:pt x="3469" y="2657"/>
                </a:lnTo>
                <a:lnTo>
                  <a:pt x="3469" y="2655"/>
                </a:lnTo>
                <a:lnTo>
                  <a:pt x="3468" y="2655"/>
                </a:lnTo>
                <a:lnTo>
                  <a:pt x="3468" y="2654"/>
                </a:lnTo>
                <a:lnTo>
                  <a:pt x="3469" y="2654"/>
                </a:lnTo>
                <a:lnTo>
                  <a:pt x="3469" y="2652"/>
                </a:lnTo>
                <a:lnTo>
                  <a:pt x="3469" y="2651"/>
                </a:lnTo>
                <a:lnTo>
                  <a:pt x="3471" y="2651"/>
                </a:lnTo>
                <a:lnTo>
                  <a:pt x="3472" y="2651"/>
                </a:lnTo>
                <a:lnTo>
                  <a:pt x="3472" y="2651"/>
                </a:lnTo>
                <a:lnTo>
                  <a:pt x="3473" y="2651"/>
                </a:lnTo>
                <a:lnTo>
                  <a:pt x="3473" y="2649"/>
                </a:lnTo>
                <a:lnTo>
                  <a:pt x="3473" y="2648"/>
                </a:lnTo>
                <a:lnTo>
                  <a:pt x="3473" y="2648"/>
                </a:lnTo>
                <a:lnTo>
                  <a:pt x="3475" y="2648"/>
                </a:lnTo>
                <a:lnTo>
                  <a:pt x="3475" y="2647"/>
                </a:lnTo>
                <a:lnTo>
                  <a:pt x="3476" y="2648"/>
                </a:lnTo>
                <a:lnTo>
                  <a:pt x="3476" y="2647"/>
                </a:lnTo>
                <a:lnTo>
                  <a:pt x="3475" y="2647"/>
                </a:lnTo>
                <a:lnTo>
                  <a:pt x="3473" y="2647"/>
                </a:lnTo>
                <a:lnTo>
                  <a:pt x="3473" y="2648"/>
                </a:lnTo>
                <a:lnTo>
                  <a:pt x="3472" y="2648"/>
                </a:lnTo>
                <a:lnTo>
                  <a:pt x="3472" y="2649"/>
                </a:lnTo>
                <a:lnTo>
                  <a:pt x="3471" y="2649"/>
                </a:lnTo>
                <a:lnTo>
                  <a:pt x="3471" y="2651"/>
                </a:lnTo>
                <a:lnTo>
                  <a:pt x="3469" y="2651"/>
                </a:lnTo>
                <a:lnTo>
                  <a:pt x="3469" y="2651"/>
                </a:lnTo>
                <a:lnTo>
                  <a:pt x="3468" y="2651"/>
                </a:lnTo>
                <a:lnTo>
                  <a:pt x="3468" y="2649"/>
                </a:lnTo>
                <a:lnTo>
                  <a:pt x="3468" y="2648"/>
                </a:lnTo>
                <a:lnTo>
                  <a:pt x="3468" y="2647"/>
                </a:lnTo>
                <a:lnTo>
                  <a:pt x="3468" y="2645"/>
                </a:lnTo>
                <a:lnTo>
                  <a:pt x="3468" y="2644"/>
                </a:lnTo>
                <a:lnTo>
                  <a:pt x="3469" y="2644"/>
                </a:lnTo>
                <a:lnTo>
                  <a:pt x="3471" y="2644"/>
                </a:lnTo>
                <a:lnTo>
                  <a:pt x="3471" y="2642"/>
                </a:lnTo>
                <a:lnTo>
                  <a:pt x="3472" y="2642"/>
                </a:lnTo>
                <a:lnTo>
                  <a:pt x="3473" y="2642"/>
                </a:lnTo>
                <a:lnTo>
                  <a:pt x="3473" y="2642"/>
                </a:lnTo>
                <a:lnTo>
                  <a:pt x="3475" y="2642"/>
                </a:lnTo>
                <a:lnTo>
                  <a:pt x="3475" y="2641"/>
                </a:lnTo>
                <a:lnTo>
                  <a:pt x="3476" y="2641"/>
                </a:lnTo>
                <a:lnTo>
                  <a:pt x="3478" y="2641"/>
                </a:lnTo>
                <a:lnTo>
                  <a:pt x="3479" y="2641"/>
                </a:lnTo>
                <a:lnTo>
                  <a:pt x="3481" y="2641"/>
                </a:lnTo>
                <a:lnTo>
                  <a:pt x="3482" y="2641"/>
                </a:lnTo>
                <a:lnTo>
                  <a:pt x="3482" y="2639"/>
                </a:lnTo>
                <a:lnTo>
                  <a:pt x="3484" y="2641"/>
                </a:lnTo>
                <a:lnTo>
                  <a:pt x="3484" y="2639"/>
                </a:lnTo>
                <a:lnTo>
                  <a:pt x="3482" y="2639"/>
                </a:lnTo>
                <a:lnTo>
                  <a:pt x="3482" y="2638"/>
                </a:lnTo>
                <a:lnTo>
                  <a:pt x="3481" y="2638"/>
                </a:lnTo>
                <a:lnTo>
                  <a:pt x="3481" y="2636"/>
                </a:lnTo>
                <a:lnTo>
                  <a:pt x="3479" y="2636"/>
                </a:lnTo>
                <a:lnTo>
                  <a:pt x="3479" y="2638"/>
                </a:lnTo>
                <a:lnTo>
                  <a:pt x="3479" y="2639"/>
                </a:lnTo>
                <a:lnTo>
                  <a:pt x="3478" y="2639"/>
                </a:lnTo>
                <a:lnTo>
                  <a:pt x="3476" y="2639"/>
                </a:lnTo>
                <a:lnTo>
                  <a:pt x="3475" y="2639"/>
                </a:lnTo>
                <a:lnTo>
                  <a:pt x="3473" y="2639"/>
                </a:lnTo>
                <a:lnTo>
                  <a:pt x="3473" y="2641"/>
                </a:lnTo>
                <a:lnTo>
                  <a:pt x="3473" y="2641"/>
                </a:lnTo>
                <a:lnTo>
                  <a:pt x="3473" y="2639"/>
                </a:lnTo>
                <a:lnTo>
                  <a:pt x="3472" y="2639"/>
                </a:lnTo>
                <a:lnTo>
                  <a:pt x="3472" y="2638"/>
                </a:lnTo>
                <a:lnTo>
                  <a:pt x="3471" y="2638"/>
                </a:lnTo>
                <a:lnTo>
                  <a:pt x="3469" y="2638"/>
                </a:lnTo>
                <a:lnTo>
                  <a:pt x="3468" y="2638"/>
                </a:lnTo>
                <a:lnTo>
                  <a:pt x="3468" y="2636"/>
                </a:lnTo>
                <a:lnTo>
                  <a:pt x="3469" y="2636"/>
                </a:lnTo>
                <a:lnTo>
                  <a:pt x="3469" y="2635"/>
                </a:lnTo>
                <a:lnTo>
                  <a:pt x="3468" y="2635"/>
                </a:lnTo>
                <a:lnTo>
                  <a:pt x="3468" y="2634"/>
                </a:lnTo>
                <a:lnTo>
                  <a:pt x="3468" y="2632"/>
                </a:lnTo>
                <a:lnTo>
                  <a:pt x="3469" y="2632"/>
                </a:lnTo>
                <a:lnTo>
                  <a:pt x="3471" y="2632"/>
                </a:lnTo>
                <a:lnTo>
                  <a:pt x="3472" y="2632"/>
                </a:lnTo>
                <a:lnTo>
                  <a:pt x="3473" y="2632"/>
                </a:lnTo>
                <a:lnTo>
                  <a:pt x="3473" y="2634"/>
                </a:lnTo>
                <a:lnTo>
                  <a:pt x="3473" y="2634"/>
                </a:lnTo>
                <a:lnTo>
                  <a:pt x="3475" y="2634"/>
                </a:lnTo>
                <a:lnTo>
                  <a:pt x="3476" y="2634"/>
                </a:lnTo>
                <a:lnTo>
                  <a:pt x="3478" y="2634"/>
                </a:lnTo>
                <a:lnTo>
                  <a:pt x="3479" y="2634"/>
                </a:lnTo>
                <a:lnTo>
                  <a:pt x="3481" y="2634"/>
                </a:lnTo>
                <a:lnTo>
                  <a:pt x="3481" y="2632"/>
                </a:lnTo>
                <a:lnTo>
                  <a:pt x="3481" y="2631"/>
                </a:lnTo>
                <a:lnTo>
                  <a:pt x="3479" y="2631"/>
                </a:lnTo>
                <a:lnTo>
                  <a:pt x="3478" y="2631"/>
                </a:lnTo>
                <a:lnTo>
                  <a:pt x="3478" y="2629"/>
                </a:lnTo>
                <a:lnTo>
                  <a:pt x="3478" y="2628"/>
                </a:lnTo>
                <a:lnTo>
                  <a:pt x="3478" y="2626"/>
                </a:lnTo>
                <a:lnTo>
                  <a:pt x="3476" y="2626"/>
                </a:lnTo>
                <a:lnTo>
                  <a:pt x="3476" y="2625"/>
                </a:lnTo>
                <a:lnTo>
                  <a:pt x="3475" y="2625"/>
                </a:lnTo>
                <a:lnTo>
                  <a:pt x="3475" y="2623"/>
                </a:lnTo>
                <a:lnTo>
                  <a:pt x="3476" y="2623"/>
                </a:lnTo>
                <a:lnTo>
                  <a:pt x="3476" y="2622"/>
                </a:lnTo>
                <a:lnTo>
                  <a:pt x="3478" y="2622"/>
                </a:lnTo>
                <a:lnTo>
                  <a:pt x="3478" y="2623"/>
                </a:lnTo>
                <a:lnTo>
                  <a:pt x="3479" y="2623"/>
                </a:lnTo>
                <a:lnTo>
                  <a:pt x="3481" y="2623"/>
                </a:lnTo>
                <a:lnTo>
                  <a:pt x="3482" y="2623"/>
                </a:lnTo>
                <a:lnTo>
                  <a:pt x="3482" y="2622"/>
                </a:lnTo>
                <a:lnTo>
                  <a:pt x="3484" y="2622"/>
                </a:lnTo>
                <a:lnTo>
                  <a:pt x="3484" y="2620"/>
                </a:lnTo>
                <a:lnTo>
                  <a:pt x="3485" y="2620"/>
                </a:lnTo>
                <a:lnTo>
                  <a:pt x="3485" y="2619"/>
                </a:lnTo>
                <a:lnTo>
                  <a:pt x="3486" y="2619"/>
                </a:lnTo>
                <a:lnTo>
                  <a:pt x="3488" y="2619"/>
                </a:lnTo>
                <a:lnTo>
                  <a:pt x="3488" y="2620"/>
                </a:lnTo>
                <a:lnTo>
                  <a:pt x="3489" y="2620"/>
                </a:lnTo>
                <a:lnTo>
                  <a:pt x="3489" y="2619"/>
                </a:lnTo>
                <a:lnTo>
                  <a:pt x="3491" y="2619"/>
                </a:lnTo>
                <a:lnTo>
                  <a:pt x="3492" y="2619"/>
                </a:lnTo>
                <a:lnTo>
                  <a:pt x="3492" y="2618"/>
                </a:lnTo>
                <a:close/>
                <a:moveTo>
                  <a:pt x="3473" y="2671"/>
                </a:moveTo>
                <a:lnTo>
                  <a:pt x="3472" y="2671"/>
                </a:lnTo>
                <a:lnTo>
                  <a:pt x="3472" y="2673"/>
                </a:lnTo>
                <a:lnTo>
                  <a:pt x="3473" y="2673"/>
                </a:lnTo>
                <a:lnTo>
                  <a:pt x="3473" y="2671"/>
                </a:lnTo>
                <a:close/>
                <a:moveTo>
                  <a:pt x="3481" y="2647"/>
                </a:moveTo>
                <a:lnTo>
                  <a:pt x="3479" y="2647"/>
                </a:lnTo>
                <a:lnTo>
                  <a:pt x="3478" y="2647"/>
                </a:lnTo>
                <a:lnTo>
                  <a:pt x="3478" y="2648"/>
                </a:lnTo>
                <a:lnTo>
                  <a:pt x="3479" y="2648"/>
                </a:lnTo>
                <a:lnTo>
                  <a:pt x="3481" y="2648"/>
                </a:lnTo>
                <a:lnTo>
                  <a:pt x="3481" y="2647"/>
                </a:lnTo>
                <a:close/>
                <a:moveTo>
                  <a:pt x="3486" y="2632"/>
                </a:moveTo>
                <a:lnTo>
                  <a:pt x="3485" y="2632"/>
                </a:lnTo>
                <a:lnTo>
                  <a:pt x="3485" y="2634"/>
                </a:lnTo>
                <a:lnTo>
                  <a:pt x="3486" y="2634"/>
                </a:lnTo>
                <a:lnTo>
                  <a:pt x="3486" y="2632"/>
                </a:lnTo>
                <a:close/>
                <a:moveTo>
                  <a:pt x="3511" y="2644"/>
                </a:moveTo>
                <a:lnTo>
                  <a:pt x="3513" y="2645"/>
                </a:lnTo>
                <a:lnTo>
                  <a:pt x="3513" y="2644"/>
                </a:lnTo>
                <a:lnTo>
                  <a:pt x="3511" y="2644"/>
                </a:lnTo>
                <a:close/>
                <a:moveTo>
                  <a:pt x="3494" y="2667"/>
                </a:moveTo>
                <a:lnTo>
                  <a:pt x="3494" y="2668"/>
                </a:lnTo>
                <a:lnTo>
                  <a:pt x="3494" y="2670"/>
                </a:lnTo>
                <a:lnTo>
                  <a:pt x="3494" y="2671"/>
                </a:lnTo>
                <a:lnTo>
                  <a:pt x="3494" y="2673"/>
                </a:lnTo>
                <a:lnTo>
                  <a:pt x="3495" y="2673"/>
                </a:lnTo>
                <a:lnTo>
                  <a:pt x="3495" y="2674"/>
                </a:lnTo>
                <a:lnTo>
                  <a:pt x="3495" y="2675"/>
                </a:lnTo>
                <a:lnTo>
                  <a:pt x="3495" y="2677"/>
                </a:lnTo>
                <a:lnTo>
                  <a:pt x="3495" y="2678"/>
                </a:lnTo>
                <a:lnTo>
                  <a:pt x="3495" y="2680"/>
                </a:lnTo>
                <a:lnTo>
                  <a:pt x="3497" y="2680"/>
                </a:lnTo>
                <a:lnTo>
                  <a:pt x="3497" y="2681"/>
                </a:lnTo>
                <a:lnTo>
                  <a:pt x="3497" y="2683"/>
                </a:lnTo>
                <a:lnTo>
                  <a:pt x="3497" y="2684"/>
                </a:lnTo>
                <a:lnTo>
                  <a:pt x="3497" y="2686"/>
                </a:lnTo>
                <a:lnTo>
                  <a:pt x="3497" y="2686"/>
                </a:lnTo>
                <a:lnTo>
                  <a:pt x="3495" y="2686"/>
                </a:lnTo>
                <a:lnTo>
                  <a:pt x="3495" y="2687"/>
                </a:lnTo>
                <a:lnTo>
                  <a:pt x="3497" y="2687"/>
                </a:lnTo>
                <a:lnTo>
                  <a:pt x="3497" y="2689"/>
                </a:lnTo>
                <a:lnTo>
                  <a:pt x="3495" y="2689"/>
                </a:lnTo>
                <a:lnTo>
                  <a:pt x="3494" y="2689"/>
                </a:lnTo>
                <a:lnTo>
                  <a:pt x="3492" y="2689"/>
                </a:lnTo>
                <a:lnTo>
                  <a:pt x="3492" y="2690"/>
                </a:lnTo>
                <a:lnTo>
                  <a:pt x="3491" y="2690"/>
                </a:lnTo>
                <a:lnTo>
                  <a:pt x="3491" y="2691"/>
                </a:lnTo>
                <a:lnTo>
                  <a:pt x="3491" y="2693"/>
                </a:lnTo>
                <a:lnTo>
                  <a:pt x="3489" y="2693"/>
                </a:lnTo>
                <a:lnTo>
                  <a:pt x="3489" y="2694"/>
                </a:lnTo>
                <a:lnTo>
                  <a:pt x="3491" y="2694"/>
                </a:lnTo>
                <a:lnTo>
                  <a:pt x="3491" y="2693"/>
                </a:lnTo>
                <a:lnTo>
                  <a:pt x="3492" y="2693"/>
                </a:lnTo>
                <a:lnTo>
                  <a:pt x="3494" y="2693"/>
                </a:lnTo>
                <a:lnTo>
                  <a:pt x="3494" y="2691"/>
                </a:lnTo>
                <a:lnTo>
                  <a:pt x="3495" y="2691"/>
                </a:lnTo>
                <a:lnTo>
                  <a:pt x="3495" y="2693"/>
                </a:lnTo>
                <a:lnTo>
                  <a:pt x="3497" y="2691"/>
                </a:lnTo>
                <a:lnTo>
                  <a:pt x="3495" y="2691"/>
                </a:lnTo>
                <a:lnTo>
                  <a:pt x="3495" y="2690"/>
                </a:lnTo>
                <a:lnTo>
                  <a:pt x="3497" y="2690"/>
                </a:lnTo>
                <a:lnTo>
                  <a:pt x="3497" y="2689"/>
                </a:lnTo>
                <a:lnTo>
                  <a:pt x="3498" y="2689"/>
                </a:lnTo>
                <a:lnTo>
                  <a:pt x="3498" y="2687"/>
                </a:lnTo>
                <a:lnTo>
                  <a:pt x="3498" y="2686"/>
                </a:lnTo>
                <a:lnTo>
                  <a:pt x="3500" y="2686"/>
                </a:lnTo>
                <a:lnTo>
                  <a:pt x="3500" y="2686"/>
                </a:lnTo>
                <a:lnTo>
                  <a:pt x="3498" y="2686"/>
                </a:lnTo>
                <a:lnTo>
                  <a:pt x="3498" y="2684"/>
                </a:lnTo>
                <a:lnTo>
                  <a:pt x="3498" y="2683"/>
                </a:lnTo>
                <a:lnTo>
                  <a:pt x="3500" y="2683"/>
                </a:lnTo>
                <a:lnTo>
                  <a:pt x="3500" y="2681"/>
                </a:lnTo>
                <a:lnTo>
                  <a:pt x="3498" y="2681"/>
                </a:lnTo>
                <a:lnTo>
                  <a:pt x="3498" y="2680"/>
                </a:lnTo>
                <a:lnTo>
                  <a:pt x="3498" y="2678"/>
                </a:lnTo>
                <a:lnTo>
                  <a:pt x="3498" y="2677"/>
                </a:lnTo>
                <a:lnTo>
                  <a:pt x="3497" y="2677"/>
                </a:lnTo>
                <a:lnTo>
                  <a:pt x="3497" y="2675"/>
                </a:lnTo>
                <a:lnTo>
                  <a:pt x="3497" y="2674"/>
                </a:lnTo>
                <a:lnTo>
                  <a:pt x="3497" y="2673"/>
                </a:lnTo>
                <a:lnTo>
                  <a:pt x="3495" y="2673"/>
                </a:lnTo>
                <a:lnTo>
                  <a:pt x="3495" y="2671"/>
                </a:lnTo>
                <a:lnTo>
                  <a:pt x="3495" y="2670"/>
                </a:lnTo>
                <a:lnTo>
                  <a:pt x="3495" y="2668"/>
                </a:lnTo>
                <a:lnTo>
                  <a:pt x="3495" y="2667"/>
                </a:lnTo>
                <a:lnTo>
                  <a:pt x="3494" y="2667"/>
                </a:lnTo>
                <a:close/>
                <a:moveTo>
                  <a:pt x="3492" y="2658"/>
                </a:moveTo>
                <a:lnTo>
                  <a:pt x="3492" y="2660"/>
                </a:lnTo>
                <a:lnTo>
                  <a:pt x="3492" y="2661"/>
                </a:lnTo>
                <a:lnTo>
                  <a:pt x="3492" y="2662"/>
                </a:lnTo>
                <a:lnTo>
                  <a:pt x="3492" y="2664"/>
                </a:lnTo>
                <a:lnTo>
                  <a:pt x="3492" y="2665"/>
                </a:lnTo>
                <a:lnTo>
                  <a:pt x="3494" y="2665"/>
                </a:lnTo>
                <a:lnTo>
                  <a:pt x="3494" y="2664"/>
                </a:lnTo>
                <a:lnTo>
                  <a:pt x="3494" y="2662"/>
                </a:lnTo>
                <a:lnTo>
                  <a:pt x="3494" y="2661"/>
                </a:lnTo>
                <a:lnTo>
                  <a:pt x="3494" y="2660"/>
                </a:lnTo>
                <a:lnTo>
                  <a:pt x="3494" y="2658"/>
                </a:lnTo>
                <a:lnTo>
                  <a:pt x="3492" y="2658"/>
                </a:lnTo>
                <a:close/>
                <a:moveTo>
                  <a:pt x="1722" y="2625"/>
                </a:moveTo>
                <a:lnTo>
                  <a:pt x="1720" y="2626"/>
                </a:lnTo>
                <a:lnTo>
                  <a:pt x="1719" y="2626"/>
                </a:lnTo>
                <a:lnTo>
                  <a:pt x="1719" y="2628"/>
                </a:lnTo>
                <a:lnTo>
                  <a:pt x="1719" y="2631"/>
                </a:lnTo>
                <a:lnTo>
                  <a:pt x="1717" y="2632"/>
                </a:lnTo>
                <a:lnTo>
                  <a:pt x="1717" y="2634"/>
                </a:lnTo>
                <a:lnTo>
                  <a:pt x="1713" y="2636"/>
                </a:lnTo>
                <a:lnTo>
                  <a:pt x="1711" y="2636"/>
                </a:lnTo>
                <a:lnTo>
                  <a:pt x="1710" y="2638"/>
                </a:lnTo>
                <a:lnTo>
                  <a:pt x="1711" y="2638"/>
                </a:lnTo>
                <a:lnTo>
                  <a:pt x="1711" y="2639"/>
                </a:lnTo>
                <a:lnTo>
                  <a:pt x="1713" y="2639"/>
                </a:lnTo>
                <a:lnTo>
                  <a:pt x="1713" y="2641"/>
                </a:lnTo>
                <a:lnTo>
                  <a:pt x="1711" y="2642"/>
                </a:lnTo>
                <a:lnTo>
                  <a:pt x="1713" y="2642"/>
                </a:lnTo>
                <a:lnTo>
                  <a:pt x="1713" y="2644"/>
                </a:lnTo>
                <a:lnTo>
                  <a:pt x="1714" y="2644"/>
                </a:lnTo>
                <a:lnTo>
                  <a:pt x="1716" y="2644"/>
                </a:lnTo>
                <a:lnTo>
                  <a:pt x="1717" y="2644"/>
                </a:lnTo>
                <a:lnTo>
                  <a:pt x="1719" y="2644"/>
                </a:lnTo>
                <a:lnTo>
                  <a:pt x="1719" y="2645"/>
                </a:lnTo>
                <a:lnTo>
                  <a:pt x="1720" y="2645"/>
                </a:lnTo>
                <a:lnTo>
                  <a:pt x="1722" y="2647"/>
                </a:lnTo>
                <a:lnTo>
                  <a:pt x="1723" y="2645"/>
                </a:lnTo>
                <a:lnTo>
                  <a:pt x="1723" y="2644"/>
                </a:lnTo>
                <a:lnTo>
                  <a:pt x="1724" y="2644"/>
                </a:lnTo>
                <a:lnTo>
                  <a:pt x="1724" y="2642"/>
                </a:lnTo>
                <a:lnTo>
                  <a:pt x="1724" y="2641"/>
                </a:lnTo>
                <a:lnTo>
                  <a:pt x="1724" y="2639"/>
                </a:lnTo>
                <a:lnTo>
                  <a:pt x="1724" y="2638"/>
                </a:lnTo>
                <a:lnTo>
                  <a:pt x="1723" y="2634"/>
                </a:lnTo>
                <a:lnTo>
                  <a:pt x="1723" y="2632"/>
                </a:lnTo>
                <a:lnTo>
                  <a:pt x="1724" y="2631"/>
                </a:lnTo>
                <a:lnTo>
                  <a:pt x="1724" y="2629"/>
                </a:lnTo>
                <a:lnTo>
                  <a:pt x="1724" y="2628"/>
                </a:lnTo>
                <a:lnTo>
                  <a:pt x="1724" y="2626"/>
                </a:lnTo>
                <a:lnTo>
                  <a:pt x="1723" y="2625"/>
                </a:lnTo>
                <a:lnTo>
                  <a:pt x="1722" y="2625"/>
                </a:lnTo>
                <a:close/>
                <a:moveTo>
                  <a:pt x="1449" y="2642"/>
                </a:moveTo>
                <a:lnTo>
                  <a:pt x="1448" y="2642"/>
                </a:lnTo>
                <a:lnTo>
                  <a:pt x="1446" y="2642"/>
                </a:lnTo>
                <a:lnTo>
                  <a:pt x="1445" y="2642"/>
                </a:lnTo>
                <a:lnTo>
                  <a:pt x="1445" y="2644"/>
                </a:lnTo>
                <a:lnTo>
                  <a:pt x="1445" y="2645"/>
                </a:lnTo>
                <a:lnTo>
                  <a:pt x="1445" y="2647"/>
                </a:lnTo>
                <a:lnTo>
                  <a:pt x="1446" y="2647"/>
                </a:lnTo>
                <a:lnTo>
                  <a:pt x="1446" y="2645"/>
                </a:lnTo>
                <a:lnTo>
                  <a:pt x="1448" y="2645"/>
                </a:lnTo>
                <a:lnTo>
                  <a:pt x="1448" y="2644"/>
                </a:lnTo>
                <a:lnTo>
                  <a:pt x="1449" y="2644"/>
                </a:lnTo>
                <a:lnTo>
                  <a:pt x="1451" y="2644"/>
                </a:lnTo>
                <a:lnTo>
                  <a:pt x="1452" y="2644"/>
                </a:lnTo>
                <a:lnTo>
                  <a:pt x="1452" y="2642"/>
                </a:lnTo>
                <a:lnTo>
                  <a:pt x="1452" y="2641"/>
                </a:lnTo>
                <a:lnTo>
                  <a:pt x="1451" y="2641"/>
                </a:lnTo>
                <a:lnTo>
                  <a:pt x="1451" y="2639"/>
                </a:lnTo>
                <a:lnTo>
                  <a:pt x="1452" y="2639"/>
                </a:lnTo>
                <a:lnTo>
                  <a:pt x="1452" y="2638"/>
                </a:lnTo>
                <a:lnTo>
                  <a:pt x="1451" y="2638"/>
                </a:lnTo>
                <a:lnTo>
                  <a:pt x="1451" y="2636"/>
                </a:lnTo>
                <a:lnTo>
                  <a:pt x="1451" y="2635"/>
                </a:lnTo>
                <a:lnTo>
                  <a:pt x="1449" y="2635"/>
                </a:lnTo>
                <a:lnTo>
                  <a:pt x="1449" y="2636"/>
                </a:lnTo>
                <a:lnTo>
                  <a:pt x="1448" y="2636"/>
                </a:lnTo>
                <a:lnTo>
                  <a:pt x="1446" y="2636"/>
                </a:lnTo>
                <a:lnTo>
                  <a:pt x="1446" y="2638"/>
                </a:lnTo>
                <a:lnTo>
                  <a:pt x="1446" y="2639"/>
                </a:lnTo>
                <a:lnTo>
                  <a:pt x="1448" y="2639"/>
                </a:lnTo>
                <a:lnTo>
                  <a:pt x="1449" y="2639"/>
                </a:lnTo>
                <a:lnTo>
                  <a:pt x="1449" y="2641"/>
                </a:lnTo>
                <a:lnTo>
                  <a:pt x="1449" y="2642"/>
                </a:lnTo>
                <a:close/>
                <a:moveTo>
                  <a:pt x="1462" y="2629"/>
                </a:moveTo>
                <a:lnTo>
                  <a:pt x="1462" y="2628"/>
                </a:lnTo>
                <a:lnTo>
                  <a:pt x="1461" y="2628"/>
                </a:lnTo>
                <a:lnTo>
                  <a:pt x="1461" y="2629"/>
                </a:lnTo>
                <a:lnTo>
                  <a:pt x="1461" y="2629"/>
                </a:lnTo>
                <a:lnTo>
                  <a:pt x="1461" y="2631"/>
                </a:lnTo>
                <a:lnTo>
                  <a:pt x="1461" y="2632"/>
                </a:lnTo>
                <a:lnTo>
                  <a:pt x="1461" y="2632"/>
                </a:lnTo>
                <a:lnTo>
                  <a:pt x="1461" y="2634"/>
                </a:lnTo>
                <a:lnTo>
                  <a:pt x="1462" y="2634"/>
                </a:lnTo>
                <a:lnTo>
                  <a:pt x="1462" y="2635"/>
                </a:lnTo>
                <a:lnTo>
                  <a:pt x="1464" y="2635"/>
                </a:lnTo>
                <a:lnTo>
                  <a:pt x="1464" y="2634"/>
                </a:lnTo>
                <a:lnTo>
                  <a:pt x="1465" y="2634"/>
                </a:lnTo>
                <a:lnTo>
                  <a:pt x="1465" y="2632"/>
                </a:lnTo>
                <a:lnTo>
                  <a:pt x="1464" y="2632"/>
                </a:lnTo>
                <a:lnTo>
                  <a:pt x="1464" y="2631"/>
                </a:lnTo>
                <a:lnTo>
                  <a:pt x="1465" y="2631"/>
                </a:lnTo>
                <a:lnTo>
                  <a:pt x="1465" y="2629"/>
                </a:lnTo>
                <a:lnTo>
                  <a:pt x="1464" y="2629"/>
                </a:lnTo>
                <a:lnTo>
                  <a:pt x="1462" y="2629"/>
                </a:lnTo>
                <a:close/>
                <a:moveTo>
                  <a:pt x="1494" y="2631"/>
                </a:moveTo>
                <a:lnTo>
                  <a:pt x="1493" y="2631"/>
                </a:lnTo>
                <a:lnTo>
                  <a:pt x="1491" y="2631"/>
                </a:lnTo>
                <a:lnTo>
                  <a:pt x="1491" y="2629"/>
                </a:lnTo>
                <a:lnTo>
                  <a:pt x="1491" y="2628"/>
                </a:lnTo>
                <a:lnTo>
                  <a:pt x="1490" y="2628"/>
                </a:lnTo>
                <a:lnTo>
                  <a:pt x="1490" y="2626"/>
                </a:lnTo>
                <a:lnTo>
                  <a:pt x="1488" y="2626"/>
                </a:lnTo>
                <a:lnTo>
                  <a:pt x="1488" y="2625"/>
                </a:lnTo>
                <a:lnTo>
                  <a:pt x="1487" y="2625"/>
                </a:lnTo>
                <a:lnTo>
                  <a:pt x="1486" y="2625"/>
                </a:lnTo>
                <a:lnTo>
                  <a:pt x="1486" y="2626"/>
                </a:lnTo>
                <a:lnTo>
                  <a:pt x="1484" y="2626"/>
                </a:lnTo>
                <a:lnTo>
                  <a:pt x="1484" y="2628"/>
                </a:lnTo>
                <a:lnTo>
                  <a:pt x="1483" y="2628"/>
                </a:lnTo>
                <a:lnTo>
                  <a:pt x="1481" y="2628"/>
                </a:lnTo>
                <a:lnTo>
                  <a:pt x="1481" y="2629"/>
                </a:lnTo>
                <a:lnTo>
                  <a:pt x="1481" y="2631"/>
                </a:lnTo>
                <a:lnTo>
                  <a:pt x="1481" y="2632"/>
                </a:lnTo>
                <a:lnTo>
                  <a:pt x="1481" y="2634"/>
                </a:lnTo>
                <a:lnTo>
                  <a:pt x="1480" y="2634"/>
                </a:lnTo>
                <a:lnTo>
                  <a:pt x="1480" y="2635"/>
                </a:lnTo>
                <a:lnTo>
                  <a:pt x="1480" y="2636"/>
                </a:lnTo>
                <a:lnTo>
                  <a:pt x="1481" y="2636"/>
                </a:lnTo>
                <a:lnTo>
                  <a:pt x="1483" y="2636"/>
                </a:lnTo>
                <a:lnTo>
                  <a:pt x="1483" y="2635"/>
                </a:lnTo>
                <a:lnTo>
                  <a:pt x="1483" y="2634"/>
                </a:lnTo>
                <a:lnTo>
                  <a:pt x="1483" y="2632"/>
                </a:lnTo>
                <a:lnTo>
                  <a:pt x="1484" y="2632"/>
                </a:lnTo>
                <a:lnTo>
                  <a:pt x="1484" y="2631"/>
                </a:lnTo>
                <a:lnTo>
                  <a:pt x="1486" y="2631"/>
                </a:lnTo>
                <a:lnTo>
                  <a:pt x="1486" y="2629"/>
                </a:lnTo>
                <a:lnTo>
                  <a:pt x="1487" y="2629"/>
                </a:lnTo>
                <a:lnTo>
                  <a:pt x="1488" y="2629"/>
                </a:lnTo>
                <a:lnTo>
                  <a:pt x="1488" y="2631"/>
                </a:lnTo>
                <a:lnTo>
                  <a:pt x="1487" y="2631"/>
                </a:lnTo>
                <a:lnTo>
                  <a:pt x="1487" y="2632"/>
                </a:lnTo>
                <a:lnTo>
                  <a:pt x="1488" y="2632"/>
                </a:lnTo>
                <a:lnTo>
                  <a:pt x="1490" y="2632"/>
                </a:lnTo>
                <a:lnTo>
                  <a:pt x="1490" y="2634"/>
                </a:lnTo>
                <a:lnTo>
                  <a:pt x="1491" y="2634"/>
                </a:lnTo>
                <a:lnTo>
                  <a:pt x="1491" y="2632"/>
                </a:lnTo>
                <a:lnTo>
                  <a:pt x="1493" y="2632"/>
                </a:lnTo>
                <a:lnTo>
                  <a:pt x="1493" y="2634"/>
                </a:lnTo>
                <a:lnTo>
                  <a:pt x="1493" y="2635"/>
                </a:lnTo>
                <a:lnTo>
                  <a:pt x="1494" y="2635"/>
                </a:lnTo>
                <a:lnTo>
                  <a:pt x="1494" y="2634"/>
                </a:lnTo>
                <a:lnTo>
                  <a:pt x="1496" y="2634"/>
                </a:lnTo>
                <a:lnTo>
                  <a:pt x="1494" y="2632"/>
                </a:lnTo>
                <a:lnTo>
                  <a:pt x="1494" y="2631"/>
                </a:lnTo>
                <a:close/>
                <a:moveTo>
                  <a:pt x="3290" y="2622"/>
                </a:moveTo>
                <a:lnTo>
                  <a:pt x="3288" y="2622"/>
                </a:lnTo>
                <a:lnTo>
                  <a:pt x="3287" y="2622"/>
                </a:lnTo>
                <a:lnTo>
                  <a:pt x="3287" y="2623"/>
                </a:lnTo>
                <a:lnTo>
                  <a:pt x="3287" y="2625"/>
                </a:lnTo>
                <a:lnTo>
                  <a:pt x="3285" y="2625"/>
                </a:lnTo>
                <a:lnTo>
                  <a:pt x="3285" y="2623"/>
                </a:lnTo>
                <a:lnTo>
                  <a:pt x="3284" y="2623"/>
                </a:lnTo>
                <a:lnTo>
                  <a:pt x="3284" y="2625"/>
                </a:lnTo>
                <a:lnTo>
                  <a:pt x="3282" y="2625"/>
                </a:lnTo>
                <a:lnTo>
                  <a:pt x="3282" y="2626"/>
                </a:lnTo>
                <a:lnTo>
                  <a:pt x="3281" y="2626"/>
                </a:lnTo>
                <a:lnTo>
                  <a:pt x="3281" y="2625"/>
                </a:lnTo>
                <a:lnTo>
                  <a:pt x="3281" y="2623"/>
                </a:lnTo>
                <a:lnTo>
                  <a:pt x="3281" y="2622"/>
                </a:lnTo>
                <a:lnTo>
                  <a:pt x="3281" y="2620"/>
                </a:lnTo>
                <a:lnTo>
                  <a:pt x="3279" y="2620"/>
                </a:lnTo>
                <a:lnTo>
                  <a:pt x="3279" y="2622"/>
                </a:lnTo>
                <a:lnTo>
                  <a:pt x="3278" y="2622"/>
                </a:lnTo>
                <a:lnTo>
                  <a:pt x="3278" y="2623"/>
                </a:lnTo>
                <a:lnTo>
                  <a:pt x="3277" y="2623"/>
                </a:lnTo>
                <a:lnTo>
                  <a:pt x="3277" y="2622"/>
                </a:lnTo>
                <a:lnTo>
                  <a:pt x="3277" y="2620"/>
                </a:lnTo>
                <a:lnTo>
                  <a:pt x="3275" y="2620"/>
                </a:lnTo>
                <a:lnTo>
                  <a:pt x="3275" y="2622"/>
                </a:lnTo>
                <a:lnTo>
                  <a:pt x="3274" y="2622"/>
                </a:lnTo>
                <a:lnTo>
                  <a:pt x="3274" y="2623"/>
                </a:lnTo>
                <a:lnTo>
                  <a:pt x="3274" y="2625"/>
                </a:lnTo>
                <a:lnTo>
                  <a:pt x="3275" y="2625"/>
                </a:lnTo>
                <a:lnTo>
                  <a:pt x="3275" y="2626"/>
                </a:lnTo>
                <a:lnTo>
                  <a:pt x="3277" y="2626"/>
                </a:lnTo>
                <a:lnTo>
                  <a:pt x="3278" y="2626"/>
                </a:lnTo>
                <a:lnTo>
                  <a:pt x="3279" y="2626"/>
                </a:lnTo>
                <a:lnTo>
                  <a:pt x="3279" y="2628"/>
                </a:lnTo>
                <a:lnTo>
                  <a:pt x="3278" y="2628"/>
                </a:lnTo>
                <a:lnTo>
                  <a:pt x="3277" y="2628"/>
                </a:lnTo>
                <a:lnTo>
                  <a:pt x="3277" y="2629"/>
                </a:lnTo>
                <a:lnTo>
                  <a:pt x="3275" y="2629"/>
                </a:lnTo>
                <a:lnTo>
                  <a:pt x="3275" y="2631"/>
                </a:lnTo>
                <a:lnTo>
                  <a:pt x="3275" y="2632"/>
                </a:lnTo>
                <a:lnTo>
                  <a:pt x="3277" y="2632"/>
                </a:lnTo>
                <a:lnTo>
                  <a:pt x="3277" y="2634"/>
                </a:lnTo>
                <a:lnTo>
                  <a:pt x="3278" y="2634"/>
                </a:lnTo>
                <a:lnTo>
                  <a:pt x="3279" y="2634"/>
                </a:lnTo>
                <a:lnTo>
                  <a:pt x="3279" y="2632"/>
                </a:lnTo>
                <a:lnTo>
                  <a:pt x="3281" y="2632"/>
                </a:lnTo>
                <a:lnTo>
                  <a:pt x="3282" y="2632"/>
                </a:lnTo>
                <a:lnTo>
                  <a:pt x="3282" y="2631"/>
                </a:lnTo>
                <a:lnTo>
                  <a:pt x="3284" y="2631"/>
                </a:lnTo>
                <a:lnTo>
                  <a:pt x="3284" y="2629"/>
                </a:lnTo>
                <a:lnTo>
                  <a:pt x="3285" y="2629"/>
                </a:lnTo>
                <a:lnTo>
                  <a:pt x="3285" y="2628"/>
                </a:lnTo>
                <a:lnTo>
                  <a:pt x="3287" y="2628"/>
                </a:lnTo>
                <a:lnTo>
                  <a:pt x="3287" y="2626"/>
                </a:lnTo>
                <a:lnTo>
                  <a:pt x="3288" y="2626"/>
                </a:lnTo>
                <a:lnTo>
                  <a:pt x="3288" y="2625"/>
                </a:lnTo>
                <a:lnTo>
                  <a:pt x="3290" y="2625"/>
                </a:lnTo>
                <a:lnTo>
                  <a:pt x="3291" y="2625"/>
                </a:lnTo>
                <a:lnTo>
                  <a:pt x="3291" y="2623"/>
                </a:lnTo>
                <a:lnTo>
                  <a:pt x="3292" y="2623"/>
                </a:lnTo>
                <a:lnTo>
                  <a:pt x="3292" y="2622"/>
                </a:lnTo>
                <a:lnTo>
                  <a:pt x="3291" y="2622"/>
                </a:lnTo>
                <a:lnTo>
                  <a:pt x="3290" y="2622"/>
                </a:lnTo>
                <a:close/>
                <a:moveTo>
                  <a:pt x="3310" y="2619"/>
                </a:moveTo>
                <a:lnTo>
                  <a:pt x="3308" y="2619"/>
                </a:lnTo>
                <a:lnTo>
                  <a:pt x="3307" y="2619"/>
                </a:lnTo>
                <a:lnTo>
                  <a:pt x="3307" y="2620"/>
                </a:lnTo>
                <a:lnTo>
                  <a:pt x="3306" y="2620"/>
                </a:lnTo>
                <a:lnTo>
                  <a:pt x="3304" y="2620"/>
                </a:lnTo>
                <a:lnTo>
                  <a:pt x="3304" y="2622"/>
                </a:lnTo>
                <a:lnTo>
                  <a:pt x="3304" y="2623"/>
                </a:lnTo>
                <a:lnTo>
                  <a:pt x="3304" y="2625"/>
                </a:lnTo>
                <a:lnTo>
                  <a:pt x="3304" y="2626"/>
                </a:lnTo>
                <a:lnTo>
                  <a:pt x="3304" y="2628"/>
                </a:lnTo>
                <a:lnTo>
                  <a:pt x="3304" y="2629"/>
                </a:lnTo>
                <a:lnTo>
                  <a:pt x="3306" y="2629"/>
                </a:lnTo>
                <a:lnTo>
                  <a:pt x="3306" y="2631"/>
                </a:lnTo>
                <a:lnTo>
                  <a:pt x="3307" y="2631"/>
                </a:lnTo>
                <a:lnTo>
                  <a:pt x="3307" y="2632"/>
                </a:lnTo>
                <a:lnTo>
                  <a:pt x="3308" y="2632"/>
                </a:lnTo>
                <a:lnTo>
                  <a:pt x="3310" y="2632"/>
                </a:lnTo>
                <a:lnTo>
                  <a:pt x="3310" y="2631"/>
                </a:lnTo>
                <a:lnTo>
                  <a:pt x="3310" y="2629"/>
                </a:lnTo>
                <a:lnTo>
                  <a:pt x="3311" y="2629"/>
                </a:lnTo>
                <a:lnTo>
                  <a:pt x="3311" y="2628"/>
                </a:lnTo>
                <a:lnTo>
                  <a:pt x="3310" y="2628"/>
                </a:lnTo>
                <a:lnTo>
                  <a:pt x="3310" y="2626"/>
                </a:lnTo>
                <a:lnTo>
                  <a:pt x="3311" y="2626"/>
                </a:lnTo>
                <a:lnTo>
                  <a:pt x="3311" y="2625"/>
                </a:lnTo>
                <a:lnTo>
                  <a:pt x="3311" y="2623"/>
                </a:lnTo>
                <a:lnTo>
                  <a:pt x="3311" y="2622"/>
                </a:lnTo>
                <a:lnTo>
                  <a:pt x="3311" y="2620"/>
                </a:lnTo>
                <a:lnTo>
                  <a:pt x="3310" y="2620"/>
                </a:lnTo>
                <a:lnTo>
                  <a:pt x="3310" y="2619"/>
                </a:lnTo>
                <a:close/>
                <a:moveTo>
                  <a:pt x="3473" y="2623"/>
                </a:moveTo>
                <a:lnTo>
                  <a:pt x="3473" y="2623"/>
                </a:lnTo>
                <a:lnTo>
                  <a:pt x="3473" y="2622"/>
                </a:lnTo>
                <a:lnTo>
                  <a:pt x="3472" y="2622"/>
                </a:lnTo>
                <a:lnTo>
                  <a:pt x="3472" y="2623"/>
                </a:lnTo>
                <a:lnTo>
                  <a:pt x="3471" y="2623"/>
                </a:lnTo>
                <a:lnTo>
                  <a:pt x="3471" y="2625"/>
                </a:lnTo>
                <a:lnTo>
                  <a:pt x="3469" y="2625"/>
                </a:lnTo>
                <a:lnTo>
                  <a:pt x="3469" y="2626"/>
                </a:lnTo>
                <a:lnTo>
                  <a:pt x="3471" y="2626"/>
                </a:lnTo>
                <a:lnTo>
                  <a:pt x="3471" y="2628"/>
                </a:lnTo>
                <a:lnTo>
                  <a:pt x="3469" y="2628"/>
                </a:lnTo>
                <a:lnTo>
                  <a:pt x="3469" y="2629"/>
                </a:lnTo>
                <a:lnTo>
                  <a:pt x="3468" y="2629"/>
                </a:lnTo>
                <a:lnTo>
                  <a:pt x="3468" y="2631"/>
                </a:lnTo>
                <a:lnTo>
                  <a:pt x="3469" y="2631"/>
                </a:lnTo>
                <a:lnTo>
                  <a:pt x="3471" y="2631"/>
                </a:lnTo>
                <a:lnTo>
                  <a:pt x="3472" y="2631"/>
                </a:lnTo>
                <a:lnTo>
                  <a:pt x="3472" y="2629"/>
                </a:lnTo>
                <a:lnTo>
                  <a:pt x="3473" y="2629"/>
                </a:lnTo>
                <a:lnTo>
                  <a:pt x="3473" y="2631"/>
                </a:lnTo>
                <a:lnTo>
                  <a:pt x="3473" y="2631"/>
                </a:lnTo>
                <a:lnTo>
                  <a:pt x="3475" y="2631"/>
                </a:lnTo>
                <a:lnTo>
                  <a:pt x="3476" y="2631"/>
                </a:lnTo>
                <a:lnTo>
                  <a:pt x="3476" y="2629"/>
                </a:lnTo>
                <a:lnTo>
                  <a:pt x="3476" y="2628"/>
                </a:lnTo>
                <a:lnTo>
                  <a:pt x="3475" y="2628"/>
                </a:lnTo>
                <a:lnTo>
                  <a:pt x="3475" y="2626"/>
                </a:lnTo>
                <a:lnTo>
                  <a:pt x="3475" y="2625"/>
                </a:lnTo>
                <a:lnTo>
                  <a:pt x="3473" y="2625"/>
                </a:lnTo>
                <a:lnTo>
                  <a:pt x="3473" y="2623"/>
                </a:lnTo>
                <a:close/>
                <a:moveTo>
                  <a:pt x="3418" y="2623"/>
                </a:moveTo>
                <a:lnTo>
                  <a:pt x="3417" y="2623"/>
                </a:lnTo>
                <a:lnTo>
                  <a:pt x="3417" y="2625"/>
                </a:lnTo>
                <a:lnTo>
                  <a:pt x="3417" y="2626"/>
                </a:lnTo>
                <a:lnTo>
                  <a:pt x="3418" y="2626"/>
                </a:lnTo>
                <a:lnTo>
                  <a:pt x="3418" y="2628"/>
                </a:lnTo>
                <a:lnTo>
                  <a:pt x="3418" y="2629"/>
                </a:lnTo>
                <a:lnTo>
                  <a:pt x="3418" y="2631"/>
                </a:lnTo>
                <a:lnTo>
                  <a:pt x="3420" y="2631"/>
                </a:lnTo>
                <a:lnTo>
                  <a:pt x="3421" y="2631"/>
                </a:lnTo>
                <a:lnTo>
                  <a:pt x="3421" y="2629"/>
                </a:lnTo>
                <a:lnTo>
                  <a:pt x="3421" y="2628"/>
                </a:lnTo>
                <a:lnTo>
                  <a:pt x="3421" y="2626"/>
                </a:lnTo>
                <a:lnTo>
                  <a:pt x="3421" y="2625"/>
                </a:lnTo>
                <a:lnTo>
                  <a:pt x="3420" y="2625"/>
                </a:lnTo>
                <a:lnTo>
                  <a:pt x="3420" y="2623"/>
                </a:lnTo>
                <a:lnTo>
                  <a:pt x="3420" y="2622"/>
                </a:lnTo>
                <a:lnTo>
                  <a:pt x="3418" y="2622"/>
                </a:lnTo>
                <a:lnTo>
                  <a:pt x="3418" y="2623"/>
                </a:lnTo>
                <a:close/>
                <a:moveTo>
                  <a:pt x="1341" y="2618"/>
                </a:moveTo>
                <a:lnTo>
                  <a:pt x="1339" y="2618"/>
                </a:lnTo>
                <a:lnTo>
                  <a:pt x="1339" y="2619"/>
                </a:lnTo>
                <a:lnTo>
                  <a:pt x="1341" y="2619"/>
                </a:lnTo>
                <a:lnTo>
                  <a:pt x="1341" y="2618"/>
                </a:lnTo>
                <a:close/>
                <a:moveTo>
                  <a:pt x="1338" y="2620"/>
                </a:moveTo>
                <a:lnTo>
                  <a:pt x="1338" y="2622"/>
                </a:lnTo>
                <a:lnTo>
                  <a:pt x="1336" y="2622"/>
                </a:lnTo>
                <a:lnTo>
                  <a:pt x="1336" y="2623"/>
                </a:lnTo>
                <a:lnTo>
                  <a:pt x="1338" y="2623"/>
                </a:lnTo>
                <a:lnTo>
                  <a:pt x="1339" y="2623"/>
                </a:lnTo>
                <a:lnTo>
                  <a:pt x="1341" y="2623"/>
                </a:lnTo>
                <a:lnTo>
                  <a:pt x="1341" y="2622"/>
                </a:lnTo>
                <a:lnTo>
                  <a:pt x="1341" y="2620"/>
                </a:lnTo>
                <a:lnTo>
                  <a:pt x="1339" y="2620"/>
                </a:lnTo>
                <a:lnTo>
                  <a:pt x="1339" y="2619"/>
                </a:lnTo>
                <a:lnTo>
                  <a:pt x="1338" y="2620"/>
                </a:lnTo>
                <a:close/>
                <a:moveTo>
                  <a:pt x="3345" y="2615"/>
                </a:moveTo>
                <a:lnTo>
                  <a:pt x="3345" y="2616"/>
                </a:lnTo>
                <a:lnTo>
                  <a:pt x="3343" y="2616"/>
                </a:lnTo>
                <a:lnTo>
                  <a:pt x="3343" y="2616"/>
                </a:lnTo>
                <a:lnTo>
                  <a:pt x="3343" y="2615"/>
                </a:lnTo>
                <a:lnTo>
                  <a:pt x="3343" y="2613"/>
                </a:lnTo>
                <a:lnTo>
                  <a:pt x="3342" y="2613"/>
                </a:lnTo>
                <a:lnTo>
                  <a:pt x="3340" y="2613"/>
                </a:lnTo>
                <a:lnTo>
                  <a:pt x="3340" y="2612"/>
                </a:lnTo>
                <a:lnTo>
                  <a:pt x="3339" y="2613"/>
                </a:lnTo>
                <a:lnTo>
                  <a:pt x="3337" y="2613"/>
                </a:lnTo>
                <a:lnTo>
                  <a:pt x="3337" y="2615"/>
                </a:lnTo>
                <a:lnTo>
                  <a:pt x="3337" y="2616"/>
                </a:lnTo>
                <a:lnTo>
                  <a:pt x="3336" y="2616"/>
                </a:lnTo>
                <a:lnTo>
                  <a:pt x="3336" y="2616"/>
                </a:lnTo>
                <a:lnTo>
                  <a:pt x="3336" y="2618"/>
                </a:lnTo>
                <a:lnTo>
                  <a:pt x="3337" y="2618"/>
                </a:lnTo>
                <a:lnTo>
                  <a:pt x="3339" y="2618"/>
                </a:lnTo>
                <a:lnTo>
                  <a:pt x="3339" y="2619"/>
                </a:lnTo>
                <a:lnTo>
                  <a:pt x="3340" y="2619"/>
                </a:lnTo>
                <a:lnTo>
                  <a:pt x="3340" y="2618"/>
                </a:lnTo>
                <a:lnTo>
                  <a:pt x="3342" y="2618"/>
                </a:lnTo>
                <a:lnTo>
                  <a:pt x="3342" y="2619"/>
                </a:lnTo>
                <a:lnTo>
                  <a:pt x="3342" y="2620"/>
                </a:lnTo>
                <a:lnTo>
                  <a:pt x="3342" y="2622"/>
                </a:lnTo>
                <a:lnTo>
                  <a:pt x="3343" y="2620"/>
                </a:lnTo>
                <a:lnTo>
                  <a:pt x="3343" y="2622"/>
                </a:lnTo>
                <a:lnTo>
                  <a:pt x="3343" y="2623"/>
                </a:lnTo>
                <a:lnTo>
                  <a:pt x="3343" y="2625"/>
                </a:lnTo>
                <a:lnTo>
                  <a:pt x="3345" y="2625"/>
                </a:lnTo>
                <a:lnTo>
                  <a:pt x="3345" y="2623"/>
                </a:lnTo>
                <a:lnTo>
                  <a:pt x="3346" y="2623"/>
                </a:lnTo>
                <a:lnTo>
                  <a:pt x="3346" y="2622"/>
                </a:lnTo>
                <a:lnTo>
                  <a:pt x="3346" y="2620"/>
                </a:lnTo>
                <a:lnTo>
                  <a:pt x="3346" y="2619"/>
                </a:lnTo>
                <a:lnTo>
                  <a:pt x="3345" y="2619"/>
                </a:lnTo>
                <a:lnTo>
                  <a:pt x="3345" y="2618"/>
                </a:lnTo>
                <a:lnTo>
                  <a:pt x="3345" y="2616"/>
                </a:lnTo>
                <a:lnTo>
                  <a:pt x="3346" y="2616"/>
                </a:lnTo>
                <a:lnTo>
                  <a:pt x="3347" y="2616"/>
                </a:lnTo>
                <a:lnTo>
                  <a:pt x="3347" y="2616"/>
                </a:lnTo>
                <a:lnTo>
                  <a:pt x="3347" y="2615"/>
                </a:lnTo>
                <a:lnTo>
                  <a:pt x="3349" y="2615"/>
                </a:lnTo>
                <a:lnTo>
                  <a:pt x="3347" y="2613"/>
                </a:lnTo>
                <a:lnTo>
                  <a:pt x="3346" y="2615"/>
                </a:lnTo>
                <a:lnTo>
                  <a:pt x="3345" y="2615"/>
                </a:lnTo>
                <a:close/>
                <a:moveTo>
                  <a:pt x="3434" y="2592"/>
                </a:moveTo>
                <a:lnTo>
                  <a:pt x="3436" y="2592"/>
                </a:lnTo>
                <a:lnTo>
                  <a:pt x="3436" y="2593"/>
                </a:lnTo>
                <a:lnTo>
                  <a:pt x="3436" y="2594"/>
                </a:lnTo>
                <a:lnTo>
                  <a:pt x="3437" y="2594"/>
                </a:lnTo>
                <a:lnTo>
                  <a:pt x="3437" y="2596"/>
                </a:lnTo>
                <a:lnTo>
                  <a:pt x="3437" y="2597"/>
                </a:lnTo>
                <a:lnTo>
                  <a:pt x="3439" y="2597"/>
                </a:lnTo>
                <a:lnTo>
                  <a:pt x="3439" y="2599"/>
                </a:lnTo>
                <a:lnTo>
                  <a:pt x="3439" y="2600"/>
                </a:lnTo>
                <a:lnTo>
                  <a:pt x="3439" y="2602"/>
                </a:lnTo>
                <a:lnTo>
                  <a:pt x="3437" y="2602"/>
                </a:lnTo>
                <a:lnTo>
                  <a:pt x="3437" y="2600"/>
                </a:lnTo>
                <a:lnTo>
                  <a:pt x="3437" y="2599"/>
                </a:lnTo>
                <a:lnTo>
                  <a:pt x="3436" y="2599"/>
                </a:lnTo>
                <a:lnTo>
                  <a:pt x="3436" y="2600"/>
                </a:lnTo>
                <a:lnTo>
                  <a:pt x="3436" y="2602"/>
                </a:lnTo>
                <a:lnTo>
                  <a:pt x="3434" y="2602"/>
                </a:lnTo>
                <a:lnTo>
                  <a:pt x="3433" y="2602"/>
                </a:lnTo>
                <a:lnTo>
                  <a:pt x="3433" y="2600"/>
                </a:lnTo>
                <a:lnTo>
                  <a:pt x="3431" y="2600"/>
                </a:lnTo>
                <a:lnTo>
                  <a:pt x="3431" y="2599"/>
                </a:lnTo>
                <a:lnTo>
                  <a:pt x="3430" y="2599"/>
                </a:lnTo>
                <a:lnTo>
                  <a:pt x="3430" y="2600"/>
                </a:lnTo>
                <a:lnTo>
                  <a:pt x="3430" y="2602"/>
                </a:lnTo>
                <a:lnTo>
                  <a:pt x="3430" y="2603"/>
                </a:lnTo>
                <a:lnTo>
                  <a:pt x="3431" y="2603"/>
                </a:lnTo>
                <a:lnTo>
                  <a:pt x="3431" y="2605"/>
                </a:lnTo>
                <a:lnTo>
                  <a:pt x="3433" y="2605"/>
                </a:lnTo>
                <a:lnTo>
                  <a:pt x="3434" y="2605"/>
                </a:lnTo>
                <a:lnTo>
                  <a:pt x="3434" y="2606"/>
                </a:lnTo>
                <a:lnTo>
                  <a:pt x="3433" y="2606"/>
                </a:lnTo>
                <a:lnTo>
                  <a:pt x="3431" y="2606"/>
                </a:lnTo>
                <a:lnTo>
                  <a:pt x="3431" y="2607"/>
                </a:lnTo>
                <a:lnTo>
                  <a:pt x="3433" y="2607"/>
                </a:lnTo>
                <a:lnTo>
                  <a:pt x="3434" y="2607"/>
                </a:lnTo>
                <a:lnTo>
                  <a:pt x="3434" y="2609"/>
                </a:lnTo>
                <a:lnTo>
                  <a:pt x="3434" y="2610"/>
                </a:lnTo>
                <a:lnTo>
                  <a:pt x="3436" y="2610"/>
                </a:lnTo>
                <a:lnTo>
                  <a:pt x="3436" y="2612"/>
                </a:lnTo>
                <a:lnTo>
                  <a:pt x="3436" y="2613"/>
                </a:lnTo>
                <a:lnTo>
                  <a:pt x="3434" y="2613"/>
                </a:lnTo>
                <a:lnTo>
                  <a:pt x="3434" y="2615"/>
                </a:lnTo>
                <a:lnTo>
                  <a:pt x="3436" y="2615"/>
                </a:lnTo>
                <a:lnTo>
                  <a:pt x="3436" y="2616"/>
                </a:lnTo>
                <a:lnTo>
                  <a:pt x="3437" y="2616"/>
                </a:lnTo>
                <a:lnTo>
                  <a:pt x="3437" y="2616"/>
                </a:lnTo>
                <a:lnTo>
                  <a:pt x="3437" y="2618"/>
                </a:lnTo>
                <a:lnTo>
                  <a:pt x="3437" y="2619"/>
                </a:lnTo>
                <a:lnTo>
                  <a:pt x="3436" y="2619"/>
                </a:lnTo>
                <a:lnTo>
                  <a:pt x="3436" y="2620"/>
                </a:lnTo>
                <a:lnTo>
                  <a:pt x="3436" y="2622"/>
                </a:lnTo>
                <a:lnTo>
                  <a:pt x="3434" y="2622"/>
                </a:lnTo>
                <a:lnTo>
                  <a:pt x="3434" y="2620"/>
                </a:lnTo>
                <a:lnTo>
                  <a:pt x="3433" y="2620"/>
                </a:lnTo>
                <a:lnTo>
                  <a:pt x="3433" y="2619"/>
                </a:lnTo>
                <a:lnTo>
                  <a:pt x="3433" y="2618"/>
                </a:lnTo>
                <a:lnTo>
                  <a:pt x="3433" y="2616"/>
                </a:lnTo>
                <a:lnTo>
                  <a:pt x="3433" y="2616"/>
                </a:lnTo>
                <a:lnTo>
                  <a:pt x="3433" y="2615"/>
                </a:lnTo>
                <a:lnTo>
                  <a:pt x="3431" y="2615"/>
                </a:lnTo>
                <a:lnTo>
                  <a:pt x="3431" y="2616"/>
                </a:lnTo>
                <a:lnTo>
                  <a:pt x="3431" y="2616"/>
                </a:lnTo>
                <a:lnTo>
                  <a:pt x="3431" y="2618"/>
                </a:lnTo>
                <a:lnTo>
                  <a:pt x="3431" y="2619"/>
                </a:lnTo>
                <a:lnTo>
                  <a:pt x="3431" y="2620"/>
                </a:lnTo>
                <a:lnTo>
                  <a:pt x="3430" y="2620"/>
                </a:lnTo>
                <a:lnTo>
                  <a:pt x="3430" y="2622"/>
                </a:lnTo>
                <a:lnTo>
                  <a:pt x="3429" y="2620"/>
                </a:lnTo>
                <a:lnTo>
                  <a:pt x="3429" y="2619"/>
                </a:lnTo>
                <a:lnTo>
                  <a:pt x="3427" y="2619"/>
                </a:lnTo>
                <a:lnTo>
                  <a:pt x="3426" y="2619"/>
                </a:lnTo>
                <a:lnTo>
                  <a:pt x="3426" y="2620"/>
                </a:lnTo>
                <a:lnTo>
                  <a:pt x="3424" y="2620"/>
                </a:lnTo>
                <a:lnTo>
                  <a:pt x="3424" y="2622"/>
                </a:lnTo>
                <a:lnTo>
                  <a:pt x="3423" y="2622"/>
                </a:lnTo>
                <a:lnTo>
                  <a:pt x="3421" y="2622"/>
                </a:lnTo>
                <a:lnTo>
                  <a:pt x="3420" y="2622"/>
                </a:lnTo>
                <a:lnTo>
                  <a:pt x="3420" y="2620"/>
                </a:lnTo>
                <a:lnTo>
                  <a:pt x="3418" y="2620"/>
                </a:lnTo>
                <a:lnTo>
                  <a:pt x="3418" y="2619"/>
                </a:lnTo>
                <a:lnTo>
                  <a:pt x="3418" y="2618"/>
                </a:lnTo>
                <a:lnTo>
                  <a:pt x="3417" y="2618"/>
                </a:lnTo>
                <a:lnTo>
                  <a:pt x="3416" y="2618"/>
                </a:lnTo>
                <a:lnTo>
                  <a:pt x="3414" y="2618"/>
                </a:lnTo>
                <a:lnTo>
                  <a:pt x="3414" y="2616"/>
                </a:lnTo>
                <a:lnTo>
                  <a:pt x="3413" y="2616"/>
                </a:lnTo>
                <a:lnTo>
                  <a:pt x="3413" y="2616"/>
                </a:lnTo>
                <a:lnTo>
                  <a:pt x="3413" y="2615"/>
                </a:lnTo>
                <a:lnTo>
                  <a:pt x="3414" y="2615"/>
                </a:lnTo>
                <a:lnTo>
                  <a:pt x="3414" y="2613"/>
                </a:lnTo>
                <a:lnTo>
                  <a:pt x="3414" y="2612"/>
                </a:lnTo>
                <a:lnTo>
                  <a:pt x="3416" y="2612"/>
                </a:lnTo>
                <a:lnTo>
                  <a:pt x="3417" y="2612"/>
                </a:lnTo>
                <a:lnTo>
                  <a:pt x="3417" y="2610"/>
                </a:lnTo>
                <a:lnTo>
                  <a:pt x="3418" y="2610"/>
                </a:lnTo>
                <a:lnTo>
                  <a:pt x="3418" y="2609"/>
                </a:lnTo>
                <a:lnTo>
                  <a:pt x="3418" y="2607"/>
                </a:lnTo>
                <a:lnTo>
                  <a:pt x="3417" y="2607"/>
                </a:lnTo>
                <a:lnTo>
                  <a:pt x="3417" y="2609"/>
                </a:lnTo>
                <a:lnTo>
                  <a:pt x="3416" y="2609"/>
                </a:lnTo>
                <a:lnTo>
                  <a:pt x="3414" y="2609"/>
                </a:lnTo>
                <a:lnTo>
                  <a:pt x="3414" y="2610"/>
                </a:lnTo>
                <a:lnTo>
                  <a:pt x="3413" y="2610"/>
                </a:lnTo>
                <a:lnTo>
                  <a:pt x="3413" y="2609"/>
                </a:lnTo>
                <a:lnTo>
                  <a:pt x="3411" y="2609"/>
                </a:lnTo>
                <a:lnTo>
                  <a:pt x="3411" y="2607"/>
                </a:lnTo>
                <a:lnTo>
                  <a:pt x="3411" y="2606"/>
                </a:lnTo>
                <a:lnTo>
                  <a:pt x="3411" y="2605"/>
                </a:lnTo>
                <a:lnTo>
                  <a:pt x="3413" y="2605"/>
                </a:lnTo>
                <a:lnTo>
                  <a:pt x="3413" y="2603"/>
                </a:lnTo>
                <a:lnTo>
                  <a:pt x="3413" y="2602"/>
                </a:lnTo>
                <a:lnTo>
                  <a:pt x="3413" y="2600"/>
                </a:lnTo>
                <a:lnTo>
                  <a:pt x="3413" y="2599"/>
                </a:lnTo>
                <a:lnTo>
                  <a:pt x="3413" y="2597"/>
                </a:lnTo>
                <a:lnTo>
                  <a:pt x="3411" y="2597"/>
                </a:lnTo>
                <a:lnTo>
                  <a:pt x="3411" y="2599"/>
                </a:lnTo>
                <a:lnTo>
                  <a:pt x="3411" y="2600"/>
                </a:lnTo>
                <a:lnTo>
                  <a:pt x="3411" y="2602"/>
                </a:lnTo>
                <a:lnTo>
                  <a:pt x="3411" y="2603"/>
                </a:lnTo>
                <a:lnTo>
                  <a:pt x="3410" y="2603"/>
                </a:lnTo>
                <a:lnTo>
                  <a:pt x="3408" y="2603"/>
                </a:lnTo>
                <a:lnTo>
                  <a:pt x="3408" y="2602"/>
                </a:lnTo>
                <a:lnTo>
                  <a:pt x="3407" y="2602"/>
                </a:lnTo>
                <a:lnTo>
                  <a:pt x="3407" y="2600"/>
                </a:lnTo>
                <a:lnTo>
                  <a:pt x="3405" y="2600"/>
                </a:lnTo>
                <a:lnTo>
                  <a:pt x="3405" y="2602"/>
                </a:lnTo>
                <a:lnTo>
                  <a:pt x="3405" y="2603"/>
                </a:lnTo>
                <a:lnTo>
                  <a:pt x="3404" y="2603"/>
                </a:lnTo>
                <a:lnTo>
                  <a:pt x="3404" y="2602"/>
                </a:lnTo>
                <a:lnTo>
                  <a:pt x="3404" y="2602"/>
                </a:lnTo>
                <a:lnTo>
                  <a:pt x="3404" y="2600"/>
                </a:lnTo>
                <a:lnTo>
                  <a:pt x="3403" y="2600"/>
                </a:lnTo>
                <a:lnTo>
                  <a:pt x="3404" y="2602"/>
                </a:lnTo>
                <a:lnTo>
                  <a:pt x="3403" y="2602"/>
                </a:lnTo>
                <a:lnTo>
                  <a:pt x="3403" y="2603"/>
                </a:lnTo>
                <a:lnTo>
                  <a:pt x="3401" y="2603"/>
                </a:lnTo>
                <a:lnTo>
                  <a:pt x="3400" y="2603"/>
                </a:lnTo>
                <a:lnTo>
                  <a:pt x="3400" y="2605"/>
                </a:lnTo>
                <a:lnTo>
                  <a:pt x="3398" y="2605"/>
                </a:lnTo>
                <a:lnTo>
                  <a:pt x="3398" y="2603"/>
                </a:lnTo>
                <a:lnTo>
                  <a:pt x="3398" y="2602"/>
                </a:lnTo>
                <a:lnTo>
                  <a:pt x="3397" y="2602"/>
                </a:lnTo>
                <a:lnTo>
                  <a:pt x="3397" y="2600"/>
                </a:lnTo>
                <a:lnTo>
                  <a:pt x="3397" y="2599"/>
                </a:lnTo>
                <a:lnTo>
                  <a:pt x="3397" y="2597"/>
                </a:lnTo>
                <a:lnTo>
                  <a:pt x="3395" y="2597"/>
                </a:lnTo>
                <a:lnTo>
                  <a:pt x="3395" y="2596"/>
                </a:lnTo>
                <a:lnTo>
                  <a:pt x="3395" y="2594"/>
                </a:lnTo>
                <a:lnTo>
                  <a:pt x="3394" y="2594"/>
                </a:lnTo>
                <a:lnTo>
                  <a:pt x="3394" y="2593"/>
                </a:lnTo>
                <a:lnTo>
                  <a:pt x="3394" y="2592"/>
                </a:lnTo>
                <a:lnTo>
                  <a:pt x="3394" y="2590"/>
                </a:lnTo>
                <a:lnTo>
                  <a:pt x="3395" y="2590"/>
                </a:lnTo>
                <a:lnTo>
                  <a:pt x="3397" y="2590"/>
                </a:lnTo>
                <a:lnTo>
                  <a:pt x="3397" y="2589"/>
                </a:lnTo>
                <a:lnTo>
                  <a:pt x="3397" y="2587"/>
                </a:lnTo>
                <a:lnTo>
                  <a:pt x="3395" y="2587"/>
                </a:lnTo>
                <a:lnTo>
                  <a:pt x="3395" y="2586"/>
                </a:lnTo>
                <a:lnTo>
                  <a:pt x="3395" y="2584"/>
                </a:lnTo>
                <a:lnTo>
                  <a:pt x="3397" y="2584"/>
                </a:lnTo>
                <a:lnTo>
                  <a:pt x="3397" y="2583"/>
                </a:lnTo>
                <a:lnTo>
                  <a:pt x="3395" y="2583"/>
                </a:lnTo>
                <a:lnTo>
                  <a:pt x="3395" y="2581"/>
                </a:lnTo>
                <a:lnTo>
                  <a:pt x="3395" y="2581"/>
                </a:lnTo>
                <a:lnTo>
                  <a:pt x="3397" y="2581"/>
                </a:lnTo>
                <a:lnTo>
                  <a:pt x="3398" y="2581"/>
                </a:lnTo>
                <a:lnTo>
                  <a:pt x="3400" y="2581"/>
                </a:lnTo>
                <a:lnTo>
                  <a:pt x="3401" y="2581"/>
                </a:lnTo>
                <a:lnTo>
                  <a:pt x="3403" y="2581"/>
                </a:lnTo>
                <a:lnTo>
                  <a:pt x="3404" y="2581"/>
                </a:lnTo>
                <a:lnTo>
                  <a:pt x="3404" y="2580"/>
                </a:lnTo>
                <a:lnTo>
                  <a:pt x="3404" y="2579"/>
                </a:lnTo>
                <a:lnTo>
                  <a:pt x="3404" y="2577"/>
                </a:lnTo>
                <a:lnTo>
                  <a:pt x="3404" y="2576"/>
                </a:lnTo>
                <a:lnTo>
                  <a:pt x="3404" y="2576"/>
                </a:lnTo>
                <a:lnTo>
                  <a:pt x="3404" y="2574"/>
                </a:lnTo>
                <a:lnTo>
                  <a:pt x="3404" y="2573"/>
                </a:lnTo>
                <a:lnTo>
                  <a:pt x="3405" y="2571"/>
                </a:lnTo>
                <a:lnTo>
                  <a:pt x="3407" y="2571"/>
                </a:lnTo>
                <a:lnTo>
                  <a:pt x="3407" y="2570"/>
                </a:lnTo>
                <a:lnTo>
                  <a:pt x="3405" y="2570"/>
                </a:lnTo>
                <a:lnTo>
                  <a:pt x="3405" y="2568"/>
                </a:lnTo>
                <a:lnTo>
                  <a:pt x="3407" y="2568"/>
                </a:lnTo>
                <a:lnTo>
                  <a:pt x="3407" y="2567"/>
                </a:lnTo>
                <a:lnTo>
                  <a:pt x="3408" y="2567"/>
                </a:lnTo>
                <a:lnTo>
                  <a:pt x="3410" y="2567"/>
                </a:lnTo>
                <a:lnTo>
                  <a:pt x="3411" y="2567"/>
                </a:lnTo>
                <a:lnTo>
                  <a:pt x="3413" y="2567"/>
                </a:lnTo>
                <a:lnTo>
                  <a:pt x="3413" y="2565"/>
                </a:lnTo>
                <a:lnTo>
                  <a:pt x="3414" y="2565"/>
                </a:lnTo>
                <a:lnTo>
                  <a:pt x="3416" y="2565"/>
                </a:lnTo>
                <a:lnTo>
                  <a:pt x="3416" y="2567"/>
                </a:lnTo>
                <a:lnTo>
                  <a:pt x="3417" y="2567"/>
                </a:lnTo>
                <a:lnTo>
                  <a:pt x="3417" y="2568"/>
                </a:lnTo>
                <a:lnTo>
                  <a:pt x="3417" y="2570"/>
                </a:lnTo>
                <a:lnTo>
                  <a:pt x="3418" y="2570"/>
                </a:lnTo>
                <a:lnTo>
                  <a:pt x="3418" y="2571"/>
                </a:lnTo>
                <a:lnTo>
                  <a:pt x="3418" y="2573"/>
                </a:lnTo>
                <a:lnTo>
                  <a:pt x="3418" y="2574"/>
                </a:lnTo>
                <a:lnTo>
                  <a:pt x="3417" y="2574"/>
                </a:lnTo>
                <a:lnTo>
                  <a:pt x="3417" y="2576"/>
                </a:lnTo>
                <a:lnTo>
                  <a:pt x="3418" y="2576"/>
                </a:lnTo>
                <a:lnTo>
                  <a:pt x="3418" y="2577"/>
                </a:lnTo>
                <a:lnTo>
                  <a:pt x="3418" y="2579"/>
                </a:lnTo>
                <a:lnTo>
                  <a:pt x="3418" y="2580"/>
                </a:lnTo>
                <a:lnTo>
                  <a:pt x="3417" y="2580"/>
                </a:lnTo>
                <a:lnTo>
                  <a:pt x="3417" y="2581"/>
                </a:lnTo>
                <a:lnTo>
                  <a:pt x="3417" y="2581"/>
                </a:lnTo>
                <a:lnTo>
                  <a:pt x="3417" y="2583"/>
                </a:lnTo>
                <a:lnTo>
                  <a:pt x="3416" y="2583"/>
                </a:lnTo>
                <a:lnTo>
                  <a:pt x="3416" y="2584"/>
                </a:lnTo>
                <a:lnTo>
                  <a:pt x="3414" y="2584"/>
                </a:lnTo>
                <a:lnTo>
                  <a:pt x="3413" y="2584"/>
                </a:lnTo>
                <a:lnTo>
                  <a:pt x="3411" y="2584"/>
                </a:lnTo>
                <a:lnTo>
                  <a:pt x="3410" y="2584"/>
                </a:lnTo>
                <a:lnTo>
                  <a:pt x="3410" y="2586"/>
                </a:lnTo>
                <a:lnTo>
                  <a:pt x="3408" y="2586"/>
                </a:lnTo>
                <a:lnTo>
                  <a:pt x="3408" y="2587"/>
                </a:lnTo>
                <a:lnTo>
                  <a:pt x="3410" y="2587"/>
                </a:lnTo>
                <a:lnTo>
                  <a:pt x="3410" y="2586"/>
                </a:lnTo>
                <a:lnTo>
                  <a:pt x="3411" y="2586"/>
                </a:lnTo>
                <a:lnTo>
                  <a:pt x="3413" y="2586"/>
                </a:lnTo>
                <a:lnTo>
                  <a:pt x="3414" y="2586"/>
                </a:lnTo>
                <a:lnTo>
                  <a:pt x="3414" y="2587"/>
                </a:lnTo>
                <a:lnTo>
                  <a:pt x="3416" y="2587"/>
                </a:lnTo>
                <a:lnTo>
                  <a:pt x="3416" y="2586"/>
                </a:lnTo>
                <a:lnTo>
                  <a:pt x="3417" y="2586"/>
                </a:lnTo>
                <a:lnTo>
                  <a:pt x="3417" y="2584"/>
                </a:lnTo>
                <a:lnTo>
                  <a:pt x="3417" y="2583"/>
                </a:lnTo>
                <a:lnTo>
                  <a:pt x="3418" y="2583"/>
                </a:lnTo>
                <a:lnTo>
                  <a:pt x="3418" y="2581"/>
                </a:lnTo>
                <a:lnTo>
                  <a:pt x="3420" y="2581"/>
                </a:lnTo>
                <a:lnTo>
                  <a:pt x="3420" y="2583"/>
                </a:lnTo>
                <a:lnTo>
                  <a:pt x="3421" y="2583"/>
                </a:lnTo>
                <a:lnTo>
                  <a:pt x="3421" y="2584"/>
                </a:lnTo>
                <a:lnTo>
                  <a:pt x="3421" y="2586"/>
                </a:lnTo>
                <a:lnTo>
                  <a:pt x="3423" y="2586"/>
                </a:lnTo>
                <a:lnTo>
                  <a:pt x="3423" y="2587"/>
                </a:lnTo>
                <a:lnTo>
                  <a:pt x="3424" y="2586"/>
                </a:lnTo>
                <a:lnTo>
                  <a:pt x="3426" y="2586"/>
                </a:lnTo>
                <a:lnTo>
                  <a:pt x="3427" y="2586"/>
                </a:lnTo>
                <a:lnTo>
                  <a:pt x="3427" y="2587"/>
                </a:lnTo>
                <a:lnTo>
                  <a:pt x="3429" y="2587"/>
                </a:lnTo>
                <a:lnTo>
                  <a:pt x="3430" y="2587"/>
                </a:lnTo>
                <a:lnTo>
                  <a:pt x="3431" y="2587"/>
                </a:lnTo>
                <a:lnTo>
                  <a:pt x="3431" y="2589"/>
                </a:lnTo>
                <a:lnTo>
                  <a:pt x="3433" y="2589"/>
                </a:lnTo>
                <a:lnTo>
                  <a:pt x="3433" y="2590"/>
                </a:lnTo>
                <a:lnTo>
                  <a:pt x="3434" y="2590"/>
                </a:lnTo>
                <a:lnTo>
                  <a:pt x="3434" y="2592"/>
                </a:lnTo>
                <a:close/>
                <a:moveTo>
                  <a:pt x="3398" y="2592"/>
                </a:moveTo>
                <a:lnTo>
                  <a:pt x="3397" y="2592"/>
                </a:lnTo>
                <a:lnTo>
                  <a:pt x="3397" y="2593"/>
                </a:lnTo>
                <a:lnTo>
                  <a:pt x="3398" y="2593"/>
                </a:lnTo>
                <a:lnTo>
                  <a:pt x="3398" y="2592"/>
                </a:lnTo>
                <a:close/>
                <a:moveTo>
                  <a:pt x="3404" y="2596"/>
                </a:moveTo>
                <a:lnTo>
                  <a:pt x="3404" y="2594"/>
                </a:lnTo>
                <a:lnTo>
                  <a:pt x="3404" y="2593"/>
                </a:lnTo>
                <a:lnTo>
                  <a:pt x="3404" y="2592"/>
                </a:lnTo>
                <a:lnTo>
                  <a:pt x="3404" y="2592"/>
                </a:lnTo>
                <a:lnTo>
                  <a:pt x="3404" y="2593"/>
                </a:lnTo>
                <a:lnTo>
                  <a:pt x="3404" y="2594"/>
                </a:lnTo>
                <a:lnTo>
                  <a:pt x="3404" y="2596"/>
                </a:lnTo>
                <a:lnTo>
                  <a:pt x="3404" y="2596"/>
                </a:lnTo>
                <a:close/>
                <a:moveTo>
                  <a:pt x="3405" y="2597"/>
                </a:moveTo>
                <a:lnTo>
                  <a:pt x="3404" y="2597"/>
                </a:lnTo>
                <a:lnTo>
                  <a:pt x="3404" y="2599"/>
                </a:lnTo>
                <a:lnTo>
                  <a:pt x="3405" y="2599"/>
                </a:lnTo>
                <a:lnTo>
                  <a:pt x="3405" y="2597"/>
                </a:lnTo>
                <a:close/>
                <a:moveTo>
                  <a:pt x="3413" y="2589"/>
                </a:moveTo>
                <a:lnTo>
                  <a:pt x="3411" y="2589"/>
                </a:lnTo>
                <a:lnTo>
                  <a:pt x="3411" y="2590"/>
                </a:lnTo>
                <a:lnTo>
                  <a:pt x="3413" y="2590"/>
                </a:lnTo>
                <a:lnTo>
                  <a:pt x="3413" y="2589"/>
                </a:lnTo>
                <a:close/>
                <a:moveTo>
                  <a:pt x="3431" y="2613"/>
                </a:moveTo>
                <a:lnTo>
                  <a:pt x="3433" y="2613"/>
                </a:lnTo>
                <a:lnTo>
                  <a:pt x="3433" y="2612"/>
                </a:lnTo>
                <a:lnTo>
                  <a:pt x="3431" y="2612"/>
                </a:lnTo>
                <a:lnTo>
                  <a:pt x="3431" y="2613"/>
                </a:lnTo>
                <a:close/>
                <a:moveTo>
                  <a:pt x="3430" y="2594"/>
                </a:moveTo>
                <a:lnTo>
                  <a:pt x="3429" y="2594"/>
                </a:lnTo>
                <a:lnTo>
                  <a:pt x="3429" y="2593"/>
                </a:lnTo>
                <a:lnTo>
                  <a:pt x="3427" y="2593"/>
                </a:lnTo>
                <a:lnTo>
                  <a:pt x="3427" y="2594"/>
                </a:lnTo>
                <a:lnTo>
                  <a:pt x="3429" y="2594"/>
                </a:lnTo>
                <a:lnTo>
                  <a:pt x="3429" y="2596"/>
                </a:lnTo>
                <a:lnTo>
                  <a:pt x="3430" y="2596"/>
                </a:lnTo>
                <a:lnTo>
                  <a:pt x="3430" y="2594"/>
                </a:lnTo>
                <a:close/>
                <a:moveTo>
                  <a:pt x="1496" y="2616"/>
                </a:moveTo>
                <a:lnTo>
                  <a:pt x="1496" y="2618"/>
                </a:lnTo>
                <a:lnTo>
                  <a:pt x="1497" y="2618"/>
                </a:lnTo>
                <a:lnTo>
                  <a:pt x="1497" y="2616"/>
                </a:lnTo>
                <a:lnTo>
                  <a:pt x="1497" y="2616"/>
                </a:lnTo>
                <a:lnTo>
                  <a:pt x="1496" y="2616"/>
                </a:lnTo>
                <a:lnTo>
                  <a:pt x="1496" y="2616"/>
                </a:lnTo>
                <a:lnTo>
                  <a:pt x="1496" y="2616"/>
                </a:lnTo>
                <a:lnTo>
                  <a:pt x="1496" y="2616"/>
                </a:lnTo>
                <a:close/>
                <a:moveTo>
                  <a:pt x="3446" y="2606"/>
                </a:moveTo>
                <a:lnTo>
                  <a:pt x="3446" y="2605"/>
                </a:lnTo>
                <a:lnTo>
                  <a:pt x="3446" y="2603"/>
                </a:lnTo>
                <a:lnTo>
                  <a:pt x="3446" y="2602"/>
                </a:lnTo>
                <a:lnTo>
                  <a:pt x="3445" y="2602"/>
                </a:lnTo>
                <a:lnTo>
                  <a:pt x="3445" y="2600"/>
                </a:lnTo>
                <a:lnTo>
                  <a:pt x="3443" y="2600"/>
                </a:lnTo>
                <a:lnTo>
                  <a:pt x="3443" y="2602"/>
                </a:lnTo>
                <a:lnTo>
                  <a:pt x="3443" y="2603"/>
                </a:lnTo>
                <a:lnTo>
                  <a:pt x="3442" y="2603"/>
                </a:lnTo>
                <a:lnTo>
                  <a:pt x="3442" y="2605"/>
                </a:lnTo>
                <a:lnTo>
                  <a:pt x="3442" y="2606"/>
                </a:lnTo>
                <a:lnTo>
                  <a:pt x="3440" y="2606"/>
                </a:lnTo>
                <a:lnTo>
                  <a:pt x="3442" y="2607"/>
                </a:lnTo>
                <a:lnTo>
                  <a:pt x="3443" y="2607"/>
                </a:lnTo>
                <a:lnTo>
                  <a:pt x="3443" y="2609"/>
                </a:lnTo>
                <a:lnTo>
                  <a:pt x="3443" y="2610"/>
                </a:lnTo>
                <a:lnTo>
                  <a:pt x="3443" y="2612"/>
                </a:lnTo>
                <a:lnTo>
                  <a:pt x="3445" y="2612"/>
                </a:lnTo>
                <a:lnTo>
                  <a:pt x="3445" y="2613"/>
                </a:lnTo>
                <a:lnTo>
                  <a:pt x="3445" y="2615"/>
                </a:lnTo>
                <a:lnTo>
                  <a:pt x="3446" y="2615"/>
                </a:lnTo>
                <a:lnTo>
                  <a:pt x="3446" y="2613"/>
                </a:lnTo>
                <a:lnTo>
                  <a:pt x="3446" y="2612"/>
                </a:lnTo>
                <a:lnTo>
                  <a:pt x="3447" y="2612"/>
                </a:lnTo>
                <a:lnTo>
                  <a:pt x="3447" y="2610"/>
                </a:lnTo>
                <a:lnTo>
                  <a:pt x="3447" y="2609"/>
                </a:lnTo>
                <a:lnTo>
                  <a:pt x="3447" y="2607"/>
                </a:lnTo>
                <a:lnTo>
                  <a:pt x="3446" y="2607"/>
                </a:lnTo>
                <a:lnTo>
                  <a:pt x="3446" y="2606"/>
                </a:lnTo>
                <a:close/>
                <a:moveTo>
                  <a:pt x="1642" y="2610"/>
                </a:moveTo>
                <a:lnTo>
                  <a:pt x="1642" y="2609"/>
                </a:lnTo>
                <a:lnTo>
                  <a:pt x="1642" y="2607"/>
                </a:lnTo>
                <a:lnTo>
                  <a:pt x="1642" y="2606"/>
                </a:lnTo>
                <a:lnTo>
                  <a:pt x="1642" y="2605"/>
                </a:lnTo>
                <a:lnTo>
                  <a:pt x="1642" y="2603"/>
                </a:lnTo>
                <a:lnTo>
                  <a:pt x="1640" y="2603"/>
                </a:lnTo>
                <a:lnTo>
                  <a:pt x="1639" y="2603"/>
                </a:lnTo>
                <a:lnTo>
                  <a:pt x="1639" y="2605"/>
                </a:lnTo>
                <a:lnTo>
                  <a:pt x="1640" y="2605"/>
                </a:lnTo>
                <a:lnTo>
                  <a:pt x="1640" y="2606"/>
                </a:lnTo>
                <a:lnTo>
                  <a:pt x="1639" y="2606"/>
                </a:lnTo>
                <a:lnTo>
                  <a:pt x="1639" y="2607"/>
                </a:lnTo>
                <a:lnTo>
                  <a:pt x="1638" y="2607"/>
                </a:lnTo>
                <a:lnTo>
                  <a:pt x="1638" y="2609"/>
                </a:lnTo>
                <a:lnTo>
                  <a:pt x="1639" y="2609"/>
                </a:lnTo>
                <a:lnTo>
                  <a:pt x="1640" y="2609"/>
                </a:lnTo>
                <a:lnTo>
                  <a:pt x="1640" y="2610"/>
                </a:lnTo>
                <a:lnTo>
                  <a:pt x="1642" y="2610"/>
                </a:lnTo>
                <a:close/>
                <a:moveTo>
                  <a:pt x="3381" y="2597"/>
                </a:moveTo>
                <a:lnTo>
                  <a:pt x="3382" y="2599"/>
                </a:lnTo>
                <a:lnTo>
                  <a:pt x="3382" y="2597"/>
                </a:lnTo>
                <a:lnTo>
                  <a:pt x="3384" y="2597"/>
                </a:lnTo>
                <a:lnTo>
                  <a:pt x="3384" y="2596"/>
                </a:lnTo>
                <a:lnTo>
                  <a:pt x="3384" y="2594"/>
                </a:lnTo>
                <a:lnTo>
                  <a:pt x="3382" y="2594"/>
                </a:lnTo>
                <a:lnTo>
                  <a:pt x="3382" y="2593"/>
                </a:lnTo>
                <a:lnTo>
                  <a:pt x="3381" y="2593"/>
                </a:lnTo>
                <a:lnTo>
                  <a:pt x="3381" y="2592"/>
                </a:lnTo>
                <a:lnTo>
                  <a:pt x="3379" y="2593"/>
                </a:lnTo>
                <a:lnTo>
                  <a:pt x="3379" y="2594"/>
                </a:lnTo>
                <a:lnTo>
                  <a:pt x="3378" y="2594"/>
                </a:lnTo>
                <a:lnTo>
                  <a:pt x="3378" y="2596"/>
                </a:lnTo>
                <a:lnTo>
                  <a:pt x="3379" y="2596"/>
                </a:lnTo>
                <a:lnTo>
                  <a:pt x="3379" y="2597"/>
                </a:lnTo>
                <a:lnTo>
                  <a:pt x="3381" y="2597"/>
                </a:lnTo>
                <a:close/>
                <a:moveTo>
                  <a:pt x="3378" y="2590"/>
                </a:moveTo>
                <a:lnTo>
                  <a:pt x="3379" y="2590"/>
                </a:lnTo>
                <a:lnTo>
                  <a:pt x="3381" y="2590"/>
                </a:lnTo>
                <a:lnTo>
                  <a:pt x="3381" y="2589"/>
                </a:lnTo>
                <a:lnTo>
                  <a:pt x="3379" y="2589"/>
                </a:lnTo>
                <a:lnTo>
                  <a:pt x="3378" y="2589"/>
                </a:lnTo>
                <a:lnTo>
                  <a:pt x="3378" y="2587"/>
                </a:lnTo>
                <a:lnTo>
                  <a:pt x="3376" y="2587"/>
                </a:lnTo>
                <a:lnTo>
                  <a:pt x="3375" y="2587"/>
                </a:lnTo>
                <a:lnTo>
                  <a:pt x="3375" y="2589"/>
                </a:lnTo>
                <a:lnTo>
                  <a:pt x="3376" y="2589"/>
                </a:lnTo>
                <a:lnTo>
                  <a:pt x="3376" y="2590"/>
                </a:lnTo>
                <a:lnTo>
                  <a:pt x="3378" y="2590"/>
                </a:lnTo>
                <a:close/>
                <a:moveTo>
                  <a:pt x="1635" y="2589"/>
                </a:moveTo>
                <a:lnTo>
                  <a:pt x="1636" y="2589"/>
                </a:lnTo>
                <a:lnTo>
                  <a:pt x="1636" y="2587"/>
                </a:lnTo>
                <a:lnTo>
                  <a:pt x="1635" y="2587"/>
                </a:lnTo>
                <a:lnTo>
                  <a:pt x="1635" y="2586"/>
                </a:lnTo>
                <a:lnTo>
                  <a:pt x="1635" y="2586"/>
                </a:lnTo>
                <a:lnTo>
                  <a:pt x="1635" y="2584"/>
                </a:lnTo>
                <a:lnTo>
                  <a:pt x="1633" y="2586"/>
                </a:lnTo>
                <a:lnTo>
                  <a:pt x="1635" y="2587"/>
                </a:lnTo>
                <a:lnTo>
                  <a:pt x="1633" y="2587"/>
                </a:lnTo>
                <a:lnTo>
                  <a:pt x="1633" y="2589"/>
                </a:lnTo>
                <a:lnTo>
                  <a:pt x="1633" y="2590"/>
                </a:lnTo>
                <a:lnTo>
                  <a:pt x="1635" y="2592"/>
                </a:lnTo>
                <a:lnTo>
                  <a:pt x="1635" y="2592"/>
                </a:lnTo>
                <a:lnTo>
                  <a:pt x="1636" y="2590"/>
                </a:lnTo>
                <a:lnTo>
                  <a:pt x="1635" y="2589"/>
                </a:lnTo>
                <a:close/>
                <a:moveTo>
                  <a:pt x="1635" y="2583"/>
                </a:moveTo>
                <a:lnTo>
                  <a:pt x="1635" y="2581"/>
                </a:lnTo>
                <a:lnTo>
                  <a:pt x="1635" y="2581"/>
                </a:lnTo>
                <a:lnTo>
                  <a:pt x="1635" y="2583"/>
                </a:lnTo>
                <a:lnTo>
                  <a:pt x="1635" y="2584"/>
                </a:lnTo>
                <a:lnTo>
                  <a:pt x="1635" y="2584"/>
                </a:lnTo>
                <a:lnTo>
                  <a:pt x="1635" y="2583"/>
                </a:lnTo>
                <a:close/>
                <a:moveTo>
                  <a:pt x="3447" y="2746"/>
                </a:moveTo>
                <a:lnTo>
                  <a:pt x="3449" y="2746"/>
                </a:lnTo>
                <a:lnTo>
                  <a:pt x="3449" y="2748"/>
                </a:lnTo>
                <a:lnTo>
                  <a:pt x="3447" y="2748"/>
                </a:lnTo>
                <a:lnTo>
                  <a:pt x="3446" y="2748"/>
                </a:lnTo>
                <a:lnTo>
                  <a:pt x="3446" y="2749"/>
                </a:lnTo>
                <a:lnTo>
                  <a:pt x="3447" y="2749"/>
                </a:lnTo>
                <a:lnTo>
                  <a:pt x="3447" y="2751"/>
                </a:lnTo>
                <a:lnTo>
                  <a:pt x="3447" y="2752"/>
                </a:lnTo>
                <a:lnTo>
                  <a:pt x="3447" y="2754"/>
                </a:lnTo>
                <a:lnTo>
                  <a:pt x="3447" y="2755"/>
                </a:lnTo>
                <a:lnTo>
                  <a:pt x="3446" y="2755"/>
                </a:lnTo>
                <a:lnTo>
                  <a:pt x="3446" y="2754"/>
                </a:lnTo>
                <a:lnTo>
                  <a:pt x="3445" y="2754"/>
                </a:lnTo>
                <a:lnTo>
                  <a:pt x="3443" y="2754"/>
                </a:lnTo>
                <a:lnTo>
                  <a:pt x="3443" y="2755"/>
                </a:lnTo>
                <a:lnTo>
                  <a:pt x="3442" y="2755"/>
                </a:lnTo>
                <a:lnTo>
                  <a:pt x="3442" y="2754"/>
                </a:lnTo>
                <a:lnTo>
                  <a:pt x="3440" y="2754"/>
                </a:lnTo>
                <a:lnTo>
                  <a:pt x="3439" y="2754"/>
                </a:lnTo>
                <a:lnTo>
                  <a:pt x="3439" y="2755"/>
                </a:lnTo>
                <a:lnTo>
                  <a:pt x="3440" y="2755"/>
                </a:lnTo>
                <a:lnTo>
                  <a:pt x="3442" y="2755"/>
                </a:lnTo>
                <a:lnTo>
                  <a:pt x="3442" y="2755"/>
                </a:lnTo>
                <a:lnTo>
                  <a:pt x="3443" y="2755"/>
                </a:lnTo>
                <a:lnTo>
                  <a:pt x="3443" y="2757"/>
                </a:lnTo>
                <a:lnTo>
                  <a:pt x="3445" y="2757"/>
                </a:lnTo>
                <a:lnTo>
                  <a:pt x="3446" y="2757"/>
                </a:lnTo>
                <a:lnTo>
                  <a:pt x="3446" y="2758"/>
                </a:lnTo>
                <a:lnTo>
                  <a:pt x="3447" y="2758"/>
                </a:lnTo>
                <a:lnTo>
                  <a:pt x="3447" y="2759"/>
                </a:lnTo>
                <a:lnTo>
                  <a:pt x="3449" y="2759"/>
                </a:lnTo>
                <a:lnTo>
                  <a:pt x="3447" y="2761"/>
                </a:lnTo>
                <a:lnTo>
                  <a:pt x="3449" y="2761"/>
                </a:lnTo>
                <a:lnTo>
                  <a:pt x="3449" y="2762"/>
                </a:lnTo>
                <a:lnTo>
                  <a:pt x="3449" y="2764"/>
                </a:lnTo>
                <a:lnTo>
                  <a:pt x="3449" y="2765"/>
                </a:lnTo>
                <a:lnTo>
                  <a:pt x="3447" y="2765"/>
                </a:lnTo>
                <a:lnTo>
                  <a:pt x="3446" y="2765"/>
                </a:lnTo>
                <a:lnTo>
                  <a:pt x="3445" y="2765"/>
                </a:lnTo>
                <a:lnTo>
                  <a:pt x="3443" y="2765"/>
                </a:lnTo>
                <a:lnTo>
                  <a:pt x="3442" y="2765"/>
                </a:lnTo>
                <a:lnTo>
                  <a:pt x="3442" y="2764"/>
                </a:lnTo>
                <a:lnTo>
                  <a:pt x="3440" y="2764"/>
                </a:lnTo>
                <a:lnTo>
                  <a:pt x="3440" y="2765"/>
                </a:lnTo>
                <a:lnTo>
                  <a:pt x="3442" y="2765"/>
                </a:lnTo>
                <a:lnTo>
                  <a:pt x="3442" y="2767"/>
                </a:lnTo>
                <a:lnTo>
                  <a:pt x="3443" y="2767"/>
                </a:lnTo>
                <a:lnTo>
                  <a:pt x="3445" y="2767"/>
                </a:lnTo>
                <a:lnTo>
                  <a:pt x="3446" y="2767"/>
                </a:lnTo>
                <a:lnTo>
                  <a:pt x="3447" y="2767"/>
                </a:lnTo>
                <a:lnTo>
                  <a:pt x="3449" y="2767"/>
                </a:lnTo>
                <a:lnTo>
                  <a:pt x="3449" y="2768"/>
                </a:lnTo>
                <a:lnTo>
                  <a:pt x="3447" y="2768"/>
                </a:lnTo>
                <a:lnTo>
                  <a:pt x="3446" y="2768"/>
                </a:lnTo>
                <a:lnTo>
                  <a:pt x="3446" y="2770"/>
                </a:lnTo>
                <a:lnTo>
                  <a:pt x="3445" y="2770"/>
                </a:lnTo>
                <a:lnTo>
                  <a:pt x="3445" y="2771"/>
                </a:lnTo>
                <a:lnTo>
                  <a:pt x="3445" y="2772"/>
                </a:lnTo>
                <a:lnTo>
                  <a:pt x="3446" y="2772"/>
                </a:lnTo>
                <a:lnTo>
                  <a:pt x="3446" y="2774"/>
                </a:lnTo>
                <a:lnTo>
                  <a:pt x="3446" y="2775"/>
                </a:lnTo>
                <a:lnTo>
                  <a:pt x="3446" y="2777"/>
                </a:lnTo>
                <a:lnTo>
                  <a:pt x="3445" y="2777"/>
                </a:lnTo>
                <a:lnTo>
                  <a:pt x="3445" y="2778"/>
                </a:lnTo>
                <a:lnTo>
                  <a:pt x="3445" y="2780"/>
                </a:lnTo>
                <a:lnTo>
                  <a:pt x="3443" y="2780"/>
                </a:lnTo>
                <a:lnTo>
                  <a:pt x="3442" y="2780"/>
                </a:lnTo>
                <a:lnTo>
                  <a:pt x="3442" y="2778"/>
                </a:lnTo>
                <a:lnTo>
                  <a:pt x="3440" y="2778"/>
                </a:lnTo>
                <a:lnTo>
                  <a:pt x="3439" y="2778"/>
                </a:lnTo>
                <a:lnTo>
                  <a:pt x="3439" y="2777"/>
                </a:lnTo>
                <a:lnTo>
                  <a:pt x="3439" y="2777"/>
                </a:lnTo>
                <a:lnTo>
                  <a:pt x="3439" y="2775"/>
                </a:lnTo>
                <a:lnTo>
                  <a:pt x="3437" y="2775"/>
                </a:lnTo>
                <a:lnTo>
                  <a:pt x="3437" y="2774"/>
                </a:lnTo>
                <a:lnTo>
                  <a:pt x="3436" y="2774"/>
                </a:lnTo>
                <a:lnTo>
                  <a:pt x="3436" y="2775"/>
                </a:lnTo>
                <a:lnTo>
                  <a:pt x="3437" y="2775"/>
                </a:lnTo>
                <a:lnTo>
                  <a:pt x="3437" y="2777"/>
                </a:lnTo>
                <a:lnTo>
                  <a:pt x="3437" y="2778"/>
                </a:lnTo>
                <a:lnTo>
                  <a:pt x="3439" y="2778"/>
                </a:lnTo>
                <a:lnTo>
                  <a:pt x="3437" y="2780"/>
                </a:lnTo>
                <a:lnTo>
                  <a:pt x="3436" y="2780"/>
                </a:lnTo>
                <a:lnTo>
                  <a:pt x="3436" y="2778"/>
                </a:lnTo>
                <a:lnTo>
                  <a:pt x="3434" y="2778"/>
                </a:lnTo>
                <a:lnTo>
                  <a:pt x="3433" y="2778"/>
                </a:lnTo>
                <a:lnTo>
                  <a:pt x="3433" y="2777"/>
                </a:lnTo>
                <a:lnTo>
                  <a:pt x="3433" y="2775"/>
                </a:lnTo>
                <a:lnTo>
                  <a:pt x="3431" y="2775"/>
                </a:lnTo>
                <a:lnTo>
                  <a:pt x="3431" y="2777"/>
                </a:lnTo>
                <a:lnTo>
                  <a:pt x="3430" y="2777"/>
                </a:lnTo>
                <a:lnTo>
                  <a:pt x="3430" y="2775"/>
                </a:lnTo>
                <a:lnTo>
                  <a:pt x="3430" y="2774"/>
                </a:lnTo>
                <a:lnTo>
                  <a:pt x="3429" y="2774"/>
                </a:lnTo>
                <a:lnTo>
                  <a:pt x="3427" y="2774"/>
                </a:lnTo>
                <a:lnTo>
                  <a:pt x="3427" y="2775"/>
                </a:lnTo>
                <a:lnTo>
                  <a:pt x="3426" y="2775"/>
                </a:lnTo>
                <a:lnTo>
                  <a:pt x="3426" y="2777"/>
                </a:lnTo>
                <a:lnTo>
                  <a:pt x="3424" y="2777"/>
                </a:lnTo>
                <a:lnTo>
                  <a:pt x="3424" y="2775"/>
                </a:lnTo>
                <a:lnTo>
                  <a:pt x="3424" y="2774"/>
                </a:lnTo>
                <a:lnTo>
                  <a:pt x="3424" y="2772"/>
                </a:lnTo>
                <a:lnTo>
                  <a:pt x="3423" y="2772"/>
                </a:lnTo>
                <a:lnTo>
                  <a:pt x="3423" y="2771"/>
                </a:lnTo>
                <a:lnTo>
                  <a:pt x="3423" y="2770"/>
                </a:lnTo>
                <a:lnTo>
                  <a:pt x="3424" y="2770"/>
                </a:lnTo>
                <a:lnTo>
                  <a:pt x="3424" y="2768"/>
                </a:lnTo>
                <a:lnTo>
                  <a:pt x="3426" y="2768"/>
                </a:lnTo>
                <a:lnTo>
                  <a:pt x="3427" y="2768"/>
                </a:lnTo>
                <a:lnTo>
                  <a:pt x="3427" y="2767"/>
                </a:lnTo>
                <a:lnTo>
                  <a:pt x="3429" y="2767"/>
                </a:lnTo>
                <a:lnTo>
                  <a:pt x="3430" y="2767"/>
                </a:lnTo>
                <a:lnTo>
                  <a:pt x="3430" y="2765"/>
                </a:lnTo>
                <a:lnTo>
                  <a:pt x="3430" y="2764"/>
                </a:lnTo>
                <a:lnTo>
                  <a:pt x="3429" y="2764"/>
                </a:lnTo>
                <a:lnTo>
                  <a:pt x="3427" y="2764"/>
                </a:lnTo>
                <a:lnTo>
                  <a:pt x="3426" y="2764"/>
                </a:lnTo>
                <a:lnTo>
                  <a:pt x="3426" y="2765"/>
                </a:lnTo>
                <a:lnTo>
                  <a:pt x="3426" y="2767"/>
                </a:lnTo>
                <a:lnTo>
                  <a:pt x="3424" y="2767"/>
                </a:lnTo>
                <a:lnTo>
                  <a:pt x="3423" y="2767"/>
                </a:lnTo>
                <a:lnTo>
                  <a:pt x="3421" y="2767"/>
                </a:lnTo>
                <a:lnTo>
                  <a:pt x="3421" y="2765"/>
                </a:lnTo>
                <a:lnTo>
                  <a:pt x="3420" y="2765"/>
                </a:lnTo>
                <a:lnTo>
                  <a:pt x="3418" y="2765"/>
                </a:lnTo>
                <a:lnTo>
                  <a:pt x="3418" y="2764"/>
                </a:lnTo>
                <a:lnTo>
                  <a:pt x="3420" y="2764"/>
                </a:lnTo>
                <a:lnTo>
                  <a:pt x="3420" y="2762"/>
                </a:lnTo>
                <a:lnTo>
                  <a:pt x="3421" y="2762"/>
                </a:lnTo>
                <a:lnTo>
                  <a:pt x="3421" y="2764"/>
                </a:lnTo>
                <a:lnTo>
                  <a:pt x="3423" y="2764"/>
                </a:lnTo>
                <a:lnTo>
                  <a:pt x="3423" y="2762"/>
                </a:lnTo>
                <a:lnTo>
                  <a:pt x="3423" y="2761"/>
                </a:lnTo>
                <a:lnTo>
                  <a:pt x="3424" y="2761"/>
                </a:lnTo>
                <a:lnTo>
                  <a:pt x="3424" y="2759"/>
                </a:lnTo>
                <a:lnTo>
                  <a:pt x="3426" y="2759"/>
                </a:lnTo>
                <a:lnTo>
                  <a:pt x="3426" y="2758"/>
                </a:lnTo>
                <a:lnTo>
                  <a:pt x="3424" y="2758"/>
                </a:lnTo>
                <a:lnTo>
                  <a:pt x="3424" y="2759"/>
                </a:lnTo>
                <a:lnTo>
                  <a:pt x="3423" y="2759"/>
                </a:lnTo>
                <a:lnTo>
                  <a:pt x="3423" y="2758"/>
                </a:lnTo>
                <a:lnTo>
                  <a:pt x="3421" y="2758"/>
                </a:lnTo>
                <a:lnTo>
                  <a:pt x="3420" y="2758"/>
                </a:lnTo>
                <a:lnTo>
                  <a:pt x="3420" y="2757"/>
                </a:lnTo>
                <a:lnTo>
                  <a:pt x="3421" y="2757"/>
                </a:lnTo>
                <a:lnTo>
                  <a:pt x="3421" y="2755"/>
                </a:lnTo>
                <a:lnTo>
                  <a:pt x="3420" y="2755"/>
                </a:lnTo>
                <a:lnTo>
                  <a:pt x="3420" y="2755"/>
                </a:lnTo>
                <a:lnTo>
                  <a:pt x="3418" y="2755"/>
                </a:lnTo>
                <a:lnTo>
                  <a:pt x="3418" y="2754"/>
                </a:lnTo>
                <a:lnTo>
                  <a:pt x="3420" y="2754"/>
                </a:lnTo>
                <a:lnTo>
                  <a:pt x="3420" y="2752"/>
                </a:lnTo>
                <a:lnTo>
                  <a:pt x="3418" y="2752"/>
                </a:lnTo>
                <a:lnTo>
                  <a:pt x="3417" y="2752"/>
                </a:lnTo>
                <a:lnTo>
                  <a:pt x="3417" y="2751"/>
                </a:lnTo>
                <a:lnTo>
                  <a:pt x="3417" y="2749"/>
                </a:lnTo>
                <a:lnTo>
                  <a:pt x="3418" y="2749"/>
                </a:lnTo>
                <a:lnTo>
                  <a:pt x="3418" y="2751"/>
                </a:lnTo>
                <a:lnTo>
                  <a:pt x="3420" y="2751"/>
                </a:lnTo>
                <a:lnTo>
                  <a:pt x="3420" y="2749"/>
                </a:lnTo>
                <a:lnTo>
                  <a:pt x="3420" y="2748"/>
                </a:lnTo>
                <a:lnTo>
                  <a:pt x="3418" y="2749"/>
                </a:lnTo>
                <a:lnTo>
                  <a:pt x="3418" y="2748"/>
                </a:lnTo>
                <a:lnTo>
                  <a:pt x="3417" y="2748"/>
                </a:lnTo>
                <a:lnTo>
                  <a:pt x="3417" y="2746"/>
                </a:lnTo>
                <a:lnTo>
                  <a:pt x="3417" y="2745"/>
                </a:lnTo>
                <a:lnTo>
                  <a:pt x="3417" y="2744"/>
                </a:lnTo>
                <a:lnTo>
                  <a:pt x="3416" y="2744"/>
                </a:lnTo>
                <a:lnTo>
                  <a:pt x="3417" y="2742"/>
                </a:lnTo>
                <a:lnTo>
                  <a:pt x="3417" y="2741"/>
                </a:lnTo>
                <a:lnTo>
                  <a:pt x="3416" y="2741"/>
                </a:lnTo>
                <a:lnTo>
                  <a:pt x="3416" y="2742"/>
                </a:lnTo>
                <a:lnTo>
                  <a:pt x="3416" y="2744"/>
                </a:lnTo>
                <a:lnTo>
                  <a:pt x="3416" y="2745"/>
                </a:lnTo>
                <a:lnTo>
                  <a:pt x="3416" y="2746"/>
                </a:lnTo>
                <a:lnTo>
                  <a:pt x="3416" y="2748"/>
                </a:lnTo>
                <a:lnTo>
                  <a:pt x="3416" y="2749"/>
                </a:lnTo>
                <a:lnTo>
                  <a:pt x="3414" y="2749"/>
                </a:lnTo>
                <a:lnTo>
                  <a:pt x="3414" y="2751"/>
                </a:lnTo>
                <a:lnTo>
                  <a:pt x="3414" y="2752"/>
                </a:lnTo>
                <a:lnTo>
                  <a:pt x="3414" y="2754"/>
                </a:lnTo>
                <a:lnTo>
                  <a:pt x="3413" y="2754"/>
                </a:lnTo>
                <a:lnTo>
                  <a:pt x="3413" y="2752"/>
                </a:lnTo>
                <a:lnTo>
                  <a:pt x="3411" y="2752"/>
                </a:lnTo>
                <a:lnTo>
                  <a:pt x="3411" y="2754"/>
                </a:lnTo>
                <a:lnTo>
                  <a:pt x="3411" y="2755"/>
                </a:lnTo>
                <a:lnTo>
                  <a:pt x="3410" y="2755"/>
                </a:lnTo>
                <a:lnTo>
                  <a:pt x="3410" y="2754"/>
                </a:lnTo>
                <a:lnTo>
                  <a:pt x="3408" y="2754"/>
                </a:lnTo>
                <a:lnTo>
                  <a:pt x="3408" y="2752"/>
                </a:lnTo>
                <a:lnTo>
                  <a:pt x="3407" y="2752"/>
                </a:lnTo>
                <a:lnTo>
                  <a:pt x="3407" y="2751"/>
                </a:lnTo>
                <a:lnTo>
                  <a:pt x="3408" y="2751"/>
                </a:lnTo>
                <a:lnTo>
                  <a:pt x="3408" y="2749"/>
                </a:lnTo>
                <a:lnTo>
                  <a:pt x="3410" y="2749"/>
                </a:lnTo>
                <a:lnTo>
                  <a:pt x="3411" y="2749"/>
                </a:lnTo>
                <a:lnTo>
                  <a:pt x="3411" y="2748"/>
                </a:lnTo>
                <a:lnTo>
                  <a:pt x="3411" y="2746"/>
                </a:lnTo>
                <a:lnTo>
                  <a:pt x="3411" y="2745"/>
                </a:lnTo>
                <a:lnTo>
                  <a:pt x="3411" y="2744"/>
                </a:lnTo>
                <a:lnTo>
                  <a:pt x="3411" y="2742"/>
                </a:lnTo>
                <a:lnTo>
                  <a:pt x="3413" y="2744"/>
                </a:lnTo>
                <a:lnTo>
                  <a:pt x="3413" y="2742"/>
                </a:lnTo>
                <a:lnTo>
                  <a:pt x="3411" y="2742"/>
                </a:lnTo>
                <a:lnTo>
                  <a:pt x="3410" y="2742"/>
                </a:lnTo>
                <a:lnTo>
                  <a:pt x="3410" y="2744"/>
                </a:lnTo>
                <a:lnTo>
                  <a:pt x="3408" y="2744"/>
                </a:lnTo>
                <a:lnTo>
                  <a:pt x="3408" y="2745"/>
                </a:lnTo>
                <a:lnTo>
                  <a:pt x="3410" y="2745"/>
                </a:lnTo>
                <a:lnTo>
                  <a:pt x="3410" y="2746"/>
                </a:lnTo>
                <a:lnTo>
                  <a:pt x="3408" y="2746"/>
                </a:lnTo>
                <a:lnTo>
                  <a:pt x="3408" y="2748"/>
                </a:lnTo>
                <a:lnTo>
                  <a:pt x="3408" y="2749"/>
                </a:lnTo>
                <a:lnTo>
                  <a:pt x="3407" y="2749"/>
                </a:lnTo>
                <a:lnTo>
                  <a:pt x="3405" y="2749"/>
                </a:lnTo>
                <a:lnTo>
                  <a:pt x="3404" y="2749"/>
                </a:lnTo>
                <a:lnTo>
                  <a:pt x="3404" y="2748"/>
                </a:lnTo>
                <a:lnTo>
                  <a:pt x="3404" y="2748"/>
                </a:lnTo>
                <a:lnTo>
                  <a:pt x="3404" y="2746"/>
                </a:lnTo>
                <a:lnTo>
                  <a:pt x="3403" y="2746"/>
                </a:lnTo>
                <a:lnTo>
                  <a:pt x="3403" y="2745"/>
                </a:lnTo>
                <a:lnTo>
                  <a:pt x="3403" y="2744"/>
                </a:lnTo>
                <a:lnTo>
                  <a:pt x="3403" y="2742"/>
                </a:lnTo>
                <a:lnTo>
                  <a:pt x="3404" y="2742"/>
                </a:lnTo>
                <a:lnTo>
                  <a:pt x="3404" y="2744"/>
                </a:lnTo>
                <a:lnTo>
                  <a:pt x="3404" y="2744"/>
                </a:lnTo>
                <a:lnTo>
                  <a:pt x="3405" y="2744"/>
                </a:lnTo>
                <a:lnTo>
                  <a:pt x="3405" y="2742"/>
                </a:lnTo>
                <a:lnTo>
                  <a:pt x="3404" y="2742"/>
                </a:lnTo>
                <a:lnTo>
                  <a:pt x="3404" y="2741"/>
                </a:lnTo>
                <a:lnTo>
                  <a:pt x="3404" y="2739"/>
                </a:lnTo>
                <a:lnTo>
                  <a:pt x="3405" y="2739"/>
                </a:lnTo>
                <a:lnTo>
                  <a:pt x="3405" y="2738"/>
                </a:lnTo>
                <a:lnTo>
                  <a:pt x="3404" y="2738"/>
                </a:lnTo>
                <a:lnTo>
                  <a:pt x="3404" y="2739"/>
                </a:lnTo>
                <a:lnTo>
                  <a:pt x="3404" y="2739"/>
                </a:lnTo>
                <a:lnTo>
                  <a:pt x="3404" y="2738"/>
                </a:lnTo>
                <a:lnTo>
                  <a:pt x="3404" y="2736"/>
                </a:lnTo>
                <a:lnTo>
                  <a:pt x="3404" y="2735"/>
                </a:lnTo>
                <a:lnTo>
                  <a:pt x="3404" y="2735"/>
                </a:lnTo>
                <a:lnTo>
                  <a:pt x="3405" y="2735"/>
                </a:lnTo>
                <a:lnTo>
                  <a:pt x="3407" y="2735"/>
                </a:lnTo>
                <a:lnTo>
                  <a:pt x="3408" y="2735"/>
                </a:lnTo>
                <a:lnTo>
                  <a:pt x="3410" y="2735"/>
                </a:lnTo>
                <a:lnTo>
                  <a:pt x="3410" y="2733"/>
                </a:lnTo>
                <a:lnTo>
                  <a:pt x="3408" y="2733"/>
                </a:lnTo>
                <a:lnTo>
                  <a:pt x="3408" y="2732"/>
                </a:lnTo>
                <a:lnTo>
                  <a:pt x="3407" y="2732"/>
                </a:lnTo>
                <a:lnTo>
                  <a:pt x="3405" y="2732"/>
                </a:lnTo>
                <a:lnTo>
                  <a:pt x="3404" y="2732"/>
                </a:lnTo>
                <a:lnTo>
                  <a:pt x="3404" y="2731"/>
                </a:lnTo>
                <a:lnTo>
                  <a:pt x="3405" y="2731"/>
                </a:lnTo>
                <a:lnTo>
                  <a:pt x="3405" y="2729"/>
                </a:lnTo>
                <a:lnTo>
                  <a:pt x="3407" y="2729"/>
                </a:lnTo>
                <a:lnTo>
                  <a:pt x="3407" y="2728"/>
                </a:lnTo>
                <a:lnTo>
                  <a:pt x="3407" y="2726"/>
                </a:lnTo>
                <a:lnTo>
                  <a:pt x="3408" y="2726"/>
                </a:lnTo>
                <a:lnTo>
                  <a:pt x="3408" y="2725"/>
                </a:lnTo>
                <a:lnTo>
                  <a:pt x="3407" y="2725"/>
                </a:lnTo>
                <a:lnTo>
                  <a:pt x="3407" y="2723"/>
                </a:lnTo>
                <a:lnTo>
                  <a:pt x="3405" y="2723"/>
                </a:lnTo>
                <a:lnTo>
                  <a:pt x="3404" y="2723"/>
                </a:lnTo>
                <a:lnTo>
                  <a:pt x="3404" y="2725"/>
                </a:lnTo>
                <a:lnTo>
                  <a:pt x="3404" y="2725"/>
                </a:lnTo>
                <a:lnTo>
                  <a:pt x="3404" y="2726"/>
                </a:lnTo>
                <a:lnTo>
                  <a:pt x="3404" y="2728"/>
                </a:lnTo>
                <a:lnTo>
                  <a:pt x="3403" y="2728"/>
                </a:lnTo>
                <a:lnTo>
                  <a:pt x="3403" y="2729"/>
                </a:lnTo>
                <a:lnTo>
                  <a:pt x="3403" y="2731"/>
                </a:lnTo>
                <a:lnTo>
                  <a:pt x="3403" y="2732"/>
                </a:lnTo>
                <a:lnTo>
                  <a:pt x="3401" y="2732"/>
                </a:lnTo>
                <a:lnTo>
                  <a:pt x="3401" y="2731"/>
                </a:lnTo>
                <a:lnTo>
                  <a:pt x="3401" y="2729"/>
                </a:lnTo>
                <a:lnTo>
                  <a:pt x="3401" y="2728"/>
                </a:lnTo>
                <a:lnTo>
                  <a:pt x="3401" y="2726"/>
                </a:lnTo>
                <a:lnTo>
                  <a:pt x="3401" y="2725"/>
                </a:lnTo>
                <a:lnTo>
                  <a:pt x="3403" y="2725"/>
                </a:lnTo>
                <a:lnTo>
                  <a:pt x="3403" y="2723"/>
                </a:lnTo>
                <a:lnTo>
                  <a:pt x="3403" y="2722"/>
                </a:lnTo>
                <a:lnTo>
                  <a:pt x="3404" y="2722"/>
                </a:lnTo>
                <a:lnTo>
                  <a:pt x="3404" y="2720"/>
                </a:lnTo>
                <a:lnTo>
                  <a:pt x="3404" y="2720"/>
                </a:lnTo>
                <a:lnTo>
                  <a:pt x="3404" y="2720"/>
                </a:lnTo>
                <a:lnTo>
                  <a:pt x="3404" y="2719"/>
                </a:lnTo>
                <a:lnTo>
                  <a:pt x="3404" y="2719"/>
                </a:lnTo>
                <a:lnTo>
                  <a:pt x="3404" y="2717"/>
                </a:lnTo>
                <a:lnTo>
                  <a:pt x="3403" y="2717"/>
                </a:lnTo>
                <a:lnTo>
                  <a:pt x="3403" y="2716"/>
                </a:lnTo>
                <a:lnTo>
                  <a:pt x="3401" y="2716"/>
                </a:lnTo>
                <a:lnTo>
                  <a:pt x="3401" y="2715"/>
                </a:lnTo>
                <a:lnTo>
                  <a:pt x="3403" y="2715"/>
                </a:lnTo>
                <a:lnTo>
                  <a:pt x="3403" y="2713"/>
                </a:lnTo>
                <a:lnTo>
                  <a:pt x="3401" y="2713"/>
                </a:lnTo>
                <a:lnTo>
                  <a:pt x="3400" y="2713"/>
                </a:lnTo>
                <a:lnTo>
                  <a:pt x="3400" y="2712"/>
                </a:lnTo>
                <a:lnTo>
                  <a:pt x="3400" y="2710"/>
                </a:lnTo>
                <a:lnTo>
                  <a:pt x="3398" y="2710"/>
                </a:lnTo>
                <a:lnTo>
                  <a:pt x="3397" y="2710"/>
                </a:lnTo>
                <a:lnTo>
                  <a:pt x="3397" y="2712"/>
                </a:lnTo>
                <a:lnTo>
                  <a:pt x="3398" y="2712"/>
                </a:lnTo>
                <a:lnTo>
                  <a:pt x="3398" y="2713"/>
                </a:lnTo>
                <a:lnTo>
                  <a:pt x="3398" y="2715"/>
                </a:lnTo>
                <a:lnTo>
                  <a:pt x="3400" y="2715"/>
                </a:lnTo>
                <a:lnTo>
                  <a:pt x="3400" y="2716"/>
                </a:lnTo>
                <a:lnTo>
                  <a:pt x="3400" y="2717"/>
                </a:lnTo>
                <a:lnTo>
                  <a:pt x="3401" y="2717"/>
                </a:lnTo>
                <a:lnTo>
                  <a:pt x="3401" y="2719"/>
                </a:lnTo>
                <a:lnTo>
                  <a:pt x="3401" y="2720"/>
                </a:lnTo>
                <a:lnTo>
                  <a:pt x="3401" y="2720"/>
                </a:lnTo>
                <a:lnTo>
                  <a:pt x="3400" y="2720"/>
                </a:lnTo>
                <a:lnTo>
                  <a:pt x="3400" y="2722"/>
                </a:lnTo>
                <a:lnTo>
                  <a:pt x="3398" y="2722"/>
                </a:lnTo>
                <a:lnTo>
                  <a:pt x="3397" y="2722"/>
                </a:lnTo>
                <a:lnTo>
                  <a:pt x="3395" y="2722"/>
                </a:lnTo>
                <a:lnTo>
                  <a:pt x="3395" y="2720"/>
                </a:lnTo>
                <a:lnTo>
                  <a:pt x="3394" y="2720"/>
                </a:lnTo>
                <a:lnTo>
                  <a:pt x="3392" y="2720"/>
                </a:lnTo>
                <a:lnTo>
                  <a:pt x="3392" y="2720"/>
                </a:lnTo>
                <a:lnTo>
                  <a:pt x="3391" y="2720"/>
                </a:lnTo>
                <a:lnTo>
                  <a:pt x="3391" y="2719"/>
                </a:lnTo>
                <a:lnTo>
                  <a:pt x="3389" y="2719"/>
                </a:lnTo>
                <a:lnTo>
                  <a:pt x="3389" y="2717"/>
                </a:lnTo>
                <a:lnTo>
                  <a:pt x="3388" y="2717"/>
                </a:lnTo>
                <a:lnTo>
                  <a:pt x="3388" y="2716"/>
                </a:lnTo>
                <a:lnTo>
                  <a:pt x="3387" y="2716"/>
                </a:lnTo>
                <a:lnTo>
                  <a:pt x="3387" y="2715"/>
                </a:lnTo>
                <a:lnTo>
                  <a:pt x="3385" y="2713"/>
                </a:lnTo>
                <a:lnTo>
                  <a:pt x="3385" y="2712"/>
                </a:lnTo>
                <a:lnTo>
                  <a:pt x="3384" y="2712"/>
                </a:lnTo>
                <a:lnTo>
                  <a:pt x="3384" y="2710"/>
                </a:lnTo>
                <a:lnTo>
                  <a:pt x="3385" y="2710"/>
                </a:lnTo>
                <a:lnTo>
                  <a:pt x="3387" y="2712"/>
                </a:lnTo>
                <a:lnTo>
                  <a:pt x="3387" y="2710"/>
                </a:lnTo>
                <a:lnTo>
                  <a:pt x="3387" y="2709"/>
                </a:lnTo>
                <a:lnTo>
                  <a:pt x="3385" y="2709"/>
                </a:lnTo>
                <a:lnTo>
                  <a:pt x="3385" y="2707"/>
                </a:lnTo>
                <a:lnTo>
                  <a:pt x="3385" y="2706"/>
                </a:lnTo>
                <a:lnTo>
                  <a:pt x="3384" y="2706"/>
                </a:lnTo>
                <a:lnTo>
                  <a:pt x="3384" y="2707"/>
                </a:lnTo>
                <a:lnTo>
                  <a:pt x="3384" y="2709"/>
                </a:lnTo>
                <a:lnTo>
                  <a:pt x="3382" y="2709"/>
                </a:lnTo>
                <a:lnTo>
                  <a:pt x="3382" y="2710"/>
                </a:lnTo>
                <a:lnTo>
                  <a:pt x="3382" y="2712"/>
                </a:lnTo>
                <a:lnTo>
                  <a:pt x="3382" y="2713"/>
                </a:lnTo>
                <a:lnTo>
                  <a:pt x="3382" y="2715"/>
                </a:lnTo>
                <a:lnTo>
                  <a:pt x="3381" y="2715"/>
                </a:lnTo>
                <a:lnTo>
                  <a:pt x="3382" y="2716"/>
                </a:lnTo>
                <a:lnTo>
                  <a:pt x="3381" y="2716"/>
                </a:lnTo>
                <a:lnTo>
                  <a:pt x="3381" y="2717"/>
                </a:lnTo>
                <a:lnTo>
                  <a:pt x="3379" y="2717"/>
                </a:lnTo>
                <a:lnTo>
                  <a:pt x="3379" y="2719"/>
                </a:lnTo>
                <a:lnTo>
                  <a:pt x="3378" y="2719"/>
                </a:lnTo>
                <a:lnTo>
                  <a:pt x="3378" y="2717"/>
                </a:lnTo>
                <a:lnTo>
                  <a:pt x="3376" y="2717"/>
                </a:lnTo>
                <a:lnTo>
                  <a:pt x="3378" y="2716"/>
                </a:lnTo>
                <a:lnTo>
                  <a:pt x="3378" y="2715"/>
                </a:lnTo>
                <a:lnTo>
                  <a:pt x="3378" y="2713"/>
                </a:lnTo>
                <a:lnTo>
                  <a:pt x="3379" y="2713"/>
                </a:lnTo>
                <a:lnTo>
                  <a:pt x="3381" y="2713"/>
                </a:lnTo>
                <a:lnTo>
                  <a:pt x="3381" y="2712"/>
                </a:lnTo>
                <a:lnTo>
                  <a:pt x="3379" y="2712"/>
                </a:lnTo>
                <a:lnTo>
                  <a:pt x="3378" y="2712"/>
                </a:lnTo>
                <a:lnTo>
                  <a:pt x="3378" y="2713"/>
                </a:lnTo>
                <a:lnTo>
                  <a:pt x="3376" y="2713"/>
                </a:lnTo>
                <a:lnTo>
                  <a:pt x="3376" y="2715"/>
                </a:lnTo>
                <a:lnTo>
                  <a:pt x="3375" y="2715"/>
                </a:lnTo>
                <a:lnTo>
                  <a:pt x="3375" y="2713"/>
                </a:lnTo>
                <a:lnTo>
                  <a:pt x="3374" y="2713"/>
                </a:lnTo>
                <a:lnTo>
                  <a:pt x="3374" y="2715"/>
                </a:lnTo>
                <a:lnTo>
                  <a:pt x="3372" y="2715"/>
                </a:lnTo>
                <a:lnTo>
                  <a:pt x="3371" y="2715"/>
                </a:lnTo>
                <a:lnTo>
                  <a:pt x="3369" y="2715"/>
                </a:lnTo>
                <a:lnTo>
                  <a:pt x="3369" y="2713"/>
                </a:lnTo>
                <a:lnTo>
                  <a:pt x="3369" y="2712"/>
                </a:lnTo>
                <a:lnTo>
                  <a:pt x="3371" y="2712"/>
                </a:lnTo>
                <a:lnTo>
                  <a:pt x="3371" y="2710"/>
                </a:lnTo>
                <a:lnTo>
                  <a:pt x="3372" y="2710"/>
                </a:lnTo>
                <a:lnTo>
                  <a:pt x="3374" y="2710"/>
                </a:lnTo>
                <a:lnTo>
                  <a:pt x="3374" y="2709"/>
                </a:lnTo>
                <a:lnTo>
                  <a:pt x="3375" y="2709"/>
                </a:lnTo>
                <a:lnTo>
                  <a:pt x="3375" y="2707"/>
                </a:lnTo>
                <a:lnTo>
                  <a:pt x="3376" y="2707"/>
                </a:lnTo>
                <a:lnTo>
                  <a:pt x="3376" y="2706"/>
                </a:lnTo>
                <a:lnTo>
                  <a:pt x="3375" y="2706"/>
                </a:lnTo>
                <a:lnTo>
                  <a:pt x="3374" y="2706"/>
                </a:lnTo>
                <a:lnTo>
                  <a:pt x="3374" y="2707"/>
                </a:lnTo>
                <a:lnTo>
                  <a:pt x="3372" y="2707"/>
                </a:lnTo>
                <a:lnTo>
                  <a:pt x="3372" y="2706"/>
                </a:lnTo>
                <a:lnTo>
                  <a:pt x="3371" y="2706"/>
                </a:lnTo>
                <a:lnTo>
                  <a:pt x="3369" y="2706"/>
                </a:lnTo>
                <a:lnTo>
                  <a:pt x="3369" y="2706"/>
                </a:lnTo>
                <a:lnTo>
                  <a:pt x="3368" y="2706"/>
                </a:lnTo>
                <a:lnTo>
                  <a:pt x="3366" y="2706"/>
                </a:lnTo>
                <a:lnTo>
                  <a:pt x="3366" y="2707"/>
                </a:lnTo>
                <a:lnTo>
                  <a:pt x="3365" y="2707"/>
                </a:lnTo>
                <a:lnTo>
                  <a:pt x="3365" y="2706"/>
                </a:lnTo>
                <a:lnTo>
                  <a:pt x="3365" y="2704"/>
                </a:lnTo>
                <a:lnTo>
                  <a:pt x="3363" y="2704"/>
                </a:lnTo>
                <a:lnTo>
                  <a:pt x="3362" y="2704"/>
                </a:lnTo>
                <a:lnTo>
                  <a:pt x="3361" y="2704"/>
                </a:lnTo>
                <a:lnTo>
                  <a:pt x="3359" y="2704"/>
                </a:lnTo>
                <a:lnTo>
                  <a:pt x="3358" y="2704"/>
                </a:lnTo>
                <a:lnTo>
                  <a:pt x="3356" y="2704"/>
                </a:lnTo>
                <a:lnTo>
                  <a:pt x="3356" y="2703"/>
                </a:lnTo>
                <a:lnTo>
                  <a:pt x="3356" y="2702"/>
                </a:lnTo>
                <a:lnTo>
                  <a:pt x="3356" y="2700"/>
                </a:lnTo>
                <a:lnTo>
                  <a:pt x="3355" y="2700"/>
                </a:lnTo>
                <a:lnTo>
                  <a:pt x="3355" y="2699"/>
                </a:lnTo>
                <a:lnTo>
                  <a:pt x="3353" y="2699"/>
                </a:lnTo>
                <a:lnTo>
                  <a:pt x="3353" y="2697"/>
                </a:lnTo>
                <a:lnTo>
                  <a:pt x="3353" y="2696"/>
                </a:lnTo>
                <a:lnTo>
                  <a:pt x="3355" y="2696"/>
                </a:lnTo>
                <a:lnTo>
                  <a:pt x="3356" y="2696"/>
                </a:lnTo>
                <a:lnTo>
                  <a:pt x="3356" y="2694"/>
                </a:lnTo>
                <a:lnTo>
                  <a:pt x="3355" y="2694"/>
                </a:lnTo>
                <a:lnTo>
                  <a:pt x="3355" y="2693"/>
                </a:lnTo>
                <a:lnTo>
                  <a:pt x="3356" y="2693"/>
                </a:lnTo>
                <a:lnTo>
                  <a:pt x="3356" y="2691"/>
                </a:lnTo>
                <a:lnTo>
                  <a:pt x="3358" y="2691"/>
                </a:lnTo>
                <a:lnTo>
                  <a:pt x="3359" y="2691"/>
                </a:lnTo>
                <a:lnTo>
                  <a:pt x="3361" y="2691"/>
                </a:lnTo>
                <a:lnTo>
                  <a:pt x="3361" y="2693"/>
                </a:lnTo>
                <a:lnTo>
                  <a:pt x="3362" y="2693"/>
                </a:lnTo>
                <a:lnTo>
                  <a:pt x="3362" y="2691"/>
                </a:lnTo>
                <a:lnTo>
                  <a:pt x="3363" y="2691"/>
                </a:lnTo>
                <a:lnTo>
                  <a:pt x="3365" y="2691"/>
                </a:lnTo>
                <a:lnTo>
                  <a:pt x="3366" y="2691"/>
                </a:lnTo>
                <a:lnTo>
                  <a:pt x="3366" y="2693"/>
                </a:lnTo>
                <a:lnTo>
                  <a:pt x="3368" y="2693"/>
                </a:lnTo>
                <a:lnTo>
                  <a:pt x="3369" y="2693"/>
                </a:lnTo>
                <a:lnTo>
                  <a:pt x="3369" y="2694"/>
                </a:lnTo>
                <a:lnTo>
                  <a:pt x="3369" y="2694"/>
                </a:lnTo>
                <a:lnTo>
                  <a:pt x="3369" y="2696"/>
                </a:lnTo>
                <a:lnTo>
                  <a:pt x="3371" y="2696"/>
                </a:lnTo>
                <a:lnTo>
                  <a:pt x="3372" y="2696"/>
                </a:lnTo>
                <a:lnTo>
                  <a:pt x="3374" y="2696"/>
                </a:lnTo>
                <a:lnTo>
                  <a:pt x="3374" y="2694"/>
                </a:lnTo>
                <a:lnTo>
                  <a:pt x="3375" y="2694"/>
                </a:lnTo>
                <a:lnTo>
                  <a:pt x="3375" y="2696"/>
                </a:lnTo>
                <a:lnTo>
                  <a:pt x="3376" y="2694"/>
                </a:lnTo>
                <a:lnTo>
                  <a:pt x="3376" y="2696"/>
                </a:lnTo>
                <a:lnTo>
                  <a:pt x="3378" y="2696"/>
                </a:lnTo>
                <a:lnTo>
                  <a:pt x="3379" y="2696"/>
                </a:lnTo>
                <a:lnTo>
                  <a:pt x="3381" y="2696"/>
                </a:lnTo>
                <a:lnTo>
                  <a:pt x="3381" y="2694"/>
                </a:lnTo>
                <a:lnTo>
                  <a:pt x="3379" y="2694"/>
                </a:lnTo>
                <a:lnTo>
                  <a:pt x="3378" y="2694"/>
                </a:lnTo>
                <a:lnTo>
                  <a:pt x="3376" y="2694"/>
                </a:lnTo>
                <a:lnTo>
                  <a:pt x="3376" y="2693"/>
                </a:lnTo>
                <a:lnTo>
                  <a:pt x="3375" y="2693"/>
                </a:lnTo>
                <a:lnTo>
                  <a:pt x="3374" y="2693"/>
                </a:lnTo>
                <a:lnTo>
                  <a:pt x="3374" y="2694"/>
                </a:lnTo>
                <a:lnTo>
                  <a:pt x="3372" y="2694"/>
                </a:lnTo>
                <a:lnTo>
                  <a:pt x="3372" y="2693"/>
                </a:lnTo>
                <a:lnTo>
                  <a:pt x="3372" y="2691"/>
                </a:lnTo>
                <a:lnTo>
                  <a:pt x="3371" y="2691"/>
                </a:lnTo>
                <a:lnTo>
                  <a:pt x="3371" y="2690"/>
                </a:lnTo>
                <a:lnTo>
                  <a:pt x="3369" y="2690"/>
                </a:lnTo>
                <a:lnTo>
                  <a:pt x="3369" y="2689"/>
                </a:lnTo>
                <a:lnTo>
                  <a:pt x="3369" y="2687"/>
                </a:lnTo>
                <a:lnTo>
                  <a:pt x="3369" y="2686"/>
                </a:lnTo>
                <a:lnTo>
                  <a:pt x="3369" y="2686"/>
                </a:lnTo>
                <a:lnTo>
                  <a:pt x="3368" y="2686"/>
                </a:lnTo>
                <a:lnTo>
                  <a:pt x="3368" y="2686"/>
                </a:lnTo>
                <a:lnTo>
                  <a:pt x="3369" y="2686"/>
                </a:lnTo>
                <a:lnTo>
                  <a:pt x="3369" y="2686"/>
                </a:lnTo>
                <a:lnTo>
                  <a:pt x="3369" y="2684"/>
                </a:lnTo>
                <a:lnTo>
                  <a:pt x="3371" y="2684"/>
                </a:lnTo>
                <a:lnTo>
                  <a:pt x="3372" y="2684"/>
                </a:lnTo>
                <a:lnTo>
                  <a:pt x="3374" y="2684"/>
                </a:lnTo>
                <a:lnTo>
                  <a:pt x="3374" y="2683"/>
                </a:lnTo>
                <a:lnTo>
                  <a:pt x="3372" y="2683"/>
                </a:lnTo>
                <a:lnTo>
                  <a:pt x="3371" y="2683"/>
                </a:lnTo>
                <a:lnTo>
                  <a:pt x="3369" y="2683"/>
                </a:lnTo>
                <a:lnTo>
                  <a:pt x="3369" y="2684"/>
                </a:lnTo>
                <a:lnTo>
                  <a:pt x="3369" y="2684"/>
                </a:lnTo>
                <a:lnTo>
                  <a:pt x="3368" y="2684"/>
                </a:lnTo>
                <a:lnTo>
                  <a:pt x="3368" y="2683"/>
                </a:lnTo>
                <a:lnTo>
                  <a:pt x="3366" y="2683"/>
                </a:lnTo>
                <a:lnTo>
                  <a:pt x="3365" y="2683"/>
                </a:lnTo>
                <a:lnTo>
                  <a:pt x="3365" y="2681"/>
                </a:lnTo>
                <a:lnTo>
                  <a:pt x="3363" y="2681"/>
                </a:lnTo>
                <a:lnTo>
                  <a:pt x="3363" y="2680"/>
                </a:lnTo>
                <a:lnTo>
                  <a:pt x="3363" y="2678"/>
                </a:lnTo>
                <a:lnTo>
                  <a:pt x="3363" y="2677"/>
                </a:lnTo>
                <a:lnTo>
                  <a:pt x="3363" y="2675"/>
                </a:lnTo>
                <a:lnTo>
                  <a:pt x="3365" y="2675"/>
                </a:lnTo>
                <a:lnTo>
                  <a:pt x="3365" y="2674"/>
                </a:lnTo>
                <a:lnTo>
                  <a:pt x="3365" y="2673"/>
                </a:lnTo>
                <a:lnTo>
                  <a:pt x="3366" y="2673"/>
                </a:lnTo>
                <a:lnTo>
                  <a:pt x="3366" y="2671"/>
                </a:lnTo>
                <a:lnTo>
                  <a:pt x="3366" y="2670"/>
                </a:lnTo>
                <a:lnTo>
                  <a:pt x="3366" y="2668"/>
                </a:lnTo>
                <a:lnTo>
                  <a:pt x="3368" y="2668"/>
                </a:lnTo>
                <a:lnTo>
                  <a:pt x="3368" y="2667"/>
                </a:lnTo>
                <a:lnTo>
                  <a:pt x="3366" y="2667"/>
                </a:lnTo>
                <a:lnTo>
                  <a:pt x="3365" y="2667"/>
                </a:lnTo>
                <a:lnTo>
                  <a:pt x="3363" y="2667"/>
                </a:lnTo>
                <a:lnTo>
                  <a:pt x="3363" y="2665"/>
                </a:lnTo>
                <a:lnTo>
                  <a:pt x="3365" y="2665"/>
                </a:lnTo>
                <a:lnTo>
                  <a:pt x="3365" y="2664"/>
                </a:lnTo>
                <a:lnTo>
                  <a:pt x="3366" y="2664"/>
                </a:lnTo>
                <a:lnTo>
                  <a:pt x="3366" y="2662"/>
                </a:lnTo>
                <a:lnTo>
                  <a:pt x="3368" y="2662"/>
                </a:lnTo>
                <a:lnTo>
                  <a:pt x="3368" y="2664"/>
                </a:lnTo>
                <a:lnTo>
                  <a:pt x="3369" y="2664"/>
                </a:lnTo>
                <a:lnTo>
                  <a:pt x="3369" y="2664"/>
                </a:lnTo>
                <a:lnTo>
                  <a:pt x="3371" y="2664"/>
                </a:lnTo>
                <a:lnTo>
                  <a:pt x="3371" y="2662"/>
                </a:lnTo>
                <a:lnTo>
                  <a:pt x="3371" y="2661"/>
                </a:lnTo>
                <a:lnTo>
                  <a:pt x="3372" y="2661"/>
                </a:lnTo>
                <a:lnTo>
                  <a:pt x="3372" y="2660"/>
                </a:lnTo>
                <a:lnTo>
                  <a:pt x="3374" y="2660"/>
                </a:lnTo>
                <a:lnTo>
                  <a:pt x="3375" y="2660"/>
                </a:lnTo>
                <a:lnTo>
                  <a:pt x="3375" y="2658"/>
                </a:lnTo>
                <a:lnTo>
                  <a:pt x="3374" y="2658"/>
                </a:lnTo>
                <a:lnTo>
                  <a:pt x="3372" y="2658"/>
                </a:lnTo>
                <a:lnTo>
                  <a:pt x="3372" y="2660"/>
                </a:lnTo>
                <a:lnTo>
                  <a:pt x="3371" y="2660"/>
                </a:lnTo>
                <a:lnTo>
                  <a:pt x="3371" y="2661"/>
                </a:lnTo>
                <a:lnTo>
                  <a:pt x="3369" y="2661"/>
                </a:lnTo>
                <a:lnTo>
                  <a:pt x="3369" y="2661"/>
                </a:lnTo>
                <a:lnTo>
                  <a:pt x="3368" y="2661"/>
                </a:lnTo>
                <a:lnTo>
                  <a:pt x="3366" y="2661"/>
                </a:lnTo>
                <a:lnTo>
                  <a:pt x="3365" y="2661"/>
                </a:lnTo>
                <a:lnTo>
                  <a:pt x="3365" y="2662"/>
                </a:lnTo>
                <a:lnTo>
                  <a:pt x="3363" y="2662"/>
                </a:lnTo>
                <a:lnTo>
                  <a:pt x="3363" y="2664"/>
                </a:lnTo>
                <a:lnTo>
                  <a:pt x="3362" y="2664"/>
                </a:lnTo>
                <a:lnTo>
                  <a:pt x="3362" y="2662"/>
                </a:lnTo>
                <a:lnTo>
                  <a:pt x="3361" y="2662"/>
                </a:lnTo>
                <a:lnTo>
                  <a:pt x="3361" y="2664"/>
                </a:lnTo>
                <a:lnTo>
                  <a:pt x="3361" y="2665"/>
                </a:lnTo>
                <a:lnTo>
                  <a:pt x="3359" y="2665"/>
                </a:lnTo>
                <a:lnTo>
                  <a:pt x="3358" y="2665"/>
                </a:lnTo>
                <a:lnTo>
                  <a:pt x="3358" y="2667"/>
                </a:lnTo>
                <a:lnTo>
                  <a:pt x="3356" y="2667"/>
                </a:lnTo>
                <a:lnTo>
                  <a:pt x="3355" y="2667"/>
                </a:lnTo>
                <a:lnTo>
                  <a:pt x="3353" y="2667"/>
                </a:lnTo>
                <a:lnTo>
                  <a:pt x="3353" y="2665"/>
                </a:lnTo>
                <a:lnTo>
                  <a:pt x="3352" y="2665"/>
                </a:lnTo>
                <a:lnTo>
                  <a:pt x="3352" y="2664"/>
                </a:lnTo>
                <a:lnTo>
                  <a:pt x="3350" y="2664"/>
                </a:lnTo>
                <a:lnTo>
                  <a:pt x="3349" y="2664"/>
                </a:lnTo>
                <a:lnTo>
                  <a:pt x="3349" y="2662"/>
                </a:lnTo>
                <a:lnTo>
                  <a:pt x="3347" y="2662"/>
                </a:lnTo>
                <a:lnTo>
                  <a:pt x="3346" y="2662"/>
                </a:lnTo>
                <a:lnTo>
                  <a:pt x="3346" y="2661"/>
                </a:lnTo>
                <a:lnTo>
                  <a:pt x="3345" y="2661"/>
                </a:lnTo>
                <a:lnTo>
                  <a:pt x="3345" y="2660"/>
                </a:lnTo>
                <a:lnTo>
                  <a:pt x="3343" y="2660"/>
                </a:lnTo>
                <a:lnTo>
                  <a:pt x="3343" y="2658"/>
                </a:lnTo>
                <a:lnTo>
                  <a:pt x="3342" y="2658"/>
                </a:lnTo>
                <a:lnTo>
                  <a:pt x="3340" y="2658"/>
                </a:lnTo>
                <a:lnTo>
                  <a:pt x="3340" y="2657"/>
                </a:lnTo>
                <a:lnTo>
                  <a:pt x="3342" y="2657"/>
                </a:lnTo>
                <a:lnTo>
                  <a:pt x="3343" y="2657"/>
                </a:lnTo>
                <a:lnTo>
                  <a:pt x="3343" y="2655"/>
                </a:lnTo>
                <a:lnTo>
                  <a:pt x="3345" y="2655"/>
                </a:lnTo>
                <a:lnTo>
                  <a:pt x="3345" y="2654"/>
                </a:lnTo>
                <a:lnTo>
                  <a:pt x="3346" y="2654"/>
                </a:lnTo>
                <a:lnTo>
                  <a:pt x="3346" y="2652"/>
                </a:lnTo>
                <a:lnTo>
                  <a:pt x="3347" y="2652"/>
                </a:lnTo>
                <a:lnTo>
                  <a:pt x="3347" y="2651"/>
                </a:lnTo>
                <a:lnTo>
                  <a:pt x="3346" y="2651"/>
                </a:lnTo>
                <a:lnTo>
                  <a:pt x="3345" y="2651"/>
                </a:lnTo>
                <a:lnTo>
                  <a:pt x="3345" y="2651"/>
                </a:lnTo>
                <a:lnTo>
                  <a:pt x="3345" y="2649"/>
                </a:lnTo>
                <a:lnTo>
                  <a:pt x="3345" y="2648"/>
                </a:lnTo>
                <a:lnTo>
                  <a:pt x="3345" y="2647"/>
                </a:lnTo>
                <a:lnTo>
                  <a:pt x="3346" y="2647"/>
                </a:lnTo>
                <a:lnTo>
                  <a:pt x="3346" y="2648"/>
                </a:lnTo>
                <a:lnTo>
                  <a:pt x="3347" y="2648"/>
                </a:lnTo>
                <a:lnTo>
                  <a:pt x="3347" y="2649"/>
                </a:lnTo>
                <a:lnTo>
                  <a:pt x="3347" y="2651"/>
                </a:lnTo>
                <a:lnTo>
                  <a:pt x="3349" y="2651"/>
                </a:lnTo>
                <a:lnTo>
                  <a:pt x="3349" y="2649"/>
                </a:lnTo>
                <a:lnTo>
                  <a:pt x="3349" y="2648"/>
                </a:lnTo>
                <a:lnTo>
                  <a:pt x="3349" y="2647"/>
                </a:lnTo>
                <a:lnTo>
                  <a:pt x="3347" y="2647"/>
                </a:lnTo>
                <a:lnTo>
                  <a:pt x="3347" y="2645"/>
                </a:lnTo>
                <a:lnTo>
                  <a:pt x="3349" y="2645"/>
                </a:lnTo>
                <a:lnTo>
                  <a:pt x="3349" y="2644"/>
                </a:lnTo>
                <a:lnTo>
                  <a:pt x="3347" y="2644"/>
                </a:lnTo>
                <a:lnTo>
                  <a:pt x="3346" y="2644"/>
                </a:lnTo>
                <a:lnTo>
                  <a:pt x="3345" y="2644"/>
                </a:lnTo>
                <a:lnTo>
                  <a:pt x="3345" y="2645"/>
                </a:lnTo>
                <a:lnTo>
                  <a:pt x="3343" y="2645"/>
                </a:lnTo>
                <a:lnTo>
                  <a:pt x="3343" y="2647"/>
                </a:lnTo>
                <a:lnTo>
                  <a:pt x="3342" y="2647"/>
                </a:lnTo>
                <a:lnTo>
                  <a:pt x="3342" y="2645"/>
                </a:lnTo>
                <a:lnTo>
                  <a:pt x="3340" y="2645"/>
                </a:lnTo>
                <a:lnTo>
                  <a:pt x="3339" y="2645"/>
                </a:lnTo>
                <a:lnTo>
                  <a:pt x="3339" y="2644"/>
                </a:lnTo>
                <a:lnTo>
                  <a:pt x="3337" y="2644"/>
                </a:lnTo>
                <a:lnTo>
                  <a:pt x="3337" y="2642"/>
                </a:lnTo>
                <a:lnTo>
                  <a:pt x="3336" y="2642"/>
                </a:lnTo>
                <a:lnTo>
                  <a:pt x="3334" y="2642"/>
                </a:lnTo>
                <a:lnTo>
                  <a:pt x="3334" y="2641"/>
                </a:lnTo>
                <a:lnTo>
                  <a:pt x="3334" y="2641"/>
                </a:lnTo>
                <a:lnTo>
                  <a:pt x="3334" y="2642"/>
                </a:lnTo>
                <a:lnTo>
                  <a:pt x="3334" y="2642"/>
                </a:lnTo>
                <a:lnTo>
                  <a:pt x="3334" y="2644"/>
                </a:lnTo>
                <a:lnTo>
                  <a:pt x="3336" y="2644"/>
                </a:lnTo>
                <a:lnTo>
                  <a:pt x="3336" y="2645"/>
                </a:lnTo>
                <a:lnTo>
                  <a:pt x="3336" y="2647"/>
                </a:lnTo>
                <a:lnTo>
                  <a:pt x="3337" y="2647"/>
                </a:lnTo>
                <a:lnTo>
                  <a:pt x="3337" y="2648"/>
                </a:lnTo>
                <a:lnTo>
                  <a:pt x="3337" y="2649"/>
                </a:lnTo>
                <a:lnTo>
                  <a:pt x="3337" y="2651"/>
                </a:lnTo>
                <a:lnTo>
                  <a:pt x="3336" y="2651"/>
                </a:lnTo>
                <a:lnTo>
                  <a:pt x="3334" y="2651"/>
                </a:lnTo>
                <a:lnTo>
                  <a:pt x="3334" y="2651"/>
                </a:lnTo>
                <a:lnTo>
                  <a:pt x="3334" y="2651"/>
                </a:lnTo>
                <a:lnTo>
                  <a:pt x="3333" y="2651"/>
                </a:lnTo>
                <a:lnTo>
                  <a:pt x="3333" y="2651"/>
                </a:lnTo>
                <a:lnTo>
                  <a:pt x="3332" y="2651"/>
                </a:lnTo>
                <a:lnTo>
                  <a:pt x="3332" y="2649"/>
                </a:lnTo>
                <a:lnTo>
                  <a:pt x="3330" y="2649"/>
                </a:lnTo>
                <a:lnTo>
                  <a:pt x="3329" y="2649"/>
                </a:lnTo>
                <a:lnTo>
                  <a:pt x="3329" y="2648"/>
                </a:lnTo>
                <a:lnTo>
                  <a:pt x="3327" y="2648"/>
                </a:lnTo>
                <a:lnTo>
                  <a:pt x="3327" y="2647"/>
                </a:lnTo>
                <a:lnTo>
                  <a:pt x="3326" y="2647"/>
                </a:lnTo>
                <a:lnTo>
                  <a:pt x="3326" y="2645"/>
                </a:lnTo>
                <a:lnTo>
                  <a:pt x="3324" y="2645"/>
                </a:lnTo>
                <a:lnTo>
                  <a:pt x="3324" y="2644"/>
                </a:lnTo>
                <a:lnTo>
                  <a:pt x="3323" y="2644"/>
                </a:lnTo>
                <a:lnTo>
                  <a:pt x="3323" y="2642"/>
                </a:lnTo>
                <a:lnTo>
                  <a:pt x="3323" y="2641"/>
                </a:lnTo>
                <a:lnTo>
                  <a:pt x="3321" y="2641"/>
                </a:lnTo>
                <a:lnTo>
                  <a:pt x="3321" y="2639"/>
                </a:lnTo>
                <a:lnTo>
                  <a:pt x="3323" y="2639"/>
                </a:lnTo>
                <a:lnTo>
                  <a:pt x="3324" y="2639"/>
                </a:lnTo>
                <a:lnTo>
                  <a:pt x="3326" y="2639"/>
                </a:lnTo>
                <a:lnTo>
                  <a:pt x="3326" y="2638"/>
                </a:lnTo>
                <a:lnTo>
                  <a:pt x="3324" y="2638"/>
                </a:lnTo>
                <a:lnTo>
                  <a:pt x="3324" y="2636"/>
                </a:lnTo>
                <a:lnTo>
                  <a:pt x="3326" y="2636"/>
                </a:lnTo>
                <a:lnTo>
                  <a:pt x="3326" y="2635"/>
                </a:lnTo>
                <a:lnTo>
                  <a:pt x="3327" y="2635"/>
                </a:lnTo>
                <a:lnTo>
                  <a:pt x="3327" y="2634"/>
                </a:lnTo>
                <a:lnTo>
                  <a:pt x="3329" y="2634"/>
                </a:lnTo>
                <a:lnTo>
                  <a:pt x="3329" y="2635"/>
                </a:lnTo>
                <a:lnTo>
                  <a:pt x="3329" y="2636"/>
                </a:lnTo>
                <a:lnTo>
                  <a:pt x="3330" y="2636"/>
                </a:lnTo>
                <a:lnTo>
                  <a:pt x="3330" y="2635"/>
                </a:lnTo>
                <a:lnTo>
                  <a:pt x="3330" y="2634"/>
                </a:lnTo>
                <a:lnTo>
                  <a:pt x="3332" y="2634"/>
                </a:lnTo>
                <a:lnTo>
                  <a:pt x="3333" y="2632"/>
                </a:lnTo>
                <a:lnTo>
                  <a:pt x="3333" y="2634"/>
                </a:lnTo>
                <a:lnTo>
                  <a:pt x="3334" y="2634"/>
                </a:lnTo>
                <a:lnTo>
                  <a:pt x="3334" y="2635"/>
                </a:lnTo>
                <a:lnTo>
                  <a:pt x="3334" y="2635"/>
                </a:lnTo>
                <a:lnTo>
                  <a:pt x="3334" y="2636"/>
                </a:lnTo>
                <a:lnTo>
                  <a:pt x="3336" y="2636"/>
                </a:lnTo>
                <a:lnTo>
                  <a:pt x="3337" y="2636"/>
                </a:lnTo>
                <a:lnTo>
                  <a:pt x="3339" y="2636"/>
                </a:lnTo>
                <a:lnTo>
                  <a:pt x="3339" y="2638"/>
                </a:lnTo>
                <a:lnTo>
                  <a:pt x="3337" y="2638"/>
                </a:lnTo>
                <a:lnTo>
                  <a:pt x="3337" y="2639"/>
                </a:lnTo>
                <a:lnTo>
                  <a:pt x="3339" y="2639"/>
                </a:lnTo>
                <a:lnTo>
                  <a:pt x="3340" y="2639"/>
                </a:lnTo>
                <a:lnTo>
                  <a:pt x="3342" y="2639"/>
                </a:lnTo>
                <a:lnTo>
                  <a:pt x="3343" y="2639"/>
                </a:lnTo>
                <a:lnTo>
                  <a:pt x="3343" y="2638"/>
                </a:lnTo>
                <a:lnTo>
                  <a:pt x="3345" y="2638"/>
                </a:lnTo>
                <a:lnTo>
                  <a:pt x="3345" y="2639"/>
                </a:lnTo>
                <a:lnTo>
                  <a:pt x="3346" y="2639"/>
                </a:lnTo>
                <a:lnTo>
                  <a:pt x="3347" y="2639"/>
                </a:lnTo>
                <a:lnTo>
                  <a:pt x="3347" y="2638"/>
                </a:lnTo>
                <a:lnTo>
                  <a:pt x="3347" y="2636"/>
                </a:lnTo>
                <a:lnTo>
                  <a:pt x="3349" y="2636"/>
                </a:lnTo>
                <a:lnTo>
                  <a:pt x="3349" y="2638"/>
                </a:lnTo>
                <a:lnTo>
                  <a:pt x="3350" y="2638"/>
                </a:lnTo>
                <a:lnTo>
                  <a:pt x="3350" y="2639"/>
                </a:lnTo>
                <a:lnTo>
                  <a:pt x="3349" y="2639"/>
                </a:lnTo>
                <a:lnTo>
                  <a:pt x="3347" y="2641"/>
                </a:lnTo>
                <a:lnTo>
                  <a:pt x="3349" y="2641"/>
                </a:lnTo>
                <a:lnTo>
                  <a:pt x="3349" y="2642"/>
                </a:lnTo>
                <a:lnTo>
                  <a:pt x="3350" y="2642"/>
                </a:lnTo>
                <a:lnTo>
                  <a:pt x="3350" y="2644"/>
                </a:lnTo>
                <a:lnTo>
                  <a:pt x="3350" y="2645"/>
                </a:lnTo>
                <a:lnTo>
                  <a:pt x="3352" y="2645"/>
                </a:lnTo>
                <a:lnTo>
                  <a:pt x="3353" y="2645"/>
                </a:lnTo>
                <a:lnTo>
                  <a:pt x="3355" y="2645"/>
                </a:lnTo>
                <a:lnTo>
                  <a:pt x="3355" y="2644"/>
                </a:lnTo>
                <a:lnTo>
                  <a:pt x="3356" y="2644"/>
                </a:lnTo>
                <a:lnTo>
                  <a:pt x="3356" y="2642"/>
                </a:lnTo>
                <a:lnTo>
                  <a:pt x="3356" y="2641"/>
                </a:lnTo>
                <a:lnTo>
                  <a:pt x="3358" y="2641"/>
                </a:lnTo>
                <a:lnTo>
                  <a:pt x="3358" y="2639"/>
                </a:lnTo>
                <a:lnTo>
                  <a:pt x="3359" y="2639"/>
                </a:lnTo>
                <a:lnTo>
                  <a:pt x="3359" y="2638"/>
                </a:lnTo>
                <a:lnTo>
                  <a:pt x="3361" y="2638"/>
                </a:lnTo>
                <a:lnTo>
                  <a:pt x="3361" y="2636"/>
                </a:lnTo>
                <a:lnTo>
                  <a:pt x="3361" y="2635"/>
                </a:lnTo>
                <a:lnTo>
                  <a:pt x="3362" y="2635"/>
                </a:lnTo>
                <a:lnTo>
                  <a:pt x="3362" y="2634"/>
                </a:lnTo>
                <a:lnTo>
                  <a:pt x="3362" y="2632"/>
                </a:lnTo>
                <a:lnTo>
                  <a:pt x="3362" y="2631"/>
                </a:lnTo>
                <a:lnTo>
                  <a:pt x="3362" y="2629"/>
                </a:lnTo>
                <a:lnTo>
                  <a:pt x="3361" y="2629"/>
                </a:lnTo>
                <a:lnTo>
                  <a:pt x="3361" y="2631"/>
                </a:lnTo>
                <a:lnTo>
                  <a:pt x="3359" y="2631"/>
                </a:lnTo>
                <a:lnTo>
                  <a:pt x="3359" y="2629"/>
                </a:lnTo>
                <a:lnTo>
                  <a:pt x="3358" y="2629"/>
                </a:lnTo>
                <a:lnTo>
                  <a:pt x="3358" y="2628"/>
                </a:lnTo>
                <a:lnTo>
                  <a:pt x="3356" y="2628"/>
                </a:lnTo>
                <a:lnTo>
                  <a:pt x="3356" y="2629"/>
                </a:lnTo>
                <a:lnTo>
                  <a:pt x="3358" y="2629"/>
                </a:lnTo>
                <a:lnTo>
                  <a:pt x="3358" y="2631"/>
                </a:lnTo>
                <a:lnTo>
                  <a:pt x="3356" y="2631"/>
                </a:lnTo>
                <a:lnTo>
                  <a:pt x="3356" y="2632"/>
                </a:lnTo>
                <a:lnTo>
                  <a:pt x="3358" y="2632"/>
                </a:lnTo>
                <a:lnTo>
                  <a:pt x="3358" y="2634"/>
                </a:lnTo>
                <a:lnTo>
                  <a:pt x="3358" y="2635"/>
                </a:lnTo>
                <a:lnTo>
                  <a:pt x="3356" y="2635"/>
                </a:lnTo>
                <a:lnTo>
                  <a:pt x="3356" y="2636"/>
                </a:lnTo>
                <a:lnTo>
                  <a:pt x="3356" y="2638"/>
                </a:lnTo>
                <a:lnTo>
                  <a:pt x="3356" y="2639"/>
                </a:lnTo>
                <a:lnTo>
                  <a:pt x="3355" y="2639"/>
                </a:lnTo>
                <a:lnTo>
                  <a:pt x="3355" y="2641"/>
                </a:lnTo>
                <a:lnTo>
                  <a:pt x="3353" y="2641"/>
                </a:lnTo>
                <a:lnTo>
                  <a:pt x="3353" y="2639"/>
                </a:lnTo>
                <a:lnTo>
                  <a:pt x="3352" y="2639"/>
                </a:lnTo>
                <a:lnTo>
                  <a:pt x="3352" y="2638"/>
                </a:lnTo>
                <a:lnTo>
                  <a:pt x="3350" y="2638"/>
                </a:lnTo>
                <a:lnTo>
                  <a:pt x="3350" y="2636"/>
                </a:lnTo>
                <a:lnTo>
                  <a:pt x="3350" y="2635"/>
                </a:lnTo>
                <a:lnTo>
                  <a:pt x="3349" y="2635"/>
                </a:lnTo>
                <a:lnTo>
                  <a:pt x="3349" y="2634"/>
                </a:lnTo>
                <a:lnTo>
                  <a:pt x="3347" y="2634"/>
                </a:lnTo>
                <a:lnTo>
                  <a:pt x="3347" y="2632"/>
                </a:lnTo>
                <a:lnTo>
                  <a:pt x="3349" y="2632"/>
                </a:lnTo>
                <a:lnTo>
                  <a:pt x="3349" y="2631"/>
                </a:lnTo>
                <a:lnTo>
                  <a:pt x="3349" y="2629"/>
                </a:lnTo>
                <a:lnTo>
                  <a:pt x="3347" y="2629"/>
                </a:lnTo>
                <a:lnTo>
                  <a:pt x="3347" y="2628"/>
                </a:lnTo>
                <a:lnTo>
                  <a:pt x="3347" y="2626"/>
                </a:lnTo>
                <a:lnTo>
                  <a:pt x="3349" y="2626"/>
                </a:lnTo>
                <a:lnTo>
                  <a:pt x="3349" y="2625"/>
                </a:lnTo>
                <a:lnTo>
                  <a:pt x="3349" y="2623"/>
                </a:lnTo>
                <a:lnTo>
                  <a:pt x="3349" y="2622"/>
                </a:lnTo>
                <a:lnTo>
                  <a:pt x="3349" y="2620"/>
                </a:lnTo>
                <a:lnTo>
                  <a:pt x="3349" y="2619"/>
                </a:lnTo>
                <a:lnTo>
                  <a:pt x="3349" y="2618"/>
                </a:lnTo>
                <a:lnTo>
                  <a:pt x="3350" y="2618"/>
                </a:lnTo>
                <a:lnTo>
                  <a:pt x="3350" y="2619"/>
                </a:lnTo>
                <a:lnTo>
                  <a:pt x="3350" y="2620"/>
                </a:lnTo>
                <a:lnTo>
                  <a:pt x="3350" y="2622"/>
                </a:lnTo>
                <a:lnTo>
                  <a:pt x="3352" y="2622"/>
                </a:lnTo>
                <a:lnTo>
                  <a:pt x="3353" y="2622"/>
                </a:lnTo>
                <a:lnTo>
                  <a:pt x="3353" y="2623"/>
                </a:lnTo>
                <a:lnTo>
                  <a:pt x="3353" y="2625"/>
                </a:lnTo>
                <a:lnTo>
                  <a:pt x="3353" y="2626"/>
                </a:lnTo>
                <a:lnTo>
                  <a:pt x="3352" y="2626"/>
                </a:lnTo>
                <a:lnTo>
                  <a:pt x="3352" y="2628"/>
                </a:lnTo>
                <a:lnTo>
                  <a:pt x="3352" y="2629"/>
                </a:lnTo>
                <a:lnTo>
                  <a:pt x="3353" y="2629"/>
                </a:lnTo>
                <a:lnTo>
                  <a:pt x="3353" y="2628"/>
                </a:lnTo>
                <a:lnTo>
                  <a:pt x="3355" y="2628"/>
                </a:lnTo>
                <a:lnTo>
                  <a:pt x="3355" y="2626"/>
                </a:lnTo>
                <a:lnTo>
                  <a:pt x="3355" y="2625"/>
                </a:lnTo>
                <a:lnTo>
                  <a:pt x="3355" y="2623"/>
                </a:lnTo>
                <a:lnTo>
                  <a:pt x="3355" y="2622"/>
                </a:lnTo>
                <a:lnTo>
                  <a:pt x="3355" y="2620"/>
                </a:lnTo>
                <a:lnTo>
                  <a:pt x="3353" y="2620"/>
                </a:lnTo>
                <a:lnTo>
                  <a:pt x="3353" y="2619"/>
                </a:lnTo>
                <a:lnTo>
                  <a:pt x="3353" y="2618"/>
                </a:lnTo>
                <a:lnTo>
                  <a:pt x="3353" y="2616"/>
                </a:lnTo>
                <a:lnTo>
                  <a:pt x="3355" y="2616"/>
                </a:lnTo>
                <a:lnTo>
                  <a:pt x="3356" y="2618"/>
                </a:lnTo>
                <a:lnTo>
                  <a:pt x="3356" y="2619"/>
                </a:lnTo>
                <a:lnTo>
                  <a:pt x="3358" y="2619"/>
                </a:lnTo>
                <a:lnTo>
                  <a:pt x="3359" y="2619"/>
                </a:lnTo>
                <a:lnTo>
                  <a:pt x="3359" y="2618"/>
                </a:lnTo>
                <a:lnTo>
                  <a:pt x="3359" y="2616"/>
                </a:lnTo>
                <a:lnTo>
                  <a:pt x="3358" y="2616"/>
                </a:lnTo>
                <a:lnTo>
                  <a:pt x="3358" y="2618"/>
                </a:lnTo>
                <a:lnTo>
                  <a:pt x="3356" y="2618"/>
                </a:lnTo>
                <a:lnTo>
                  <a:pt x="3356" y="2616"/>
                </a:lnTo>
                <a:lnTo>
                  <a:pt x="3355" y="2616"/>
                </a:lnTo>
                <a:lnTo>
                  <a:pt x="3355" y="2616"/>
                </a:lnTo>
                <a:lnTo>
                  <a:pt x="3355" y="2615"/>
                </a:lnTo>
                <a:lnTo>
                  <a:pt x="3353" y="2615"/>
                </a:lnTo>
                <a:lnTo>
                  <a:pt x="3353" y="2613"/>
                </a:lnTo>
                <a:lnTo>
                  <a:pt x="3353" y="2612"/>
                </a:lnTo>
                <a:lnTo>
                  <a:pt x="3355" y="2612"/>
                </a:lnTo>
                <a:lnTo>
                  <a:pt x="3355" y="2610"/>
                </a:lnTo>
                <a:lnTo>
                  <a:pt x="3355" y="2609"/>
                </a:lnTo>
                <a:lnTo>
                  <a:pt x="3355" y="2607"/>
                </a:lnTo>
                <a:lnTo>
                  <a:pt x="3353" y="2607"/>
                </a:lnTo>
                <a:lnTo>
                  <a:pt x="3353" y="2606"/>
                </a:lnTo>
                <a:lnTo>
                  <a:pt x="3355" y="2606"/>
                </a:lnTo>
                <a:lnTo>
                  <a:pt x="3355" y="2605"/>
                </a:lnTo>
                <a:lnTo>
                  <a:pt x="3353" y="2605"/>
                </a:lnTo>
                <a:lnTo>
                  <a:pt x="3353" y="2603"/>
                </a:lnTo>
                <a:lnTo>
                  <a:pt x="3352" y="2603"/>
                </a:lnTo>
                <a:lnTo>
                  <a:pt x="3352" y="2602"/>
                </a:lnTo>
                <a:lnTo>
                  <a:pt x="3352" y="2600"/>
                </a:lnTo>
                <a:lnTo>
                  <a:pt x="3352" y="2599"/>
                </a:lnTo>
                <a:lnTo>
                  <a:pt x="3353" y="2599"/>
                </a:lnTo>
                <a:lnTo>
                  <a:pt x="3353" y="2597"/>
                </a:lnTo>
                <a:lnTo>
                  <a:pt x="3353" y="2596"/>
                </a:lnTo>
                <a:lnTo>
                  <a:pt x="3353" y="2594"/>
                </a:lnTo>
                <a:lnTo>
                  <a:pt x="3353" y="2593"/>
                </a:lnTo>
                <a:lnTo>
                  <a:pt x="3353" y="2592"/>
                </a:lnTo>
                <a:lnTo>
                  <a:pt x="3353" y="2590"/>
                </a:lnTo>
                <a:lnTo>
                  <a:pt x="3352" y="2590"/>
                </a:lnTo>
                <a:lnTo>
                  <a:pt x="3350" y="2590"/>
                </a:lnTo>
                <a:lnTo>
                  <a:pt x="3349" y="2590"/>
                </a:lnTo>
                <a:lnTo>
                  <a:pt x="3347" y="2590"/>
                </a:lnTo>
                <a:lnTo>
                  <a:pt x="3346" y="2590"/>
                </a:lnTo>
                <a:lnTo>
                  <a:pt x="3346" y="2592"/>
                </a:lnTo>
                <a:lnTo>
                  <a:pt x="3347" y="2592"/>
                </a:lnTo>
                <a:lnTo>
                  <a:pt x="3349" y="2592"/>
                </a:lnTo>
                <a:lnTo>
                  <a:pt x="3350" y="2592"/>
                </a:lnTo>
                <a:lnTo>
                  <a:pt x="3352" y="2592"/>
                </a:lnTo>
                <a:lnTo>
                  <a:pt x="3352" y="2593"/>
                </a:lnTo>
                <a:lnTo>
                  <a:pt x="3352" y="2594"/>
                </a:lnTo>
                <a:lnTo>
                  <a:pt x="3352" y="2596"/>
                </a:lnTo>
                <a:lnTo>
                  <a:pt x="3352" y="2597"/>
                </a:lnTo>
                <a:lnTo>
                  <a:pt x="3352" y="2599"/>
                </a:lnTo>
                <a:lnTo>
                  <a:pt x="3350" y="2599"/>
                </a:lnTo>
                <a:lnTo>
                  <a:pt x="3350" y="2600"/>
                </a:lnTo>
                <a:lnTo>
                  <a:pt x="3350" y="2602"/>
                </a:lnTo>
                <a:lnTo>
                  <a:pt x="3350" y="2603"/>
                </a:lnTo>
                <a:lnTo>
                  <a:pt x="3352" y="2603"/>
                </a:lnTo>
                <a:lnTo>
                  <a:pt x="3352" y="2605"/>
                </a:lnTo>
                <a:lnTo>
                  <a:pt x="3352" y="2606"/>
                </a:lnTo>
                <a:lnTo>
                  <a:pt x="3352" y="2607"/>
                </a:lnTo>
                <a:lnTo>
                  <a:pt x="3352" y="2609"/>
                </a:lnTo>
                <a:lnTo>
                  <a:pt x="3352" y="2610"/>
                </a:lnTo>
                <a:lnTo>
                  <a:pt x="3350" y="2610"/>
                </a:lnTo>
                <a:lnTo>
                  <a:pt x="3350" y="2612"/>
                </a:lnTo>
                <a:lnTo>
                  <a:pt x="3350" y="2613"/>
                </a:lnTo>
                <a:lnTo>
                  <a:pt x="3349" y="2613"/>
                </a:lnTo>
                <a:lnTo>
                  <a:pt x="3347" y="2613"/>
                </a:lnTo>
                <a:lnTo>
                  <a:pt x="3346" y="2613"/>
                </a:lnTo>
                <a:lnTo>
                  <a:pt x="3346" y="2612"/>
                </a:lnTo>
                <a:lnTo>
                  <a:pt x="3346" y="2610"/>
                </a:lnTo>
                <a:lnTo>
                  <a:pt x="3346" y="2609"/>
                </a:lnTo>
                <a:lnTo>
                  <a:pt x="3346" y="2607"/>
                </a:lnTo>
                <a:lnTo>
                  <a:pt x="3345" y="2607"/>
                </a:lnTo>
                <a:lnTo>
                  <a:pt x="3345" y="2609"/>
                </a:lnTo>
                <a:lnTo>
                  <a:pt x="3343" y="2609"/>
                </a:lnTo>
                <a:lnTo>
                  <a:pt x="3343" y="2610"/>
                </a:lnTo>
                <a:lnTo>
                  <a:pt x="3342" y="2610"/>
                </a:lnTo>
                <a:lnTo>
                  <a:pt x="3340" y="2610"/>
                </a:lnTo>
                <a:lnTo>
                  <a:pt x="3339" y="2610"/>
                </a:lnTo>
                <a:lnTo>
                  <a:pt x="3339" y="2609"/>
                </a:lnTo>
                <a:lnTo>
                  <a:pt x="3337" y="2609"/>
                </a:lnTo>
                <a:lnTo>
                  <a:pt x="3336" y="2610"/>
                </a:lnTo>
                <a:lnTo>
                  <a:pt x="3336" y="2612"/>
                </a:lnTo>
                <a:lnTo>
                  <a:pt x="3334" y="2612"/>
                </a:lnTo>
                <a:lnTo>
                  <a:pt x="3334" y="2613"/>
                </a:lnTo>
                <a:lnTo>
                  <a:pt x="3334" y="2613"/>
                </a:lnTo>
                <a:lnTo>
                  <a:pt x="3334" y="2615"/>
                </a:lnTo>
                <a:lnTo>
                  <a:pt x="3333" y="2615"/>
                </a:lnTo>
                <a:lnTo>
                  <a:pt x="3333" y="2616"/>
                </a:lnTo>
                <a:lnTo>
                  <a:pt x="3332" y="2615"/>
                </a:lnTo>
                <a:lnTo>
                  <a:pt x="3332" y="2616"/>
                </a:lnTo>
                <a:lnTo>
                  <a:pt x="3330" y="2616"/>
                </a:lnTo>
                <a:lnTo>
                  <a:pt x="3330" y="2616"/>
                </a:lnTo>
                <a:lnTo>
                  <a:pt x="3330" y="2618"/>
                </a:lnTo>
                <a:lnTo>
                  <a:pt x="3329" y="2618"/>
                </a:lnTo>
                <a:lnTo>
                  <a:pt x="3329" y="2616"/>
                </a:lnTo>
                <a:lnTo>
                  <a:pt x="3329" y="2616"/>
                </a:lnTo>
                <a:lnTo>
                  <a:pt x="3327" y="2616"/>
                </a:lnTo>
                <a:lnTo>
                  <a:pt x="3327" y="2616"/>
                </a:lnTo>
                <a:lnTo>
                  <a:pt x="3326" y="2616"/>
                </a:lnTo>
                <a:lnTo>
                  <a:pt x="3326" y="2618"/>
                </a:lnTo>
                <a:lnTo>
                  <a:pt x="3326" y="2619"/>
                </a:lnTo>
                <a:lnTo>
                  <a:pt x="3327" y="2619"/>
                </a:lnTo>
                <a:lnTo>
                  <a:pt x="3327" y="2620"/>
                </a:lnTo>
                <a:lnTo>
                  <a:pt x="3327" y="2622"/>
                </a:lnTo>
                <a:lnTo>
                  <a:pt x="3326" y="2622"/>
                </a:lnTo>
                <a:lnTo>
                  <a:pt x="3324" y="2622"/>
                </a:lnTo>
                <a:lnTo>
                  <a:pt x="3323" y="2622"/>
                </a:lnTo>
                <a:lnTo>
                  <a:pt x="3323" y="2623"/>
                </a:lnTo>
                <a:lnTo>
                  <a:pt x="3323" y="2625"/>
                </a:lnTo>
                <a:lnTo>
                  <a:pt x="3323" y="2626"/>
                </a:lnTo>
                <a:lnTo>
                  <a:pt x="3321" y="2626"/>
                </a:lnTo>
                <a:lnTo>
                  <a:pt x="3321" y="2625"/>
                </a:lnTo>
                <a:lnTo>
                  <a:pt x="3321" y="2623"/>
                </a:lnTo>
                <a:lnTo>
                  <a:pt x="3320" y="2623"/>
                </a:lnTo>
                <a:lnTo>
                  <a:pt x="3320" y="2622"/>
                </a:lnTo>
                <a:lnTo>
                  <a:pt x="3319" y="2622"/>
                </a:lnTo>
                <a:lnTo>
                  <a:pt x="3317" y="2622"/>
                </a:lnTo>
                <a:lnTo>
                  <a:pt x="3317" y="2620"/>
                </a:lnTo>
                <a:lnTo>
                  <a:pt x="3316" y="2620"/>
                </a:lnTo>
                <a:lnTo>
                  <a:pt x="3316" y="2622"/>
                </a:lnTo>
                <a:lnTo>
                  <a:pt x="3314" y="2622"/>
                </a:lnTo>
                <a:lnTo>
                  <a:pt x="3314" y="2620"/>
                </a:lnTo>
                <a:lnTo>
                  <a:pt x="3314" y="2619"/>
                </a:lnTo>
                <a:lnTo>
                  <a:pt x="3314" y="2618"/>
                </a:lnTo>
                <a:lnTo>
                  <a:pt x="3314" y="2616"/>
                </a:lnTo>
                <a:lnTo>
                  <a:pt x="3314" y="2616"/>
                </a:lnTo>
                <a:lnTo>
                  <a:pt x="3316" y="2616"/>
                </a:lnTo>
                <a:lnTo>
                  <a:pt x="3316" y="2615"/>
                </a:lnTo>
                <a:lnTo>
                  <a:pt x="3316" y="2613"/>
                </a:lnTo>
                <a:lnTo>
                  <a:pt x="3317" y="2613"/>
                </a:lnTo>
                <a:lnTo>
                  <a:pt x="3317" y="2612"/>
                </a:lnTo>
                <a:lnTo>
                  <a:pt x="3319" y="2610"/>
                </a:lnTo>
                <a:lnTo>
                  <a:pt x="3319" y="2609"/>
                </a:lnTo>
                <a:lnTo>
                  <a:pt x="3320" y="2609"/>
                </a:lnTo>
                <a:lnTo>
                  <a:pt x="3320" y="2607"/>
                </a:lnTo>
                <a:lnTo>
                  <a:pt x="3321" y="2607"/>
                </a:lnTo>
                <a:lnTo>
                  <a:pt x="3321" y="2606"/>
                </a:lnTo>
                <a:lnTo>
                  <a:pt x="3323" y="2606"/>
                </a:lnTo>
                <a:lnTo>
                  <a:pt x="3323" y="2605"/>
                </a:lnTo>
                <a:lnTo>
                  <a:pt x="3323" y="2603"/>
                </a:lnTo>
                <a:lnTo>
                  <a:pt x="3323" y="2602"/>
                </a:lnTo>
                <a:lnTo>
                  <a:pt x="3324" y="2602"/>
                </a:lnTo>
                <a:lnTo>
                  <a:pt x="3326" y="2600"/>
                </a:lnTo>
                <a:lnTo>
                  <a:pt x="3327" y="2600"/>
                </a:lnTo>
                <a:lnTo>
                  <a:pt x="3329" y="2600"/>
                </a:lnTo>
                <a:lnTo>
                  <a:pt x="3330" y="2600"/>
                </a:lnTo>
                <a:lnTo>
                  <a:pt x="3330" y="2602"/>
                </a:lnTo>
                <a:lnTo>
                  <a:pt x="3332" y="2602"/>
                </a:lnTo>
                <a:lnTo>
                  <a:pt x="3333" y="2602"/>
                </a:lnTo>
                <a:lnTo>
                  <a:pt x="3334" y="2602"/>
                </a:lnTo>
                <a:lnTo>
                  <a:pt x="3334" y="2602"/>
                </a:lnTo>
                <a:lnTo>
                  <a:pt x="3336" y="2602"/>
                </a:lnTo>
                <a:lnTo>
                  <a:pt x="3336" y="2600"/>
                </a:lnTo>
                <a:lnTo>
                  <a:pt x="3334" y="2600"/>
                </a:lnTo>
                <a:lnTo>
                  <a:pt x="3334" y="2599"/>
                </a:lnTo>
                <a:lnTo>
                  <a:pt x="3334" y="2599"/>
                </a:lnTo>
                <a:lnTo>
                  <a:pt x="3333" y="2599"/>
                </a:lnTo>
                <a:lnTo>
                  <a:pt x="3332" y="2599"/>
                </a:lnTo>
                <a:lnTo>
                  <a:pt x="3330" y="2599"/>
                </a:lnTo>
                <a:lnTo>
                  <a:pt x="3329" y="2597"/>
                </a:lnTo>
                <a:lnTo>
                  <a:pt x="3327" y="2597"/>
                </a:lnTo>
                <a:lnTo>
                  <a:pt x="3327" y="2596"/>
                </a:lnTo>
                <a:lnTo>
                  <a:pt x="3327" y="2594"/>
                </a:lnTo>
                <a:lnTo>
                  <a:pt x="3327" y="2593"/>
                </a:lnTo>
                <a:lnTo>
                  <a:pt x="3329" y="2593"/>
                </a:lnTo>
                <a:lnTo>
                  <a:pt x="3330" y="2593"/>
                </a:lnTo>
                <a:lnTo>
                  <a:pt x="3330" y="2594"/>
                </a:lnTo>
                <a:lnTo>
                  <a:pt x="3332" y="2594"/>
                </a:lnTo>
                <a:lnTo>
                  <a:pt x="3332" y="2596"/>
                </a:lnTo>
                <a:lnTo>
                  <a:pt x="3333" y="2596"/>
                </a:lnTo>
                <a:lnTo>
                  <a:pt x="3334" y="2596"/>
                </a:lnTo>
                <a:lnTo>
                  <a:pt x="3334" y="2596"/>
                </a:lnTo>
                <a:lnTo>
                  <a:pt x="3336" y="2596"/>
                </a:lnTo>
                <a:lnTo>
                  <a:pt x="3336" y="2594"/>
                </a:lnTo>
                <a:lnTo>
                  <a:pt x="3337" y="2594"/>
                </a:lnTo>
                <a:lnTo>
                  <a:pt x="3337" y="2593"/>
                </a:lnTo>
                <a:lnTo>
                  <a:pt x="3339" y="2593"/>
                </a:lnTo>
                <a:lnTo>
                  <a:pt x="3339" y="2592"/>
                </a:lnTo>
                <a:lnTo>
                  <a:pt x="3340" y="2592"/>
                </a:lnTo>
                <a:lnTo>
                  <a:pt x="3340" y="2590"/>
                </a:lnTo>
                <a:lnTo>
                  <a:pt x="3339" y="2592"/>
                </a:lnTo>
                <a:lnTo>
                  <a:pt x="3337" y="2589"/>
                </a:lnTo>
                <a:lnTo>
                  <a:pt x="3337" y="2587"/>
                </a:lnTo>
                <a:lnTo>
                  <a:pt x="3336" y="2587"/>
                </a:lnTo>
                <a:lnTo>
                  <a:pt x="3334" y="2587"/>
                </a:lnTo>
                <a:lnTo>
                  <a:pt x="3334" y="2589"/>
                </a:lnTo>
                <a:lnTo>
                  <a:pt x="3334" y="2590"/>
                </a:lnTo>
                <a:lnTo>
                  <a:pt x="3334" y="2590"/>
                </a:lnTo>
                <a:lnTo>
                  <a:pt x="3333" y="2590"/>
                </a:lnTo>
                <a:lnTo>
                  <a:pt x="3333" y="2589"/>
                </a:lnTo>
                <a:lnTo>
                  <a:pt x="3332" y="2589"/>
                </a:lnTo>
                <a:lnTo>
                  <a:pt x="3332" y="2587"/>
                </a:lnTo>
                <a:lnTo>
                  <a:pt x="3330" y="2587"/>
                </a:lnTo>
                <a:lnTo>
                  <a:pt x="3330" y="2586"/>
                </a:lnTo>
                <a:lnTo>
                  <a:pt x="3330" y="2584"/>
                </a:lnTo>
                <a:lnTo>
                  <a:pt x="3329" y="2584"/>
                </a:lnTo>
                <a:lnTo>
                  <a:pt x="3327" y="2584"/>
                </a:lnTo>
                <a:lnTo>
                  <a:pt x="3327" y="2586"/>
                </a:lnTo>
                <a:lnTo>
                  <a:pt x="3326" y="2586"/>
                </a:lnTo>
                <a:lnTo>
                  <a:pt x="3326" y="2584"/>
                </a:lnTo>
                <a:lnTo>
                  <a:pt x="3324" y="2584"/>
                </a:lnTo>
                <a:lnTo>
                  <a:pt x="3324" y="2583"/>
                </a:lnTo>
                <a:lnTo>
                  <a:pt x="3326" y="2583"/>
                </a:lnTo>
                <a:lnTo>
                  <a:pt x="3326" y="2581"/>
                </a:lnTo>
                <a:lnTo>
                  <a:pt x="3327" y="2581"/>
                </a:lnTo>
                <a:lnTo>
                  <a:pt x="3327" y="2581"/>
                </a:lnTo>
                <a:lnTo>
                  <a:pt x="3327" y="2580"/>
                </a:lnTo>
                <a:lnTo>
                  <a:pt x="3327" y="2579"/>
                </a:lnTo>
                <a:lnTo>
                  <a:pt x="3326" y="2579"/>
                </a:lnTo>
                <a:lnTo>
                  <a:pt x="3326" y="2577"/>
                </a:lnTo>
                <a:lnTo>
                  <a:pt x="3326" y="2576"/>
                </a:lnTo>
                <a:lnTo>
                  <a:pt x="3326" y="2574"/>
                </a:lnTo>
                <a:lnTo>
                  <a:pt x="3327" y="2574"/>
                </a:lnTo>
                <a:lnTo>
                  <a:pt x="3329" y="2574"/>
                </a:lnTo>
                <a:lnTo>
                  <a:pt x="3329" y="2573"/>
                </a:lnTo>
                <a:lnTo>
                  <a:pt x="3330" y="2573"/>
                </a:lnTo>
                <a:lnTo>
                  <a:pt x="3330" y="2571"/>
                </a:lnTo>
                <a:lnTo>
                  <a:pt x="3330" y="2570"/>
                </a:lnTo>
                <a:lnTo>
                  <a:pt x="3330" y="2568"/>
                </a:lnTo>
                <a:lnTo>
                  <a:pt x="3329" y="2568"/>
                </a:lnTo>
                <a:lnTo>
                  <a:pt x="3329" y="2567"/>
                </a:lnTo>
                <a:lnTo>
                  <a:pt x="3327" y="2567"/>
                </a:lnTo>
                <a:lnTo>
                  <a:pt x="3327" y="2565"/>
                </a:lnTo>
                <a:lnTo>
                  <a:pt x="3329" y="2565"/>
                </a:lnTo>
                <a:lnTo>
                  <a:pt x="3330" y="2565"/>
                </a:lnTo>
                <a:lnTo>
                  <a:pt x="3332" y="2565"/>
                </a:lnTo>
                <a:lnTo>
                  <a:pt x="3333" y="2565"/>
                </a:lnTo>
                <a:lnTo>
                  <a:pt x="3334" y="2565"/>
                </a:lnTo>
                <a:lnTo>
                  <a:pt x="3334" y="2567"/>
                </a:lnTo>
                <a:lnTo>
                  <a:pt x="3334" y="2567"/>
                </a:lnTo>
                <a:lnTo>
                  <a:pt x="3336" y="2567"/>
                </a:lnTo>
                <a:lnTo>
                  <a:pt x="3337" y="2567"/>
                </a:lnTo>
                <a:lnTo>
                  <a:pt x="3339" y="2567"/>
                </a:lnTo>
                <a:lnTo>
                  <a:pt x="3339" y="2568"/>
                </a:lnTo>
                <a:lnTo>
                  <a:pt x="3340" y="2568"/>
                </a:lnTo>
                <a:lnTo>
                  <a:pt x="3342" y="2568"/>
                </a:lnTo>
                <a:lnTo>
                  <a:pt x="3342" y="2567"/>
                </a:lnTo>
                <a:lnTo>
                  <a:pt x="3343" y="2567"/>
                </a:lnTo>
                <a:lnTo>
                  <a:pt x="3343" y="2568"/>
                </a:lnTo>
                <a:lnTo>
                  <a:pt x="3345" y="2568"/>
                </a:lnTo>
                <a:lnTo>
                  <a:pt x="3346" y="2568"/>
                </a:lnTo>
                <a:lnTo>
                  <a:pt x="3346" y="2567"/>
                </a:lnTo>
                <a:lnTo>
                  <a:pt x="3347" y="2567"/>
                </a:lnTo>
                <a:lnTo>
                  <a:pt x="3349" y="2567"/>
                </a:lnTo>
                <a:lnTo>
                  <a:pt x="3349" y="2568"/>
                </a:lnTo>
                <a:lnTo>
                  <a:pt x="3350" y="2568"/>
                </a:lnTo>
                <a:lnTo>
                  <a:pt x="3350" y="2570"/>
                </a:lnTo>
                <a:lnTo>
                  <a:pt x="3349" y="2570"/>
                </a:lnTo>
                <a:lnTo>
                  <a:pt x="3349" y="2571"/>
                </a:lnTo>
                <a:lnTo>
                  <a:pt x="3347" y="2571"/>
                </a:lnTo>
                <a:lnTo>
                  <a:pt x="3347" y="2573"/>
                </a:lnTo>
                <a:lnTo>
                  <a:pt x="3349" y="2573"/>
                </a:lnTo>
                <a:lnTo>
                  <a:pt x="3349" y="2574"/>
                </a:lnTo>
                <a:lnTo>
                  <a:pt x="3349" y="2576"/>
                </a:lnTo>
                <a:lnTo>
                  <a:pt x="3347" y="2576"/>
                </a:lnTo>
                <a:lnTo>
                  <a:pt x="3347" y="2577"/>
                </a:lnTo>
                <a:lnTo>
                  <a:pt x="3349" y="2577"/>
                </a:lnTo>
                <a:lnTo>
                  <a:pt x="3349" y="2576"/>
                </a:lnTo>
                <a:lnTo>
                  <a:pt x="3350" y="2576"/>
                </a:lnTo>
                <a:lnTo>
                  <a:pt x="3350" y="2574"/>
                </a:lnTo>
                <a:lnTo>
                  <a:pt x="3349" y="2573"/>
                </a:lnTo>
                <a:lnTo>
                  <a:pt x="3349" y="2571"/>
                </a:lnTo>
                <a:lnTo>
                  <a:pt x="3350" y="2571"/>
                </a:lnTo>
                <a:lnTo>
                  <a:pt x="3350" y="2570"/>
                </a:lnTo>
                <a:lnTo>
                  <a:pt x="3352" y="2570"/>
                </a:lnTo>
                <a:lnTo>
                  <a:pt x="3352" y="2568"/>
                </a:lnTo>
                <a:lnTo>
                  <a:pt x="3353" y="2568"/>
                </a:lnTo>
                <a:lnTo>
                  <a:pt x="3355" y="2568"/>
                </a:lnTo>
                <a:lnTo>
                  <a:pt x="3356" y="2568"/>
                </a:lnTo>
                <a:lnTo>
                  <a:pt x="3358" y="2568"/>
                </a:lnTo>
                <a:lnTo>
                  <a:pt x="3359" y="2568"/>
                </a:lnTo>
                <a:lnTo>
                  <a:pt x="3361" y="2568"/>
                </a:lnTo>
                <a:lnTo>
                  <a:pt x="3362" y="2568"/>
                </a:lnTo>
                <a:lnTo>
                  <a:pt x="3362" y="2570"/>
                </a:lnTo>
                <a:lnTo>
                  <a:pt x="3362" y="2571"/>
                </a:lnTo>
                <a:lnTo>
                  <a:pt x="3361" y="2571"/>
                </a:lnTo>
                <a:lnTo>
                  <a:pt x="3361" y="2573"/>
                </a:lnTo>
                <a:lnTo>
                  <a:pt x="3361" y="2574"/>
                </a:lnTo>
                <a:lnTo>
                  <a:pt x="3362" y="2574"/>
                </a:lnTo>
                <a:lnTo>
                  <a:pt x="3363" y="2576"/>
                </a:lnTo>
                <a:lnTo>
                  <a:pt x="3365" y="2576"/>
                </a:lnTo>
                <a:lnTo>
                  <a:pt x="3365" y="2577"/>
                </a:lnTo>
                <a:lnTo>
                  <a:pt x="3366" y="2577"/>
                </a:lnTo>
                <a:lnTo>
                  <a:pt x="3366" y="2579"/>
                </a:lnTo>
                <a:lnTo>
                  <a:pt x="3365" y="2579"/>
                </a:lnTo>
                <a:lnTo>
                  <a:pt x="3365" y="2580"/>
                </a:lnTo>
                <a:lnTo>
                  <a:pt x="3366" y="2580"/>
                </a:lnTo>
                <a:lnTo>
                  <a:pt x="3368" y="2580"/>
                </a:lnTo>
                <a:lnTo>
                  <a:pt x="3369" y="2580"/>
                </a:lnTo>
                <a:lnTo>
                  <a:pt x="3369" y="2581"/>
                </a:lnTo>
                <a:lnTo>
                  <a:pt x="3369" y="2581"/>
                </a:lnTo>
                <a:lnTo>
                  <a:pt x="3369" y="2583"/>
                </a:lnTo>
                <a:lnTo>
                  <a:pt x="3369" y="2583"/>
                </a:lnTo>
                <a:lnTo>
                  <a:pt x="3369" y="2584"/>
                </a:lnTo>
                <a:lnTo>
                  <a:pt x="3369" y="2586"/>
                </a:lnTo>
                <a:lnTo>
                  <a:pt x="3371" y="2586"/>
                </a:lnTo>
                <a:lnTo>
                  <a:pt x="3371" y="2587"/>
                </a:lnTo>
                <a:lnTo>
                  <a:pt x="3369" y="2587"/>
                </a:lnTo>
                <a:lnTo>
                  <a:pt x="3369" y="2589"/>
                </a:lnTo>
                <a:lnTo>
                  <a:pt x="3369" y="2590"/>
                </a:lnTo>
                <a:lnTo>
                  <a:pt x="3369" y="2592"/>
                </a:lnTo>
                <a:lnTo>
                  <a:pt x="3369" y="2592"/>
                </a:lnTo>
                <a:lnTo>
                  <a:pt x="3369" y="2593"/>
                </a:lnTo>
                <a:lnTo>
                  <a:pt x="3369" y="2594"/>
                </a:lnTo>
                <a:lnTo>
                  <a:pt x="3368" y="2594"/>
                </a:lnTo>
                <a:lnTo>
                  <a:pt x="3368" y="2596"/>
                </a:lnTo>
                <a:lnTo>
                  <a:pt x="3369" y="2596"/>
                </a:lnTo>
                <a:lnTo>
                  <a:pt x="3369" y="2594"/>
                </a:lnTo>
                <a:lnTo>
                  <a:pt x="3369" y="2594"/>
                </a:lnTo>
                <a:lnTo>
                  <a:pt x="3369" y="2596"/>
                </a:lnTo>
                <a:lnTo>
                  <a:pt x="3371" y="2596"/>
                </a:lnTo>
                <a:lnTo>
                  <a:pt x="3372" y="2596"/>
                </a:lnTo>
                <a:lnTo>
                  <a:pt x="3372" y="2597"/>
                </a:lnTo>
                <a:lnTo>
                  <a:pt x="3374" y="2597"/>
                </a:lnTo>
                <a:lnTo>
                  <a:pt x="3374" y="2599"/>
                </a:lnTo>
                <a:lnTo>
                  <a:pt x="3374" y="2600"/>
                </a:lnTo>
                <a:lnTo>
                  <a:pt x="3375" y="2602"/>
                </a:lnTo>
                <a:lnTo>
                  <a:pt x="3374" y="2602"/>
                </a:lnTo>
                <a:lnTo>
                  <a:pt x="3374" y="2603"/>
                </a:lnTo>
                <a:lnTo>
                  <a:pt x="3374" y="2605"/>
                </a:lnTo>
                <a:lnTo>
                  <a:pt x="3372" y="2605"/>
                </a:lnTo>
                <a:lnTo>
                  <a:pt x="3372" y="2603"/>
                </a:lnTo>
                <a:lnTo>
                  <a:pt x="3371" y="2603"/>
                </a:lnTo>
                <a:lnTo>
                  <a:pt x="3369" y="2603"/>
                </a:lnTo>
                <a:lnTo>
                  <a:pt x="3369" y="2605"/>
                </a:lnTo>
                <a:lnTo>
                  <a:pt x="3369" y="2605"/>
                </a:lnTo>
                <a:lnTo>
                  <a:pt x="3369" y="2603"/>
                </a:lnTo>
                <a:lnTo>
                  <a:pt x="3368" y="2603"/>
                </a:lnTo>
                <a:lnTo>
                  <a:pt x="3368" y="2602"/>
                </a:lnTo>
                <a:lnTo>
                  <a:pt x="3368" y="2600"/>
                </a:lnTo>
                <a:lnTo>
                  <a:pt x="3368" y="2599"/>
                </a:lnTo>
                <a:lnTo>
                  <a:pt x="3369" y="2599"/>
                </a:lnTo>
                <a:lnTo>
                  <a:pt x="3369" y="2597"/>
                </a:lnTo>
                <a:lnTo>
                  <a:pt x="3368" y="2597"/>
                </a:lnTo>
                <a:lnTo>
                  <a:pt x="3366" y="2599"/>
                </a:lnTo>
                <a:lnTo>
                  <a:pt x="3365" y="2599"/>
                </a:lnTo>
                <a:lnTo>
                  <a:pt x="3365" y="2597"/>
                </a:lnTo>
                <a:lnTo>
                  <a:pt x="3365" y="2596"/>
                </a:lnTo>
                <a:lnTo>
                  <a:pt x="3363" y="2596"/>
                </a:lnTo>
                <a:lnTo>
                  <a:pt x="3363" y="2597"/>
                </a:lnTo>
                <a:lnTo>
                  <a:pt x="3363" y="2599"/>
                </a:lnTo>
                <a:lnTo>
                  <a:pt x="3365" y="2599"/>
                </a:lnTo>
                <a:lnTo>
                  <a:pt x="3365" y="2600"/>
                </a:lnTo>
                <a:lnTo>
                  <a:pt x="3365" y="2602"/>
                </a:lnTo>
                <a:lnTo>
                  <a:pt x="3366" y="2602"/>
                </a:lnTo>
                <a:lnTo>
                  <a:pt x="3366" y="2603"/>
                </a:lnTo>
                <a:lnTo>
                  <a:pt x="3368" y="2603"/>
                </a:lnTo>
                <a:lnTo>
                  <a:pt x="3368" y="2605"/>
                </a:lnTo>
                <a:lnTo>
                  <a:pt x="3369" y="2605"/>
                </a:lnTo>
                <a:lnTo>
                  <a:pt x="3369" y="2606"/>
                </a:lnTo>
                <a:lnTo>
                  <a:pt x="3369" y="2606"/>
                </a:lnTo>
                <a:lnTo>
                  <a:pt x="3371" y="2606"/>
                </a:lnTo>
                <a:lnTo>
                  <a:pt x="3371" y="2605"/>
                </a:lnTo>
                <a:lnTo>
                  <a:pt x="3372" y="2605"/>
                </a:lnTo>
                <a:lnTo>
                  <a:pt x="3372" y="2606"/>
                </a:lnTo>
                <a:lnTo>
                  <a:pt x="3374" y="2606"/>
                </a:lnTo>
                <a:lnTo>
                  <a:pt x="3374" y="2605"/>
                </a:lnTo>
                <a:lnTo>
                  <a:pt x="3375" y="2606"/>
                </a:lnTo>
                <a:lnTo>
                  <a:pt x="3375" y="2605"/>
                </a:lnTo>
                <a:lnTo>
                  <a:pt x="3375" y="2603"/>
                </a:lnTo>
                <a:lnTo>
                  <a:pt x="3376" y="2603"/>
                </a:lnTo>
                <a:lnTo>
                  <a:pt x="3378" y="2603"/>
                </a:lnTo>
                <a:lnTo>
                  <a:pt x="3378" y="2605"/>
                </a:lnTo>
                <a:lnTo>
                  <a:pt x="3378" y="2606"/>
                </a:lnTo>
                <a:lnTo>
                  <a:pt x="3379" y="2606"/>
                </a:lnTo>
                <a:lnTo>
                  <a:pt x="3379" y="2607"/>
                </a:lnTo>
                <a:lnTo>
                  <a:pt x="3378" y="2607"/>
                </a:lnTo>
                <a:lnTo>
                  <a:pt x="3378" y="2609"/>
                </a:lnTo>
                <a:lnTo>
                  <a:pt x="3379" y="2609"/>
                </a:lnTo>
                <a:lnTo>
                  <a:pt x="3381" y="2609"/>
                </a:lnTo>
                <a:lnTo>
                  <a:pt x="3382" y="2609"/>
                </a:lnTo>
                <a:lnTo>
                  <a:pt x="3382" y="2607"/>
                </a:lnTo>
                <a:lnTo>
                  <a:pt x="3382" y="2606"/>
                </a:lnTo>
                <a:lnTo>
                  <a:pt x="3384" y="2606"/>
                </a:lnTo>
                <a:lnTo>
                  <a:pt x="3384" y="2607"/>
                </a:lnTo>
                <a:lnTo>
                  <a:pt x="3385" y="2607"/>
                </a:lnTo>
                <a:lnTo>
                  <a:pt x="3385" y="2609"/>
                </a:lnTo>
                <a:lnTo>
                  <a:pt x="3384" y="2609"/>
                </a:lnTo>
                <a:lnTo>
                  <a:pt x="3384" y="2610"/>
                </a:lnTo>
                <a:lnTo>
                  <a:pt x="3385" y="2610"/>
                </a:lnTo>
                <a:lnTo>
                  <a:pt x="3385" y="2609"/>
                </a:lnTo>
                <a:lnTo>
                  <a:pt x="3387" y="2609"/>
                </a:lnTo>
                <a:lnTo>
                  <a:pt x="3387" y="2610"/>
                </a:lnTo>
                <a:lnTo>
                  <a:pt x="3388" y="2610"/>
                </a:lnTo>
                <a:lnTo>
                  <a:pt x="3388" y="2612"/>
                </a:lnTo>
                <a:lnTo>
                  <a:pt x="3389" y="2612"/>
                </a:lnTo>
                <a:lnTo>
                  <a:pt x="3389" y="2613"/>
                </a:lnTo>
                <a:lnTo>
                  <a:pt x="3391" y="2613"/>
                </a:lnTo>
                <a:lnTo>
                  <a:pt x="3392" y="2613"/>
                </a:lnTo>
                <a:lnTo>
                  <a:pt x="3392" y="2615"/>
                </a:lnTo>
                <a:lnTo>
                  <a:pt x="3394" y="2615"/>
                </a:lnTo>
                <a:lnTo>
                  <a:pt x="3394" y="2616"/>
                </a:lnTo>
                <a:lnTo>
                  <a:pt x="3394" y="2616"/>
                </a:lnTo>
                <a:lnTo>
                  <a:pt x="3395" y="2616"/>
                </a:lnTo>
                <a:lnTo>
                  <a:pt x="3395" y="2618"/>
                </a:lnTo>
                <a:lnTo>
                  <a:pt x="3397" y="2618"/>
                </a:lnTo>
                <a:lnTo>
                  <a:pt x="3397" y="2619"/>
                </a:lnTo>
                <a:lnTo>
                  <a:pt x="3398" y="2619"/>
                </a:lnTo>
                <a:lnTo>
                  <a:pt x="3398" y="2620"/>
                </a:lnTo>
                <a:lnTo>
                  <a:pt x="3400" y="2620"/>
                </a:lnTo>
                <a:lnTo>
                  <a:pt x="3400" y="2622"/>
                </a:lnTo>
                <a:lnTo>
                  <a:pt x="3401" y="2622"/>
                </a:lnTo>
                <a:lnTo>
                  <a:pt x="3401" y="2623"/>
                </a:lnTo>
                <a:lnTo>
                  <a:pt x="3403" y="2623"/>
                </a:lnTo>
                <a:lnTo>
                  <a:pt x="3403" y="2625"/>
                </a:lnTo>
                <a:lnTo>
                  <a:pt x="3403" y="2626"/>
                </a:lnTo>
                <a:lnTo>
                  <a:pt x="3404" y="2626"/>
                </a:lnTo>
                <a:lnTo>
                  <a:pt x="3404" y="2626"/>
                </a:lnTo>
                <a:lnTo>
                  <a:pt x="3404" y="2628"/>
                </a:lnTo>
                <a:lnTo>
                  <a:pt x="3404" y="2629"/>
                </a:lnTo>
                <a:lnTo>
                  <a:pt x="3404" y="2631"/>
                </a:lnTo>
                <a:lnTo>
                  <a:pt x="3405" y="2631"/>
                </a:lnTo>
                <a:lnTo>
                  <a:pt x="3407" y="2631"/>
                </a:lnTo>
                <a:lnTo>
                  <a:pt x="3407" y="2632"/>
                </a:lnTo>
                <a:lnTo>
                  <a:pt x="3407" y="2634"/>
                </a:lnTo>
                <a:lnTo>
                  <a:pt x="3408" y="2634"/>
                </a:lnTo>
                <a:lnTo>
                  <a:pt x="3408" y="2635"/>
                </a:lnTo>
                <a:lnTo>
                  <a:pt x="3408" y="2636"/>
                </a:lnTo>
                <a:lnTo>
                  <a:pt x="3410" y="2636"/>
                </a:lnTo>
                <a:lnTo>
                  <a:pt x="3410" y="2638"/>
                </a:lnTo>
                <a:lnTo>
                  <a:pt x="3411" y="2638"/>
                </a:lnTo>
                <a:lnTo>
                  <a:pt x="3411" y="2639"/>
                </a:lnTo>
                <a:lnTo>
                  <a:pt x="3411" y="2641"/>
                </a:lnTo>
                <a:lnTo>
                  <a:pt x="3411" y="2642"/>
                </a:lnTo>
                <a:lnTo>
                  <a:pt x="3411" y="2644"/>
                </a:lnTo>
                <a:lnTo>
                  <a:pt x="3411" y="2645"/>
                </a:lnTo>
                <a:lnTo>
                  <a:pt x="3411" y="2647"/>
                </a:lnTo>
                <a:lnTo>
                  <a:pt x="3413" y="2647"/>
                </a:lnTo>
                <a:lnTo>
                  <a:pt x="3413" y="2648"/>
                </a:lnTo>
                <a:lnTo>
                  <a:pt x="3414" y="2648"/>
                </a:lnTo>
                <a:lnTo>
                  <a:pt x="3414" y="2649"/>
                </a:lnTo>
                <a:lnTo>
                  <a:pt x="3414" y="2651"/>
                </a:lnTo>
                <a:lnTo>
                  <a:pt x="3413" y="2651"/>
                </a:lnTo>
                <a:lnTo>
                  <a:pt x="3413" y="2651"/>
                </a:lnTo>
                <a:lnTo>
                  <a:pt x="3413" y="2652"/>
                </a:lnTo>
                <a:lnTo>
                  <a:pt x="3413" y="2654"/>
                </a:lnTo>
                <a:lnTo>
                  <a:pt x="3411" y="2654"/>
                </a:lnTo>
                <a:lnTo>
                  <a:pt x="3410" y="2654"/>
                </a:lnTo>
                <a:lnTo>
                  <a:pt x="3408" y="2654"/>
                </a:lnTo>
                <a:lnTo>
                  <a:pt x="3408" y="2655"/>
                </a:lnTo>
                <a:lnTo>
                  <a:pt x="3410" y="2655"/>
                </a:lnTo>
                <a:lnTo>
                  <a:pt x="3411" y="2655"/>
                </a:lnTo>
                <a:lnTo>
                  <a:pt x="3413" y="2655"/>
                </a:lnTo>
                <a:lnTo>
                  <a:pt x="3413" y="2657"/>
                </a:lnTo>
                <a:lnTo>
                  <a:pt x="3414" y="2657"/>
                </a:lnTo>
                <a:lnTo>
                  <a:pt x="3414" y="2658"/>
                </a:lnTo>
                <a:lnTo>
                  <a:pt x="3416" y="2658"/>
                </a:lnTo>
                <a:lnTo>
                  <a:pt x="3416" y="2657"/>
                </a:lnTo>
                <a:lnTo>
                  <a:pt x="3416" y="2655"/>
                </a:lnTo>
                <a:lnTo>
                  <a:pt x="3416" y="2654"/>
                </a:lnTo>
                <a:lnTo>
                  <a:pt x="3417" y="2654"/>
                </a:lnTo>
                <a:lnTo>
                  <a:pt x="3418" y="2654"/>
                </a:lnTo>
                <a:lnTo>
                  <a:pt x="3418" y="2655"/>
                </a:lnTo>
                <a:lnTo>
                  <a:pt x="3420" y="2655"/>
                </a:lnTo>
                <a:lnTo>
                  <a:pt x="3420" y="2657"/>
                </a:lnTo>
                <a:lnTo>
                  <a:pt x="3420" y="2658"/>
                </a:lnTo>
                <a:lnTo>
                  <a:pt x="3421" y="2658"/>
                </a:lnTo>
                <a:lnTo>
                  <a:pt x="3421" y="2660"/>
                </a:lnTo>
                <a:lnTo>
                  <a:pt x="3421" y="2661"/>
                </a:lnTo>
                <a:lnTo>
                  <a:pt x="3421" y="2662"/>
                </a:lnTo>
                <a:lnTo>
                  <a:pt x="3421" y="2664"/>
                </a:lnTo>
                <a:lnTo>
                  <a:pt x="3423" y="2664"/>
                </a:lnTo>
                <a:lnTo>
                  <a:pt x="3423" y="2665"/>
                </a:lnTo>
                <a:lnTo>
                  <a:pt x="3423" y="2667"/>
                </a:lnTo>
                <a:lnTo>
                  <a:pt x="3423" y="2668"/>
                </a:lnTo>
                <a:lnTo>
                  <a:pt x="3424" y="2668"/>
                </a:lnTo>
                <a:lnTo>
                  <a:pt x="3424" y="2670"/>
                </a:lnTo>
                <a:lnTo>
                  <a:pt x="3424" y="2671"/>
                </a:lnTo>
                <a:lnTo>
                  <a:pt x="3424" y="2673"/>
                </a:lnTo>
                <a:lnTo>
                  <a:pt x="3426" y="2673"/>
                </a:lnTo>
                <a:lnTo>
                  <a:pt x="3426" y="2671"/>
                </a:lnTo>
                <a:lnTo>
                  <a:pt x="3427" y="2671"/>
                </a:lnTo>
                <a:lnTo>
                  <a:pt x="3427" y="2673"/>
                </a:lnTo>
                <a:lnTo>
                  <a:pt x="3429" y="2673"/>
                </a:lnTo>
                <a:lnTo>
                  <a:pt x="3429" y="2674"/>
                </a:lnTo>
                <a:lnTo>
                  <a:pt x="3430" y="2674"/>
                </a:lnTo>
                <a:lnTo>
                  <a:pt x="3431" y="2674"/>
                </a:lnTo>
                <a:lnTo>
                  <a:pt x="3433" y="2675"/>
                </a:lnTo>
                <a:lnTo>
                  <a:pt x="3434" y="2675"/>
                </a:lnTo>
                <a:lnTo>
                  <a:pt x="3434" y="2677"/>
                </a:lnTo>
                <a:lnTo>
                  <a:pt x="3434" y="2678"/>
                </a:lnTo>
                <a:lnTo>
                  <a:pt x="3436" y="2678"/>
                </a:lnTo>
                <a:lnTo>
                  <a:pt x="3436" y="2680"/>
                </a:lnTo>
                <a:lnTo>
                  <a:pt x="3436" y="2681"/>
                </a:lnTo>
                <a:lnTo>
                  <a:pt x="3436" y="2683"/>
                </a:lnTo>
                <a:lnTo>
                  <a:pt x="3436" y="2684"/>
                </a:lnTo>
                <a:lnTo>
                  <a:pt x="3434" y="2684"/>
                </a:lnTo>
                <a:lnTo>
                  <a:pt x="3434" y="2683"/>
                </a:lnTo>
                <a:lnTo>
                  <a:pt x="3433" y="2683"/>
                </a:lnTo>
                <a:lnTo>
                  <a:pt x="3433" y="2681"/>
                </a:lnTo>
                <a:lnTo>
                  <a:pt x="3431" y="2681"/>
                </a:lnTo>
                <a:lnTo>
                  <a:pt x="3431" y="2680"/>
                </a:lnTo>
                <a:lnTo>
                  <a:pt x="3430" y="2680"/>
                </a:lnTo>
                <a:lnTo>
                  <a:pt x="3430" y="2678"/>
                </a:lnTo>
                <a:lnTo>
                  <a:pt x="3429" y="2678"/>
                </a:lnTo>
                <a:lnTo>
                  <a:pt x="3429" y="2677"/>
                </a:lnTo>
                <a:lnTo>
                  <a:pt x="3427" y="2677"/>
                </a:lnTo>
                <a:lnTo>
                  <a:pt x="3426" y="2677"/>
                </a:lnTo>
                <a:lnTo>
                  <a:pt x="3426" y="2675"/>
                </a:lnTo>
                <a:lnTo>
                  <a:pt x="3424" y="2675"/>
                </a:lnTo>
                <a:lnTo>
                  <a:pt x="3423" y="2675"/>
                </a:lnTo>
                <a:lnTo>
                  <a:pt x="3423" y="2674"/>
                </a:lnTo>
                <a:lnTo>
                  <a:pt x="3421" y="2674"/>
                </a:lnTo>
                <a:lnTo>
                  <a:pt x="3420" y="2674"/>
                </a:lnTo>
                <a:lnTo>
                  <a:pt x="3420" y="2673"/>
                </a:lnTo>
                <a:lnTo>
                  <a:pt x="3418" y="2673"/>
                </a:lnTo>
                <a:lnTo>
                  <a:pt x="3417" y="2673"/>
                </a:lnTo>
                <a:lnTo>
                  <a:pt x="3417" y="2671"/>
                </a:lnTo>
                <a:lnTo>
                  <a:pt x="3416" y="2671"/>
                </a:lnTo>
                <a:lnTo>
                  <a:pt x="3414" y="2671"/>
                </a:lnTo>
                <a:lnTo>
                  <a:pt x="3414" y="2670"/>
                </a:lnTo>
                <a:lnTo>
                  <a:pt x="3413" y="2670"/>
                </a:lnTo>
                <a:lnTo>
                  <a:pt x="3413" y="2668"/>
                </a:lnTo>
                <a:lnTo>
                  <a:pt x="3411" y="2668"/>
                </a:lnTo>
                <a:lnTo>
                  <a:pt x="3411" y="2667"/>
                </a:lnTo>
                <a:lnTo>
                  <a:pt x="3410" y="2667"/>
                </a:lnTo>
                <a:lnTo>
                  <a:pt x="3410" y="2665"/>
                </a:lnTo>
                <a:lnTo>
                  <a:pt x="3410" y="2664"/>
                </a:lnTo>
                <a:lnTo>
                  <a:pt x="3408" y="2664"/>
                </a:lnTo>
                <a:lnTo>
                  <a:pt x="3408" y="2662"/>
                </a:lnTo>
                <a:lnTo>
                  <a:pt x="3407" y="2662"/>
                </a:lnTo>
                <a:lnTo>
                  <a:pt x="3407" y="2664"/>
                </a:lnTo>
                <a:lnTo>
                  <a:pt x="3405" y="2664"/>
                </a:lnTo>
                <a:lnTo>
                  <a:pt x="3405" y="2665"/>
                </a:lnTo>
                <a:lnTo>
                  <a:pt x="3404" y="2665"/>
                </a:lnTo>
                <a:lnTo>
                  <a:pt x="3404" y="2667"/>
                </a:lnTo>
                <a:lnTo>
                  <a:pt x="3404" y="2668"/>
                </a:lnTo>
                <a:lnTo>
                  <a:pt x="3405" y="2668"/>
                </a:lnTo>
                <a:lnTo>
                  <a:pt x="3407" y="2668"/>
                </a:lnTo>
                <a:lnTo>
                  <a:pt x="3407" y="2670"/>
                </a:lnTo>
                <a:lnTo>
                  <a:pt x="3407" y="2671"/>
                </a:lnTo>
                <a:lnTo>
                  <a:pt x="3405" y="2671"/>
                </a:lnTo>
                <a:lnTo>
                  <a:pt x="3405" y="2673"/>
                </a:lnTo>
                <a:lnTo>
                  <a:pt x="3404" y="2674"/>
                </a:lnTo>
                <a:lnTo>
                  <a:pt x="3404" y="2675"/>
                </a:lnTo>
                <a:lnTo>
                  <a:pt x="3404" y="2675"/>
                </a:lnTo>
                <a:lnTo>
                  <a:pt x="3404" y="2677"/>
                </a:lnTo>
                <a:lnTo>
                  <a:pt x="3404" y="2678"/>
                </a:lnTo>
                <a:lnTo>
                  <a:pt x="3403" y="2678"/>
                </a:lnTo>
                <a:lnTo>
                  <a:pt x="3401" y="2678"/>
                </a:lnTo>
                <a:lnTo>
                  <a:pt x="3401" y="2680"/>
                </a:lnTo>
                <a:lnTo>
                  <a:pt x="3400" y="2680"/>
                </a:lnTo>
                <a:lnTo>
                  <a:pt x="3400" y="2681"/>
                </a:lnTo>
                <a:lnTo>
                  <a:pt x="3400" y="2683"/>
                </a:lnTo>
                <a:lnTo>
                  <a:pt x="3398" y="2683"/>
                </a:lnTo>
                <a:lnTo>
                  <a:pt x="3398" y="2684"/>
                </a:lnTo>
                <a:lnTo>
                  <a:pt x="3400" y="2684"/>
                </a:lnTo>
                <a:lnTo>
                  <a:pt x="3400" y="2683"/>
                </a:lnTo>
                <a:lnTo>
                  <a:pt x="3401" y="2683"/>
                </a:lnTo>
                <a:lnTo>
                  <a:pt x="3401" y="2681"/>
                </a:lnTo>
                <a:lnTo>
                  <a:pt x="3403" y="2681"/>
                </a:lnTo>
                <a:lnTo>
                  <a:pt x="3403" y="2680"/>
                </a:lnTo>
                <a:lnTo>
                  <a:pt x="3404" y="2680"/>
                </a:lnTo>
                <a:lnTo>
                  <a:pt x="3404" y="2680"/>
                </a:lnTo>
                <a:lnTo>
                  <a:pt x="3404" y="2678"/>
                </a:lnTo>
                <a:lnTo>
                  <a:pt x="3404" y="2677"/>
                </a:lnTo>
                <a:lnTo>
                  <a:pt x="3405" y="2677"/>
                </a:lnTo>
                <a:lnTo>
                  <a:pt x="3405" y="2675"/>
                </a:lnTo>
                <a:lnTo>
                  <a:pt x="3407" y="2675"/>
                </a:lnTo>
                <a:lnTo>
                  <a:pt x="3407" y="2674"/>
                </a:lnTo>
                <a:lnTo>
                  <a:pt x="3408" y="2674"/>
                </a:lnTo>
                <a:lnTo>
                  <a:pt x="3408" y="2675"/>
                </a:lnTo>
                <a:lnTo>
                  <a:pt x="3410" y="2675"/>
                </a:lnTo>
                <a:lnTo>
                  <a:pt x="3410" y="2677"/>
                </a:lnTo>
                <a:lnTo>
                  <a:pt x="3411" y="2677"/>
                </a:lnTo>
                <a:lnTo>
                  <a:pt x="3411" y="2675"/>
                </a:lnTo>
                <a:lnTo>
                  <a:pt x="3413" y="2675"/>
                </a:lnTo>
                <a:lnTo>
                  <a:pt x="3414" y="2675"/>
                </a:lnTo>
                <a:lnTo>
                  <a:pt x="3416" y="2675"/>
                </a:lnTo>
                <a:lnTo>
                  <a:pt x="3417" y="2675"/>
                </a:lnTo>
                <a:lnTo>
                  <a:pt x="3417" y="2677"/>
                </a:lnTo>
                <a:lnTo>
                  <a:pt x="3417" y="2678"/>
                </a:lnTo>
                <a:lnTo>
                  <a:pt x="3417" y="2680"/>
                </a:lnTo>
                <a:lnTo>
                  <a:pt x="3418" y="2680"/>
                </a:lnTo>
                <a:lnTo>
                  <a:pt x="3420" y="2680"/>
                </a:lnTo>
                <a:lnTo>
                  <a:pt x="3421" y="2680"/>
                </a:lnTo>
                <a:lnTo>
                  <a:pt x="3423" y="2680"/>
                </a:lnTo>
                <a:lnTo>
                  <a:pt x="3424" y="2680"/>
                </a:lnTo>
                <a:lnTo>
                  <a:pt x="3424" y="2681"/>
                </a:lnTo>
                <a:lnTo>
                  <a:pt x="3424" y="2683"/>
                </a:lnTo>
                <a:lnTo>
                  <a:pt x="3426" y="2683"/>
                </a:lnTo>
                <a:lnTo>
                  <a:pt x="3426" y="2684"/>
                </a:lnTo>
                <a:lnTo>
                  <a:pt x="3426" y="2686"/>
                </a:lnTo>
                <a:lnTo>
                  <a:pt x="3424" y="2686"/>
                </a:lnTo>
                <a:lnTo>
                  <a:pt x="3423" y="2686"/>
                </a:lnTo>
                <a:lnTo>
                  <a:pt x="3423" y="2684"/>
                </a:lnTo>
                <a:lnTo>
                  <a:pt x="3421" y="2684"/>
                </a:lnTo>
                <a:lnTo>
                  <a:pt x="3423" y="2683"/>
                </a:lnTo>
                <a:lnTo>
                  <a:pt x="3421" y="2683"/>
                </a:lnTo>
                <a:lnTo>
                  <a:pt x="3420" y="2683"/>
                </a:lnTo>
                <a:lnTo>
                  <a:pt x="3420" y="2684"/>
                </a:lnTo>
                <a:lnTo>
                  <a:pt x="3420" y="2686"/>
                </a:lnTo>
                <a:lnTo>
                  <a:pt x="3420" y="2686"/>
                </a:lnTo>
                <a:lnTo>
                  <a:pt x="3418" y="2686"/>
                </a:lnTo>
                <a:lnTo>
                  <a:pt x="3418" y="2686"/>
                </a:lnTo>
                <a:lnTo>
                  <a:pt x="3417" y="2686"/>
                </a:lnTo>
                <a:lnTo>
                  <a:pt x="3416" y="2686"/>
                </a:lnTo>
                <a:lnTo>
                  <a:pt x="3416" y="2686"/>
                </a:lnTo>
                <a:lnTo>
                  <a:pt x="3414" y="2686"/>
                </a:lnTo>
                <a:lnTo>
                  <a:pt x="3413" y="2686"/>
                </a:lnTo>
                <a:lnTo>
                  <a:pt x="3411" y="2686"/>
                </a:lnTo>
                <a:lnTo>
                  <a:pt x="3411" y="2687"/>
                </a:lnTo>
                <a:lnTo>
                  <a:pt x="3410" y="2687"/>
                </a:lnTo>
                <a:lnTo>
                  <a:pt x="3410" y="2689"/>
                </a:lnTo>
                <a:lnTo>
                  <a:pt x="3410" y="2690"/>
                </a:lnTo>
                <a:lnTo>
                  <a:pt x="3408" y="2690"/>
                </a:lnTo>
                <a:lnTo>
                  <a:pt x="3408" y="2691"/>
                </a:lnTo>
                <a:lnTo>
                  <a:pt x="3410" y="2691"/>
                </a:lnTo>
                <a:lnTo>
                  <a:pt x="3410" y="2690"/>
                </a:lnTo>
                <a:lnTo>
                  <a:pt x="3411" y="2690"/>
                </a:lnTo>
                <a:lnTo>
                  <a:pt x="3411" y="2691"/>
                </a:lnTo>
                <a:lnTo>
                  <a:pt x="3413" y="2691"/>
                </a:lnTo>
                <a:lnTo>
                  <a:pt x="3413" y="2690"/>
                </a:lnTo>
                <a:lnTo>
                  <a:pt x="3411" y="2690"/>
                </a:lnTo>
                <a:lnTo>
                  <a:pt x="3413" y="2689"/>
                </a:lnTo>
                <a:lnTo>
                  <a:pt x="3413" y="2687"/>
                </a:lnTo>
                <a:lnTo>
                  <a:pt x="3414" y="2686"/>
                </a:lnTo>
                <a:lnTo>
                  <a:pt x="3416" y="2687"/>
                </a:lnTo>
                <a:lnTo>
                  <a:pt x="3416" y="2686"/>
                </a:lnTo>
                <a:lnTo>
                  <a:pt x="3417" y="2686"/>
                </a:lnTo>
                <a:lnTo>
                  <a:pt x="3417" y="2687"/>
                </a:lnTo>
                <a:lnTo>
                  <a:pt x="3417" y="2689"/>
                </a:lnTo>
                <a:lnTo>
                  <a:pt x="3418" y="2689"/>
                </a:lnTo>
                <a:lnTo>
                  <a:pt x="3418" y="2690"/>
                </a:lnTo>
                <a:lnTo>
                  <a:pt x="3418" y="2691"/>
                </a:lnTo>
                <a:lnTo>
                  <a:pt x="3418" y="2693"/>
                </a:lnTo>
                <a:lnTo>
                  <a:pt x="3418" y="2694"/>
                </a:lnTo>
                <a:lnTo>
                  <a:pt x="3420" y="2694"/>
                </a:lnTo>
                <a:lnTo>
                  <a:pt x="3420" y="2693"/>
                </a:lnTo>
                <a:lnTo>
                  <a:pt x="3420" y="2691"/>
                </a:lnTo>
                <a:lnTo>
                  <a:pt x="3420" y="2690"/>
                </a:lnTo>
                <a:lnTo>
                  <a:pt x="3420" y="2689"/>
                </a:lnTo>
                <a:lnTo>
                  <a:pt x="3420" y="2687"/>
                </a:lnTo>
                <a:lnTo>
                  <a:pt x="3421" y="2687"/>
                </a:lnTo>
                <a:lnTo>
                  <a:pt x="3421" y="2689"/>
                </a:lnTo>
                <a:lnTo>
                  <a:pt x="3423" y="2689"/>
                </a:lnTo>
                <a:lnTo>
                  <a:pt x="3423" y="2687"/>
                </a:lnTo>
                <a:lnTo>
                  <a:pt x="3424" y="2687"/>
                </a:lnTo>
                <a:lnTo>
                  <a:pt x="3426" y="2687"/>
                </a:lnTo>
                <a:lnTo>
                  <a:pt x="3426" y="2686"/>
                </a:lnTo>
                <a:lnTo>
                  <a:pt x="3427" y="2686"/>
                </a:lnTo>
                <a:lnTo>
                  <a:pt x="3427" y="2687"/>
                </a:lnTo>
                <a:lnTo>
                  <a:pt x="3429" y="2687"/>
                </a:lnTo>
                <a:lnTo>
                  <a:pt x="3429" y="2689"/>
                </a:lnTo>
                <a:lnTo>
                  <a:pt x="3429" y="2690"/>
                </a:lnTo>
                <a:lnTo>
                  <a:pt x="3430" y="2690"/>
                </a:lnTo>
                <a:lnTo>
                  <a:pt x="3430" y="2691"/>
                </a:lnTo>
                <a:lnTo>
                  <a:pt x="3430" y="2693"/>
                </a:lnTo>
                <a:lnTo>
                  <a:pt x="3431" y="2693"/>
                </a:lnTo>
                <a:lnTo>
                  <a:pt x="3431" y="2694"/>
                </a:lnTo>
                <a:lnTo>
                  <a:pt x="3433" y="2694"/>
                </a:lnTo>
                <a:lnTo>
                  <a:pt x="3433" y="2693"/>
                </a:lnTo>
                <a:lnTo>
                  <a:pt x="3434" y="2693"/>
                </a:lnTo>
                <a:lnTo>
                  <a:pt x="3434" y="2694"/>
                </a:lnTo>
                <a:lnTo>
                  <a:pt x="3434" y="2696"/>
                </a:lnTo>
                <a:lnTo>
                  <a:pt x="3436" y="2696"/>
                </a:lnTo>
                <a:lnTo>
                  <a:pt x="3436" y="2697"/>
                </a:lnTo>
                <a:lnTo>
                  <a:pt x="3436" y="2699"/>
                </a:lnTo>
                <a:lnTo>
                  <a:pt x="3436" y="2700"/>
                </a:lnTo>
                <a:lnTo>
                  <a:pt x="3437" y="2700"/>
                </a:lnTo>
                <a:lnTo>
                  <a:pt x="3437" y="2702"/>
                </a:lnTo>
                <a:lnTo>
                  <a:pt x="3436" y="2702"/>
                </a:lnTo>
                <a:lnTo>
                  <a:pt x="3434" y="2702"/>
                </a:lnTo>
                <a:lnTo>
                  <a:pt x="3434" y="2703"/>
                </a:lnTo>
                <a:lnTo>
                  <a:pt x="3436" y="2703"/>
                </a:lnTo>
                <a:lnTo>
                  <a:pt x="3437" y="2703"/>
                </a:lnTo>
                <a:lnTo>
                  <a:pt x="3439" y="2703"/>
                </a:lnTo>
                <a:lnTo>
                  <a:pt x="3439" y="2704"/>
                </a:lnTo>
                <a:lnTo>
                  <a:pt x="3439" y="2704"/>
                </a:lnTo>
                <a:lnTo>
                  <a:pt x="3439" y="2706"/>
                </a:lnTo>
                <a:lnTo>
                  <a:pt x="3439" y="2707"/>
                </a:lnTo>
                <a:lnTo>
                  <a:pt x="3439" y="2707"/>
                </a:lnTo>
                <a:lnTo>
                  <a:pt x="3439" y="2709"/>
                </a:lnTo>
                <a:lnTo>
                  <a:pt x="3437" y="2709"/>
                </a:lnTo>
                <a:lnTo>
                  <a:pt x="3437" y="2710"/>
                </a:lnTo>
                <a:lnTo>
                  <a:pt x="3436" y="2710"/>
                </a:lnTo>
                <a:lnTo>
                  <a:pt x="3434" y="2710"/>
                </a:lnTo>
                <a:lnTo>
                  <a:pt x="3433" y="2710"/>
                </a:lnTo>
                <a:lnTo>
                  <a:pt x="3431" y="2710"/>
                </a:lnTo>
                <a:lnTo>
                  <a:pt x="3431" y="2709"/>
                </a:lnTo>
                <a:lnTo>
                  <a:pt x="3430" y="2709"/>
                </a:lnTo>
                <a:lnTo>
                  <a:pt x="3429" y="2709"/>
                </a:lnTo>
                <a:lnTo>
                  <a:pt x="3429" y="2707"/>
                </a:lnTo>
                <a:lnTo>
                  <a:pt x="3427" y="2707"/>
                </a:lnTo>
                <a:lnTo>
                  <a:pt x="3427" y="2709"/>
                </a:lnTo>
                <a:lnTo>
                  <a:pt x="3426" y="2709"/>
                </a:lnTo>
                <a:lnTo>
                  <a:pt x="3424" y="2709"/>
                </a:lnTo>
                <a:lnTo>
                  <a:pt x="3424" y="2707"/>
                </a:lnTo>
                <a:lnTo>
                  <a:pt x="3423" y="2707"/>
                </a:lnTo>
                <a:lnTo>
                  <a:pt x="3421" y="2707"/>
                </a:lnTo>
                <a:lnTo>
                  <a:pt x="3420" y="2707"/>
                </a:lnTo>
                <a:lnTo>
                  <a:pt x="3418" y="2707"/>
                </a:lnTo>
                <a:lnTo>
                  <a:pt x="3417" y="2707"/>
                </a:lnTo>
                <a:lnTo>
                  <a:pt x="3416" y="2707"/>
                </a:lnTo>
                <a:lnTo>
                  <a:pt x="3414" y="2707"/>
                </a:lnTo>
                <a:lnTo>
                  <a:pt x="3414" y="2709"/>
                </a:lnTo>
                <a:lnTo>
                  <a:pt x="3416" y="2709"/>
                </a:lnTo>
                <a:lnTo>
                  <a:pt x="3417" y="2709"/>
                </a:lnTo>
                <a:lnTo>
                  <a:pt x="3418" y="2709"/>
                </a:lnTo>
                <a:lnTo>
                  <a:pt x="3420" y="2709"/>
                </a:lnTo>
                <a:lnTo>
                  <a:pt x="3421" y="2709"/>
                </a:lnTo>
                <a:lnTo>
                  <a:pt x="3423" y="2709"/>
                </a:lnTo>
                <a:lnTo>
                  <a:pt x="3424" y="2709"/>
                </a:lnTo>
                <a:lnTo>
                  <a:pt x="3424" y="2710"/>
                </a:lnTo>
                <a:lnTo>
                  <a:pt x="3424" y="2712"/>
                </a:lnTo>
                <a:lnTo>
                  <a:pt x="3424" y="2713"/>
                </a:lnTo>
                <a:lnTo>
                  <a:pt x="3423" y="2713"/>
                </a:lnTo>
                <a:lnTo>
                  <a:pt x="3423" y="2715"/>
                </a:lnTo>
                <a:lnTo>
                  <a:pt x="3424" y="2715"/>
                </a:lnTo>
                <a:lnTo>
                  <a:pt x="3424" y="2713"/>
                </a:lnTo>
                <a:lnTo>
                  <a:pt x="3426" y="2713"/>
                </a:lnTo>
                <a:lnTo>
                  <a:pt x="3426" y="2712"/>
                </a:lnTo>
                <a:lnTo>
                  <a:pt x="3426" y="2710"/>
                </a:lnTo>
                <a:lnTo>
                  <a:pt x="3427" y="2710"/>
                </a:lnTo>
                <a:lnTo>
                  <a:pt x="3429" y="2710"/>
                </a:lnTo>
                <a:lnTo>
                  <a:pt x="3429" y="2712"/>
                </a:lnTo>
                <a:lnTo>
                  <a:pt x="3427" y="2713"/>
                </a:lnTo>
                <a:lnTo>
                  <a:pt x="3427" y="2715"/>
                </a:lnTo>
                <a:lnTo>
                  <a:pt x="3429" y="2716"/>
                </a:lnTo>
                <a:lnTo>
                  <a:pt x="3429" y="2715"/>
                </a:lnTo>
                <a:lnTo>
                  <a:pt x="3430" y="2715"/>
                </a:lnTo>
                <a:lnTo>
                  <a:pt x="3430" y="2713"/>
                </a:lnTo>
                <a:lnTo>
                  <a:pt x="3431" y="2713"/>
                </a:lnTo>
                <a:lnTo>
                  <a:pt x="3433" y="2713"/>
                </a:lnTo>
                <a:lnTo>
                  <a:pt x="3434" y="2713"/>
                </a:lnTo>
                <a:lnTo>
                  <a:pt x="3436" y="2713"/>
                </a:lnTo>
                <a:lnTo>
                  <a:pt x="3436" y="2715"/>
                </a:lnTo>
                <a:lnTo>
                  <a:pt x="3436" y="2716"/>
                </a:lnTo>
                <a:lnTo>
                  <a:pt x="3437" y="2716"/>
                </a:lnTo>
                <a:lnTo>
                  <a:pt x="3439" y="2716"/>
                </a:lnTo>
                <a:lnTo>
                  <a:pt x="3439" y="2716"/>
                </a:lnTo>
                <a:lnTo>
                  <a:pt x="3439" y="2715"/>
                </a:lnTo>
                <a:lnTo>
                  <a:pt x="3439" y="2713"/>
                </a:lnTo>
                <a:lnTo>
                  <a:pt x="3439" y="2712"/>
                </a:lnTo>
                <a:lnTo>
                  <a:pt x="3440" y="2712"/>
                </a:lnTo>
                <a:lnTo>
                  <a:pt x="3440" y="2710"/>
                </a:lnTo>
                <a:lnTo>
                  <a:pt x="3440" y="2709"/>
                </a:lnTo>
                <a:lnTo>
                  <a:pt x="3442" y="2709"/>
                </a:lnTo>
                <a:lnTo>
                  <a:pt x="3442" y="2707"/>
                </a:lnTo>
                <a:lnTo>
                  <a:pt x="3442" y="2706"/>
                </a:lnTo>
                <a:lnTo>
                  <a:pt x="3443" y="2706"/>
                </a:lnTo>
                <a:lnTo>
                  <a:pt x="3443" y="2704"/>
                </a:lnTo>
                <a:lnTo>
                  <a:pt x="3445" y="2704"/>
                </a:lnTo>
                <a:lnTo>
                  <a:pt x="3445" y="2706"/>
                </a:lnTo>
                <a:lnTo>
                  <a:pt x="3446" y="2706"/>
                </a:lnTo>
                <a:lnTo>
                  <a:pt x="3446" y="2707"/>
                </a:lnTo>
                <a:lnTo>
                  <a:pt x="3446" y="2709"/>
                </a:lnTo>
                <a:lnTo>
                  <a:pt x="3446" y="2710"/>
                </a:lnTo>
                <a:lnTo>
                  <a:pt x="3447" y="2710"/>
                </a:lnTo>
                <a:lnTo>
                  <a:pt x="3447" y="2712"/>
                </a:lnTo>
                <a:lnTo>
                  <a:pt x="3447" y="2713"/>
                </a:lnTo>
                <a:lnTo>
                  <a:pt x="3447" y="2715"/>
                </a:lnTo>
                <a:lnTo>
                  <a:pt x="3447" y="2716"/>
                </a:lnTo>
                <a:lnTo>
                  <a:pt x="3447" y="2717"/>
                </a:lnTo>
                <a:lnTo>
                  <a:pt x="3447" y="2719"/>
                </a:lnTo>
                <a:lnTo>
                  <a:pt x="3447" y="2720"/>
                </a:lnTo>
                <a:lnTo>
                  <a:pt x="3446" y="2720"/>
                </a:lnTo>
                <a:lnTo>
                  <a:pt x="3445" y="2720"/>
                </a:lnTo>
                <a:lnTo>
                  <a:pt x="3445" y="2720"/>
                </a:lnTo>
                <a:lnTo>
                  <a:pt x="3443" y="2720"/>
                </a:lnTo>
                <a:lnTo>
                  <a:pt x="3443" y="2722"/>
                </a:lnTo>
                <a:lnTo>
                  <a:pt x="3445" y="2722"/>
                </a:lnTo>
                <a:lnTo>
                  <a:pt x="3445" y="2723"/>
                </a:lnTo>
                <a:lnTo>
                  <a:pt x="3443" y="2723"/>
                </a:lnTo>
                <a:lnTo>
                  <a:pt x="3443" y="2725"/>
                </a:lnTo>
                <a:lnTo>
                  <a:pt x="3445" y="2725"/>
                </a:lnTo>
                <a:lnTo>
                  <a:pt x="3446" y="2725"/>
                </a:lnTo>
                <a:lnTo>
                  <a:pt x="3446" y="2726"/>
                </a:lnTo>
                <a:lnTo>
                  <a:pt x="3446" y="2728"/>
                </a:lnTo>
                <a:lnTo>
                  <a:pt x="3445" y="2728"/>
                </a:lnTo>
                <a:lnTo>
                  <a:pt x="3445" y="2729"/>
                </a:lnTo>
                <a:lnTo>
                  <a:pt x="3443" y="2729"/>
                </a:lnTo>
                <a:lnTo>
                  <a:pt x="3442" y="2729"/>
                </a:lnTo>
                <a:lnTo>
                  <a:pt x="3440" y="2729"/>
                </a:lnTo>
                <a:lnTo>
                  <a:pt x="3440" y="2728"/>
                </a:lnTo>
                <a:lnTo>
                  <a:pt x="3440" y="2726"/>
                </a:lnTo>
                <a:lnTo>
                  <a:pt x="3439" y="2726"/>
                </a:lnTo>
                <a:lnTo>
                  <a:pt x="3439" y="2726"/>
                </a:lnTo>
                <a:lnTo>
                  <a:pt x="3439" y="2725"/>
                </a:lnTo>
                <a:lnTo>
                  <a:pt x="3437" y="2725"/>
                </a:lnTo>
                <a:lnTo>
                  <a:pt x="3436" y="2725"/>
                </a:lnTo>
                <a:lnTo>
                  <a:pt x="3434" y="2725"/>
                </a:lnTo>
                <a:lnTo>
                  <a:pt x="3434" y="2726"/>
                </a:lnTo>
                <a:lnTo>
                  <a:pt x="3436" y="2726"/>
                </a:lnTo>
                <a:lnTo>
                  <a:pt x="3437" y="2726"/>
                </a:lnTo>
                <a:lnTo>
                  <a:pt x="3439" y="2726"/>
                </a:lnTo>
                <a:lnTo>
                  <a:pt x="3439" y="2728"/>
                </a:lnTo>
                <a:lnTo>
                  <a:pt x="3439" y="2728"/>
                </a:lnTo>
                <a:lnTo>
                  <a:pt x="3439" y="2729"/>
                </a:lnTo>
                <a:lnTo>
                  <a:pt x="3439" y="2731"/>
                </a:lnTo>
                <a:lnTo>
                  <a:pt x="3439" y="2732"/>
                </a:lnTo>
                <a:lnTo>
                  <a:pt x="3439" y="2733"/>
                </a:lnTo>
                <a:lnTo>
                  <a:pt x="3439" y="2735"/>
                </a:lnTo>
                <a:lnTo>
                  <a:pt x="3440" y="2735"/>
                </a:lnTo>
                <a:lnTo>
                  <a:pt x="3440" y="2736"/>
                </a:lnTo>
                <a:lnTo>
                  <a:pt x="3439" y="2736"/>
                </a:lnTo>
                <a:lnTo>
                  <a:pt x="3439" y="2736"/>
                </a:lnTo>
                <a:lnTo>
                  <a:pt x="3437" y="2736"/>
                </a:lnTo>
                <a:lnTo>
                  <a:pt x="3437" y="2738"/>
                </a:lnTo>
                <a:lnTo>
                  <a:pt x="3436" y="2738"/>
                </a:lnTo>
                <a:lnTo>
                  <a:pt x="3436" y="2739"/>
                </a:lnTo>
                <a:lnTo>
                  <a:pt x="3434" y="2739"/>
                </a:lnTo>
                <a:lnTo>
                  <a:pt x="3433" y="2739"/>
                </a:lnTo>
                <a:lnTo>
                  <a:pt x="3433" y="2741"/>
                </a:lnTo>
                <a:lnTo>
                  <a:pt x="3431" y="2741"/>
                </a:lnTo>
                <a:lnTo>
                  <a:pt x="3430" y="2741"/>
                </a:lnTo>
                <a:lnTo>
                  <a:pt x="3430" y="2739"/>
                </a:lnTo>
                <a:lnTo>
                  <a:pt x="3430" y="2738"/>
                </a:lnTo>
                <a:lnTo>
                  <a:pt x="3430" y="2736"/>
                </a:lnTo>
                <a:lnTo>
                  <a:pt x="3429" y="2736"/>
                </a:lnTo>
                <a:lnTo>
                  <a:pt x="3429" y="2735"/>
                </a:lnTo>
                <a:lnTo>
                  <a:pt x="3427" y="2735"/>
                </a:lnTo>
                <a:lnTo>
                  <a:pt x="3427" y="2733"/>
                </a:lnTo>
                <a:lnTo>
                  <a:pt x="3426" y="2733"/>
                </a:lnTo>
                <a:lnTo>
                  <a:pt x="3426" y="2735"/>
                </a:lnTo>
                <a:lnTo>
                  <a:pt x="3427" y="2735"/>
                </a:lnTo>
                <a:lnTo>
                  <a:pt x="3427" y="2736"/>
                </a:lnTo>
                <a:lnTo>
                  <a:pt x="3429" y="2736"/>
                </a:lnTo>
                <a:lnTo>
                  <a:pt x="3429" y="2738"/>
                </a:lnTo>
                <a:lnTo>
                  <a:pt x="3427" y="2738"/>
                </a:lnTo>
                <a:lnTo>
                  <a:pt x="3427" y="2739"/>
                </a:lnTo>
                <a:lnTo>
                  <a:pt x="3429" y="2739"/>
                </a:lnTo>
                <a:lnTo>
                  <a:pt x="3429" y="2741"/>
                </a:lnTo>
                <a:lnTo>
                  <a:pt x="3429" y="2742"/>
                </a:lnTo>
                <a:lnTo>
                  <a:pt x="3430" y="2742"/>
                </a:lnTo>
                <a:lnTo>
                  <a:pt x="3431" y="2742"/>
                </a:lnTo>
                <a:lnTo>
                  <a:pt x="3433" y="2742"/>
                </a:lnTo>
                <a:lnTo>
                  <a:pt x="3434" y="2742"/>
                </a:lnTo>
                <a:lnTo>
                  <a:pt x="3436" y="2742"/>
                </a:lnTo>
                <a:lnTo>
                  <a:pt x="3437" y="2742"/>
                </a:lnTo>
                <a:lnTo>
                  <a:pt x="3437" y="2744"/>
                </a:lnTo>
                <a:lnTo>
                  <a:pt x="3436" y="2744"/>
                </a:lnTo>
                <a:lnTo>
                  <a:pt x="3436" y="2745"/>
                </a:lnTo>
                <a:lnTo>
                  <a:pt x="3434" y="2745"/>
                </a:lnTo>
                <a:lnTo>
                  <a:pt x="3434" y="2746"/>
                </a:lnTo>
                <a:lnTo>
                  <a:pt x="3433" y="2746"/>
                </a:lnTo>
                <a:lnTo>
                  <a:pt x="3433" y="2748"/>
                </a:lnTo>
                <a:lnTo>
                  <a:pt x="3434" y="2748"/>
                </a:lnTo>
                <a:lnTo>
                  <a:pt x="3434" y="2746"/>
                </a:lnTo>
                <a:lnTo>
                  <a:pt x="3436" y="2746"/>
                </a:lnTo>
                <a:lnTo>
                  <a:pt x="3436" y="2745"/>
                </a:lnTo>
                <a:lnTo>
                  <a:pt x="3437" y="2745"/>
                </a:lnTo>
                <a:lnTo>
                  <a:pt x="3437" y="2744"/>
                </a:lnTo>
                <a:lnTo>
                  <a:pt x="3439" y="2744"/>
                </a:lnTo>
                <a:lnTo>
                  <a:pt x="3439" y="2745"/>
                </a:lnTo>
                <a:lnTo>
                  <a:pt x="3439" y="2745"/>
                </a:lnTo>
                <a:lnTo>
                  <a:pt x="3439" y="2744"/>
                </a:lnTo>
                <a:lnTo>
                  <a:pt x="3439" y="2742"/>
                </a:lnTo>
                <a:lnTo>
                  <a:pt x="3439" y="2741"/>
                </a:lnTo>
                <a:lnTo>
                  <a:pt x="3439" y="2739"/>
                </a:lnTo>
                <a:lnTo>
                  <a:pt x="3440" y="2739"/>
                </a:lnTo>
                <a:lnTo>
                  <a:pt x="3440" y="2738"/>
                </a:lnTo>
                <a:lnTo>
                  <a:pt x="3442" y="2738"/>
                </a:lnTo>
                <a:lnTo>
                  <a:pt x="3443" y="2738"/>
                </a:lnTo>
                <a:lnTo>
                  <a:pt x="3443" y="2736"/>
                </a:lnTo>
                <a:lnTo>
                  <a:pt x="3445" y="2736"/>
                </a:lnTo>
                <a:lnTo>
                  <a:pt x="3445" y="2738"/>
                </a:lnTo>
                <a:lnTo>
                  <a:pt x="3446" y="2736"/>
                </a:lnTo>
                <a:lnTo>
                  <a:pt x="3447" y="2736"/>
                </a:lnTo>
                <a:lnTo>
                  <a:pt x="3447" y="2738"/>
                </a:lnTo>
                <a:lnTo>
                  <a:pt x="3447" y="2739"/>
                </a:lnTo>
                <a:lnTo>
                  <a:pt x="3447" y="2741"/>
                </a:lnTo>
                <a:lnTo>
                  <a:pt x="3447" y="2742"/>
                </a:lnTo>
                <a:lnTo>
                  <a:pt x="3447" y="2744"/>
                </a:lnTo>
                <a:lnTo>
                  <a:pt x="3446" y="2744"/>
                </a:lnTo>
                <a:lnTo>
                  <a:pt x="3445" y="2744"/>
                </a:lnTo>
                <a:lnTo>
                  <a:pt x="3445" y="2742"/>
                </a:lnTo>
                <a:lnTo>
                  <a:pt x="3443" y="2742"/>
                </a:lnTo>
                <a:lnTo>
                  <a:pt x="3443" y="2744"/>
                </a:lnTo>
                <a:lnTo>
                  <a:pt x="3442" y="2745"/>
                </a:lnTo>
                <a:lnTo>
                  <a:pt x="3442" y="2746"/>
                </a:lnTo>
                <a:lnTo>
                  <a:pt x="3440" y="2746"/>
                </a:lnTo>
                <a:lnTo>
                  <a:pt x="3440" y="2748"/>
                </a:lnTo>
                <a:lnTo>
                  <a:pt x="3442" y="2748"/>
                </a:lnTo>
                <a:lnTo>
                  <a:pt x="3442" y="2746"/>
                </a:lnTo>
                <a:lnTo>
                  <a:pt x="3443" y="2746"/>
                </a:lnTo>
                <a:lnTo>
                  <a:pt x="3445" y="2746"/>
                </a:lnTo>
                <a:lnTo>
                  <a:pt x="3445" y="2745"/>
                </a:lnTo>
                <a:lnTo>
                  <a:pt x="3446" y="2745"/>
                </a:lnTo>
                <a:lnTo>
                  <a:pt x="3447" y="2745"/>
                </a:lnTo>
                <a:lnTo>
                  <a:pt x="3447" y="2746"/>
                </a:lnTo>
                <a:close/>
                <a:moveTo>
                  <a:pt x="3437" y="2733"/>
                </a:moveTo>
                <a:lnTo>
                  <a:pt x="3439" y="2733"/>
                </a:lnTo>
                <a:lnTo>
                  <a:pt x="3439" y="2732"/>
                </a:lnTo>
                <a:lnTo>
                  <a:pt x="3437" y="2732"/>
                </a:lnTo>
                <a:lnTo>
                  <a:pt x="3437" y="2733"/>
                </a:lnTo>
                <a:close/>
                <a:moveTo>
                  <a:pt x="3433" y="2720"/>
                </a:moveTo>
                <a:lnTo>
                  <a:pt x="3434" y="2720"/>
                </a:lnTo>
                <a:lnTo>
                  <a:pt x="3434" y="2720"/>
                </a:lnTo>
                <a:lnTo>
                  <a:pt x="3436" y="2720"/>
                </a:lnTo>
                <a:lnTo>
                  <a:pt x="3436" y="2719"/>
                </a:lnTo>
                <a:lnTo>
                  <a:pt x="3437" y="2719"/>
                </a:lnTo>
                <a:lnTo>
                  <a:pt x="3439" y="2719"/>
                </a:lnTo>
                <a:lnTo>
                  <a:pt x="3439" y="2717"/>
                </a:lnTo>
                <a:lnTo>
                  <a:pt x="3437" y="2717"/>
                </a:lnTo>
                <a:lnTo>
                  <a:pt x="3436" y="2717"/>
                </a:lnTo>
                <a:lnTo>
                  <a:pt x="3436" y="2719"/>
                </a:lnTo>
                <a:lnTo>
                  <a:pt x="3434" y="2719"/>
                </a:lnTo>
                <a:lnTo>
                  <a:pt x="3434" y="2720"/>
                </a:lnTo>
                <a:lnTo>
                  <a:pt x="3433" y="2720"/>
                </a:lnTo>
                <a:lnTo>
                  <a:pt x="3433" y="2720"/>
                </a:lnTo>
                <a:close/>
                <a:moveTo>
                  <a:pt x="3418" y="2697"/>
                </a:moveTo>
                <a:lnTo>
                  <a:pt x="3420" y="2697"/>
                </a:lnTo>
                <a:lnTo>
                  <a:pt x="3420" y="2699"/>
                </a:lnTo>
                <a:lnTo>
                  <a:pt x="3421" y="2699"/>
                </a:lnTo>
                <a:lnTo>
                  <a:pt x="3421" y="2697"/>
                </a:lnTo>
                <a:lnTo>
                  <a:pt x="3420" y="2697"/>
                </a:lnTo>
                <a:lnTo>
                  <a:pt x="3420" y="2696"/>
                </a:lnTo>
                <a:lnTo>
                  <a:pt x="3418" y="2696"/>
                </a:lnTo>
                <a:lnTo>
                  <a:pt x="3418" y="2697"/>
                </a:lnTo>
                <a:close/>
                <a:moveTo>
                  <a:pt x="3413" y="2661"/>
                </a:moveTo>
                <a:lnTo>
                  <a:pt x="3414" y="2661"/>
                </a:lnTo>
                <a:lnTo>
                  <a:pt x="3414" y="2660"/>
                </a:lnTo>
                <a:lnTo>
                  <a:pt x="3413" y="2660"/>
                </a:lnTo>
                <a:lnTo>
                  <a:pt x="3413" y="2661"/>
                </a:lnTo>
                <a:close/>
                <a:moveTo>
                  <a:pt x="3404" y="2652"/>
                </a:moveTo>
                <a:lnTo>
                  <a:pt x="3405" y="2652"/>
                </a:lnTo>
                <a:lnTo>
                  <a:pt x="3405" y="2651"/>
                </a:lnTo>
                <a:lnTo>
                  <a:pt x="3404" y="2651"/>
                </a:lnTo>
                <a:lnTo>
                  <a:pt x="3404" y="2652"/>
                </a:lnTo>
                <a:close/>
                <a:moveTo>
                  <a:pt x="3346" y="2599"/>
                </a:moveTo>
                <a:lnTo>
                  <a:pt x="3346" y="2600"/>
                </a:lnTo>
                <a:lnTo>
                  <a:pt x="3347" y="2600"/>
                </a:lnTo>
                <a:lnTo>
                  <a:pt x="3349" y="2599"/>
                </a:lnTo>
                <a:lnTo>
                  <a:pt x="3347" y="2599"/>
                </a:lnTo>
                <a:lnTo>
                  <a:pt x="3346" y="2599"/>
                </a:lnTo>
                <a:close/>
                <a:moveTo>
                  <a:pt x="3363" y="2626"/>
                </a:moveTo>
                <a:lnTo>
                  <a:pt x="3362" y="2626"/>
                </a:lnTo>
                <a:lnTo>
                  <a:pt x="3362" y="2628"/>
                </a:lnTo>
                <a:lnTo>
                  <a:pt x="3363" y="2628"/>
                </a:lnTo>
                <a:lnTo>
                  <a:pt x="3363" y="2626"/>
                </a:lnTo>
                <a:close/>
                <a:moveTo>
                  <a:pt x="3379" y="2704"/>
                </a:moveTo>
                <a:lnTo>
                  <a:pt x="3378" y="2704"/>
                </a:lnTo>
                <a:lnTo>
                  <a:pt x="3378" y="2706"/>
                </a:lnTo>
                <a:lnTo>
                  <a:pt x="3379" y="2706"/>
                </a:lnTo>
                <a:lnTo>
                  <a:pt x="3379" y="2704"/>
                </a:lnTo>
                <a:close/>
                <a:moveTo>
                  <a:pt x="3375" y="2613"/>
                </a:moveTo>
                <a:lnTo>
                  <a:pt x="3375" y="2612"/>
                </a:lnTo>
                <a:lnTo>
                  <a:pt x="3376" y="2610"/>
                </a:lnTo>
                <a:lnTo>
                  <a:pt x="3378" y="2610"/>
                </a:lnTo>
                <a:lnTo>
                  <a:pt x="3375" y="2609"/>
                </a:lnTo>
                <a:lnTo>
                  <a:pt x="3375" y="2610"/>
                </a:lnTo>
                <a:lnTo>
                  <a:pt x="3375" y="2612"/>
                </a:lnTo>
                <a:lnTo>
                  <a:pt x="3374" y="2612"/>
                </a:lnTo>
                <a:lnTo>
                  <a:pt x="3374" y="2613"/>
                </a:lnTo>
                <a:lnTo>
                  <a:pt x="3375" y="2613"/>
                </a:lnTo>
                <a:close/>
                <a:moveTo>
                  <a:pt x="3381" y="2613"/>
                </a:moveTo>
                <a:lnTo>
                  <a:pt x="3379" y="2613"/>
                </a:lnTo>
                <a:lnTo>
                  <a:pt x="3379" y="2615"/>
                </a:lnTo>
                <a:lnTo>
                  <a:pt x="3378" y="2615"/>
                </a:lnTo>
                <a:lnTo>
                  <a:pt x="3376" y="2615"/>
                </a:lnTo>
                <a:lnTo>
                  <a:pt x="3375" y="2615"/>
                </a:lnTo>
                <a:lnTo>
                  <a:pt x="3376" y="2616"/>
                </a:lnTo>
                <a:lnTo>
                  <a:pt x="3376" y="2616"/>
                </a:lnTo>
                <a:lnTo>
                  <a:pt x="3376" y="2618"/>
                </a:lnTo>
                <a:lnTo>
                  <a:pt x="3376" y="2619"/>
                </a:lnTo>
                <a:lnTo>
                  <a:pt x="3378" y="2618"/>
                </a:lnTo>
                <a:lnTo>
                  <a:pt x="3378" y="2616"/>
                </a:lnTo>
                <a:lnTo>
                  <a:pt x="3379" y="2616"/>
                </a:lnTo>
                <a:lnTo>
                  <a:pt x="3379" y="2615"/>
                </a:lnTo>
                <a:lnTo>
                  <a:pt x="3381" y="2615"/>
                </a:lnTo>
                <a:lnTo>
                  <a:pt x="3381" y="2613"/>
                </a:lnTo>
                <a:close/>
                <a:moveTo>
                  <a:pt x="3395" y="2681"/>
                </a:moveTo>
                <a:lnTo>
                  <a:pt x="3397" y="2683"/>
                </a:lnTo>
                <a:lnTo>
                  <a:pt x="3397" y="2681"/>
                </a:lnTo>
                <a:lnTo>
                  <a:pt x="3395" y="2681"/>
                </a:lnTo>
                <a:close/>
                <a:moveTo>
                  <a:pt x="3392" y="2694"/>
                </a:moveTo>
                <a:lnTo>
                  <a:pt x="3394" y="2691"/>
                </a:lnTo>
                <a:lnTo>
                  <a:pt x="3395" y="2690"/>
                </a:lnTo>
                <a:lnTo>
                  <a:pt x="3397" y="2689"/>
                </a:lnTo>
                <a:lnTo>
                  <a:pt x="3397" y="2687"/>
                </a:lnTo>
                <a:lnTo>
                  <a:pt x="3398" y="2687"/>
                </a:lnTo>
                <a:lnTo>
                  <a:pt x="3398" y="2686"/>
                </a:lnTo>
                <a:lnTo>
                  <a:pt x="3398" y="2686"/>
                </a:lnTo>
                <a:lnTo>
                  <a:pt x="3397" y="2686"/>
                </a:lnTo>
                <a:lnTo>
                  <a:pt x="3397" y="2687"/>
                </a:lnTo>
                <a:lnTo>
                  <a:pt x="3395" y="2687"/>
                </a:lnTo>
                <a:lnTo>
                  <a:pt x="3395" y="2689"/>
                </a:lnTo>
                <a:lnTo>
                  <a:pt x="3395" y="2690"/>
                </a:lnTo>
                <a:lnTo>
                  <a:pt x="3394" y="2690"/>
                </a:lnTo>
                <a:lnTo>
                  <a:pt x="3394" y="2691"/>
                </a:lnTo>
                <a:lnTo>
                  <a:pt x="3392" y="2691"/>
                </a:lnTo>
                <a:lnTo>
                  <a:pt x="3392" y="2693"/>
                </a:lnTo>
                <a:lnTo>
                  <a:pt x="3392" y="2694"/>
                </a:lnTo>
                <a:close/>
                <a:moveTo>
                  <a:pt x="3405" y="2704"/>
                </a:moveTo>
                <a:lnTo>
                  <a:pt x="3404" y="2704"/>
                </a:lnTo>
                <a:lnTo>
                  <a:pt x="3404" y="2704"/>
                </a:lnTo>
                <a:lnTo>
                  <a:pt x="3403" y="2706"/>
                </a:lnTo>
                <a:lnTo>
                  <a:pt x="3403" y="2704"/>
                </a:lnTo>
                <a:lnTo>
                  <a:pt x="3401" y="2704"/>
                </a:lnTo>
                <a:lnTo>
                  <a:pt x="3400" y="2704"/>
                </a:lnTo>
                <a:lnTo>
                  <a:pt x="3400" y="2706"/>
                </a:lnTo>
                <a:lnTo>
                  <a:pt x="3398" y="2706"/>
                </a:lnTo>
                <a:lnTo>
                  <a:pt x="3398" y="2707"/>
                </a:lnTo>
                <a:lnTo>
                  <a:pt x="3398" y="2709"/>
                </a:lnTo>
                <a:lnTo>
                  <a:pt x="3400" y="2709"/>
                </a:lnTo>
                <a:lnTo>
                  <a:pt x="3400" y="2707"/>
                </a:lnTo>
                <a:lnTo>
                  <a:pt x="3400" y="2706"/>
                </a:lnTo>
                <a:lnTo>
                  <a:pt x="3401" y="2706"/>
                </a:lnTo>
                <a:lnTo>
                  <a:pt x="3403" y="2706"/>
                </a:lnTo>
                <a:lnTo>
                  <a:pt x="3404" y="2706"/>
                </a:lnTo>
                <a:lnTo>
                  <a:pt x="3404" y="2706"/>
                </a:lnTo>
                <a:lnTo>
                  <a:pt x="3405" y="2706"/>
                </a:lnTo>
                <a:lnTo>
                  <a:pt x="3405" y="2704"/>
                </a:lnTo>
                <a:close/>
                <a:moveTo>
                  <a:pt x="3408" y="2678"/>
                </a:moveTo>
                <a:lnTo>
                  <a:pt x="3408" y="2677"/>
                </a:lnTo>
                <a:lnTo>
                  <a:pt x="3407" y="2677"/>
                </a:lnTo>
                <a:lnTo>
                  <a:pt x="3407" y="2678"/>
                </a:lnTo>
                <a:lnTo>
                  <a:pt x="3408" y="2678"/>
                </a:lnTo>
                <a:close/>
                <a:moveTo>
                  <a:pt x="3410" y="2694"/>
                </a:moveTo>
                <a:lnTo>
                  <a:pt x="3408" y="2693"/>
                </a:lnTo>
                <a:lnTo>
                  <a:pt x="3408" y="2694"/>
                </a:lnTo>
                <a:lnTo>
                  <a:pt x="3410" y="2694"/>
                </a:lnTo>
                <a:close/>
                <a:moveTo>
                  <a:pt x="3411" y="2729"/>
                </a:moveTo>
                <a:lnTo>
                  <a:pt x="3410" y="2729"/>
                </a:lnTo>
                <a:lnTo>
                  <a:pt x="3410" y="2731"/>
                </a:lnTo>
                <a:lnTo>
                  <a:pt x="3410" y="2732"/>
                </a:lnTo>
                <a:lnTo>
                  <a:pt x="3411" y="2732"/>
                </a:lnTo>
                <a:lnTo>
                  <a:pt x="3411" y="2731"/>
                </a:lnTo>
                <a:lnTo>
                  <a:pt x="3411" y="2729"/>
                </a:lnTo>
                <a:close/>
                <a:moveTo>
                  <a:pt x="3413" y="2720"/>
                </a:moveTo>
                <a:lnTo>
                  <a:pt x="3411" y="2720"/>
                </a:lnTo>
                <a:lnTo>
                  <a:pt x="3411" y="2722"/>
                </a:lnTo>
                <a:lnTo>
                  <a:pt x="3410" y="2722"/>
                </a:lnTo>
                <a:lnTo>
                  <a:pt x="3410" y="2723"/>
                </a:lnTo>
                <a:lnTo>
                  <a:pt x="3411" y="2723"/>
                </a:lnTo>
                <a:lnTo>
                  <a:pt x="3411" y="2722"/>
                </a:lnTo>
                <a:lnTo>
                  <a:pt x="3413" y="2722"/>
                </a:lnTo>
                <a:lnTo>
                  <a:pt x="3413" y="2720"/>
                </a:lnTo>
                <a:close/>
                <a:moveTo>
                  <a:pt x="3413" y="2699"/>
                </a:moveTo>
                <a:lnTo>
                  <a:pt x="3411" y="2699"/>
                </a:lnTo>
                <a:lnTo>
                  <a:pt x="3411" y="2700"/>
                </a:lnTo>
                <a:lnTo>
                  <a:pt x="3413" y="2700"/>
                </a:lnTo>
                <a:lnTo>
                  <a:pt x="3413" y="2699"/>
                </a:lnTo>
                <a:close/>
                <a:moveTo>
                  <a:pt x="3417" y="2732"/>
                </a:moveTo>
                <a:lnTo>
                  <a:pt x="3416" y="2732"/>
                </a:lnTo>
                <a:lnTo>
                  <a:pt x="3416" y="2733"/>
                </a:lnTo>
                <a:lnTo>
                  <a:pt x="3416" y="2735"/>
                </a:lnTo>
                <a:lnTo>
                  <a:pt x="3416" y="2736"/>
                </a:lnTo>
                <a:lnTo>
                  <a:pt x="3416" y="2738"/>
                </a:lnTo>
                <a:lnTo>
                  <a:pt x="3416" y="2739"/>
                </a:lnTo>
                <a:lnTo>
                  <a:pt x="3417" y="2739"/>
                </a:lnTo>
                <a:lnTo>
                  <a:pt x="3417" y="2738"/>
                </a:lnTo>
                <a:lnTo>
                  <a:pt x="3417" y="2736"/>
                </a:lnTo>
                <a:lnTo>
                  <a:pt x="3417" y="2735"/>
                </a:lnTo>
                <a:lnTo>
                  <a:pt x="3417" y="2733"/>
                </a:lnTo>
                <a:lnTo>
                  <a:pt x="3417" y="2732"/>
                </a:lnTo>
                <a:close/>
                <a:moveTo>
                  <a:pt x="3423" y="2717"/>
                </a:moveTo>
                <a:lnTo>
                  <a:pt x="3423" y="2716"/>
                </a:lnTo>
                <a:lnTo>
                  <a:pt x="3421" y="2716"/>
                </a:lnTo>
                <a:lnTo>
                  <a:pt x="3421" y="2717"/>
                </a:lnTo>
                <a:lnTo>
                  <a:pt x="3420" y="2717"/>
                </a:lnTo>
                <a:lnTo>
                  <a:pt x="3420" y="2719"/>
                </a:lnTo>
                <a:lnTo>
                  <a:pt x="3420" y="2720"/>
                </a:lnTo>
                <a:lnTo>
                  <a:pt x="3421" y="2720"/>
                </a:lnTo>
                <a:lnTo>
                  <a:pt x="3421" y="2719"/>
                </a:lnTo>
                <a:lnTo>
                  <a:pt x="3421" y="2717"/>
                </a:lnTo>
                <a:lnTo>
                  <a:pt x="3423" y="2717"/>
                </a:lnTo>
                <a:close/>
                <a:moveTo>
                  <a:pt x="3424" y="2755"/>
                </a:moveTo>
                <a:lnTo>
                  <a:pt x="3423" y="2755"/>
                </a:lnTo>
                <a:lnTo>
                  <a:pt x="3423" y="2755"/>
                </a:lnTo>
                <a:lnTo>
                  <a:pt x="3424" y="2755"/>
                </a:lnTo>
                <a:lnTo>
                  <a:pt x="3424" y="2755"/>
                </a:lnTo>
                <a:close/>
                <a:moveTo>
                  <a:pt x="3424" y="2752"/>
                </a:moveTo>
                <a:lnTo>
                  <a:pt x="3423" y="2752"/>
                </a:lnTo>
                <a:lnTo>
                  <a:pt x="3423" y="2754"/>
                </a:lnTo>
                <a:lnTo>
                  <a:pt x="3424" y="2754"/>
                </a:lnTo>
                <a:lnTo>
                  <a:pt x="3424" y="2752"/>
                </a:lnTo>
                <a:close/>
                <a:moveTo>
                  <a:pt x="3430" y="2771"/>
                </a:moveTo>
                <a:lnTo>
                  <a:pt x="3429" y="2771"/>
                </a:lnTo>
                <a:lnTo>
                  <a:pt x="3429" y="2772"/>
                </a:lnTo>
                <a:lnTo>
                  <a:pt x="3430" y="2772"/>
                </a:lnTo>
                <a:lnTo>
                  <a:pt x="3430" y="2771"/>
                </a:lnTo>
                <a:close/>
                <a:moveTo>
                  <a:pt x="3440" y="2758"/>
                </a:moveTo>
                <a:lnTo>
                  <a:pt x="3442" y="2758"/>
                </a:lnTo>
                <a:lnTo>
                  <a:pt x="3442" y="2759"/>
                </a:lnTo>
                <a:lnTo>
                  <a:pt x="3443" y="2759"/>
                </a:lnTo>
                <a:lnTo>
                  <a:pt x="3443" y="2758"/>
                </a:lnTo>
                <a:lnTo>
                  <a:pt x="3442" y="2758"/>
                </a:lnTo>
                <a:lnTo>
                  <a:pt x="3442" y="2757"/>
                </a:lnTo>
                <a:lnTo>
                  <a:pt x="3440" y="2757"/>
                </a:lnTo>
                <a:lnTo>
                  <a:pt x="3440" y="2758"/>
                </a:lnTo>
                <a:close/>
                <a:moveTo>
                  <a:pt x="3414" y="2655"/>
                </a:moveTo>
                <a:lnTo>
                  <a:pt x="3414" y="2654"/>
                </a:lnTo>
                <a:lnTo>
                  <a:pt x="3413" y="2654"/>
                </a:lnTo>
                <a:lnTo>
                  <a:pt x="3413" y="2655"/>
                </a:lnTo>
                <a:lnTo>
                  <a:pt x="3414" y="2655"/>
                </a:lnTo>
                <a:close/>
                <a:moveTo>
                  <a:pt x="3337" y="2612"/>
                </a:moveTo>
                <a:lnTo>
                  <a:pt x="3339" y="2612"/>
                </a:lnTo>
                <a:lnTo>
                  <a:pt x="3339" y="2610"/>
                </a:lnTo>
                <a:lnTo>
                  <a:pt x="3337" y="2610"/>
                </a:lnTo>
                <a:lnTo>
                  <a:pt x="3337" y="2612"/>
                </a:lnTo>
                <a:close/>
                <a:moveTo>
                  <a:pt x="3443" y="2745"/>
                </a:moveTo>
                <a:lnTo>
                  <a:pt x="3445" y="2745"/>
                </a:lnTo>
                <a:lnTo>
                  <a:pt x="3445" y="2744"/>
                </a:lnTo>
                <a:lnTo>
                  <a:pt x="3443" y="2744"/>
                </a:lnTo>
                <a:lnTo>
                  <a:pt x="3443" y="2745"/>
                </a:lnTo>
                <a:close/>
                <a:moveTo>
                  <a:pt x="3369" y="2707"/>
                </a:moveTo>
                <a:lnTo>
                  <a:pt x="3369" y="2709"/>
                </a:lnTo>
                <a:lnTo>
                  <a:pt x="3371" y="2709"/>
                </a:lnTo>
                <a:lnTo>
                  <a:pt x="3372" y="2709"/>
                </a:lnTo>
                <a:lnTo>
                  <a:pt x="3372" y="2707"/>
                </a:lnTo>
                <a:lnTo>
                  <a:pt x="3371" y="2707"/>
                </a:lnTo>
                <a:lnTo>
                  <a:pt x="3369" y="2707"/>
                </a:lnTo>
                <a:close/>
                <a:moveTo>
                  <a:pt x="3442" y="2731"/>
                </a:moveTo>
                <a:lnTo>
                  <a:pt x="3440" y="2729"/>
                </a:lnTo>
                <a:lnTo>
                  <a:pt x="3440" y="2731"/>
                </a:lnTo>
                <a:lnTo>
                  <a:pt x="3442" y="2731"/>
                </a:lnTo>
                <a:close/>
                <a:moveTo>
                  <a:pt x="3362" y="2668"/>
                </a:moveTo>
                <a:lnTo>
                  <a:pt x="3362" y="2670"/>
                </a:lnTo>
                <a:lnTo>
                  <a:pt x="3362" y="2671"/>
                </a:lnTo>
                <a:lnTo>
                  <a:pt x="3362" y="2673"/>
                </a:lnTo>
                <a:lnTo>
                  <a:pt x="3363" y="2673"/>
                </a:lnTo>
                <a:lnTo>
                  <a:pt x="3363" y="2671"/>
                </a:lnTo>
                <a:lnTo>
                  <a:pt x="3363" y="2670"/>
                </a:lnTo>
                <a:lnTo>
                  <a:pt x="3365" y="2670"/>
                </a:lnTo>
                <a:lnTo>
                  <a:pt x="3365" y="2668"/>
                </a:lnTo>
                <a:lnTo>
                  <a:pt x="3363" y="2668"/>
                </a:lnTo>
                <a:lnTo>
                  <a:pt x="3363" y="2667"/>
                </a:lnTo>
                <a:lnTo>
                  <a:pt x="3362" y="2667"/>
                </a:lnTo>
                <a:lnTo>
                  <a:pt x="3362" y="2668"/>
                </a:lnTo>
                <a:close/>
                <a:moveTo>
                  <a:pt x="3372" y="2577"/>
                </a:moveTo>
                <a:lnTo>
                  <a:pt x="3372" y="2579"/>
                </a:lnTo>
                <a:lnTo>
                  <a:pt x="3374" y="2579"/>
                </a:lnTo>
                <a:lnTo>
                  <a:pt x="3374" y="2580"/>
                </a:lnTo>
                <a:lnTo>
                  <a:pt x="3372" y="2580"/>
                </a:lnTo>
                <a:lnTo>
                  <a:pt x="3372" y="2581"/>
                </a:lnTo>
                <a:lnTo>
                  <a:pt x="3374" y="2581"/>
                </a:lnTo>
                <a:lnTo>
                  <a:pt x="3374" y="2581"/>
                </a:lnTo>
                <a:lnTo>
                  <a:pt x="3372" y="2581"/>
                </a:lnTo>
                <a:lnTo>
                  <a:pt x="3372" y="2583"/>
                </a:lnTo>
                <a:lnTo>
                  <a:pt x="3374" y="2583"/>
                </a:lnTo>
                <a:lnTo>
                  <a:pt x="3374" y="2584"/>
                </a:lnTo>
                <a:lnTo>
                  <a:pt x="3375" y="2584"/>
                </a:lnTo>
                <a:lnTo>
                  <a:pt x="3376" y="2584"/>
                </a:lnTo>
                <a:lnTo>
                  <a:pt x="3378" y="2584"/>
                </a:lnTo>
                <a:lnTo>
                  <a:pt x="3378" y="2583"/>
                </a:lnTo>
                <a:lnTo>
                  <a:pt x="3378" y="2581"/>
                </a:lnTo>
                <a:lnTo>
                  <a:pt x="3378" y="2581"/>
                </a:lnTo>
                <a:lnTo>
                  <a:pt x="3376" y="2581"/>
                </a:lnTo>
                <a:lnTo>
                  <a:pt x="3376" y="2580"/>
                </a:lnTo>
                <a:lnTo>
                  <a:pt x="3375" y="2580"/>
                </a:lnTo>
                <a:lnTo>
                  <a:pt x="3375" y="2579"/>
                </a:lnTo>
                <a:lnTo>
                  <a:pt x="3375" y="2577"/>
                </a:lnTo>
                <a:lnTo>
                  <a:pt x="3374" y="2577"/>
                </a:lnTo>
                <a:lnTo>
                  <a:pt x="3372" y="2577"/>
                </a:lnTo>
                <a:close/>
                <a:moveTo>
                  <a:pt x="3374" y="2576"/>
                </a:moveTo>
                <a:lnTo>
                  <a:pt x="3375" y="2577"/>
                </a:lnTo>
                <a:lnTo>
                  <a:pt x="3376" y="2577"/>
                </a:lnTo>
                <a:lnTo>
                  <a:pt x="3376" y="2576"/>
                </a:lnTo>
                <a:lnTo>
                  <a:pt x="3375" y="2576"/>
                </a:lnTo>
                <a:lnTo>
                  <a:pt x="3374" y="2576"/>
                </a:lnTo>
                <a:close/>
                <a:moveTo>
                  <a:pt x="3397" y="2565"/>
                </a:moveTo>
                <a:lnTo>
                  <a:pt x="3398" y="2565"/>
                </a:lnTo>
                <a:lnTo>
                  <a:pt x="3398" y="2564"/>
                </a:lnTo>
                <a:lnTo>
                  <a:pt x="3398" y="2563"/>
                </a:lnTo>
                <a:lnTo>
                  <a:pt x="3400" y="2563"/>
                </a:lnTo>
                <a:lnTo>
                  <a:pt x="3400" y="2561"/>
                </a:lnTo>
                <a:lnTo>
                  <a:pt x="3401" y="2561"/>
                </a:lnTo>
                <a:lnTo>
                  <a:pt x="3401" y="2560"/>
                </a:lnTo>
                <a:lnTo>
                  <a:pt x="3401" y="2558"/>
                </a:lnTo>
                <a:lnTo>
                  <a:pt x="3401" y="2557"/>
                </a:lnTo>
                <a:lnTo>
                  <a:pt x="3401" y="2555"/>
                </a:lnTo>
                <a:lnTo>
                  <a:pt x="3400" y="2555"/>
                </a:lnTo>
                <a:lnTo>
                  <a:pt x="3400" y="2554"/>
                </a:lnTo>
                <a:lnTo>
                  <a:pt x="3398" y="2554"/>
                </a:lnTo>
                <a:lnTo>
                  <a:pt x="3398" y="2552"/>
                </a:lnTo>
                <a:lnTo>
                  <a:pt x="3397" y="2552"/>
                </a:lnTo>
                <a:lnTo>
                  <a:pt x="3395" y="2552"/>
                </a:lnTo>
                <a:lnTo>
                  <a:pt x="3395" y="2551"/>
                </a:lnTo>
                <a:lnTo>
                  <a:pt x="3394" y="2551"/>
                </a:lnTo>
                <a:lnTo>
                  <a:pt x="3392" y="2551"/>
                </a:lnTo>
                <a:lnTo>
                  <a:pt x="3391" y="2551"/>
                </a:lnTo>
                <a:lnTo>
                  <a:pt x="3391" y="2552"/>
                </a:lnTo>
                <a:lnTo>
                  <a:pt x="3389" y="2552"/>
                </a:lnTo>
                <a:lnTo>
                  <a:pt x="3388" y="2552"/>
                </a:lnTo>
                <a:lnTo>
                  <a:pt x="3388" y="2554"/>
                </a:lnTo>
                <a:lnTo>
                  <a:pt x="3387" y="2554"/>
                </a:lnTo>
                <a:lnTo>
                  <a:pt x="3387" y="2552"/>
                </a:lnTo>
                <a:lnTo>
                  <a:pt x="3385" y="2552"/>
                </a:lnTo>
                <a:lnTo>
                  <a:pt x="3384" y="2552"/>
                </a:lnTo>
                <a:lnTo>
                  <a:pt x="3384" y="2551"/>
                </a:lnTo>
                <a:lnTo>
                  <a:pt x="3382" y="2551"/>
                </a:lnTo>
                <a:lnTo>
                  <a:pt x="3381" y="2551"/>
                </a:lnTo>
                <a:lnTo>
                  <a:pt x="3379" y="2551"/>
                </a:lnTo>
                <a:lnTo>
                  <a:pt x="3378" y="2551"/>
                </a:lnTo>
                <a:lnTo>
                  <a:pt x="3378" y="2552"/>
                </a:lnTo>
                <a:lnTo>
                  <a:pt x="3376" y="2552"/>
                </a:lnTo>
                <a:lnTo>
                  <a:pt x="3376" y="2554"/>
                </a:lnTo>
                <a:lnTo>
                  <a:pt x="3376" y="2555"/>
                </a:lnTo>
                <a:lnTo>
                  <a:pt x="3375" y="2555"/>
                </a:lnTo>
                <a:lnTo>
                  <a:pt x="3374" y="2555"/>
                </a:lnTo>
                <a:lnTo>
                  <a:pt x="3372" y="2555"/>
                </a:lnTo>
                <a:lnTo>
                  <a:pt x="3372" y="2557"/>
                </a:lnTo>
                <a:lnTo>
                  <a:pt x="3372" y="2558"/>
                </a:lnTo>
                <a:lnTo>
                  <a:pt x="3371" y="2558"/>
                </a:lnTo>
                <a:lnTo>
                  <a:pt x="3371" y="2560"/>
                </a:lnTo>
                <a:lnTo>
                  <a:pt x="3371" y="2561"/>
                </a:lnTo>
                <a:lnTo>
                  <a:pt x="3369" y="2561"/>
                </a:lnTo>
                <a:lnTo>
                  <a:pt x="3369" y="2563"/>
                </a:lnTo>
                <a:lnTo>
                  <a:pt x="3369" y="2564"/>
                </a:lnTo>
                <a:lnTo>
                  <a:pt x="3369" y="2564"/>
                </a:lnTo>
                <a:lnTo>
                  <a:pt x="3369" y="2565"/>
                </a:lnTo>
                <a:lnTo>
                  <a:pt x="3369" y="2567"/>
                </a:lnTo>
                <a:lnTo>
                  <a:pt x="3369" y="2568"/>
                </a:lnTo>
                <a:lnTo>
                  <a:pt x="3369" y="2568"/>
                </a:lnTo>
                <a:lnTo>
                  <a:pt x="3369" y="2570"/>
                </a:lnTo>
                <a:lnTo>
                  <a:pt x="3371" y="2570"/>
                </a:lnTo>
                <a:lnTo>
                  <a:pt x="3371" y="2571"/>
                </a:lnTo>
                <a:lnTo>
                  <a:pt x="3372" y="2571"/>
                </a:lnTo>
                <a:lnTo>
                  <a:pt x="3374" y="2571"/>
                </a:lnTo>
                <a:lnTo>
                  <a:pt x="3374" y="2573"/>
                </a:lnTo>
                <a:lnTo>
                  <a:pt x="3375" y="2573"/>
                </a:lnTo>
                <a:lnTo>
                  <a:pt x="3376" y="2573"/>
                </a:lnTo>
                <a:lnTo>
                  <a:pt x="3376" y="2574"/>
                </a:lnTo>
                <a:lnTo>
                  <a:pt x="3376" y="2576"/>
                </a:lnTo>
                <a:lnTo>
                  <a:pt x="3378" y="2576"/>
                </a:lnTo>
                <a:lnTo>
                  <a:pt x="3378" y="2577"/>
                </a:lnTo>
                <a:lnTo>
                  <a:pt x="3379" y="2577"/>
                </a:lnTo>
                <a:lnTo>
                  <a:pt x="3379" y="2579"/>
                </a:lnTo>
                <a:lnTo>
                  <a:pt x="3381" y="2579"/>
                </a:lnTo>
                <a:lnTo>
                  <a:pt x="3381" y="2580"/>
                </a:lnTo>
                <a:lnTo>
                  <a:pt x="3382" y="2580"/>
                </a:lnTo>
                <a:lnTo>
                  <a:pt x="3382" y="2581"/>
                </a:lnTo>
                <a:lnTo>
                  <a:pt x="3384" y="2581"/>
                </a:lnTo>
                <a:lnTo>
                  <a:pt x="3385" y="2581"/>
                </a:lnTo>
                <a:lnTo>
                  <a:pt x="3385" y="2580"/>
                </a:lnTo>
                <a:lnTo>
                  <a:pt x="3387" y="2580"/>
                </a:lnTo>
                <a:lnTo>
                  <a:pt x="3388" y="2580"/>
                </a:lnTo>
                <a:lnTo>
                  <a:pt x="3389" y="2580"/>
                </a:lnTo>
                <a:lnTo>
                  <a:pt x="3389" y="2579"/>
                </a:lnTo>
                <a:lnTo>
                  <a:pt x="3391" y="2579"/>
                </a:lnTo>
                <a:lnTo>
                  <a:pt x="3392" y="2579"/>
                </a:lnTo>
                <a:lnTo>
                  <a:pt x="3394" y="2579"/>
                </a:lnTo>
                <a:lnTo>
                  <a:pt x="3395" y="2579"/>
                </a:lnTo>
                <a:lnTo>
                  <a:pt x="3395" y="2577"/>
                </a:lnTo>
                <a:lnTo>
                  <a:pt x="3397" y="2577"/>
                </a:lnTo>
                <a:lnTo>
                  <a:pt x="3398" y="2577"/>
                </a:lnTo>
                <a:lnTo>
                  <a:pt x="3398" y="2576"/>
                </a:lnTo>
                <a:lnTo>
                  <a:pt x="3398" y="2574"/>
                </a:lnTo>
                <a:lnTo>
                  <a:pt x="3400" y="2574"/>
                </a:lnTo>
                <a:lnTo>
                  <a:pt x="3400" y="2573"/>
                </a:lnTo>
                <a:lnTo>
                  <a:pt x="3400" y="2571"/>
                </a:lnTo>
                <a:lnTo>
                  <a:pt x="3398" y="2571"/>
                </a:lnTo>
                <a:lnTo>
                  <a:pt x="3398" y="2570"/>
                </a:lnTo>
                <a:lnTo>
                  <a:pt x="3398" y="2568"/>
                </a:lnTo>
                <a:lnTo>
                  <a:pt x="3397" y="2568"/>
                </a:lnTo>
                <a:lnTo>
                  <a:pt x="3397" y="2567"/>
                </a:lnTo>
                <a:lnTo>
                  <a:pt x="3397" y="2565"/>
                </a:lnTo>
                <a:close/>
                <a:moveTo>
                  <a:pt x="3327" y="2571"/>
                </a:moveTo>
                <a:lnTo>
                  <a:pt x="3327" y="2570"/>
                </a:lnTo>
                <a:lnTo>
                  <a:pt x="3327" y="2568"/>
                </a:lnTo>
                <a:lnTo>
                  <a:pt x="3326" y="2568"/>
                </a:lnTo>
                <a:lnTo>
                  <a:pt x="3326" y="2570"/>
                </a:lnTo>
                <a:lnTo>
                  <a:pt x="3326" y="2571"/>
                </a:lnTo>
                <a:lnTo>
                  <a:pt x="3326" y="2573"/>
                </a:lnTo>
                <a:lnTo>
                  <a:pt x="3327" y="2573"/>
                </a:lnTo>
                <a:lnTo>
                  <a:pt x="3329" y="2573"/>
                </a:lnTo>
                <a:lnTo>
                  <a:pt x="3329" y="2571"/>
                </a:lnTo>
                <a:lnTo>
                  <a:pt x="3327" y="2571"/>
                </a:lnTo>
                <a:close/>
                <a:moveTo>
                  <a:pt x="1559" y="2563"/>
                </a:moveTo>
                <a:lnTo>
                  <a:pt x="1558" y="2563"/>
                </a:lnTo>
                <a:lnTo>
                  <a:pt x="1558" y="2564"/>
                </a:lnTo>
                <a:lnTo>
                  <a:pt x="1556" y="2564"/>
                </a:lnTo>
                <a:lnTo>
                  <a:pt x="1555" y="2564"/>
                </a:lnTo>
                <a:lnTo>
                  <a:pt x="1555" y="2565"/>
                </a:lnTo>
                <a:lnTo>
                  <a:pt x="1554" y="2565"/>
                </a:lnTo>
                <a:lnTo>
                  <a:pt x="1554" y="2567"/>
                </a:lnTo>
                <a:lnTo>
                  <a:pt x="1554" y="2568"/>
                </a:lnTo>
                <a:lnTo>
                  <a:pt x="1555" y="2568"/>
                </a:lnTo>
                <a:lnTo>
                  <a:pt x="1556" y="2568"/>
                </a:lnTo>
                <a:lnTo>
                  <a:pt x="1556" y="2570"/>
                </a:lnTo>
                <a:lnTo>
                  <a:pt x="1558" y="2570"/>
                </a:lnTo>
                <a:lnTo>
                  <a:pt x="1558" y="2571"/>
                </a:lnTo>
                <a:lnTo>
                  <a:pt x="1559" y="2571"/>
                </a:lnTo>
                <a:lnTo>
                  <a:pt x="1559" y="2570"/>
                </a:lnTo>
                <a:lnTo>
                  <a:pt x="1561" y="2570"/>
                </a:lnTo>
                <a:lnTo>
                  <a:pt x="1561" y="2568"/>
                </a:lnTo>
                <a:lnTo>
                  <a:pt x="1559" y="2568"/>
                </a:lnTo>
                <a:lnTo>
                  <a:pt x="1559" y="2567"/>
                </a:lnTo>
                <a:lnTo>
                  <a:pt x="1559" y="2565"/>
                </a:lnTo>
                <a:lnTo>
                  <a:pt x="1561" y="2565"/>
                </a:lnTo>
                <a:lnTo>
                  <a:pt x="1561" y="2564"/>
                </a:lnTo>
                <a:lnTo>
                  <a:pt x="1559" y="2564"/>
                </a:lnTo>
                <a:lnTo>
                  <a:pt x="1559" y="2563"/>
                </a:lnTo>
                <a:close/>
                <a:moveTo>
                  <a:pt x="3408" y="2554"/>
                </a:moveTo>
                <a:lnTo>
                  <a:pt x="3408" y="2555"/>
                </a:lnTo>
                <a:lnTo>
                  <a:pt x="3407" y="2555"/>
                </a:lnTo>
                <a:lnTo>
                  <a:pt x="3407" y="2557"/>
                </a:lnTo>
                <a:lnTo>
                  <a:pt x="3407" y="2558"/>
                </a:lnTo>
                <a:lnTo>
                  <a:pt x="3405" y="2558"/>
                </a:lnTo>
                <a:lnTo>
                  <a:pt x="3405" y="2560"/>
                </a:lnTo>
                <a:lnTo>
                  <a:pt x="3405" y="2561"/>
                </a:lnTo>
                <a:lnTo>
                  <a:pt x="3404" y="2561"/>
                </a:lnTo>
                <a:lnTo>
                  <a:pt x="3404" y="2563"/>
                </a:lnTo>
                <a:lnTo>
                  <a:pt x="3405" y="2563"/>
                </a:lnTo>
                <a:lnTo>
                  <a:pt x="3405" y="2564"/>
                </a:lnTo>
                <a:lnTo>
                  <a:pt x="3405" y="2565"/>
                </a:lnTo>
                <a:lnTo>
                  <a:pt x="3407" y="2565"/>
                </a:lnTo>
                <a:lnTo>
                  <a:pt x="3408" y="2565"/>
                </a:lnTo>
                <a:lnTo>
                  <a:pt x="3410" y="2565"/>
                </a:lnTo>
                <a:lnTo>
                  <a:pt x="3410" y="2564"/>
                </a:lnTo>
                <a:lnTo>
                  <a:pt x="3411" y="2563"/>
                </a:lnTo>
                <a:lnTo>
                  <a:pt x="3413" y="2563"/>
                </a:lnTo>
                <a:lnTo>
                  <a:pt x="3413" y="2561"/>
                </a:lnTo>
                <a:lnTo>
                  <a:pt x="3414" y="2561"/>
                </a:lnTo>
                <a:lnTo>
                  <a:pt x="3414" y="2560"/>
                </a:lnTo>
                <a:lnTo>
                  <a:pt x="3416" y="2560"/>
                </a:lnTo>
                <a:lnTo>
                  <a:pt x="3417" y="2560"/>
                </a:lnTo>
                <a:lnTo>
                  <a:pt x="3417" y="2558"/>
                </a:lnTo>
                <a:lnTo>
                  <a:pt x="3417" y="2557"/>
                </a:lnTo>
                <a:lnTo>
                  <a:pt x="3416" y="2557"/>
                </a:lnTo>
                <a:lnTo>
                  <a:pt x="3414" y="2557"/>
                </a:lnTo>
                <a:lnTo>
                  <a:pt x="3414" y="2555"/>
                </a:lnTo>
                <a:lnTo>
                  <a:pt x="3413" y="2555"/>
                </a:lnTo>
                <a:lnTo>
                  <a:pt x="3413" y="2554"/>
                </a:lnTo>
                <a:lnTo>
                  <a:pt x="3411" y="2554"/>
                </a:lnTo>
                <a:lnTo>
                  <a:pt x="3410" y="2554"/>
                </a:lnTo>
                <a:lnTo>
                  <a:pt x="3408" y="2554"/>
                </a:lnTo>
                <a:close/>
                <a:moveTo>
                  <a:pt x="3313" y="2557"/>
                </a:moveTo>
                <a:lnTo>
                  <a:pt x="3313" y="2558"/>
                </a:lnTo>
                <a:lnTo>
                  <a:pt x="3314" y="2560"/>
                </a:lnTo>
                <a:lnTo>
                  <a:pt x="3316" y="2560"/>
                </a:lnTo>
                <a:lnTo>
                  <a:pt x="3316" y="2558"/>
                </a:lnTo>
                <a:lnTo>
                  <a:pt x="3314" y="2558"/>
                </a:lnTo>
                <a:lnTo>
                  <a:pt x="3314" y="2557"/>
                </a:lnTo>
                <a:lnTo>
                  <a:pt x="3313" y="2557"/>
                </a:lnTo>
                <a:close/>
                <a:moveTo>
                  <a:pt x="1800" y="2538"/>
                </a:moveTo>
                <a:lnTo>
                  <a:pt x="1800" y="2537"/>
                </a:lnTo>
                <a:lnTo>
                  <a:pt x="1800" y="2535"/>
                </a:lnTo>
                <a:lnTo>
                  <a:pt x="1800" y="2534"/>
                </a:lnTo>
                <a:lnTo>
                  <a:pt x="1798" y="2534"/>
                </a:lnTo>
                <a:lnTo>
                  <a:pt x="1798" y="2535"/>
                </a:lnTo>
                <a:lnTo>
                  <a:pt x="1797" y="2535"/>
                </a:lnTo>
                <a:lnTo>
                  <a:pt x="1797" y="2537"/>
                </a:lnTo>
                <a:lnTo>
                  <a:pt x="1795" y="2537"/>
                </a:lnTo>
                <a:lnTo>
                  <a:pt x="1795" y="2538"/>
                </a:lnTo>
                <a:lnTo>
                  <a:pt x="1794" y="2538"/>
                </a:lnTo>
                <a:lnTo>
                  <a:pt x="1794" y="2539"/>
                </a:lnTo>
                <a:lnTo>
                  <a:pt x="1792" y="2539"/>
                </a:lnTo>
                <a:lnTo>
                  <a:pt x="1791" y="2539"/>
                </a:lnTo>
                <a:lnTo>
                  <a:pt x="1791" y="2541"/>
                </a:lnTo>
                <a:lnTo>
                  <a:pt x="1790" y="2541"/>
                </a:lnTo>
                <a:lnTo>
                  <a:pt x="1790" y="2542"/>
                </a:lnTo>
                <a:lnTo>
                  <a:pt x="1788" y="2542"/>
                </a:lnTo>
                <a:lnTo>
                  <a:pt x="1788" y="2544"/>
                </a:lnTo>
                <a:lnTo>
                  <a:pt x="1787" y="2544"/>
                </a:lnTo>
                <a:lnTo>
                  <a:pt x="1785" y="2545"/>
                </a:lnTo>
                <a:lnTo>
                  <a:pt x="1785" y="2547"/>
                </a:lnTo>
                <a:lnTo>
                  <a:pt x="1784" y="2547"/>
                </a:lnTo>
                <a:lnTo>
                  <a:pt x="1784" y="2548"/>
                </a:lnTo>
                <a:lnTo>
                  <a:pt x="1782" y="2548"/>
                </a:lnTo>
                <a:lnTo>
                  <a:pt x="1782" y="2550"/>
                </a:lnTo>
                <a:lnTo>
                  <a:pt x="1782" y="2551"/>
                </a:lnTo>
                <a:lnTo>
                  <a:pt x="1781" y="2551"/>
                </a:lnTo>
                <a:lnTo>
                  <a:pt x="1781" y="2552"/>
                </a:lnTo>
                <a:lnTo>
                  <a:pt x="1779" y="2554"/>
                </a:lnTo>
                <a:lnTo>
                  <a:pt x="1779" y="2555"/>
                </a:lnTo>
                <a:lnTo>
                  <a:pt x="1779" y="2557"/>
                </a:lnTo>
                <a:lnTo>
                  <a:pt x="1781" y="2557"/>
                </a:lnTo>
                <a:lnTo>
                  <a:pt x="1781" y="2558"/>
                </a:lnTo>
                <a:lnTo>
                  <a:pt x="1782" y="2558"/>
                </a:lnTo>
                <a:lnTo>
                  <a:pt x="1784" y="2558"/>
                </a:lnTo>
                <a:lnTo>
                  <a:pt x="1785" y="2558"/>
                </a:lnTo>
                <a:lnTo>
                  <a:pt x="1785" y="2557"/>
                </a:lnTo>
                <a:lnTo>
                  <a:pt x="1787" y="2557"/>
                </a:lnTo>
                <a:lnTo>
                  <a:pt x="1787" y="2555"/>
                </a:lnTo>
                <a:lnTo>
                  <a:pt x="1788" y="2555"/>
                </a:lnTo>
                <a:lnTo>
                  <a:pt x="1788" y="2554"/>
                </a:lnTo>
                <a:lnTo>
                  <a:pt x="1788" y="2552"/>
                </a:lnTo>
                <a:lnTo>
                  <a:pt x="1790" y="2552"/>
                </a:lnTo>
                <a:lnTo>
                  <a:pt x="1790" y="2551"/>
                </a:lnTo>
                <a:lnTo>
                  <a:pt x="1791" y="2551"/>
                </a:lnTo>
                <a:lnTo>
                  <a:pt x="1791" y="2550"/>
                </a:lnTo>
                <a:lnTo>
                  <a:pt x="1792" y="2550"/>
                </a:lnTo>
                <a:lnTo>
                  <a:pt x="1792" y="2548"/>
                </a:lnTo>
                <a:lnTo>
                  <a:pt x="1794" y="2548"/>
                </a:lnTo>
                <a:lnTo>
                  <a:pt x="1795" y="2547"/>
                </a:lnTo>
                <a:lnTo>
                  <a:pt x="1797" y="2547"/>
                </a:lnTo>
                <a:lnTo>
                  <a:pt x="1797" y="2547"/>
                </a:lnTo>
                <a:lnTo>
                  <a:pt x="1798" y="2547"/>
                </a:lnTo>
                <a:lnTo>
                  <a:pt x="1800" y="2547"/>
                </a:lnTo>
                <a:lnTo>
                  <a:pt x="1801" y="2547"/>
                </a:lnTo>
                <a:lnTo>
                  <a:pt x="1801" y="2545"/>
                </a:lnTo>
                <a:lnTo>
                  <a:pt x="1803" y="2545"/>
                </a:lnTo>
                <a:lnTo>
                  <a:pt x="1803" y="2544"/>
                </a:lnTo>
                <a:lnTo>
                  <a:pt x="1801" y="2544"/>
                </a:lnTo>
                <a:lnTo>
                  <a:pt x="1801" y="2542"/>
                </a:lnTo>
                <a:lnTo>
                  <a:pt x="1801" y="2541"/>
                </a:lnTo>
                <a:lnTo>
                  <a:pt x="1800" y="2541"/>
                </a:lnTo>
                <a:lnTo>
                  <a:pt x="1800" y="2539"/>
                </a:lnTo>
                <a:lnTo>
                  <a:pt x="1800" y="2538"/>
                </a:lnTo>
                <a:close/>
                <a:moveTo>
                  <a:pt x="1803" y="2534"/>
                </a:moveTo>
                <a:lnTo>
                  <a:pt x="1804" y="2534"/>
                </a:lnTo>
                <a:lnTo>
                  <a:pt x="1804" y="2532"/>
                </a:lnTo>
                <a:lnTo>
                  <a:pt x="1803" y="2532"/>
                </a:lnTo>
                <a:lnTo>
                  <a:pt x="1801" y="2532"/>
                </a:lnTo>
                <a:lnTo>
                  <a:pt x="1800" y="2534"/>
                </a:lnTo>
                <a:lnTo>
                  <a:pt x="1801" y="2534"/>
                </a:lnTo>
                <a:lnTo>
                  <a:pt x="1803" y="2534"/>
                </a:lnTo>
                <a:close/>
                <a:moveTo>
                  <a:pt x="3404" y="2552"/>
                </a:moveTo>
                <a:lnTo>
                  <a:pt x="3404" y="2551"/>
                </a:lnTo>
                <a:lnTo>
                  <a:pt x="3404" y="2551"/>
                </a:lnTo>
                <a:lnTo>
                  <a:pt x="3404" y="2550"/>
                </a:lnTo>
                <a:lnTo>
                  <a:pt x="3404" y="2550"/>
                </a:lnTo>
                <a:lnTo>
                  <a:pt x="3404" y="2548"/>
                </a:lnTo>
                <a:lnTo>
                  <a:pt x="3403" y="2548"/>
                </a:lnTo>
                <a:lnTo>
                  <a:pt x="3403" y="2547"/>
                </a:lnTo>
                <a:lnTo>
                  <a:pt x="3401" y="2547"/>
                </a:lnTo>
                <a:lnTo>
                  <a:pt x="3400" y="2547"/>
                </a:lnTo>
                <a:lnTo>
                  <a:pt x="3400" y="2548"/>
                </a:lnTo>
                <a:lnTo>
                  <a:pt x="3400" y="2550"/>
                </a:lnTo>
                <a:lnTo>
                  <a:pt x="3401" y="2550"/>
                </a:lnTo>
                <a:lnTo>
                  <a:pt x="3401" y="2551"/>
                </a:lnTo>
                <a:lnTo>
                  <a:pt x="3403" y="2551"/>
                </a:lnTo>
                <a:lnTo>
                  <a:pt x="3403" y="2552"/>
                </a:lnTo>
                <a:lnTo>
                  <a:pt x="3404" y="2552"/>
                </a:lnTo>
                <a:close/>
                <a:moveTo>
                  <a:pt x="3369" y="2551"/>
                </a:moveTo>
                <a:lnTo>
                  <a:pt x="3369" y="2550"/>
                </a:lnTo>
                <a:lnTo>
                  <a:pt x="3369" y="2550"/>
                </a:lnTo>
                <a:lnTo>
                  <a:pt x="3368" y="2548"/>
                </a:lnTo>
                <a:lnTo>
                  <a:pt x="3368" y="2550"/>
                </a:lnTo>
                <a:lnTo>
                  <a:pt x="3368" y="2551"/>
                </a:lnTo>
                <a:lnTo>
                  <a:pt x="3369" y="2551"/>
                </a:lnTo>
                <a:lnTo>
                  <a:pt x="3369" y="2551"/>
                </a:lnTo>
                <a:close/>
                <a:moveTo>
                  <a:pt x="3313" y="2548"/>
                </a:moveTo>
                <a:lnTo>
                  <a:pt x="3313" y="2550"/>
                </a:lnTo>
                <a:lnTo>
                  <a:pt x="3314" y="2550"/>
                </a:lnTo>
                <a:lnTo>
                  <a:pt x="3316" y="2550"/>
                </a:lnTo>
                <a:lnTo>
                  <a:pt x="3317" y="2550"/>
                </a:lnTo>
                <a:lnTo>
                  <a:pt x="3317" y="2548"/>
                </a:lnTo>
                <a:lnTo>
                  <a:pt x="3316" y="2548"/>
                </a:lnTo>
                <a:lnTo>
                  <a:pt x="3316" y="2547"/>
                </a:lnTo>
                <a:lnTo>
                  <a:pt x="3314" y="2547"/>
                </a:lnTo>
                <a:lnTo>
                  <a:pt x="3314" y="2547"/>
                </a:lnTo>
                <a:lnTo>
                  <a:pt x="3313" y="2547"/>
                </a:lnTo>
                <a:lnTo>
                  <a:pt x="3311" y="2547"/>
                </a:lnTo>
                <a:lnTo>
                  <a:pt x="3311" y="2547"/>
                </a:lnTo>
                <a:lnTo>
                  <a:pt x="3313" y="2547"/>
                </a:lnTo>
                <a:lnTo>
                  <a:pt x="3313" y="2548"/>
                </a:lnTo>
                <a:close/>
                <a:moveTo>
                  <a:pt x="3404" y="2547"/>
                </a:moveTo>
                <a:lnTo>
                  <a:pt x="3405" y="2547"/>
                </a:lnTo>
                <a:lnTo>
                  <a:pt x="3405" y="2547"/>
                </a:lnTo>
                <a:lnTo>
                  <a:pt x="3404" y="2547"/>
                </a:lnTo>
                <a:lnTo>
                  <a:pt x="3404" y="2545"/>
                </a:lnTo>
                <a:lnTo>
                  <a:pt x="3404" y="2545"/>
                </a:lnTo>
                <a:lnTo>
                  <a:pt x="3403" y="2545"/>
                </a:lnTo>
                <a:lnTo>
                  <a:pt x="3403" y="2547"/>
                </a:lnTo>
                <a:lnTo>
                  <a:pt x="3403" y="2547"/>
                </a:lnTo>
                <a:lnTo>
                  <a:pt x="3404" y="2547"/>
                </a:lnTo>
                <a:lnTo>
                  <a:pt x="3404" y="2547"/>
                </a:lnTo>
                <a:close/>
                <a:moveTo>
                  <a:pt x="1845" y="2538"/>
                </a:moveTo>
                <a:lnTo>
                  <a:pt x="1843" y="2538"/>
                </a:lnTo>
                <a:lnTo>
                  <a:pt x="1842" y="2538"/>
                </a:lnTo>
                <a:lnTo>
                  <a:pt x="1842" y="2538"/>
                </a:lnTo>
                <a:lnTo>
                  <a:pt x="1840" y="2538"/>
                </a:lnTo>
                <a:lnTo>
                  <a:pt x="1840" y="2539"/>
                </a:lnTo>
                <a:lnTo>
                  <a:pt x="1839" y="2539"/>
                </a:lnTo>
                <a:lnTo>
                  <a:pt x="1837" y="2539"/>
                </a:lnTo>
                <a:lnTo>
                  <a:pt x="1836" y="2539"/>
                </a:lnTo>
                <a:lnTo>
                  <a:pt x="1836" y="2541"/>
                </a:lnTo>
                <a:lnTo>
                  <a:pt x="1836" y="2542"/>
                </a:lnTo>
                <a:lnTo>
                  <a:pt x="1834" y="2542"/>
                </a:lnTo>
                <a:lnTo>
                  <a:pt x="1834" y="2541"/>
                </a:lnTo>
                <a:lnTo>
                  <a:pt x="1834" y="2539"/>
                </a:lnTo>
                <a:lnTo>
                  <a:pt x="1833" y="2539"/>
                </a:lnTo>
                <a:lnTo>
                  <a:pt x="1832" y="2539"/>
                </a:lnTo>
                <a:lnTo>
                  <a:pt x="1832" y="2538"/>
                </a:lnTo>
                <a:lnTo>
                  <a:pt x="1832" y="2537"/>
                </a:lnTo>
                <a:lnTo>
                  <a:pt x="1832" y="2535"/>
                </a:lnTo>
                <a:lnTo>
                  <a:pt x="1833" y="2535"/>
                </a:lnTo>
                <a:lnTo>
                  <a:pt x="1833" y="2534"/>
                </a:lnTo>
                <a:lnTo>
                  <a:pt x="1833" y="2532"/>
                </a:lnTo>
                <a:lnTo>
                  <a:pt x="1833" y="2531"/>
                </a:lnTo>
                <a:lnTo>
                  <a:pt x="1832" y="2531"/>
                </a:lnTo>
                <a:lnTo>
                  <a:pt x="1830" y="2531"/>
                </a:lnTo>
                <a:lnTo>
                  <a:pt x="1829" y="2531"/>
                </a:lnTo>
                <a:lnTo>
                  <a:pt x="1827" y="2531"/>
                </a:lnTo>
                <a:lnTo>
                  <a:pt x="1827" y="2532"/>
                </a:lnTo>
                <a:lnTo>
                  <a:pt x="1826" y="2532"/>
                </a:lnTo>
                <a:lnTo>
                  <a:pt x="1824" y="2532"/>
                </a:lnTo>
                <a:lnTo>
                  <a:pt x="1823" y="2532"/>
                </a:lnTo>
                <a:lnTo>
                  <a:pt x="1823" y="2531"/>
                </a:lnTo>
                <a:lnTo>
                  <a:pt x="1821" y="2531"/>
                </a:lnTo>
                <a:lnTo>
                  <a:pt x="1820" y="2531"/>
                </a:lnTo>
                <a:lnTo>
                  <a:pt x="1820" y="2532"/>
                </a:lnTo>
                <a:lnTo>
                  <a:pt x="1819" y="2532"/>
                </a:lnTo>
                <a:lnTo>
                  <a:pt x="1817" y="2532"/>
                </a:lnTo>
                <a:lnTo>
                  <a:pt x="1817" y="2534"/>
                </a:lnTo>
                <a:lnTo>
                  <a:pt x="1816" y="2534"/>
                </a:lnTo>
                <a:lnTo>
                  <a:pt x="1816" y="2535"/>
                </a:lnTo>
                <a:lnTo>
                  <a:pt x="1814" y="2535"/>
                </a:lnTo>
                <a:lnTo>
                  <a:pt x="1814" y="2537"/>
                </a:lnTo>
                <a:lnTo>
                  <a:pt x="1813" y="2537"/>
                </a:lnTo>
                <a:lnTo>
                  <a:pt x="1813" y="2538"/>
                </a:lnTo>
                <a:lnTo>
                  <a:pt x="1813" y="2539"/>
                </a:lnTo>
                <a:lnTo>
                  <a:pt x="1811" y="2539"/>
                </a:lnTo>
                <a:lnTo>
                  <a:pt x="1811" y="2541"/>
                </a:lnTo>
                <a:lnTo>
                  <a:pt x="1813" y="2541"/>
                </a:lnTo>
                <a:lnTo>
                  <a:pt x="1813" y="2542"/>
                </a:lnTo>
                <a:lnTo>
                  <a:pt x="1811" y="2542"/>
                </a:lnTo>
                <a:lnTo>
                  <a:pt x="1811" y="2544"/>
                </a:lnTo>
                <a:lnTo>
                  <a:pt x="1813" y="2544"/>
                </a:lnTo>
                <a:lnTo>
                  <a:pt x="1813" y="2545"/>
                </a:lnTo>
                <a:lnTo>
                  <a:pt x="1814" y="2545"/>
                </a:lnTo>
                <a:lnTo>
                  <a:pt x="1816" y="2547"/>
                </a:lnTo>
                <a:lnTo>
                  <a:pt x="1817" y="2547"/>
                </a:lnTo>
                <a:lnTo>
                  <a:pt x="1819" y="2547"/>
                </a:lnTo>
                <a:lnTo>
                  <a:pt x="1820" y="2547"/>
                </a:lnTo>
                <a:lnTo>
                  <a:pt x="1821" y="2547"/>
                </a:lnTo>
                <a:lnTo>
                  <a:pt x="1823" y="2547"/>
                </a:lnTo>
                <a:lnTo>
                  <a:pt x="1824" y="2547"/>
                </a:lnTo>
                <a:lnTo>
                  <a:pt x="1824" y="2545"/>
                </a:lnTo>
                <a:lnTo>
                  <a:pt x="1826" y="2545"/>
                </a:lnTo>
                <a:lnTo>
                  <a:pt x="1826" y="2544"/>
                </a:lnTo>
                <a:lnTo>
                  <a:pt x="1827" y="2544"/>
                </a:lnTo>
                <a:lnTo>
                  <a:pt x="1829" y="2544"/>
                </a:lnTo>
                <a:lnTo>
                  <a:pt x="1829" y="2542"/>
                </a:lnTo>
                <a:lnTo>
                  <a:pt x="1830" y="2542"/>
                </a:lnTo>
                <a:lnTo>
                  <a:pt x="1832" y="2542"/>
                </a:lnTo>
                <a:lnTo>
                  <a:pt x="1832" y="2544"/>
                </a:lnTo>
                <a:lnTo>
                  <a:pt x="1830" y="2544"/>
                </a:lnTo>
                <a:lnTo>
                  <a:pt x="1829" y="2545"/>
                </a:lnTo>
                <a:lnTo>
                  <a:pt x="1830" y="2545"/>
                </a:lnTo>
                <a:lnTo>
                  <a:pt x="1830" y="2547"/>
                </a:lnTo>
                <a:lnTo>
                  <a:pt x="1832" y="2547"/>
                </a:lnTo>
                <a:lnTo>
                  <a:pt x="1833" y="2547"/>
                </a:lnTo>
                <a:lnTo>
                  <a:pt x="1834" y="2547"/>
                </a:lnTo>
                <a:lnTo>
                  <a:pt x="1836" y="2547"/>
                </a:lnTo>
                <a:lnTo>
                  <a:pt x="1836" y="2545"/>
                </a:lnTo>
                <a:lnTo>
                  <a:pt x="1837" y="2545"/>
                </a:lnTo>
                <a:lnTo>
                  <a:pt x="1839" y="2545"/>
                </a:lnTo>
                <a:lnTo>
                  <a:pt x="1839" y="2547"/>
                </a:lnTo>
                <a:lnTo>
                  <a:pt x="1840" y="2547"/>
                </a:lnTo>
                <a:lnTo>
                  <a:pt x="1840" y="2545"/>
                </a:lnTo>
                <a:lnTo>
                  <a:pt x="1842" y="2545"/>
                </a:lnTo>
                <a:lnTo>
                  <a:pt x="1842" y="2545"/>
                </a:lnTo>
                <a:lnTo>
                  <a:pt x="1842" y="2544"/>
                </a:lnTo>
                <a:lnTo>
                  <a:pt x="1843" y="2544"/>
                </a:lnTo>
                <a:lnTo>
                  <a:pt x="1845" y="2544"/>
                </a:lnTo>
                <a:lnTo>
                  <a:pt x="1845" y="2542"/>
                </a:lnTo>
                <a:lnTo>
                  <a:pt x="1846" y="2542"/>
                </a:lnTo>
                <a:lnTo>
                  <a:pt x="1846" y="2541"/>
                </a:lnTo>
                <a:lnTo>
                  <a:pt x="1848" y="2541"/>
                </a:lnTo>
                <a:lnTo>
                  <a:pt x="1848" y="2539"/>
                </a:lnTo>
                <a:lnTo>
                  <a:pt x="1848" y="2538"/>
                </a:lnTo>
                <a:lnTo>
                  <a:pt x="1846" y="2538"/>
                </a:lnTo>
                <a:lnTo>
                  <a:pt x="1845" y="2538"/>
                </a:lnTo>
                <a:close/>
                <a:moveTo>
                  <a:pt x="1620" y="2539"/>
                </a:moveTo>
                <a:lnTo>
                  <a:pt x="1619" y="2539"/>
                </a:lnTo>
                <a:lnTo>
                  <a:pt x="1619" y="2541"/>
                </a:lnTo>
                <a:lnTo>
                  <a:pt x="1619" y="2542"/>
                </a:lnTo>
                <a:lnTo>
                  <a:pt x="1620" y="2542"/>
                </a:lnTo>
                <a:lnTo>
                  <a:pt x="1622" y="2541"/>
                </a:lnTo>
                <a:lnTo>
                  <a:pt x="1620" y="2541"/>
                </a:lnTo>
                <a:lnTo>
                  <a:pt x="1620" y="2539"/>
                </a:lnTo>
                <a:close/>
                <a:moveTo>
                  <a:pt x="1616" y="2537"/>
                </a:moveTo>
                <a:lnTo>
                  <a:pt x="1614" y="2537"/>
                </a:lnTo>
                <a:lnTo>
                  <a:pt x="1613" y="2537"/>
                </a:lnTo>
                <a:lnTo>
                  <a:pt x="1613" y="2535"/>
                </a:lnTo>
                <a:lnTo>
                  <a:pt x="1612" y="2535"/>
                </a:lnTo>
                <a:lnTo>
                  <a:pt x="1610" y="2535"/>
                </a:lnTo>
                <a:lnTo>
                  <a:pt x="1609" y="2535"/>
                </a:lnTo>
                <a:lnTo>
                  <a:pt x="1607" y="2535"/>
                </a:lnTo>
                <a:lnTo>
                  <a:pt x="1606" y="2535"/>
                </a:lnTo>
                <a:lnTo>
                  <a:pt x="1604" y="2535"/>
                </a:lnTo>
                <a:lnTo>
                  <a:pt x="1604" y="2537"/>
                </a:lnTo>
                <a:lnTo>
                  <a:pt x="1603" y="2537"/>
                </a:lnTo>
                <a:lnTo>
                  <a:pt x="1601" y="2537"/>
                </a:lnTo>
                <a:lnTo>
                  <a:pt x="1601" y="2535"/>
                </a:lnTo>
                <a:lnTo>
                  <a:pt x="1600" y="2535"/>
                </a:lnTo>
                <a:lnTo>
                  <a:pt x="1600" y="2535"/>
                </a:lnTo>
                <a:lnTo>
                  <a:pt x="1600" y="2537"/>
                </a:lnTo>
                <a:lnTo>
                  <a:pt x="1598" y="2537"/>
                </a:lnTo>
                <a:lnTo>
                  <a:pt x="1598" y="2538"/>
                </a:lnTo>
                <a:lnTo>
                  <a:pt x="1597" y="2538"/>
                </a:lnTo>
                <a:lnTo>
                  <a:pt x="1597" y="2539"/>
                </a:lnTo>
                <a:lnTo>
                  <a:pt x="1597" y="2541"/>
                </a:lnTo>
                <a:lnTo>
                  <a:pt x="1596" y="2541"/>
                </a:lnTo>
                <a:lnTo>
                  <a:pt x="1596" y="2542"/>
                </a:lnTo>
                <a:lnTo>
                  <a:pt x="1597" y="2542"/>
                </a:lnTo>
                <a:lnTo>
                  <a:pt x="1598" y="2542"/>
                </a:lnTo>
                <a:lnTo>
                  <a:pt x="1600" y="2542"/>
                </a:lnTo>
                <a:lnTo>
                  <a:pt x="1600" y="2542"/>
                </a:lnTo>
                <a:lnTo>
                  <a:pt x="1601" y="2542"/>
                </a:lnTo>
                <a:lnTo>
                  <a:pt x="1603" y="2542"/>
                </a:lnTo>
                <a:lnTo>
                  <a:pt x="1604" y="2542"/>
                </a:lnTo>
                <a:lnTo>
                  <a:pt x="1606" y="2542"/>
                </a:lnTo>
                <a:lnTo>
                  <a:pt x="1607" y="2542"/>
                </a:lnTo>
                <a:lnTo>
                  <a:pt x="1607" y="2541"/>
                </a:lnTo>
                <a:lnTo>
                  <a:pt x="1609" y="2541"/>
                </a:lnTo>
                <a:lnTo>
                  <a:pt x="1609" y="2539"/>
                </a:lnTo>
                <a:lnTo>
                  <a:pt x="1610" y="2539"/>
                </a:lnTo>
                <a:lnTo>
                  <a:pt x="1612" y="2539"/>
                </a:lnTo>
                <a:lnTo>
                  <a:pt x="1613" y="2539"/>
                </a:lnTo>
                <a:lnTo>
                  <a:pt x="1614" y="2539"/>
                </a:lnTo>
                <a:lnTo>
                  <a:pt x="1616" y="2539"/>
                </a:lnTo>
                <a:lnTo>
                  <a:pt x="1617" y="2539"/>
                </a:lnTo>
                <a:lnTo>
                  <a:pt x="1617" y="2538"/>
                </a:lnTo>
                <a:lnTo>
                  <a:pt x="1616" y="2538"/>
                </a:lnTo>
                <a:lnTo>
                  <a:pt x="1616" y="2537"/>
                </a:lnTo>
                <a:close/>
                <a:moveTo>
                  <a:pt x="705" y="2531"/>
                </a:moveTo>
                <a:lnTo>
                  <a:pt x="704" y="2531"/>
                </a:lnTo>
                <a:lnTo>
                  <a:pt x="702" y="2531"/>
                </a:lnTo>
                <a:lnTo>
                  <a:pt x="702" y="2532"/>
                </a:lnTo>
                <a:lnTo>
                  <a:pt x="701" y="2532"/>
                </a:lnTo>
                <a:lnTo>
                  <a:pt x="699" y="2532"/>
                </a:lnTo>
                <a:lnTo>
                  <a:pt x="699" y="2531"/>
                </a:lnTo>
                <a:lnTo>
                  <a:pt x="698" y="2531"/>
                </a:lnTo>
                <a:lnTo>
                  <a:pt x="698" y="2532"/>
                </a:lnTo>
                <a:lnTo>
                  <a:pt x="696" y="2532"/>
                </a:lnTo>
                <a:lnTo>
                  <a:pt x="696" y="2531"/>
                </a:lnTo>
                <a:lnTo>
                  <a:pt x="696" y="2531"/>
                </a:lnTo>
                <a:lnTo>
                  <a:pt x="695" y="2531"/>
                </a:lnTo>
                <a:lnTo>
                  <a:pt x="694" y="2531"/>
                </a:lnTo>
                <a:lnTo>
                  <a:pt x="692" y="2531"/>
                </a:lnTo>
                <a:lnTo>
                  <a:pt x="691" y="2531"/>
                </a:lnTo>
                <a:lnTo>
                  <a:pt x="689" y="2531"/>
                </a:lnTo>
                <a:lnTo>
                  <a:pt x="688" y="2531"/>
                </a:lnTo>
                <a:lnTo>
                  <a:pt x="686" y="2529"/>
                </a:lnTo>
                <a:lnTo>
                  <a:pt x="685" y="2531"/>
                </a:lnTo>
                <a:lnTo>
                  <a:pt x="685" y="2532"/>
                </a:lnTo>
                <a:lnTo>
                  <a:pt x="686" y="2532"/>
                </a:lnTo>
                <a:lnTo>
                  <a:pt x="686" y="2534"/>
                </a:lnTo>
                <a:lnTo>
                  <a:pt x="688" y="2534"/>
                </a:lnTo>
                <a:lnTo>
                  <a:pt x="689" y="2535"/>
                </a:lnTo>
                <a:lnTo>
                  <a:pt x="691" y="2535"/>
                </a:lnTo>
                <a:lnTo>
                  <a:pt x="692" y="2535"/>
                </a:lnTo>
                <a:lnTo>
                  <a:pt x="694" y="2535"/>
                </a:lnTo>
                <a:lnTo>
                  <a:pt x="694" y="2537"/>
                </a:lnTo>
                <a:lnTo>
                  <a:pt x="694" y="2538"/>
                </a:lnTo>
                <a:lnTo>
                  <a:pt x="694" y="2539"/>
                </a:lnTo>
                <a:lnTo>
                  <a:pt x="695" y="2541"/>
                </a:lnTo>
                <a:lnTo>
                  <a:pt x="696" y="2541"/>
                </a:lnTo>
                <a:lnTo>
                  <a:pt x="696" y="2541"/>
                </a:lnTo>
                <a:lnTo>
                  <a:pt x="698" y="2541"/>
                </a:lnTo>
                <a:lnTo>
                  <a:pt x="699" y="2541"/>
                </a:lnTo>
                <a:lnTo>
                  <a:pt x="701" y="2539"/>
                </a:lnTo>
                <a:lnTo>
                  <a:pt x="701" y="2538"/>
                </a:lnTo>
                <a:lnTo>
                  <a:pt x="702" y="2537"/>
                </a:lnTo>
                <a:lnTo>
                  <a:pt x="704" y="2537"/>
                </a:lnTo>
                <a:lnTo>
                  <a:pt x="705" y="2537"/>
                </a:lnTo>
                <a:lnTo>
                  <a:pt x="705" y="2535"/>
                </a:lnTo>
                <a:lnTo>
                  <a:pt x="705" y="2534"/>
                </a:lnTo>
                <a:lnTo>
                  <a:pt x="707" y="2534"/>
                </a:lnTo>
                <a:lnTo>
                  <a:pt x="707" y="2532"/>
                </a:lnTo>
                <a:lnTo>
                  <a:pt x="705" y="2532"/>
                </a:lnTo>
                <a:lnTo>
                  <a:pt x="705" y="2531"/>
                </a:lnTo>
                <a:close/>
                <a:moveTo>
                  <a:pt x="3416" y="2537"/>
                </a:moveTo>
                <a:lnTo>
                  <a:pt x="3416" y="2535"/>
                </a:lnTo>
                <a:lnTo>
                  <a:pt x="3417" y="2535"/>
                </a:lnTo>
                <a:lnTo>
                  <a:pt x="3417" y="2534"/>
                </a:lnTo>
                <a:lnTo>
                  <a:pt x="3417" y="2532"/>
                </a:lnTo>
                <a:lnTo>
                  <a:pt x="3416" y="2532"/>
                </a:lnTo>
                <a:lnTo>
                  <a:pt x="3414" y="2532"/>
                </a:lnTo>
                <a:lnTo>
                  <a:pt x="3414" y="2534"/>
                </a:lnTo>
                <a:lnTo>
                  <a:pt x="3413" y="2534"/>
                </a:lnTo>
                <a:lnTo>
                  <a:pt x="3413" y="2535"/>
                </a:lnTo>
                <a:lnTo>
                  <a:pt x="3414" y="2535"/>
                </a:lnTo>
                <a:lnTo>
                  <a:pt x="3414" y="2537"/>
                </a:lnTo>
                <a:lnTo>
                  <a:pt x="3416" y="2537"/>
                </a:lnTo>
                <a:close/>
                <a:moveTo>
                  <a:pt x="3281" y="2590"/>
                </a:moveTo>
                <a:lnTo>
                  <a:pt x="3282" y="2589"/>
                </a:lnTo>
                <a:lnTo>
                  <a:pt x="3281" y="2589"/>
                </a:lnTo>
                <a:lnTo>
                  <a:pt x="3281" y="2590"/>
                </a:lnTo>
                <a:close/>
                <a:moveTo>
                  <a:pt x="3310" y="2565"/>
                </a:moveTo>
                <a:lnTo>
                  <a:pt x="3311" y="2565"/>
                </a:lnTo>
                <a:lnTo>
                  <a:pt x="3311" y="2567"/>
                </a:lnTo>
                <a:lnTo>
                  <a:pt x="3311" y="2568"/>
                </a:lnTo>
                <a:lnTo>
                  <a:pt x="3311" y="2570"/>
                </a:lnTo>
                <a:lnTo>
                  <a:pt x="3311" y="2571"/>
                </a:lnTo>
                <a:lnTo>
                  <a:pt x="3310" y="2571"/>
                </a:lnTo>
                <a:lnTo>
                  <a:pt x="3310" y="2573"/>
                </a:lnTo>
                <a:lnTo>
                  <a:pt x="3310" y="2574"/>
                </a:lnTo>
                <a:lnTo>
                  <a:pt x="3310" y="2576"/>
                </a:lnTo>
                <a:lnTo>
                  <a:pt x="3308" y="2576"/>
                </a:lnTo>
                <a:lnTo>
                  <a:pt x="3308" y="2574"/>
                </a:lnTo>
                <a:lnTo>
                  <a:pt x="3308" y="2573"/>
                </a:lnTo>
                <a:lnTo>
                  <a:pt x="3307" y="2573"/>
                </a:lnTo>
                <a:lnTo>
                  <a:pt x="3307" y="2571"/>
                </a:lnTo>
                <a:lnTo>
                  <a:pt x="3306" y="2571"/>
                </a:lnTo>
                <a:lnTo>
                  <a:pt x="3306" y="2570"/>
                </a:lnTo>
                <a:lnTo>
                  <a:pt x="3304" y="2570"/>
                </a:lnTo>
                <a:lnTo>
                  <a:pt x="3304" y="2568"/>
                </a:lnTo>
                <a:lnTo>
                  <a:pt x="3304" y="2567"/>
                </a:lnTo>
                <a:lnTo>
                  <a:pt x="3303" y="2567"/>
                </a:lnTo>
                <a:lnTo>
                  <a:pt x="3303" y="2565"/>
                </a:lnTo>
                <a:lnTo>
                  <a:pt x="3301" y="2565"/>
                </a:lnTo>
                <a:lnTo>
                  <a:pt x="3301" y="2567"/>
                </a:lnTo>
                <a:lnTo>
                  <a:pt x="3301" y="2568"/>
                </a:lnTo>
                <a:lnTo>
                  <a:pt x="3301" y="2570"/>
                </a:lnTo>
                <a:lnTo>
                  <a:pt x="3300" y="2571"/>
                </a:lnTo>
                <a:lnTo>
                  <a:pt x="3300" y="2573"/>
                </a:lnTo>
                <a:lnTo>
                  <a:pt x="3301" y="2573"/>
                </a:lnTo>
                <a:lnTo>
                  <a:pt x="3301" y="2574"/>
                </a:lnTo>
                <a:lnTo>
                  <a:pt x="3300" y="2574"/>
                </a:lnTo>
                <a:lnTo>
                  <a:pt x="3300" y="2576"/>
                </a:lnTo>
                <a:lnTo>
                  <a:pt x="3300" y="2577"/>
                </a:lnTo>
                <a:lnTo>
                  <a:pt x="3300" y="2579"/>
                </a:lnTo>
                <a:lnTo>
                  <a:pt x="3301" y="2579"/>
                </a:lnTo>
                <a:lnTo>
                  <a:pt x="3301" y="2577"/>
                </a:lnTo>
                <a:lnTo>
                  <a:pt x="3303" y="2577"/>
                </a:lnTo>
                <a:lnTo>
                  <a:pt x="3303" y="2576"/>
                </a:lnTo>
                <a:lnTo>
                  <a:pt x="3304" y="2576"/>
                </a:lnTo>
                <a:lnTo>
                  <a:pt x="3306" y="2576"/>
                </a:lnTo>
                <a:lnTo>
                  <a:pt x="3306" y="2577"/>
                </a:lnTo>
                <a:lnTo>
                  <a:pt x="3307" y="2577"/>
                </a:lnTo>
                <a:lnTo>
                  <a:pt x="3307" y="2579"/>
                </a:lnTo>
                <a:lnTo>
                  <a:pt x="3307" y="2580"/>
                </a:lnTo>
                <a:lnTo>
                  <a:pt x="3308" y="2580"/>
                </a:lnTo>
                <a:lnTo>
                  <a:pt x="3308" y="2581"/>
                </a:lnTo>
                <a:lnTo>
                  <a:pt x="3308" y="2581"/>
                </a:lnTo>
                <a:lnTo>
                  <a:pt x="3308" y="2583"/>
                </a:lnTo>
                <a:lnTo>
                  <a:pt x="3307" y="2583"/>
                </a:lnTo>
                <a:lnTo>
                  <a:pt x="3307" y="2584"/>
                </a:lnTo>
                <a:lnTo>
                  <a:pt x="3306" y="2583"/>
                </a:lnTo>
                <a:lnTo>
                  <a:pt x="3304" y="2583"/>
                </a:lnTo>
                <a:lnTo>
                  <a:pt x="3304" y="2584"/>
                </a:lnTo>
                <a:lnTo>
                  <a:pt x="3303" y="2584"/>
                </a:lnTo>
                <a:lnTo>
                  <a:pt x="3303" y="2586"/>
                </a:lnTo>
                <a:lnTo>
                  <a:pt x="3304" y="2586"/>
                </a:lnTo>
                <a:lnTo>
                  <a:pt x="3304" y="2587"/>
                </a:lnTo>
                <a:lnTo>
                  <a:pt x="3304" y="2589"/>
                </a:lnTo>
                <a:lnTo>
                  <a:pt x="3304" y="2590"/>
                </a:lnTo>
                <a:lnTo>
                  <a:pt x="3304" y="2592"/>
                </a:lnTo>
                <a:lnTo>
                  <a:pt x="3304" y="2593"/>
                </a:lnTo>
                <a:lnTo>
                  <a:pt x="3303" y="2593"/>
                </a:lnTo>
                <a:lnTo>
                  <a:pt x="3303" y="2594"/>
                </a:lnTo>
                <a:lnTo>
                  <a:pt x="3303" y="2596"/>
                </a:lnTo>
                <a:lnTo>
                  <a:pt x="3303" y="2597"/>
                </a:lnTo>
                <a:lnTo>
                  <a:pt x="3303" y="2599"/>
                </a:lnTo>
                <a:lnTo>
                  <a:pt x="3303" y="2600"/>
                </a:lnTo>
                <a:lnTo>
                  <a:pt x="3301" y="2600"/>
                </a:lnTo>
                <a:lnTo>
                  <a:pt x="3300" y="2600"/>
                </a:lnTo>
                <a:lnTo>
                  <a:pt x="3300" y="2600"/>
                </a:lnTo>
                <a:lnTo>
                  <a:pt x="3298" y="2599"/>
                </a:lnTo>
                <a:lnTo>
                  <a:pt x="3298" y="2597"/>
                </a:lnTo>
                <a:lnTo>
                  <a:pt x="3298" y="2596"/>
                </a:lnTo>
                <a:lnTo>
                  <a:pt x="3298" y="2594"/>
                </a:lnTo>
                <a:lnTo>
                  <a:pt x="3298" y="2593"/>
                </a:lnTo>
                <a:lnTo>
                  <a:pt x="3300" y="2592"/>
                </a:lnTo>
                <a:lnTo>
                  <a:pt x="3298" y="2592"/>
                </a:lnTo>
                <a:lnTo>
                  <a:pt x="3300" y="2590"/>
                </a:lnTo>
                <a:lnTo>
                  <a:pt x="3300" y="2589"/>
                </a:lnTo>
                <a:lnTo>
                  <a:pt x="3298" y="2589"/>
                </a:lnTo>
                <a:lnTo>
                  <a:pt x="3298" y="2587"/>
                </a:lnTo>
                <a:lnTo>
                  <a:pt x="3300" y="2587"/>
                </a:lnTo>
                <a:lnTo>
                  <a:pt x="3300" y="2586"/>
                </a:lnTo>
                <a:lnTo>
                  <a:pt x="3298" y="2586"/>
                </a:lnTo>
                <a:lnTo>
                  <a:pt x="3298" y="2584"/>
                </a:lnTo>
                <a:lnTo>
                  <a:pt x="3297" y="2584"/>
                </a:lnTo>
                <a:lnTo>
                  <a:pt x="3297" y="2583"/>
                </a:lnTo>
                <a:lnTo>
                  <a:pt x="3297" y="2581"/>
                </a:lnTo>
                <a:lnTo>
                  <a:pt x="3297" y="2581"/>
                </a:lnTo>
                <a:lnTo>
                  <a:pt x="3297" y="2580"/>
                </a:lnTo>
                <a:lnTo>
                  <a:pt x="3298" y="2580"/>
                </a:lnTo>
                <a:lnTo>
                  <a:pt x="3298" y="2579"/>
                </a:lnTo>
                <a:lnTo>
                  <a:pt x="3298" y="2577"/>
                </a:lnTo>
                <a:lnTo>
                  <a:pt x="3297" y="2577"/>
                </a:lnTo>
                <a:lnTo>
                  <a:pt x="3297" y="2576"/>
                </a:lnTo>
                <a:lnTo>
                  <a:pt x="3297" y="2574"/>
                </a:lnTo>
                <a:lnTo>
                  <a:pt x="3297" y="2573"/>
                </a:lnTo>
                <a:lnTo>
                  <a:pt x="3297" y="2571"/>
                </a:lnTo>
                <a:lnTo>
                  <a:pt x="3295" y="2571"/>
                </a:lnTo>
                <a:lnTo>
                  <a:pt x="3295" y="2573"/>
                </a:lnTo>
                <a:lnTo>
                  <a:pt x="3295" y="2574"/>
                </a:lnTo>
                <a:lnTo>
                  <a:pt x="3295" y="2576"/>
                </a:lnTo>
                <a:lnTo>
                  <a:pt x="3295" y="2577"/>
                </a:lnTo>
                <a:lnTo>
                  <a:pt x="3295" y="2579"/>
                </a:lnTo>
                <a:lnTo>
                  <a:pt x="3295" y="2580"/>
                </a:lnTo>
                <a:lnTo>
                  <a:pt x="3295" y="2581"/>
                </a:lnTo>
                <a:lnTo>
                  <a:pt x="3295" y="2581"/>
                </a:lnTo>
                <a:lnTo>
                  <a:pt x="3294" y="2581"/>
                </a:lnTo>
                <a:lnTo>
                  <a:pt x="3294" y="2581"/>
                </a:lnTo>
                <a:lnTo>
                  <a:pt x="3292" y="2581"/>
                </a:lnTo>
                <a:lnTo>
                  <a:pt x="3292" y="2581"/>
                </a:lnTo>
                <a:lnTo>
                  <a:pt x="3294" y="2581"/>
                </a:lnTo>
                <a:lnTo>
                  <a:pt x="3294" y="2583"/>
                </a:lnTo>
                <a:lnTo>
                  <a:pt x="3292" y="2583"/>
                </a:lnTo>
                <a:lnTo>
                  <a:pt x="3292" y="2584"/>
                </a:lnTo>
                <a:lnTo>
                  <a:pt x="3294" y="2584"/>
                </a:lnTo>
                <a:lnTo>
                  <a:pt x="3294" y="2586"/>
                </a:lnTo>
                <a:lnTo>
                  <a:pt x="3292" y="2586"/>
                </a:lnTo>
                <a:lnTo>
                  <a:pt x="3292" y="2587"/>
                </a:lnTo>
                <a:lnTo>
                  <a:pt x="3294" y="2587"/>
                </a:lnTo>
                <a:lnTo>
                  <a:pt x="3294" y="2589"/>
                </a:lnTo>
                <a:lnTo>
                  <a:pt x="3292" y="2589"/>
                </a:lnTo>
                <a:lnTo>
                  <a:pt x="3292" y="2590"/>
                </a:lnTo>
                <a:lnTo>
                  <a:pt x="3291" y="2590"/>
                </a:lnTo>
                <a:lnTo>
                  <a:pt x="3290" y="2590"/>
                </a:lnTo>
                <a:lnTo>
                  <a:pt x="3290" y="2589"/>
                </a:lnTo>
                <a:lnTo>
                  <a:pt x="3288" y="2589"/>
                </a:lnTo>
                <a:lnTo>
                  <a:pt x="3287" y="2589"/>
                </a:lnTo>
                <a:lnTo>
                  <a:pt x="3287" y="2587"/>
                </a:lnTo>
                <a:lnTo>
                  <a:pt x="3285" y="2587"/>
                </a:lnTo>
                <a:lnTo>
                  <a:pt x="3285" y="2589"/>
                </a:lnTo>
                <a:lnTo>
                  <a:pt x="3287" y="2589"/>
                </a:lnTo>
                <a:lnTo>
                  <a:pt x="3287" y="2590"/>
                </a:lnTo>
                <a:lnTo>
                  <a:pt x="3287" y="2592"/>
                </a:lnTo>
                <a:lnTo>
                  <a:pt x="3288" y="2592"/>
                </a:lnTo>
                <a:lnTo>
                  <a:pt x="3288" y="2593"/>
                </a:lnTo>
                <a:lnTo>
                  <a:pt x="3288" y="2594"/>
                </a:lnTo>
                <a:lnTo>
                  <a:pt x="3290" y="2594"/>
                </a:lnTo>
                <a:lnTo>
                  <a:pt x="3290" y="2593"/>
                </a:lnTo>
                <a:lnTo>
                  <a:pt x="3290" y="2592"/>
                </a:lnTo>
                <a:lnTo>
                  <a:pt x="3291" y="2593"/>
                </a:lnTo>
                <a:lnTo>
                  <a:pt x="3292" y="2593"/>
                </a:lnTo>
                <a:lnTo>
                  <a:pt x="3292" y="2594"/>
                </a:lnTo>
                <a:lnTo>
                  <a:pt x="3292" y="2596"/>
                </a:lnTo>
                <a:lnTo>
                  <a:pt x="3292" y="2597"/>
                </a:lnTo>
                <a:lnTo>
                  <a:pt x="3292" y="2599"/>
                </a:lnTo>
                <a:lnTo>
                  <a:pt x="3294" y="2599"/>
                </a:lnTo>
                <a:lnTo>
                  <a:pt x="3294" y="2600"/>
                </a:lnTo>
                <a:lnTo>
                  <a:pt x="3292" y="2600"/>
                </a:lnTo>
                <a:lnTo>
                  <a:pt x="3292" y="2602"/>
                </a:lnTo>
                <a:lnTo>
                  <a:pt x="3291" y="2602"/>
                </a:lnTo>
                <a:lnTo>
                  <a:pt x="3291" y="2600"/>
                </a:lnTo>
                <a:lnTo>
                  <a:pt x="3290" y="2600"/>
                </a:lnTo>
                <a:lnTo>
                  <a:pt x="3290" y="2602"/>
                </a:lnTo>
                <a:lnTo>
                  <a:pt x="3291" y="2602"/>
                </a:lnTo>
                <a:lnTo>
                  <a:pt x="3291" y="2603"/>
                </a:lnTo>
                <a:lnTo>
                  <a:pt x="3291" y="2605"/>
                </a:lnTo>
                <a:lnTo>
                  <a:pt x="3292" y="2605"/>
                </a:lnTo>
                <a:lnTo>
                  <a:pt x="3292" y="2606"/>
                </a:lnTo>
                <a:lnTo>
                  <a:pt x="3292" y="2607"/>
                </a:lnTo>
                <a:lnTo>
                  <a:pt x="3292" y="2609"/>
                </a:lnTo>
                <a:lnTo>
                  <a:pt x="3291" y="2609"/>
                </a:lnTo>
                <a:lnTo>
                  <a:pt x="3291" y="2610"/>
                </a:lnTo>
                <a:lnTo>
                  <a:pt x="3290" y="2610"/>
                </a:lnTo>
                <a:lnTo>
                  <a:pt x="3290" y="2609"/>
                </a:lnTo>
                <a:lnTo>
                  <a:pt x="3288" y="2609"/>
                </a:lnTo>
                <a:lnTo>
                  <a:pt x="3288" y="2607"/>
                </a:lnTo>
                <a:lnTo>
                  <a:pt x="3288" y="2606"/>
                </a:lnTo>
                <a:lnTo>
                  <a:pt x="3290" y="2606"/>
                </a:lnTo>
                <a:lnTo>
                  <a:pt x="3290" y="2605"/>
                </a:lnTo>
                <a:lnTo>
                  <a:pt x="3288" y="2605"/>
                </a:lnTo>
                <a:lnTo>
                  <a:pt x="3287" y="2605"/>
                </a:lnTo>
                <a:lnTo>
                  <a:pt x="3285" y="2605"/>
                </a:lnTo>
                <a:lnTo>
                  <a:pt x="3285" y="2603"/>
                </a:lnTo>
                <a:lnTo>
                  <a:pt x="3284" y="2603"/>
                </a:lnTo>
                <a:lnTo>
                  <a:pt x="3284" y="2602"/>
                </a:lnTo>
                <a:lnTo>
                  <a:pt x="3284" y="2600"/>
                </a:lnTo>
                <a:lnTo>
                  <a:pt x="3284" y="2599"/>
                </a:lnTo>
                <a:lnTo>
                  <a:pt x="3285" y="2599"/>
                </a:lnTo>
                <a:lnTo>
                  <a:pt x="3285" y="2597"/>
                </a:lnTo>
                <a:lnTo>
                  <a:pt x="3284" y="2597"/>
                </a:lnTo>
                <a:lnTo>
                  <a:pt x="3284" y="2596"/>
                </a:lnTo>
                <a:lnTo>
                  <a:pt x="3282" y="2596"/>
                </a:lnTo>
                <a:lnTo>
                  <a:pt x="3281" y="2596"/>
                </a:lnTo>
                <a:lnTo>
                  <a:pt x="3281" y="2594"/>
                </a:lnTo>
                <a:lnTo>
                  <a:pt x="3282" y="2594"/>
                </a:lnTo>
                <a:lnTo>
                  <a:pt x="3282" y="2593"/>
                </a:lnTo>
                <a:lnTo>
                  <a:pt x="3284" y="2593"/>
                </a:lnTo>
                <a:lnTo>
                  <a:pt x="3284" y="2592"/>
                </a:lnTo>
                <a:lnTo>
                  <a:pt x="3285" y="2592"/>
                </a:lnTo>
                <a:lnTo>
                  <a:pt x="3285" y="2590"/>
                </a:lnTo>
                <a:lnTo>
                  <a:pt x="3284" y="2590"/>
                </a:lnTo>
                <a:lnTo>
                  <a:pt x="3284" y="2589"/>
                </a:lnTo>
                <a:lnTo>
                  <a:pt x="3282" y="2589"/>
                </a:lnTo>
                <a:lnTo>
                  <a:pt x="3281" y="2587"/>
                </a:lnTo>
                <a:lnTo>
                  <a:pt x="3281" y="2586"/>
                </a:lnTo>
                <a:lnTo>
                  <a:pt x="3281" y="2584"/>
                </a:lnTo>
                <a:lnTo>
                  <a:pt x="3282" y="2584"/>
                </a:lnTo>
                <a:lnTo>
                  <a:pt x="3282" y="2583"/>
                </a:lnTo>
                <a:lnTo>
                  <a:pt x="3281" y="2583"/>
                </a:lnTo>
                <a:lnTo>
                  <a:pt x="3281" y="2581"/>
                </a:lnTo>
                <a:lnTo>
                  <a:pt x="3281" y="2581"/>
                </a:lnTo>
                <a:lnTo>
                  <a:pt x="3281" y="2580"/>
                </a:lnTo>
                <a:lnTo>
                  <a:pt x="3279" y="2580"/>
                </a:lnTo>
                <a:lnTo>
                  <a:pt x="3279" y="2579"/>
                </a:lnTo>
                <a:lnTo>
                  <a:pt x="3279" y="2577"/>
                </a:lnTo>
                <a:lnTo>
                  <a:pt x="3281" y="2577"/>
                </a:lnTo>
                <a:lnTo>
                  <a:pt x="3282" y="2577"/>
                </a:lnTo>
                <a:lnTo>
                  <a:pt x="3282" y="2579"/>
                </a:lnTo>
                <a:lnTo>
                  <a:pt x="3282" y="2580"/>
                </a:lnTo>
                <a:lnTo>
                  <a:pt x="3284" y="2580"/>
                </a:lnTo>
                <a:lnTo>
                  <a:pt x="3284" y="2579"/>
                </a:lnTo>
                <a:lnTo>
                  <a:pt x="3284" y="2577"/>
                </a:lnTo>
                <a:lnTo>
                  <a:pt x="3284" y="2576"/>
                </a:lnTo>
                <a:lnTo>
                  <a:pt x="3284" y="2574"/>
                </a:lnTo>
                <a:lnTo>
                  <a:pt x="3285" y="2574"/>
                </a:lnTo>
                <a:lnTo>
                  <a:pt x="3285" y="2573"/>
                </a:lnTo>
                <a:lnTo>
                  <a:pt x="3285" y="2571"/>
                </a:lnTo>
                <a:lnTo>
                  <a:pt x="3287" y="2571"/>
                </a:lnTo>
                <a:lnTo>
                  <a:pt x="3287" y="2573"/>
                </a:lnTo>
                <a:lnTo>
                  <a:pt x="3288" y="2573"/>
                </a:lnTo>
                <a:lnTo>
                  <a:pt x="3288" y="2574"/>
                </a:lnTo>
                <a:lnTo>
                  <a:pt x="3290" y="2574"/>
                </a:lnTo>
                <a:lnTo>
                  <a:pt x="3290" y="2573"/>
                </a:lnTo>
                <a:lnTo>
                  <a:pt x="3288" y="2573"/>
                </a:lnTo>
                <a:lnTo>
                  <a:pt x="3288" y="2571"/>
                </a:lnTo>
                <a:lnTo>
                  <a:pt x="3287" y="2571"/>
                </a:lnTo>
                <a:lnTo>
                  <a:pt x="3287" y="2570"/>
                </a:lnTo>
                <a:lnTo>
                  <a:pt x="3288" y="2570"/>
                </a:lnTo>
                <a:lnTo>
                  <a:pt x="3288" y="2568"/>
                </a:lnTo>
                <a:lnTo>
                  <a:pt x="3287" y="2568"/>
                </a:lnTo>
                <a:lnTo>
                  <a:pt x="3287" y="2570"/>
                </a:lnTo>
                <a:lnTo>
                  <a:pt x="3285" y="2570"/>
                </a:lnTo>
                <a:lnTo>
                  <a:pt x="3284" y="2570"/>
                </a:lnTo>
                <a:lnTo>
                  <a:pt x="3284" y="2571"/>
                </a:lnTo>
                <a:lnTo>
                  <a:pt x="3284" y="2573"/>
                </a:lnTo>
                <a:lnTo>
                  <a:pt x="3282" y="2573"/>
                </a:lnTo>
                <a:lnTo>
                  <a:pt x="3282" y="2574"/>
                </a:lnTo>
                <a:lnTo>
                  <a:pt x="3281" y="2574"/>
                </a:lnTo>
                <a:lnTo>
                  <a:pt x="3279" y="2574"/>
                </a:lnTo>
                <a:lnTo>
                  <a:pt x="3278" y="2574"/>
                </a:lnTo>
                <a:lnTo>
                  <a:pt x="3278" y="2573"/>
                </a:lnTo>
                <a:lnTo>
                  <a:pt x="3278" y="2571"/>
                </a:lnTo>
                <a:lnTo>
                  <a:pt x="3279" y="2571"/>
                </a:lnTo>
                <a:lnTo>
                  <a:pt x="3281" y="2571"/>
                </a:lnTo>
                <a:lnTo>
                  <a:pt x="3281" y="2570"/>
                </a:lnTo>
                <a:lnTo>
                  <a:pt x="3279" y="2570"/>
                </a:lnTo>
                <a:lnTo>
                  <a:pt x="3279" y="2568"/>
                </a:lnTo>
                <a:lnTo>
                  <a:pt x="3279" y="2567"/>
                </a:lnTo>
                <a:lnTo>
                  <a:pt x="3278" y="2567"/>
                </a:lnTo>
                <a:lnTo>
                  <a:pt x="3278" y="2565"/>
                </a:lnTo>
                <a:lnTo>
                  <a:pt x="3279" y="2565"/>
                </a:lnTo>
                <a:lnTo>
                  <a:pt x="3279" y="2564"/>
                </a:lnTo>
                <a:lnTo>
                  <a:pt x="3281" y="2564"/>
                </a:lnTo>
                <a:lnTo>
                  <a:pt x="3281" y="2563"/>
                </a:lnTo>
                <a:lnTo>
                  <a:pt x="3282" y="2564"/>
                </a:lnTo>
                <a:lnTo>
                  <a:pt x="3284" y="2564"/>
                </a:lnTo>
                <a:lnTo>
                  <a:pt x="3284" y="2563"/>
                </a:lnTo>
                <a:lnTo>
                  <a:pt x="3284" y="2561"/>
                </a:lnTo>
                <a:lnTo>
                  <a:pt x="3282" y="2561"/>
                </a:lnTo>
                <a:lnTo>
                  <a:pt x="3282" y="2560"/>
                </a:lnTo>
                <a:lnTo>
                  <a:pt x="3284" y="2560"/>
                </a:lnTo>
                <a:lnTo>
                  <a:pt x="3284" y="2558"/>
                </a:lnTo>
                <a:lnTo>
                  <a:pt x="3284" y="2557"/>
                </a:lnTo>
                <a:lnTo>
                  <a:pt x="3285" y="2557"/>
                </a:lnTo>
                <a:lnTo>
                  <a:pt x="3287" y="2557"/>
                </a:lnTo>
                <a:lnTo>
                  <a:pt x="3287" y="2555"/>
                </a:lnTo>
                <a:lnTo>
                  <a:pt x="3287" y="2554"/>
                </a:lnTo>
                <a:lnTo>
                  <a:pt x="3288" y="2554"/>
                </a:lnTo>
                <a:lnTo>
                  <a:pt x="3288" y="2555"/>
                </a:lnTo>
                <a:lnTo>
                  <a:pt x="3288" y="2557"/>
                </a:lnTo>
                <a:lnTo>
                  <a:pt x="3288" y="2558"/>
                </a:lnTo>
                <a:lnTo>
                  <a:pt x="3290" y="2558"/>
                </a:lnTo>
                <a:lnTo>
                  <a:pt x="3290" y="2560"/>
                </a:lnTo>
                <a:lnTo>
                  <a:pt x="3290" y="2561"/>
                </a:lnTo>
                <a:lnTo>
                  <a:pt x="3288" y="2561"/>
                </a:lnTo>
                <a:lnTo>
                  <a:pt x="3288" y="2563"/>
                </a:lnTo>
                <a:lnTo>
                  <a:pt x="3287" y="2563"/>
                </a:lnTo>
                <a:lnTo>
                  <a:pt x="3287" y="2564"/>
                </a:lnTo>
                <a:lnTo>
                  <a:pt x="3288" y="2564"/>
                </a:lnTo>
                <a:lnTo>
                  <a:pt x="3288" y="2563"/>
                </a:lnTo>
                <a:lnTo>
                  <a:pt x="3290" y="2563"/>
                </a:lnTo>
                <a:lnTo>
                  <a:pt x="3290" y="2561"/>
                </a:lnTo>
                <a:lnTo>
                  <a:pt x="3291" y="2561"/>
                </a:lnTo>
                <a:lnTo>
                  <a:pt x="3291" y="2560"/>
                </a:lnTo>
                <a:lnTo>
                  <a:pt x="3291" y="2558"/>
                </a:lnTo>
                <a:lnTo>
                  <a:pt x="3291" y="2557"/>
                </a:lnTo>
                <a:lnTo>
                  <a:pt x="3292" y="2557"/>
                </a:lnTo>
                <a:lnTo>
                  <a:pt x="3292" y="2558"/>
                </a:lnTo>
                <a:lnTo>
                  <a:pt x="3294" y="2558"/>
                </a:lnTo>
                <a:lnTo>
                  <a:pt x="3292" y="2560"/>
                </a:lnTo>
                <a:lnTo>
                  <a:pt x="3294" y="2560"/>
                </a:lnTo>
                <a:lnTo>
                  <a:pt x="3294" y="2558"/>
                </a:lnTo>
                <a:lnTo>
                  <a:pt x="3295" y="2558"/>
                </a:lnTo>
                <a:lnTo>
                  <a:pt x="3295" y="2560"/>
                </a:lnTo>
                <a:lnTo>
                  <a:pt x="3297" y="2560"/>
                </a:lnTo>
                <a:lnTo>
                  <a:pt x="3297" y="2561"/>
                </a:lnTo>
                <a:lnTo>
                  <a:pt x="3297" y="2563"/>
                </a:lnTo>
                <a:lnTo>
                  <a:pt x="3295" y="2563"/>
                </a:lnTo>
                <a:lnTo>
                  <a:pt x="3295" y="2561"/>
                </a:lnTo>
                <a:lnTo>
                  <a:pt x="3294" y="2561"/>
                </a:lnTo>
                <a:lnTo>
                  <a:pt x="3294" y="2563"/>
                </a:lnTo>
                <a:lnTo>
                  <a:pt x="3295" y="2563"/>
                </a:lnTo>
                <a:lnTo>
                  <a:pt x="3295" y="2564"/>
                </a:lnTo>
                <a:lnTo>
                  <a:pt x="3297" y="2564"/>
                </a:lnTo>
                <a:lnTo>
                  <a:pt x="3298" y="2564"/>
                </a:lnTo>
                <a:lnTo>
                  <a:pt x="3298" y="2563"/>
                </a:lnTo>
                <a:lnTo>
                  <a:pt x="3298" y="2561"/>
                </a:lnTo>
                <a:lnTo>
                  <a:pt x="3298" y="2560"/>
                </a:lnTo>
                <a:lnTo>
                  <a:pt x="3297" y="2560"/>
                </a:lnTo>
                <a:lnTo>
                  <a:pt x="3297" y="2558"/>
                </a:lnTo>
                <a:lnTo>
                  <a:pt x="3298" y="2558"/>
                </a:lnTo>
                <a:lnTo>
                  <a:pt x="3298" y="2557"/>
                </a:lnTo>
                <a:lnTo>
                  <a:pt x="3298" y="2555"/>
                </a:lnTo>
                <a:lnTo>
                  <a:pt x="3298" y="2554"/>
                </a:lnTo>
                <a:lnTo>
                  <a:pt x="3297" y="2554"/>
                </a:lnTo>
                <a:lnTo>
                  <a:pt x="3297" y="2552"/>
                </a:lnTo>
                <a:lnTo>
                  <a:pt x="3295" y="2552"/>
                </a:lnTo>
                <a:lnTo>
                  <a:pt x="3295" y="2551"/>
                </a:lnTo>
                <a:lnTo>
                  <a:pt x="3295" y="2550"/>
                </a:lnTo>
                <a:lnTo>
                  <a:pt x="3295" y="2548"/>
                </a:lnTo>
                <a:lnTo>
                  <a:pt x="3294" y="2548"/>
                </a:lnTo>
                <a:lnTo>
                  <a:pt x="3294" y="2547"/>
                </a:lnTo>
                <a:lnTo>
                  <a:pt x="3295" y="2547"/>
                </a:lnTo>
                <a:lnTo>
                  <a:pt x="3297" y="2547"/>
                </a:lnTo>
                <a:lnTo>
                  <a:pt x="3297" y="2548"/>
                </a:lnTo>
                <a:lnTo>
                  <a:pt x="3297" y="2550"/>
                </a:lnTo>
                <a:lnTo>
                  <a:pt x="3298" y="2550"/>
                </a:lnTo>
                <a:lnTo>
                  <a:pt x="3298" y="2548"/>
                </a:lnTo>
                <a:lnTo>
                  <a:pt x="3298" y="2547"/>
                </a:lnTo>
                <a:lnTo>
                  <a:pt x="3298" y="2547"/>
                </a:lnTo>
                <a:lnTo>
                  <a:pt x="3298" y="2545"/>
                </a:lnTo>
                <a:lnTo>
                  <a:pt x="3297" y="2545"/>
                </a:lnTo>
                <a:lnTo>
                  <a:pt x="3295" y="2545"/>
                </a:lnTo>
                <a:lnTo>
                  <a:pt x="3295" y="2544"/>
                </a:lnTo>
                <a:lnTo>
                  <a:pt x="3295" y="2542"/>
                </a:lnTo>
                <a:lnTo>
                  <a:pt x="3295" y="2541"/>
                </a:lnTo>
                <a:lnTo>
                  <a:pt x="3294" y="2541"/>
                </a:lnTo>
                <a:lnTo>
                  <a:pt x="3292" y="2541"/>
                </a:lnTo>
                <a:lnTo>
                  <a:pt x="3292" y="2542"/>
                </a:lnTo>
                <a:lnTo>
                  <a:pt x="3294" y="2542"/>
                </a:lnTo>
                <a:lnTo>
                  <a:pt x="3294" y="2544"/>
                </a:lnTo>
                <a:lnTo>
                  <a:pt x="3292" y="2544"/>
                </a:lnTo>
                <a:lnTo>
                  <a:pt x="3292" y="2545"/>
                </a:lnTo>
                <a:lnTo>
                  <a:pt x="3292" y="2547"/>
                </a:lnTo>
                <a:lnTo>
                  <a:pt x="3291" y="2547"/>
                </a:lnTo>
                <a:lnTo>
                  <a:pt x="3291" y="2547"/>
                </a:lnTo>
                <a:lnTo>
                  <a:pt x="3291" y="2548"/>
                </a:lnTo>
                <a:lnTo>
                  <a:pt x="3290" y="2548"/>
                </a:lnTo>
                <a:lnTo>
                  <a:pt x="3290" y="2547"/>
                </a:lnTo>
                <a:lnTo>
                  <a:pt x="3290" y="2547"/>
                </a:lnTo>
                <a:lnTo>
                  <a:pt x="3290" y="2545"/>
                </a:lnTo>
                <a:lnTo>
                  <a:pt x="3288" y="2545"/>
                </a:lnTo>
                <a:lnTo>
                  <a:pt x="3288" y="2544"/>
                </a:lnTo>
                <a:lnTo>
                  <a:pt x="3287" y="2544"/>
                </a:lnTo>
                <a:lnTo>
                  <a:pt x="3287" y="2542"/>
                </a:lnTo>
                <a:lnTo>
                  <a:pt x="3285" y="2542"/>
                </a:lnTo>
                <a:lnTo>
                  <a:pt x="3285" y="2541"/>
                </a:lnTo>
                <a:lnTo>
                  <a:pt x="3285" y="2539"/>
                </a:lnTo>
                <a:lnTo>
                  <a:pt x="3284" y="2539"/>
                </a:lnTo>
                <a:lnTo>
                  <a:pt x="3282" y="2539"/>
                </a:lnTo>
                <a:lnTo>
                  <a:pt x="3282" y="2538"/>
                </a:lnTo>
                <a:lnTo>
                  <a:pt x="3281" y="2538"/>
                </a:lnTo>
                <a:lnTo>
                  <a:pt x="3279" y="2538"/>
                </a:lnTo>
                <a:lnTo>
                  <a:pt x="3278" y="2538"/>
                </a:lnTo>
                <a:lnTo>
                  <a:pt x="3278" y="2539"/>
                </a:lnTo>
                <a:lnTo>
                  <a:pt x="3277" y="2539"/>
                </a:lnTo>
                <a:lnTo>
                  <a:pt x="3277" y="2538"/>
                </a:lnTo>
                <a:lnTo>
                  <a:pt x="3277" y="2537"/>
                </a:lnTo>
                <a:lnTo>
                  <a:pt x="3278" y="2537"/>
                </a:lnTo>
                <a:lnTo>
                  <a:pt x="3279" y="2537"/>
                </a:lnTo>
                <a:lnTo>
                  <a:pt x="3279" y="2535"/>
                </a:lnTo>
                <a:lnTo>
                  <a:pt x="3281" y="2535"/>
                </a:lnTo>
                <a:lnTo>
                  <a:pt x="3281" y="2534"/>
                </a:lnTo>
                <a:lnTo>
                  <a:pt x="3282" y="2534"/>
                </a:lnTo>
                <a:lnTo>
                  <a:pt x="3282" y="2532"/>
                </a:lnTo>
                <a:lnTo>
                  <a:pt x="3284" y="2532"/>
                </a:lnTo>
                <a:lnTo>
                  <a:pt x="3284" y="2531"/>
                </a:lnTo>
                <a:lnTo>
                  <a:pt x="3285" y="2531"/>
                </a:lnTo>
                <a:lnTo>
                  <a:pt x="3287" y="2531"/>
                </a:lnTo>
                <a:lnTo>
                  <a:pt x="3287" y="2529"/>
                </a:lnTo>
                <a:lnTo>
                  <a:pt x="3287" y="2528"/>
                </a:lnTo>
                <a:lnTo>
                  <a:pt x="3285" y="2528"/>
                </a:lnTo>
                <a:lnTo>
                  <a:pt x="3284" y="2528"/>
                </a:lnTo>
                <a:lnTo>
                  <a:pt x="3285" y="2529"/>
                </a:lnTo>
                <a:lnTo>
                  <a:pt x="3284" y="2529"/>
                </a:lnTo>
                <a:lnTo>
                  <a:pt x="3282" y="2529"/>
                </a:lnTo>
                <a:lnTo>
                  <a:pt x="3282" y="2531"/>
                </a:lnTo>
                <a:lnTo>
                  <a:pt x="3281" y="2531"/>
                </a:lnTo>
                <a:lnTo>
                  <a:pt x="3281" y="2529"/>
                </a:lnTo>
                <a:lnTo>
                  <a:pt x="3279" y="2529"/>
                </a:lnTo>
                <a:lnTo>
                  <a:pt x="3279" y="2528"/>
                </a:lnTo>
                <a:lnTo>
                  <a:pt x="3279" y="2526"/>
                </a:lnTo>
                <a:lnTo>
                  <a:pt x="3279" y="2525"/>
                </a:lnTo>
                <a:lnTo>
                  <a:pt x="3281" y="2525"/>
                </a:lnTo>
                <a:lnTo>
                  <a:pt x="3281" y="2526"/>
                </a:lnTo>
                <a:lnTo>
                  <a:pt x="3282" y="2526"/>
                </a:lnTo>
                <a:lnTo>
                  <a:pt x="3282" y="2525"/>
                </a:lnTo>
                <a:lnTo>
                  <a:pt x="3284" y="2525"/>
                </a:lnTo>
                <a:lnTo>
                  <a:pt x="3284" y="2523"/>
                </a:lnTo>
                <a:lnTo>
                  <a:pt x="3285" y="2523"/>
                </a:lnTo>
                <a:lnTo>
                  <a:pt x="3285" y="2522"/>
                </a:lnTo>
                <a:lnTo>
                  <a:pt x="3284" y="2522"/>
                </a:lnTo>
                <a:lnTo>
                  <a:pt x="3284" y="2521"/>
                </a:lnTo>
                <a:lnTo>
                  <a:pt x="3282" y="2521"/>
                </a:lnTo>
                <a:lnTo>
                  <a:pt x="3281" y="2521"/>
                </a:lnTo>
                <a:lnTo>
                  <a:pt x="3281" y="2522"/>
                </a:lnTo>
                <a:lnTo>
                  <a:pt x="3282" y="2522"/>
                </a:lnTo>
                <a:lnTo>
                  <a:pt x="3282" y="2523"/>
                </a:lnTo>
                <a:lnTo>
                  <a:pt x="3281" y="2523"/>
                </a:lnTo>
                <a:lnTo>
                  <a:pt x="3279" y="2523"/>
                </a:lnTo>
                <a:lnTo>
                  <a:pt x="3279" y="2525"/>
                </a:lnTo>
                <a:lnTo>
                  <a:pt x="3278" y="2525"/>
                </a:lnTo>
                <a:lnTo>
                  <a:pt x="3277" y="2525"/>
                </a:lnTo>
                <a:lnTo>
                  <a:pt x="3277" y="2523"/>
                </a:lnTo>
                <a:lnTo>
                  <a:pt x="3275" y="2523"/>
                </a:lnTo>
                <a:lnTo>
                  <a:pt x="3275" y="2522"/>
                </a:lnTo>
                <a:lnTo>
                  <a:pt x="3274" y="2522"/>
                </a:lnTo>
                <a:lnTo>
                  <a:pt x="3274" y="2521"/>
                </a:lnTo>
                <a:lnTo>
                  <a:pt x="3272" y="2521"/>
                </a:lnTo>
                <a:lnTo>
                  <a:pt x="3272" y="2519"/>
                </a:lnTo>
                <a:lnTo>
                  <a:pt x="3272" y="2518"/>
                </a:lnTo>
                <a:lnTo>
                  <a:pt x="3271" y="2518"/>
                </a:lnTo>
                <a:lnTo>
                  <a:pt x="3271" y="2516"/>
                </a:lnTo>
                <a:lnTo>
                  <a:pt x="3271" y="2515"/>
                </a:lnTo>
                <a:lnTo>
                  <a:pt x="3271" y="2513"/>
                </a:lnTo>
                <a:lnTo>
                  <a:pt x="3271" y="2512"/>
                </a:lnTo>
                <a:lnTo>
                  <a:pt x="3271" y="2512"/>
                </a:lnTo>
                <a:lnTo>
                  <a:pt x="3271" y="2510"/>
                </a:lnTo>
                <a:lnTo>
                  <a:pt x="3271" y="2509"/>
                </a:lnTo>
                <a:lnTo>
                  <a:pt x="3271" y="2508"/>
                </a:lnTo>
                <a:lnTo>
                  <a:pt x="3271" y="2506"/>
                </a:lnTo>
                <a:lnTo>
                  <a:pt x="3269" y="2506"/>
                </a:lnTo>
                <a:lnTo>
                  <a:pt x="3269" y="2505"/>
                </a:lnTo>
                <a:lnTo>
                  <a:pt x="3269" y="2503"/>
                </a:lnTo>
                <a:lnTo>
                  <a:pt x="3269" y="2502"/>
                </a:lnTo>
                <a:lnTo>
                  <a:pt x="3269" y="2500"/>
                </a:lnTo>
                <a:lnTo>
                  <a:pt x="3269" y="2499"/>
                </a:lnTo>
                <a:lnTo>
                  <a:pt x="3271" y="2499"/>
                </a:lnTo>
                <a:lnTo>
                  <a:pt x="3272" y="2499"/>
                </a:lnTo>
                <a:lnTo>
                  <a:pt x="3274" y="2499"/>
                </a:lnTo>
                <a:lnTo>
                  <a:pt x="3274" y="2500"/>
                </a:lnTo>
                <a:lnTo>
                  <a:pt x="3275" y="2500"/>
                </a:lnTo>
                <a:lnTo>
                  <a:pt x="3275" y="2502"/>
                </a:lnTo>
                <a:lnTo>
                  <a:pt x="3277" y="2502"/>
                </a:lnTo>
                <a:lnTo>
                  <a:pt x="3277" y="2503"/>
                </a:lnTo>
                <a:lnTo>
                  <a:pt x="3278" y="2503"/>
                </a:lnTo>
                <a:lnTo>
                  <a:pt x="3278" y="2505"/>
                </a:lnTo>
                <a:lnTo>
                  <a:pt x="3279" y="2505"/>
                </a:lnTo>
                <a:lnTo>
                  <a:pt x="3279" y="2503"/>
                </a:lnTo>
                <a:lnTo>
                  <a:pt x="3278" y="2503"/>
                </a:lnTo>
                <a:lnTo>
                  <a:pt x="3278" y="2502"/>
                </a:lnTo>
                <a:lnTo>
                  <a:pt x="3277" y="2502"/>
                </a:lnTo>
                <a:lnTo>
                  <a:pt x="3277" y="2500"/>
                </a:lnTo>
                <a:lnTo>
                  <a:pt x="3278" y="2500"/>
                </a:lnTo>
                <a:lnTo>
                  <a:pt x="3277" y="2499"/>
                </a:lnTo>
                <a:lnTo>
                  <a:pt x="3277" y="2500"/>
                </a:lnTo>
                <a:lnTo>
                  <a:pt x="3275" y="2500"/>
                </a:lnTo>
                <a:lnTo>
                  <a:pt x="3275" y="2499"/>
                </a:lnTo>
                <a:lnTo>
                  <a:pt x="3275" y="2497"/>
                </a:lnTo>
                <a:lnTo>
                  <a:pt x="3275" y="2496"/>
                </a:lnTo>
                <a:lnTo>
                  <a:pt x="3274" y="2496"/>
                </a:lnTo>
                <a:lnTo>
                  <a:pt x="3274" y="2495"/>
                </a:lnTo>
                <a:lnTo>
                  <a:pt x="3274" y="2493"/>
                </a:lnTo>
                <a:lnTo>
                  <a:pt x="3275" y="2493"/>
                </a:lnTo>
                <a:lnTo>
                  <a:pt x="3277" y="2493"/>
                </a:lnTo>
                <a:lnTo>
                  <a:pt x="3277" y="2492"/>
                </a:lnTo>
                <a:lnTo>
                  <a:pt x="3278" y="2492"/>
                </a:lnTo>
                <a:lnTo>
                  <a:pt x="3278" y="2493"/>
                </a:lnTo>
                <a:lnTo>
                  <a:pt x="3279" y="2493"/>
                </a:lnTo>
                <a:lnTo>
                  <a:pt x="3279" y="2492"/>
                </a:lnTo>
                <a:lnTo>
                  <a:pt x="3287" y="2497"/>
                </a:lnTo>
                <a:lnTo>
                  <a:pt x="3287" y="2499"/>
                </a:lnTo>
                <a:lnTo>
                  <a:pt x="3288" y="2499"/>
                </a:lnTo>
                <a:lnTo>
                  <a:pt x="3288" y="2500"/>
                </a:lnTo>
                <a:lnTo>
                  <a:pt x="3290" y="2500"/>
                </a:lnTo>
                <a:lnTo>
                  <a:pt x="3291" y="2500"/>
                </a:lnTo>
                <a:lnTo>
                  <a:pt x="3292" y="2500"/>
                </a:lnTo>
                <a:lnTo>
                  <a:pt x="3291" y="2499"/>
                </a:lnTo>
                <a:lnTo>
                  <a:pt x="3290" y="2497"/>
                </a:lnTo>
                <a:lnTo>
                  <a:pt x="3291" y="2497"/>
                </a:lnTo>
                <a:lnTo>
                  <a:pt x="3291" y="2496"/>
                </a:lnTo>
                <a:lnTo>
                  <a:pt x="3290" y="2496"/>
                </a:lnTo>
                <a:lnTo>
                  <a:pt x="3290" y="2495"/>
                </a:lnTo>
                <a:lnTo>
                  <a:pt x="3288" y="2495"/>
                </a:lnTo>
                <a:lnTo>
                  <a:pt x="3287" y="2495"/>
                </a:lnTo>
                <a:lnTo>
                  <a:pt x="3287" y="2493"/>
                </a:lnTo>
                <a:lnTo>
                  <a:pt x="3285" y="2493"/>
                </a:lnTo>
                <a:lnTo>
                  <a:pt x="3285" y="2492"/>
                </a:lnTo>
                <a:lnTo>
                  <a:pt x="3285" y="2490"/>
                </a:lnTo>
                <a:lnTo>
                  <a:pt x="3284" y="2490"/>
                </a:lnTo>
                <a:lnTo>
                  <a:pt x="3284" y="2489"/>
                </a:lnTo>
                <a:lnTo>
                  <a:pt x="3285" y="2489"/>
                </a:lnTo>
                <a:lnTo>
                  <a:pt x="3287" y="2489"/>
                </a:lnTo>
                <a:lnTo>
                  <a:pt x="3287" y="2490"/>
                </a:lnTo>
                <a:lnTo>
                  <a:pt x="3288" y="2490"/>
                </a:lnTo>
                <a:lnTo>
                  <a:pt x="3290" y="2490"/>
                </a:lnTo>
                <a:lnTo>
                  <a:pt x="3291" y="2490"/>
                </a:lnTo>
                <a:lnTo>
                  <a:pt x="3291" y="2492"/>
                </a:lnTo>
                <a:lnTo>
                  <a:pt x="3292" y="2492"/>
                </a:lnTo>
                <a:lnTo>
                  <a:pt x="3292" y="2493"/>
                </a:lnTo>
                <a:lnTo>
                  <a:pt x="3294" y="2493"/>
                </a:lnTo>
                <a:lnTo>
                  <a:pt x="3295" y="2493"/>
                </a:lnTo>
                <a:lnTo>
                  <a:pt x="3295" y="2495"/>
                </a:lnTo>
                <a:lnTo>
                  <a:pt x="3297" y="2495"/>
                </a:lnTo>
                <a:lnTo>
                  <a:pt x="3298" y="2495"/>
                </a:lnTo>
                <a:lnTo>
                  <a:pt x="3298" y="2496"/>
                </a:lnTo>
                <a:lnTo>
                  <a:pt x="3300" y="2496"/>
                </a:lnTo>
                <a:lnTo>
                  <a:pt x="3300" y="2497"/>
                </a:lnTo>
                <a:lnTo>
                  <a:pt x="3300" y="2499"/>
                </a:lnTo>
                <a:lnTo>
                  <a:pt x="3300" y="2500"/>
                </a:lnTo>
                <a:lnTo>
                  <a:pt x="3300" y="2500"/>
                </a:lnTo>
                <a:lnTo>
                  <a:pt x="3300" y="2502"/>
                </a:lnTo>
                <a:lnTo>
                  <a:pt x="3300" y="2503"/>
                </a:lnTo>
                <a:lnTo>
                  <a:pt x="3301" y="2503"/>
                </a:lnTo>
                <a:lnTo>
                  <a:pt x="3301" y="2505"/>
                </a:lnTo>
                <a:lnTo>
                  <a:pt x="3301" y="2506"/>
                </a:lnTo>
                <a:lnTo>
                  <a:pt x="3300" y="2506"/>
                </a:lnTo>
                <a:lnTo>
                  <a:pt x="3300" y="2506"/>
                </a:lnTo>
                <a:lnTo>
                  <a:pt x="3300" y="2508"/>
                </a:lnTo>
                <a:lnTo>
                  <a:pt x="3300" y="2508"/>
                </a:lnTo>
                <a:lnTo>
                  <a:pt x="3301" y="2509"/>
                </a:lnTo>
                <a:lnTo>
                  <a:pt x="3301" y="2508"/>
                </a:lnTo>
                <a:lnTo>
                  <a:pt x="3303" y="2508"/>
                </a:lnTo>
                <a:lnTo>
                  <a:pt x="3303" y="2506"/>
                </a:lnTo>
                <a:lnTo>
                  <a:pt x="3304" y="2506"/>
                </a:lnTo>
                <a:lnTo>
                  <a:pt x="3304" y="2508"/>
                </a:lnTo>
                <a:lnTo>
                  <a:pt x="3304" y="2509"/>
                </a:lnTo>
                <a:lnTo>
                  <a:pt x="3306" y="2509"/>
                </a:lnTo>
                <a:lnTo>
                  <a:pt x="3306" y="2510"/>
                </a:lnTo>
                <a:lnTo>
                  <a:pt x="3306" y="2512"/>
                </a:lnTo>
                <a:lnTo>
                  <a:pt x="3306" y="2512"/>
                </a:lnTo>
                <a:lnTo>
                  <a:pt x="3304" y="2512"/>
                </a:lnTo>
                <a:lnTo>
                  <a:pt x="3304" y="2513"/>
                </a:lnTo>
                <a:lnTo>
                  <a:pt x="3304" y="2515"/>
                </a:lnTo>
                <a:lnTo>
                  <a:pt x="3304" y="2516"/>
                </a:lnTo>
                <a:lnTo>
                  <a:pt x="3303" y="2516"/>
                </a:lnTo>
                <a:lnTo>
                  <a:pt x="3303" y="2518"/>
                </a:lnTo>
                <a:lnTo>
                  <a:pt x="3303" y="2519"/>
                </a:lnTo>
                <a:lnTo>
                  <a:pt x="3304" y="2519"/>
                </a:lnTo>
                <a:lnTo>
                  <a:pt x="3306" y="2519"/>
                </a:lnTo>
                <a:lnTo>
                  <a:pt x="3306" y="2518"/>
                </a:lnTo>
                <a:lnTo>
                  <a:pt x="3306" y="2516"/>
                </a:lnTo>
                <a:lnTo>
                  <a:pt x="3307" y="2516"/>
                </a:lnTo>
                <a:lnTo>
                  <a:pt x="3307" y="2518"/>
                </a:lnTo>
                <a:lnTo>
                  <a:pt x="3308" y="2518"/>
                </a:lnTo>
                <a:lnTo>
                  <a:pt x="3308" y="2516"/>
                </a:lnTo>
                <a:lnTo>
                  <a:pt x="3308" y="2515"/>
                </a:lnTo>
                <a:lnTo>
                  <a:pt x="3310" y="2515"/>
                </a:lnTo>
                <a:lnTo>
                  <a:pt x="3310" y="2513"/>
                </a:lnTo>
                <a:lnTo>
                  <a:pt x="3310" y="2512"/>
                </a:lnTo>
                <a:lnTo>
                  <a:pt x="3310" y="2512"/>
                </a:lnTo>
                <a:lnTo>
                  <a:pt x="3310" y="2510"/>
                </a:lnTo>
                <a:lnTo>
                  <a:pt x="3310" y="2509"/>
                </a:lnTo>
                <a:lnTo>
                  <a:pt x="3310" y="2508"/>
                </a:lnTo>
                <a:lnTo>
                  <a:pt x="3308" y="2508"/>
                </a:lnTo>
                <a:lnTo>
                  <a:pt x="3308" y="2506"/>
                </a:lnTo>
                <a:lnTo>
                  <a:pt x="3308" y="2505"/>
                </a:lnTo>
                <a:lnTo>
                  <a:pt x="3310" y="2505"/>
                </a:lnTo>
                <a:lnTo>
                  <a:pt x="3310" y="2506"/>
                </a:lnTo>
                <a:lnTo>
                  <a:pt x="3311" y="2506"/>
                </a:lnTo>
                <a:lnTo>
                  <a:pt x="3311" y="2508"/>
                </a:lnTo>
                <a:lnTo>
                  <a:pt x="3313" y="2508"/>
                </a:lnTo>
                <a:lnTo>
                  <a:pt x="3313" y="2509"/>
                </a:lnTo>
                <a:lnTo>
                  <a:pt x="3314" y="2509"/>
                </a:lnTo>
                <a:lnTo>
                  <a:pt x="3314" y="2508"/>
                </a:lnTo>
                <a:lnTo>
                  <a:pt x="3316" y="2508"/>
                </a:lnTo>
                <a:lnTo>
                  <a:pt x="3317" y="2508"/>
                </a:lnTo>
                <a:lnTo>
                  <a:pt x="3317" y="2509"/>
                </a:lnTo>
                <a:lnTo>
                  <a:pt x="3319" y="2509"/>
                </a:lnTo>
                <a:lnTo>
                  <a:pt x="3320" y="2509"/>
                </a:lnTo>
                <a:lnTo>
                  <a:pt x="3320" y="2510"/>
                </a:lnTo>
                <a:lnTo>
                  <a:pt x="3320" y="2512"/>
                </a:lnTo>
                <a:lnTo>
                  <a:pt x="3320" y="2512"/>
                </a:lnTo>
                <a:lnTo>
                  <a:pt x="3319" y="2512"/>
                </a:lnTo>
                <a:lnTo>
                  <a:pt x="3319" y="2513"/>
                </a:lnTo>
                <a:lnTo>
                  <a:pt x="3317" y="2513"/>
                </a:lnTo>
                <a:lnTo>
                  <a:pt x="3317" y="2515"/>
                </a:lnTo>
                <a:lnTo>
                  <a:pt x="3317" y="2516"/>
                </a:lnTo>
                <a:lnTo>
                  <a:pt x="3317" y="2518"/>
                </a:lnTo>
                <a:lnTo>
                  <a:pt x="3317" y="2519"/>
                </a:lnTo>
                <a:lnTo>
                  <a:pt x="3317" y="2521"/>
                </a:lnTo>
                <a:lnTo>
                  <a:pt x="3317" y="2522"/>
                </a:lnTo>
                <a:lnTo>
                  <a:pt x="3319" y="2522"/>
                </a:lnTo>
                <a:lnTo>
                  <a:pt x="3319" y="2523"/>
                </a:lnTo>
                <a:lnTo>
                  <a:pt x="3319" y="2525"/>
                </a:lnTo>
                <a:lnTo>
                  <a:pt x="3320" y="2525"/>
                </a:lnTo>
                <a:lnTo>
                  <a:pt x="3320" y="2526"/>
                </a:lnTo>
                <a:lnTo>
                  <a:pt x="3320" y="2528"/>
                </a:lnTo>
                <a:lnTo>
                  <a:pt x="3321" y="2528"/>
                </a:lnTo>
                <a:lnTo>
                  <a:pt x="3321" y="2529"/>
                </a:lnTo>
                <a:lnTo>
                  <a:pt x="3321" y="2531"/>
                </a:lnTo>
                <a:lnTo>
                  <a:pt x="3321" y="2532"/>
                </a:lnTo>
                <a:lnTo>
                  <a:pt x="3323" y="2532"/>
                </a:lnTo>
                <a:lnTo>
                  <a:pt x="3323" y="2534"/>
                </a:lnTo>
                <a:lnTo>
                  <a:pt x="3321" y="2534"/>
                </a:lnTo>
                <a:lnTo>
                  <a:pt x="3321" y="2535"/>
                </a:lnTo>
                <a:lnTo>
                  <a:pt x="3320" y="2535"/>
                </a:lnTo>
                <a:lnTo>
                  <a:pt x="3320" y="2537"/>
                </a:lnTo>
                <a:lnTo>
                  <a:pt x="3320" y="2538"/>
                </a:lnTo>
                <a:lnTo>
                  <a:pt x="3319" y="2538"/>
                </a:lnTo>
                <a:lnTo>
                  <a:pt x="3317" y="2538"/>
                </a:lnTo>
                <a:lnTo>
                  <a:pt x="3316" y="2538"/>
                </a:lnTo>
                <a:lnTo>
                  <a:pt x="3316" y="2537"/>
                </a:lnTo>
                <a:lnTo>
                  <a:pt x="3316" y="2535"/>
                </a:lnTo>
                <a:lnTo>
                  <a:pt x="3314" y="2535"/>
                </a:lnTo>
                <a:lnTo>
                  <a:pt x="3314" y="2534"/>
                </a:lnTo>
                <a:lnTo>
                  <a:pt x="3314" y="2532"/>
                </a:lnTo>
                <a:lnTo>
                  <a:pt x="3313" y="2532"/>
                </a:lnTo>
                <a:lnTo>
                  <a:pt x="3313" y="2534"/>
                </a:lnTo>
                <a:lnTo>
                  <a:pt x="3311" y="2534"/>
                </a:lnTo>
                <a:lnTo>
                  <a:pt x="3311" y="2532"/>
                </a:lnTo>
                <a:lnTo>
                  <a:pt x="3311" y="2531"/>
                </a:lnTo>
                <a:lnTo>
                  <a:pt x="3310" y="2531"/>
                </a:lnTo>
                <a:lnTo>
                  <a:pt x="3310" y="2532"/>
                </a:lnTo>
                <a:lnTo>
                  <a:pt x="3308" y="2532"/>
                </a:lnTo>
                <a:lnTo>
                  <a:pt x="3308" y="2531"/>
                </a:lnTo>
                <a:lnTo>
                  <a:pt x="3307" y="2531"/>
                </a:lnTo>
                <a:lnTo>
                  <a:pt x="3306" y="2531"/>
                </a:lnTo>
                <a:lnTo>
                  <a:pt x="3304" y="2531"/>
                </a:lnTo>
                <a:lnTo>
                  <a:pt x="3304" y="2532"/>
                </a:lnTo>
                <a:lnTo>
                  <a:pt x="3306" y="2532"/>
                </a:lnTo>
                <a:lnTo>
                  <a:pt x="3307" y="2532"/>
                </a:lnTo>
                <a:lnTo>
                  <a:pt x="3308" y="2532"/>
                </a:lnTo>
                <a:lnTo>
                  <a:pt x="3308" y="2534"/>
                </a:lnTo>
                <a:lnTo>
                  <a:pt x="3310" y="2534"/>
                </a:lnTo>
                <a:lnTo>
                  <a:pt x="3310" y="2535"/>
                </a:lnTo>
                <a:lnTo>
                  <a:pt x="3311" y="2535"/>
                </a:lnTo>
                <a:lnTo>
                  <a:pt x="3311" y="2537"/>
                </a:lnTo>
                <a:lnTo>
                  <a:pt x="3311" y="2538"/>
                </a:lnTo>
                <a:lnTo>
                  <a:pt x="3310" y="2538"/>
                </a:lnTo>
                <a:lnTo>
                  <a:pt x="3308" y="2538"/>
                </a:lnTo>
                <a:lnTo>
                  <a:pt x="3308" y="2539"/>
                </a:lnTo>
                <a:lnTo>
                  <a:pt x="3310" y="2539"/>
                </a:lnTo>
                <a:lnTo>
                  <a:pt x="3310" y="2541"/>
                </a:lnTo>
                <a:lnTo>
                  <a:pt x="3308" y="2541"/>
                </a:lnTo>
                <a:lnTo>
                  <a:pt x="3308" y="2542"/>
                </a:lnTo>
                <a:lnTo>
                  <a:pt x="3308" y="2544"/>
                </a:lnTo>
                <a:lnTo>
                  <a:pt x="3308" y="2545"/>
                </a:lnTo>
                <a:lnTo>
                  <a:pt x="3307" y="2545"/>
                </a:lnTo>
                <a:lnTo>
                  <a:pt x="3307" y="2544"/>
                </a:lnTo>
                <a:lnTo>
                  <a:pt x="3306" y="2544"/>
                </a:lnTo>
                <a:lnTo>
                  <a:pt x="3306" y="2545"/>
                </a:lnTo>
                <a:lnTo>
                  <a:pt x="3304" y="2545"/>
                </a:lnTo>
                <a:lnTo>
                  <a:pt x="3304" y="2547"/>
                </a:lnTo>
                <a:lnTo>
                  <a:pt x="3303" y="2547"/>
                </a:lnTo>
                <a:lnTo>
                  <a:pt x="3303" y="2545"/>
                </a:lnTo>
                <a:lnTo>
                  <a:pt x="3301" y="2545"/>
                </a:lnTo>
                <a:lnTo>
                  <a:pt x="3301" y="2547"/>
                </a:lnTo>
                <a:lnTo>
                  <a:pt x="3303" y="2547"/>
                </a:lnTo>
                <a:lnTo>
                  <a:pt x="3303" y="2547"/>
                </a:lnTo>
                <a:lnTo>
                  <a:pt x="3304" y="2547"/>
                </a:lnTo>
                <a:lnTo>
                  <a:pt x="3306" y="2547"/>
                </a:lnTo>
                <a:lnTo>
                  <a:pt x="3307" y="2547"/>
                </a:lnTo>
                <a:lnTo>
                  <a:pt x="3308" y="2547"/>
                </a:lnTo>
                <a:lnTo>
                  <a:pt x="3308" y="2548"/>
                </a:lnTo>
                <a:lnTo>
                  <a:pt x="3310" y="2548"/>
                </a:lnTo>
                <a:lnTo>
                  <a:pt x="3310" y="2550"/>
                </a:lnTo>
                <a:lnTo>
                  <a:pt x="3310" y="2551"/>
                </a:lnTo>
                <a:lnTo>
                  <a:pt x="3310" y="2552"/>
                </a:lnTo>
                <a:lnTo>
                  <a:pt x="3310" y="2554"/>
                </a:lnTo>
                <a:lnTo>
                  <a:pt x="3308" y="2554"/>
                </a:lnTo>
                <a:lnTo>
                  <a:pt x="3308" y="2552"/>
                </a:lnTo>
                <a:lnTo>
                  <a:pt x="3307" y="2552"/>
                </a:lnTo>
                <a:lnTo>
                  <a:pt x="3307" y="2554"/>
                </a:lnTo>
                <a:lnTo>
                  <a:pt x="3307" y="2555"/>
                </a:lnTo>
                <a:lnTo>
                  <a:pt x="3307" y="2557"/>
                </a:lnTo>
                <a:lnTo>
                  <a:pt x="3308" y="2557"/>
                </a:lnTo>
                <a:lnTo>
                  <a:pt x="3308" y="2558"/>
                </a:lnTo>
                <a:lnTo>
                  <a:pt x="3308" y="2560"/>
                </a:lnTo>
                <a:lnTo>
                  <a:pt x="3307" y="2560"/>
                </a:lnTo>
                <a:lnTo>
                  <a:pt x="3307" y="2558"/>
                </a:lnTo>
                <a:lnTo>
                  <a:pt x="3306" y="2558"/>
                </a:lnTo>
                <a:lnTo>
                  <a:pt x="3306" y="2560"/>
                </a:lnTo>
                <a:lnTo>
                  <a:pt x="3306" y="2561"/>
                </a:lnTo>
                <a:lnTo>
                  <a:pt x="3306" y="2563"/>
                </a:lnTo>
                <a:lnTo>
                  <a:pt x="3307" y="2563"/>
                </a:lnTo>
                <a:lnTo>
                  <a:pt x="3307" y="2564"/>
                </a:lnTo>
                <a:lnTo>
                  <a:pt x="3308" y="2564"/>
                </a:lnTo>
                <a:lnTo>
                  <a:pt x="3308" y="2565"/>
                </a:lnTo>
                <a:lnTo>
                  <a:pt x="3310" y="2565"/>
                </a:lnTo>
                <a:close/>
                <a:moveTo>
                  <a:pt x="3275" y="2515"/>
                </a:moveTo>
                <a:lnTo>
                  <a:pt x="3274" y="2515"/>
                </a:lnTo>
                <a:lnTo>
                  <a:pt x="3274" y="2516"/>
                </a:lnTo>
                <a:lnTo>
                  <a:pt x="3275" y="2516"/>
                </a:lnTo>
                <a:lnTo>
                  <a:pt x="3275" y="2515"/>
                </a:lnTo>
                <a:close/>
                <a:moveTo>
                  <a:pt x="3279" y="2508"/>
                </a:moveTo>
                <a:lnTo>
                  <a:pt x="3278" y="2508"/>
                </a:lnTo>
                <a:lnTo>
                  <a:pt x="3278" y="2509"/>
                </a:lnTo>
                <a:lnTo>
                  <a:pt x="3279" y="2509"/>
                </a:lnTo>
                <a:lnTo>
                  <a:pt x="3279" y="2508"/>
                </a:lnTo>
                <a:close/>
                <a:moveTo>
                  <a:pt x="3294" y="2526"/>
                </a:moveTo>
                <a:lnTo>
                  <a:pt x="3292" y="2526"/>
                </a:lnTo>
                <a:lnTo>
                  <a:pt x="3291" y="2526"/>
                </a:lnTo>
                <a:lnTo>
                  <a:pt x="3291" y="2525"/>
                </a:lnTo>
                <a:lnTo>
                  <a:pt x="3290" y="2525"/>
                </a:lnTo>
                <a:lnTo>
                  <a:pt x="3290" y="2526"/>
                </a:lnTo>
                <a:lnTo>
                  <a:pt x="3288" y="2526"/>
                </a:lnTo>
                <a:lnTo>
                  <a:pt x="3288" y="2528"/>
                </a:lnTo>
                <a:lnTo>
                  <a:pt x="3290" y="2528"/>
                </a:lnTo>
                <a:lnTo>
                  <a:pt x="3291" y="2528"/>
                </a:lnTo>
                <a:lnTo>
                  <a:pt x="3292" y="2528"/>
                </a:lnTo>
                <a:lnTo>
                  <a:pt x="3294" y="2528"/>
                </a:lnTo>
                <a:lnTo>
                  <a:pt x="3294" y="2526"/>
                </a:lnTo>
                <a:close/>
                <a:moveTo>
                  <a:pt x="3292" y="2577"/>
                </a:moveTo>
                <a:lnTo>
                  <a:pt x="3291" y="2577"/>
                </a:lnTo>
                <a:lnTo>
                  <a:pt x="3291" y="2579"/>
                </a:lnTo>
                <a:lnTo>
                  <a:pt x="3292" y="2579"/>
                </a:lnTo>
                <a:lnTo>
                  <a:pt x="3292" y="2577"/>
                </a:lnTo>
                <a:close/>
                <a:moveTo>
                  <a:pt x="3301" y="2529"/>
                </a:moveTo>
                <a:lnTo>
                  <a:pt x="3303" y="2529"/>
                </a:lnTo>
                <a:lnTo>
                  <a:pt x="3303" y="2528"/>
                </a:lnTo>
                <a:lnTo>
                  <a:pt x="3303" y="2526"/>
                </a:lnTo>
                <a:lnTo>
                  <a:pt x="3303" y="2525"/>
                </a:lnTo>
                <a:lnTo>
                  <a:pt x="3304" y="2525"/>
                </a:lnTo>
                <a:lnTo>
                  <a:pt x="3304" y="2523"/>
                </a:lnTo>
                <a:lnTo>
                  <a:pt x="3304" y="2522"/>
                </a:lnTo>
                <a:lnTo>
                  <a:pt x="3304" y="2521"/>
                </a:lnTo>
                <a:lnTo>
                  <a:pt x="3303" y="2521"/>
                </a:lnTo>
                <a:lnTo>
                  <a:pt x="3303" y="2522"/>
                </a:lnTo>
                <a:lnTo>
                  <a:pt x="3303" y="2523"/>
                </a:lnTo>
                <a:lnTo>
                  <a:pt x="3303" y="2525"/>
                </a:lnTo>
                <a:lnTo>
                  <a:pt x="3301" y="2525"/>
                </a:lnTo>
                <a:lnTo>
                  <a:pt x="3300" y="2525"/>
                </a:lnTo>
                <a:lnTo>
                  <a:pt x="3300" y="2525"/>
                </a:lnTo>
                <a:lnTo>
                  <a:pt x="3298" y="2525"/>
                </a:lnTo>
                <a:lnTo>
                  <a:pt x="3298" y="2526"/>
                </a:lnTo>
                <a:lnTo>
                  <a:pt x="3300" y="2526"/>
                </a:lnTo>
                <a:lnTo>
                  <a:pt x="3300" y="2526"/>
                </a:lnTo>
                <a:lnTo>
                  <a:pt x="3300" y="2528"/>
                </a:lnTo>
                <a:lnTo>
                  <a:pt x="3301" y="2529"/>
                </a:lnTo>
                <a:close/>
                <a:moveTo>
                  <a:pt x="3310" y="2542"/>
                </a:moveTo>
                <a:lnTo>
                  <a:pt x="3308" y="2544"/>
                </a:lnTo>
                <a:lnTo>
                  <a:pt x="3310" y="2544"/>
                </a:lnTo>
                <a:lnTo>
                  <a:pt x="3310" y="2542"/>
                </a:lnTo>
                <a:close/>
                <a:moveTo>
                  <a:pt x="1834" y="2515"/>
                </a:moveTo>
                <a:lnTo>
                  <a:pt x="1834" y="2516"/>
                </a:lnTo>
                <a:lnTo>
                  <a:pt x="1833" y="2516"/>
                </a:lnTo>
                <a:lnTo>
                  <a:pt x="1833" y="2518"/>
                </a:lnTo>
                <a:lnTo>
                  <a:pt x="1832" y="2518"/>
                </a:lnTo>
                <a:lnTo>
                  <a:pt x="1830" y="2518"/>
                </a:lnTo>
                <a:lnTo>
                  <a:pt x="1829" y="2518"/>
                </a:lnTo>
                <a:lnTo>
                  <a:pt x="1829" y="2519"/>
                </a:lnTo>
                <a:lnTo>
                  <a:pt x="1830" y="2519"/>
                </a:lnTo>
                <a:lnTo>
                  <a:pt x="1832" y="2519"/>
                </a:lnTo>
                <a:lnTo>
                  <a:pt x="1832" y="2521"/>
                </a:lnTo>
                <a:lnTo>
                  <a:pt x="1833" y="2521"/>
                </a:lnTo>
                <a:lnTo>
                  <a:pt x="1834" y="2521"/>
                </a:lnTo>
                <a:lnTo>
                  <a:pt x="1836" y="2521"/>
                </a:lnTo>
                <a:lnTo>
                  <a:pt x="1837" y="2521"/>
                </a:lnTo>
                <a:lnTo>
                  <a:pt x="1837" y="2519"/>
                </a:lnTo>
                <a:lnTo>
                  <a:pt x="1837" y="2518"/>
                </a:lnTo>
                <a:lnTo>
                  <a:pt x="1837" y="2516"/>
                </a:lnTo>
                <a:lnTo>
                  <a:pt x="1836" y="2516"/>
                </a:lnTo>
                <a:lnTo>
                  <a:pt x="1836" y="2515"/>
                </a:lnTo>
                <a:lnTo>
                  <a:pt x="1834" y="2515"/>
                </a:lnTo>
                <a:close/>
                <a:moveTo>
                  <a:pt x="3320" y="2468"/>
                </a:moveTo>
                <a:lnTo>
                  <a:pt x="3320" y="2470"/>
                </a:lnTo>
                <a:lnTo>
                  <a:pt x="3321" y="2470"/>
                </a:lnTo>
                <a:lnTo>
                  <a:pt x="3321" y="2471"/>
                </a:lnTo>
                <a:lnTo>
                  <a:pt x="3323" y="2471"/>
                </a:lnTo>
                <a:lnTo>
                  <a:pt x="3324" y="2471"/>
                </a:lnTo>
                <a:lnTo>
                  <a:pt x="3326" y="2471"/>
                </a:lnTo>
                <a:lnTo>
                  <a:pt x="3327" y="2471"/>
                </a:lnTo>
                <a:lnTo>
                  <a:pt x="3329" y="2471"/>
                </a:lnTo>
                <a:lnTo>
                  <a:pt x="3330" y="2471"/>
                </a:lnTo>
                <a:lnTo>
                  <a:pt x="3330" y="2473"/>
                </a:lnTo>
                <a:lnTo>
                  <a:pt x="3332" y="2473"/>
                </a:lnTo>
                <a:lnTo>
                  <a:pt x="3332" y="2474"/>
                </a:lnTo>
                <a:lnTo>
                  <a:pt x="3333" y="2474"/>
                </a:lnTo>
                <a:lnTo>
                  <a:pt x="3334" y="2474"/>
                </a:lnTo>
                <a:lnTo>
                  <a:pt x="3334" y="2476"/>
                </a:lnTo>
                <a:lnTo>
                  <a:pt x="3334" y="2476"/>
                </a:lnTo>
                <a:lnTo>
                  <a:pt x="3336" y="2476"/>
                </a:lnTo>
                <a:lnTo>
                  <a:pt x="3337" y="2476"/>
                </a:lnTo>
                <a:lnTo>
                  <a:pt x="3337" y="2476"/>
                </a:lnTo>
                <a:lnTo>
                  <a:pt x="3339" y="2476"/>
                </a:lnTo>
                <a:lnTo>
                  <a:pt x="3340" y="2476"/>
                </a:lnTo>
                <a:lnTo>
                  <a:pt x="3340" y="2477"/>
                </a:lnTo>
                <a:lnTo>
                  <a:pt x="3342" y="2477"/>
                </a:lnTo>
                <a:lnTo>
                  <a:pt x="3343" y="2477"/>
                </a:lnTo>
                <a:lnTo>
                  <a:pt x="3345" y="2477"/>
                </a:lnTo>
                <a:lnTo>
                  <a:pt x="3346" y="2477"/>
                </a:lnTo>
                <a:lnTo>
                  <a:pt x="3347" y="2477"/>
                </a:lnTo>
                <a:lnTo>
                  <a:pt x="3347" y="2479"/>
                </a:lnTo>
                <a:lnTo>
                  <a:pt x="3349" y="2479"/>
                </a:lnTo>
                <a:lnTo>
                  <a:pt x="3349" y="2480"/>
                </a:lnTo>
                <a:lnTo>
                  <a:pt x="3350" y="2480"/>
                </a:lnTo>
                <a:lnTo>
                  <a:pt x="3350" y="2482"/>
                </a:lnTo>
                <a:lnTo>
                  <a:pt x="3350" y="2483"/>
                </a:lnTo>
                <a:lnTo>
                  <a:pt x="3350" y="2484"/>
                </a:lnTo>
                <a:lnTo>
                  <a:pt x="3352" y="2484"/>
                </a:lnTo>
                <a:lnTo>
                  <a:pt x="3352" y="2486"/>
                </a:lnTo>
                <a:lnTo>
                  <a:pt x="3352" y="2487"/>
                </a:lnTo>
                <a:lnTo>
                  <a:pt x="3352" y="2489"/>
                </a:lnTo>
                <a:lnTo>
                  <a:pt x="3353" y="2489"/>
                </a:lnTo>
                <a:lnTo>
                  <a:pt x="3355" y="2489"/>
                </a:lnTo>
                <a:lnTo>
                  <a:pt x="3355" y="2487"/>
                </a:lnTo>
                <a:lnTo>
                  <a:pt x="3353" y="2487"/>
                </a:lnTo>
                <a:lnTo>
                  <a:pt x="3353" y="2486"/>
                </a:lnTo>
                <a:lnTo>
                  <a:pt x="3353" y="2484"/>
                </a:lnTo>
                <a:lnTo>
                  <a:pt x="3352" y="2484"/>
                </a:lnTo>
                <a:lnTo>
                  <a:pt x="3352" y="2483"/>
                </a:lnTo>
                <a:lnTo>
                  <a:pt x="3352" y="2482"/>
                </a:lnTo>
                <a:lnTo>
                  <a:pt x="3352" y="2480"/>
                </a:lnTo>
                <a:lnTo>
                  <a:pt x="3350" y="2480"/>
                </a:lnTo>
                <a:lnTo>
                  <a:pt x="3350" y="2479"/>
                </a:lnTo>
                <a:lnTo>
                  <a:pt x="3349" y="2479"/>
                </a:lnTo>
                <a:lnTo>
                  <a:pt x="3349" y="2477"/>
                </a:lnTo>
                <a:lnTo>
                  <a:pt x="3350" y="2477"/>
                </a:lnTo>
                <a:lnTo>
                  <a:pt x="3350" y="2476"/>
                </a:lnTo>
                <a:lnTo>
                  <a:pt x="3352" y="2477"/>
                </a:lnTo>
                <a:lnTo>
                  <a:pt x="3353" y="2477"/>
                </a:lnTo>
                <a:lnTo>
                  <a:pt x="3355" y="2477"/>
                </a:lnTo>
                <a:lnTo>
                  <a:pt x="3356" y="2477"/>
                </a:lnTo>
                <a:lnTo>
                  <a:pt x="3358" y="2477"/>
                </a:lnTo>
                <a:lnTo>
                  <a:pt x="3359" y="2477"/>
                </a:lnTo>
                <a:lnTo>
                  <a:pt x="3361" y="2477"/>
                </a:lnTo>
                <a:lnTo>
                  <a:pt x="3362" y="2477"/>
                </a:lnTo>
                <a:lnTo>
                  <a:pt x="3363" y="2477"/>
                </a:lnTo>
                <a:lnTo>
                  <a:pt x="3363" y="2479"/>
                </a:lnTo>
                <a:lnTo>
                  <a:pt x="3365" y="2479"/>
                </a:lnTo>
                <a:lnTo>
                  <a:pt x="3366" y="2479"/>
                </a:lnTo>
                <a:lnTo>
                  <a:pt x="3368" y="2479"/>
                </a:lnTo>
                <a:lnTo>
                  <a:pt x="3368" y="2480"/>
                </a:lnTo>
                <a:lnTo>
                  <a:pt x="3369" y="2480"/>
                </a:lnTo>
                <a:lnTo>
                  <a:pt x="3369" y="2482"/>
                </a:lnTo>
                <a:lnTo>
                  <a:pt x="3369" y="2482"/>
                </a:lnTo>
                <a:lnTo>
                  <a:pt x="3369" y="2483"/>
                </a:lnTo>
                <a:lnTo>
                  <a:pt x="3369" y="2484"/>
                </a:lnTo>
                <a:lnTo>
                  <a:pt x="3371" y="2484"/>
                </a:lnTo>
                <a:lnTo>
                  <a:pt x="3371" y="2486"/>
                </a:lnTo>
                <a:lnTo>
                  <a:pt x="3372" y="2486"/>
                </a:lnTo>
                <a:lnTo>
                  <a:pt x="3372" y="2487"/>
                </a:lnTo>
                <a:lnTo>
                  <a:pt x="3374" y="2487"/>
                </a:lnTo>
                <a:lnTo>
                  <a:pt x="3374" y="2489"/>
                </a:lnTo>
                <a:lnTo>
                  <a:pt x="3375" y="2489"/>
                </a:lnTo>
                <a:lnTo>
                  <a:pt x="3375" y="2490"/>
                </a:lnTo>
                <a:lnTo>
                  <a:pt x="3375" y="2492"/>
                </a:lnTo>
                <a:lnTo>
                  <a:pt x="3375" y="2493"/>
                </a:lnTo>
                <a:lnTo>
                  <a:pt x="3375" y="2495"/>
                </a:lnTo>
                <a:lnTo>
                  <a:pt x="3376" y="2495"/>
                </a:lnTo>
                <a:lnTo>
                  <a:pt x="3376" y="2496"/>
                </a:lnTo>
                <a:lnTo>
                  <a:pt x="3376" y="2497"/>
                </a:lnTo>
                <a:lnTo>
                  <a:pt x="3376" y="2499"/>
                </a:lnTo>
                <a:lnTo>
                  <a:pt x="3376" y="2500"/>
                </a:lnTo>
                <a:lnTo>
                  <a:pt x="3378" y="2500"/>
                </a:lnTo>
                <a:lnTo>
                  <a:pt x="3378" y="2502"/>
                </a:lnTo>
                <a:lnTo>
                  <a:pt x="3378" y="2503"/>
                </a:lnTo>
                <a:lnTo>
                  <a:pt x="3378" y="2505"/>
                </a:lnTo>
                <a:lnTo>
                  <a:pt x="3379" y="2505"/>
                </a:lnTo>
                <a:lnTo>
                  <a:pt x="3379" y="2506"/>
                </a:lnTo>
                <a:lnTo>
                  <a:pt x="3381" y="2506"/>
                </a:lnTo>
                <a:lnTo>
                  <a:pt x="3382" y="2506"/>
                </a:lnTo>
                <a:lnTo>
                  <a:pt x="3382" y="2508"/>
                </a:lnTo>
                <a:lnTo>
                  <a:pt x="3384" y="2508"/>
                </a:lnTo>
                <a:lnTo>
                  <a:pt x="3385" y="2508"/>
                </a:lnTo>
                <a:lnTo>
                  <a:pt x="3387" y="2508"/>
                </a:lnTo>
                <a:lnTo>
                  <a:pt x="3387" y="2509"/>
                </a:lnTo>
                <a:lnTo>
                  <a:pt x="3388" y="2509"/>
                </a:lnTo>
                <a:lnTo>
                  <a:pt x="3388" y="2510"/>
                </a:lnTo>
                <a:lnTo>
                  <a:pt x="3389" y="2510"/>
                </a:lnTo>
                <a:lnTo>
                  <a:pt x="3389" y="2512"/>
                </a:lnTo>
                <a:lnTo>
                  <a:pt x="3391" y="2512"/>
                </a:lnTo>
                <a:lnTo>
                  <a:pt x="3391" y="2512"/>
                </a:lnTo>
                <a:lnTo>
                  <a:pt x="3391" y="2513"/>
                </a:lnTo>
                <a:lnTo>
                  <a:pt x="3391" y="2515"/>
                </a:lnTo>
                <a:lnTo>
                  <a:pt x="3392" y="2515"/>
                </a:lnTo>
                <a:lnTo>
                  <a:pt x="3392" y="2516"/>
                </a:lnTo>
                <a:lnTo>
                  <a:pt x="3392" y="2518"/>
                </a:lnTo>
                <a:lnTo>
                  <a:pt x="3394" y="2518"/>
                </a:lnTo>
                <a:lnTo>
                  <a:pt x="3395" y="2518"/>
                </a:lnTo>
                <a:lnTo>
                  <a:pt x="3395" y="2519"/>
                </a:lnTo>
                <a:lnTo>
                  <a:pt x="3397" y="2519"/>
                </a:lnTo>
                <a:lnTo>
                  <a:pt x="3397" y="2521"/>
                </a:lnTo>
                <a:lnTo>
                  <a:pt x="3398" y="2521"/>
                </a:lnTo>
                <a:lnTo>
                  <a:pt x="3398" y="2522"/>
                </a:lnTo>
                <a:lnTo>
                  <a:pt x="3400" y="2522"/>
                </a:lnTo>
                <a:lnTo>
                  <a:pt x="3400" y="2523"/>
                </a:lnTo>
                <a:lnTo>
                  <a:pt x="3400" y="2525"/>
                </a:lnTo>
                <a:lnTo>
                  <a:pt x="3401" y="2525"/>
                </a:lnTo>
                <a:lnTo>
                  <a:pt x="3401" y="2526"/>
                </a:lnTo>
                <a:lnTo>
                  <a:pt x="3401" y="2528"/>
                </a:lnTo>
                <a:lnTo>
                  <a:pt x="3403" y="2528"/>
                </a:lnTo>
                <a:lnTo>
                  <a:pt x="3403" y="2529"/>
                </a:lnTo>
                <a:lnTo>
                  <a:pt x="3403" y="2531"/>
                </a:lnTo>
                <a:lnTo>
                  <a:pt x="3404" y="2531"/>
                </a:lnTo>
                <a:lnTo>
                  <a:pt x="3404" y="2531"/>
                </a:lnTo>
                <a:lnTo>
                  <a:pt x="3404" y="2532"/>
                </a:lnTo>
                <a:lnTo>
                  <a:pt x="3405" y="2532"/>
                </a:lnTo>
                <a:lnTo>
                  <a:pt x="3405" y="2534"/>
                </a:lnTo>
                <a:lnTo>
                  <a:pt x="3405" y="2535"/>
                </a:lnTo>
                <a:lnTo>
                  <a:pt x="3405" y="2537"/>
                </a:lnTo>
                <a:lnTo>
                  <a:pt x="3404" y="2537"/>
                </a:lnTo>
                <a:lnTo>
                  <a:pt x="3404" y="2538"/>
                </a:lnTo>
                <a:lnTo>
                  <a:pt x="3403" y="2538"/>
                </a:lnTo>
                <a:lnTo>
                  <a:pt x="3403" y="2539"/>
                </a:lnTo>
                <a:lnTo>
                  <a:pt x="3401" y="2539"/>
                </a:lnTo>
                <a:lnTo>
                  <a:pt x="3400" y="2539"/>
                </a:lnTo>
                <a:lnTo>
                  <a:pt x="3398" y="2541"/>
                </a:lnTo>
                <a:lnTo>
                  <a:pt x="3397" y="2541"/>
                </a:lnTo>
                <a:lnTo>
                  <a:pt x="3398" y="2542"/>
                </a:lnTo>
                <a:lnTo>
                  <a:pt x="3397" y="2542"/>
                </a:lnTo>
                <a:lnTo>
                  <a:pt x="3395" y="2542"/>
                </a:lnTo>
                <a:lnTo>
                  <a:pt x="3395" y="2541"/>
                </a:lnTo>
                <a:lnTo>
                  <a:pt x="3394" y="2541"/>
                </a:lnTo>
                <a:lnTo>
                  <a:pt x="3394" y="2539"/>
                </a:lnTo>
                <a:lnTo>
                  <a:pt x="3392" y="2539"/>
                </a:lnTo>
                <a:lnTo>
                  <a:pt x="3391" y="2539"/>
                </a:lnTo>
                <a:lnTo>
                  <a:pt x="3391" y="2541"/>
                </a:lnTo>
                <a:lnTo>
                  <a:pt x="3392" y="2541"/>
                </a:lnTo>
                <a:lnTo>
                  <a:pt x="3392" y="2542"/>
                </a:lnTo>
                <a:lnTo>
                  <a:pt x="3394" y="2542"/>
                </a:lnTo>
                <a:lnTo>
                  <a:pt x="3394" y="2544"/>
                </a:lnTo>
                <a:lnTo>
                  <a:pt x="3394" y="2545"/>
                </a:lnTo>
                <a:lnTo>
                  <a:pt x="3392" y="2545"/>
                </a:lnTo>
                <a:lnTo>
                  <a:pt x="3391" y="2545"/>
                </a:lnTo>
                <a:lnTo>
                  <a:pt x="3389" y="2547"/>
                </a:lnTo>
                <a:lnTo>
                  <a:pt x="3388" y="2547"/>
                </a:lnTo>
                <a:lnTo>
                  <a:pt x="3387" y="2547"/>
                </a:lnTo>
                <a:lnTo>
                  <a:pt x="3385" y="2547"/>
                </a:lnTo>
                <a:lnTo>
                  <a:pt x="3384" y="2547"/>
                </a:lnTo>
                <a:lnTo>
                  <a:pt x="3384" y="2545"/>
                </a:lnTo>
                <a:lnTo>
                  <a:pt x="3382" y="2545"/>
                </a:lnTo>
                <a:lnTo>
                  <a:pt x="3381" y="2545"/>
                </a:lnTo>
                <a:lnTo>
                  <a:pt x="3381" y="2547"/>
                </a:lnTo>
                <a:lnTo>
                  <a:pt x="3379" y="2547"/>
                </a:lnTo>
                <a:lnTo>
                  <a:pt x="3379" y="2545"/>
                </a:lnTo>
                <a:lnTo>
                  <a:pt x="3378" y="2545"/>
                </a:lnTo>
                <a:lnTo>
                  <a:pt x="3376" y="2545"/>
                </a:lnTo>
                <a:lnTo>
                  <a:pt x="3376" y="2544"/>
                </a:lnTo>
                <a:lnTo>
                  <a:pt x="3376" y="2542"/>
                </a:lnTo>
                <a:lnTo>
                  <a:pt x="3376" y="2541"/>
                </a:lnTo>
                <a:lnTo>
                  <a:pt x="3376" y="2539"/>
                </a:lnTo>
                <a:lnTo>
                  <a:pt x="3376" y="2538"/>
                </a:lnTo>
                <a:lnTo>
                  <a:pt x="3376" y="2537"/>
                </a:lnTo>
                <a:lnTo>
                  <a:pt x="3375" y="2537"/>
                </a:lnTo>
                <a:lnTo>
                  <a:pt x="3375" y="2538"/>
                </a:lnTo>
                <a:lnTo>
                  <a:pt x="3375" y="2539"/>
                </a:lnTo>
                <a:lnTo>
                  <a:pt x="3375" y="2541"/>
                </a:lnTo>
                <a:lnTo>
                  <a:pt x="3374" y="2541"/>
                </a:lnTo>
                <a:lnTo>
                  <a:pt x="3374" y="2542"/>
                </a:lnTo>
                <a:lnTo>
                  <a:pt x="3375" y="2542"/>
                </a:lnTo>
                <a:lnTo>
                  <a:pt x="3375" y="2544"/>
                </a:lnTo>
                <a:lnTo>
                  <a:pt x="3374" y="2544"/>
                </a:lnTo>
                <a:lnTo>
                  <a:pt x="3374" y="2545"/>
                </a:lnTo>
                <a:lnTo>
                  <a:pt x="3372" y="2545"/>
                </a:lnTo>
                <a:lnTo>
                  <a:pt x="3372" y="2544"/>
                </a:lnTo>
                <a:lnTo>
                  <a:pt x="3371" y="2544"/>
                </a:lnTo>
                <a:lnTo>
                  <a:pt x="3369" y="2544"/>
                </a:lnTo>
                <a:lnTo>
                  <a:pt x="3369" y="2542"/>
                </a:lnTo>
                <a:lnTo>
                  <a:pt x="3369" y="2541"/>
                </a:lnTo>
                <a:lnTo>
                  <a:pt x="3369" y="2541"/>
                </a:lnTo>
                <a:lnTo>
                  <a:pt x="3369" y="2539"/>
                </a:lnTo>
                <a:lnTo>
                  <a:pt x="3369" y="2538"/>
                </a:lnTo>
                <a:lnTo>
                  <a:pt x="3369" y="2537"/>
                </a:lnTo>
                <a:lnTo>
                  <a:pt x="3369" y="2535"/>
                </a:lnTo>
                <a:lnTo>
                  <a:pt x="3369" y="2535"/>
                </a:lnTo>
                <a:lnTo>
                  <a:pt x="3371" y="2535"/>
                </a:lnTo>
                <a:lnTo>
                  <a:pt x="3369" y="2534"/>
                </a:lnTo>
                <a:lnTo>
                  <a:pt x="3371" y="2534"/>
                </a:lnTo>
                <a:lnTo>
                  <a:pt x="3372" y="2534"/>
                </a:lnTo>
                <a:lnTo>
                  <a:pt x="3374" y="2534"/>
                </a:lnTo>
                <a:lnTo>
                  <a:pt x="3375" y="2534"/>
                </a:lnTo>
                <a:lnTo>
                  <a:pt x="3375" y="2532"/>
                </a:lnTo>
                <a:lnTo>
                  <a:pt x="3375" y="2531"/>
                </a:lnTo>
                <a:lnTo>
                  <a:pt x="3376" y="2531"/>
                </a:lnTo>
                <a:lnTo>
                  <a:pt x="3376" y="2529"/>
                </a:lnTo>
                <a:lnTo>
                  <a:pt x="3378" y="2529"/>
                </a:lnTo>
                <a:lnTo>
                  <a:pt x="3379" y="2529"/>
                </a:lnTo>
                <a:lnTo>
                  <a:pt x="3379" y="2528"/>
                </a:lnTo>
                <a:lnTo>
                  <a:pt x="3379" y="2526"/>
                </a:lnTo>
                <a:lnTo>
                  <a:pt x="3379" y="2525"/>
                </a:lnTo>
                <a:lnTo>
                  <a:pt x="3379" y="2523"/>
                </a:lnTo>
                <a:lnTo>
                  <a:pt x="3378" y="2523"/>
                </a:lnTo>
                <a:lnTo>
                  <a:pt x="3378" y="2525"/>
                </a:lnTo>
                <a:lnTo>
                  <a:pt x="3378" y="2526"/>
                </a:lnTo>
                <a:lnTo>
                  <a:pt x="3376" y="2526"/>
                </a:lnTo>
                <a:lnTo>
                  <a:pt x="3376" y="2528"/>
                </a:lnTo>
                <a:lnTo>
                  <a:pt x="3376" y="2529"/>
                </a:lnTo>
                <a:lnTo>
                  <a:pt x="3375" y="2529"/>
                </a:lnTo>
                <a:lnTo>
                  <a:pt x="3375" y="2531"/>
                </a:lnTo>
                <a:lnTo>
                  <a:pt x="3374" y="2531"/>
                </a:lnTo>
                <a:lnTo>
                  <a:pt x="3374" y="2532"/>
                </a:lnTo>
                <a:lnTo>
                  <a:pt x="3372" y="2532"/>
                </a:lnTo>
                <a:lnTo>
                  <a:pt x="3372" y="2531"/>
                </a:lnTo>
                <a:lnTo>
                  <a:pt x="3371" y="2531"/>
                </a:lnTo>
                <a:lnTo>
                  <a:pt x="3369" y="2531"/>
                </a:lnTo>
                <a:lnTo>
                  <a:pt x="3369" y="2529"/>
                </a:lnTo>
                <a:lnTo>
                  <a:pt x="3369" y="2528"/>
                </a:lnTo>
                <a:lnTo>
                  <a:pt x="3369" y="2528"/>
                </a:lnTo>
                <a:lnTo>
                  <a:pt x="3369" y="2526"/>
                </a:lnTo>
                <a:lnTo>
                  <a:pt x="3368" y="2526"/>
                </a:lnTo>
                <a:lnTo>
                  <a:pt x="3368" y="2525"/>
                </a:lnTo>
                <a:lnTo>
                  <a:pt x="3366" y="2525"/>
                </a:lnTo>
                <a:lnTo>
                  <a:pt x="3366" y="2523"/>
                </a:lnTo>
                <a:lnTo>
                  <a:pt x="3365" y="2523"/>
                </a:lnTo>
                <a:lnTo>
                  <a:pt x="3365" y="2522"/>
                </a:lnTo>
                <a:lnTo>
                  <a:pt x="3363" y="2522"/>
                </a:lnTo>
                <a:lnTo>
                  <a:pt x="3363" y="2521"/>
                </a:lnTo>
                <a:lnTo>
                  <a:pt x="3362" y="2521"/>
                </a:lnTo>
                <a:lnTo>
                  <a:pt x="3362" y="2519"/>
                </a:lnTo>
                <a:lnTo>
                  <a:pt x="3361" y="2519"/>
                </a:lnTo>
                <a:lnTo>
                  <a:pt x="3361" y="2518"/>
                </a:lnTo>
                <a:lnTo>
                  <a:pt x="3359" y="2518"/>
                </a:lnTo>
                <a:lnTo>
                  <a:pt x="3359" y="2516"/>
                </a:lnTo>
                <a:lnTo>
                  <a:pt x="3359" y="2515"/>
                </a:lnTo>
                <a:lnTo>
                  <a:pt x="3358" y="2515"/>
                </a:lnTo>
                <a:lnTo>
                  <a:pt x="3358" y="2513"/>
                </a:lnTo>
                <a:lnTo>
                  <a:pt x="3358" y="2512"/>
                </a:lnTo>
                <a:lnTo>
                  <a:pt x="3358" y="2512"/>
                </a:lnTo>
                <a:lnTo>
                  <a:pt x="3356" y="2512"/>
                </a:lnTo>
                <a:lnTo>
                  <a:pt x="3356" y="2510"/>
                </a:lnTo>
                <a:lnTo>
                  <a:pt x="3356" y="2509"/>
                </a:lnTo>
                <a:lnTo>
                  <a:pt x="3356" y="2508"/>
                </a:lnTo>
                <a:lnTo>
                  <a:pt x="3355" y="2505"/>
                </a:lnTo>
                <a:lnTo>
                  <a:pt x="3353" y="2503"/>
                </a:lnTo>
                <a:lnTo>
                  <a:pt x="3353" y="2505"/>
                </a:lnTo>
                <a:lnTo>
                  <a:pt x="3352" y="2505"/>
                </a:lnTo>
                <a:lnTo>
                  <a:pt x="3352" y="2503"/>
                </a:lnTo>
                <a:lnTo>
                  <a:pt x="3352" y="2502"/>
                </a:lnTo>
                <a:lnTo>
                  <a:pt x="3352" y="2500"/>
                </a:lnTo>
                <a:lnTo>
                  <a:pt x="3350" y="2500"/>
                </a:lnTo>
                <a:lnTo>
                  <a:pt x="3350" y="2502"/>
                </a:lnTo>
                <a:lnTo>
                  <a:pt x="3350" y="2503"/>
                </a:lnTo>
                <a:lnTo>
                  <a:pt x="3350" y="2505"/>
                </a:lnTo>
                <a:lnTo>
                  <a:pt x="3349" y="2503"/>
                </a:lnTo>
                <a:lnTo>
                  <a:pt x="3349" y="2502"/>
                </a:lnTo>
                <a:lnTo>
                  <a:pt x="3347" y="2502"/>
                </a:lnTo>
                <a:lnTo>
                  <a:pt x="3347" y="2500"/>
                </a:lnTo>
                <a:lnTo>
                  <a:pt x="3346" y="2500"/>
                </a:lnTo>
                <a:lnTo>
                  <a:pt x="3346" y="2502"/>
                </a:lnTo>
                <a:lnTo>
                  <a:pt x="3347" y="2502"/>
                </a:lnTo>
                <a:lnTo>
                  <a:pt x="3347" y="2503"/>
                </a:lnTo>
                <a:lnTo>
                  <a:pt x="3347" y="2505"/>
                </a:lnTo>
                <a:lnTo>
                  <a:pt x="3349" y="2505"/>
                </a:lnTo>
                <a:lnTo>
                  <a:pt x="3349" y="2506"/>
                </a:lnTo>
                <a:lnTo>
                  <a:pt x="3349" y="2508"/>
                </a:lnTo>
                <a:lnTo>
                  <a:pt x="3349" y="2509"/>
                </a:lnTo>
                <a:lnTo>
                  <a:pt x="3347" y="2508"/>
                </a:lnTo>
                <a:lnTo>
                  <a:pt x="3347" y="2509"/>
                </a:lnTo>
                <a:lnTo>
                  <a:pt x="3349" y="2509"/>
                </a:lnTo>
                <a:lnTo>
                  <a:pt x="3349" y="2510"/>
                </a:lnTo>
                <a:lnTo>
                  <a:pt x="3347" y="2510"/>
                </a:lnTo>
                <a:lnTo>
                  <a:pt x="3347" y="2512"/>
                </a:lnTo>
                <a:lnTo>
                  <a:pt x="3349" y="2512"/>
                </a:lnTo>
                <a:lnTo>
                  <a:pt x="3349" y="2512"/>
                </a:lnTo>
                <a:lnTo>
                  <a:pt x="3349" y="2513"/>
                </a:lnTo>
                <a:lnTo>
                  <a:pt x="3350" y="2513"/>
                </a:lnTo>
                <a:lnTo>
                  <a:pt x="3350" y="2515"/>
                </a:lnTo>
                <a:lnTo>
                  <a:pt x="3352" y="2515"/>
                </a:lnTo>
                <a:lnTo>
                  <a:pt x="3352" y="2513"/>
                </a:lnTo>
                <a:lnTo>
                  <a:pt x="3353" y="2513"/>
                </a:lnTo>
                <a:lnTo>
                  <a:pt x="3355" y="2513"/>
                </a:lnTo>
                <a:lnTo>
                  <a:pt x="3356" y="2515"/>
                </a:lnTo>
                <a:lnTo>
                  <a:pt x="3356" y="2516"/>
                </a:lnTo>
                <a:lnTo>
                  <a:pt x="3356" y="2518"/>
                </a:lnTo>
                <a:lnTo>
                  <a:pt x="3356" y="2519"/>
                </a:lnTo>
                <a:lnTo>
                  <a:pt x="3355" y="2519"/>
                </a:lnTo>
                <a:lnTo>
                  <a:pt x="3355" y="2521"/>
                </a:lnTo>
                <a:lnTo>
                  <a:pt x="3355" y="2522"/>
                </a:lnTo>
                <a:lnTo>
                  <a:pt x="3353" y="2522"/>
                </a:lnTo>
                <a:lnTo>
                  <a:pt x="3352" y="2522"/>
                </a:lnTo>
                <a:lnTo>
                  <a:pt x="3352" y="2523"/>
                </a:lnTo>
                <a:lnTo>
                  <a:pt x="3352" y="2525"/>
                </a:lnTo>
                <a:lnTo>
                  <a:pt x="3350" y="2526"/>
                </a:lnTo>
                <a:lnTo>
                  <a:pt x="3352" y="2526"/>
                </a:lnTo>
                <a:lnTo>
                  <a:pt x="3353" y="2526"/>
                </a:lnTo>
                <a:lnTo>
                  <a:pt x="3355" y="2528"/>
                </a:lnTo>
                <a:lnTo>
                  <a:pt x="3356" y="2528"/>
                </a:lnTo>
                <a:lnTo>
                  <a:pt x="3356" y="2526"/>
                </a:lnTo>
                <a:lnTo>
                  <a:pt x="3356" y="2525"/>
                </a:lnTo>
                <a:lnTo>
                  <a:pt x="3358" y="2525"/>
                </a:lnTo>
                <a:lnTo>
                  <a:pt x="3358" y="2526"/>
                </a:lnTo>
                <a:lnTo>
                  <a:pt x="3359" y="2526"/>
                </a:lnTo>
                <a:lnTo>
                  <a:pt x="3359" y="2528"/>
                </a:lnTo>
                <a:lnTo>
                  <a:pt x="3361" y="2528"/>
                </a:lnTo>
                <a:lnTo>
                  <a:pt x="3362" y="2528"/>
                </a:lnTo>
                <a:lnTo>
                  <a:pt x="3363" y="2528"/>
                </a:lnTo>
                <a:lnTo>
                  <a:pt x="3363" y="2529"/>
                </a:lnTo>
                <a:lnTo>
                  <a:pt x="3365" y="2529"/>
                </a:lnTo>
                <a:lnTo>
                  <a:pt x="3366" y="2529"/>
                </a:lnTo>
                <a:lnTo>
                  <a:pt x="3366" y="2531"/>
                </a:lnTo>
                <a:lnTo>
                  <a:pt x="3366" y="2532"/>
                </a:lnTo>
                <a:lnTo>
                  <a:pt x="3365" y="2532"/>
                </a:lnTo>
                <a:lnTo>
                  <a:pt x="3363" y="2532"/>
                </a:lnTo>
                <a:lnTo>
                  <a:pt x="3363" y="2531"/>
                </a:lnTo>
                <a:lnTo>
                  <a:pt x="3362" y="2531"/>
                </a:lnTo>
                <a:lnTo>
                  <a:pt x="3362" y="2529"/>
                </a:lnTo>
                <a:lnTo>
                  <a:pt x="3361" y="2529"/>
                </a:lnTo>
                <a:lnTo>
                  <a:pt x="3361" y="2531"/>
                </a:lnTo>
                <a:lnTo>
                  <a:pt x="3362" y="2531"/>
                </a:lnTo>
                <a:lnTo>
                  <a:pt x="3362" y="2532"/>
                </a:lnTo>
                <a:lnTo>
                  <a:pt x="3363" y="2532"/>
                </a:lnTo>
                <a:lnTo>
                  <a:pt x="3363" y="2534"/>
                </a:lnTo>
                <a:lnTo>
                  <a:pt x="3365" y="2534"/>
                </a:lnTo>
                <a:lnTo>
                  <a:pt x="3365" y="2535"/>
                </a:lnTo>
                <a:lnTo>
                  <a:pt x="3366" y="2535"/>
                </a:lnTo>
                <a:lnTo>
                  <a:pt x="3366" y="2537"/>
                </a:lnTo>
                <a:lnTo>
                  <a:pt x="3366" y="2538"/>
                </a:lnTo>
                <a:lnTo>
                  <a:pt x="3366" y="2539"/>
                </a:lnTo>
                <a:lnTo>
                  <a:pt x="3366" y="2541"/>
                </a:lnTo>
                <a:lnTo>
                  <a:pt x="3368" y="2541"/>
                </a:lnTo>
                <a:lnTo>
                  <a:pt x="3368" y="2542"/>
                </a:lnTo>
                <a:lnTo>
                  <a:pt x="3366" y="2542"/>
                </a:lnTo>
                <a:lnTo>
                  <a:pt x="3365" y="2542"/>
                </a:lnTo>
                <a:lnTo>
                  <a:pt x="3363" y="2542"/>
                </a:lnTo>
                <a:lnTo>
                  <a:pt x="3363" y="2544"/>
                </a:lnTo>
                <a:lnTo>
                  <a:pt x="3365" y="2544"/>
                </a:lnTo>
                <a:lnTo>
                  <a:pt x="3365" y="2545"/>
                </a:lnTo>
                <a:lnTo>
                  <a:pt x="3363" y="2545"/>
                </a:lnTo>
                <a:lnTo>
                  <a:pt x="3363" y="2547"/>
                </a:lnTo>
                <a:lnTo>
                  <a:pt x="3365" y="2547"/>
                </a:lnTo>
                <a:lnTo>
                  <a:pt x="3365" y="2547"/>
                </a:lnTo>
                <a:lnTo>
                  <a:pt x="3365" y="2548"/>
                </a:lnTo>
                <a:lnTo>
                  <a:pt x="3363" y="2548"/>
                </a:lnTo>
                <a:lnTo>
                  <a:pt x="3363" y="2550"/>
                </a:lnTo>
                <a:lnTo>
                  <a:pt x="3362" y="2550"/>
                </a:lnTo>
                <a:lnTo>
                  <a:pt x="3362" y="2551"/>
                </a:lnTo>
                <a:lnTo>
                  <a:pt x="3361" y="2551"/>
                </a:lnTo>
                <a:lnTo>
                  <a:pt x="3359" y="2551"/>
                </a:lnTo>
                <a:lnTo>
                  <a:pt x="3359" y="2552"/>
                </a:lnTo>
                <a:lnTo>
                  <a:pt x="3358" y="2552"/>
                </a:lnTo>
                <a:lnTo>
                  <a:pt x="3358" y="2551"/>
                </a:lnTo>
                <a:lnTo>
                  <a:pt x="3358" y="2550"/>
                </a:lnTo>
                <a:lnTo>
                  <a:pt x="3356" y="2550"/>
                </a:lnTo>
                <a:lnTo>
                  <a:pt x="3355" y="2550"/>
                </a:lnTo>
                <a:lnTo>
                  <a:pt x="3356" y="2548"/>
                </a:lnTo>
                <a:lnTo>
                  <a:pt x="3355" y="2548"/>
                </a:lnTo>
                <a:lnTo>
                  <a:pt x="3353" y="2548"/>
                </a:lnTo>
                <a:lnTo>
                  <a:pt x="3353" y="2550"/>
                </a:lnTo>
                <a:lnTo>
                  <a:pt x="3352" y="2550"/>
                </a:lnTo>
                <a:lnTo>
                  <a:pt x="3352" y="2548"/>
                </a:lnTo>
                <a:lnTo>
                  <a:pt x="3350" y="2548"/>
                </a:lnTo>
                <a:lnTo>
                  <a:pt x="3350" y="2550"/>
                </a:lnTo>
                <a:lnTo>
                  <a:pt x="3349" y="2550"/>
                </a:lnTo>
                <a:lnTo>
                  <a:pt x="3347" y="2550"/>
                </a:lnTo>
                <a:lnTo>
                  <a:pt x="3347" y="2548"/>
                </a:lnTo>
                <a:lnTo>
                  <a:pt x="3347" y="2547"/>
                </a:lnTo>
                <a:lnTo>
                  <a:pt x="3346" y="2547"/>
                </a:lnTo>
                <a:lnTo>
                  <a:pt x="3346" y="2547"/>
                </a:lnTo>
                <a:lnTo>
                  <a:pt x="3345" y="2547"/>
                </a:lnTo>
                <a:lnTo>
                  <a:pt x="3343" y="2547"/>
                </a:lnTo>
                <a:lnTo>
                  <a:pt x="3342" y="2547"/>
                </a:lnTo>
                <a:lnTo>
                  <a:pt x="3342" y="2545"/>
                </a:lnTo>
                <a:lnTo>
                  <a:pt x="3340" y="2545"/>
                </a:lnTo>
                <a:lnTo>
                  <a:pt x="3340" y="2547"/>
                </a:lnTo>
                <a:lnTo>
                  <a:pt x="3340" y="2547"/>
                </a:lnTo>
                <a:lnTo>
                  <a:pt x="3342" y="2547"/>
                </a:lnTo>
                <a:lnTo>
                  <a:pt x="3342" y="2548"/>
                </a:lnTo>
                <a:lnTo>
                  <a:pt x="3340" y="2548"/>
                </a:lnTo>
                <a:lnTo>
                  <a:pt x="3340" y="2550"/>
                </a:lnTo>
                <a:lnTo>
                  <a:pt x="3342" y="2550"/>
                </a:lnTo>
                <a:lnTo>
                  <a:pt x="3342" y="2551"/>
                </a:lnTo>
                <a:lnTo>
                  <a:pt x="3342" y="2552"/>
                </a:lnTo>
                <a:lnTo>
                  <a:pt x="3340" y="2552"/>
                </a:lnTo>
                <a:lnTo>
                  <a:pt x="3340" y="2551"/>
                </a:lnTo>
                <a:lnTo>
                  <a:pt x="3339" y="2551"/>
                </a:lnTo>
                <a:lnTo>
                  <a:pt x="3337" y="2551"/>
                </a:lnTo>
                <a:lnTo>
                  <a:pt x="3337" y="2552"/>
                </a:lnTo>
                <a:lnTo>
                  <a:pt x="3336" y="2552"/>
                </a:lnTo>
                <a:lnTo>
                  <a:pt x="3336" y="2554"/>
                </a:lnTo>
                <a:lnTo>
                  <a:pt x="3334" y="2554"/>
                </a:lnTo>
                <a:lnTo>
                  <a:pt x="3334" y="2554"/>
                </a:lnTo>
                <a:lnTo>
                  <a:pt x="3333" y="2554"/>
                </a:lnTo>
                <a:lnTo>
                  <a:pt x="3332" y="2554"/>
                </a:lnTo>
                <a:lnTo>
                  <a:pt x="3330" y="2554"/>
                </a:lnTo>
                <a:lnTo>
                  <a:pt x="3329" y="2554"/>
                </a:lnTo>
                <a:lnTo>
                  <a:pt x="3327" y="2554"/>
                </a:lnTo>
                <a:lnTo>
                  <a:pt x="3326" y="2554"/>
                </a:lnTo>
                <a:lnTo>
                  <a:pt x="3326" y="2552"/>
                </a:lnTo>
                <a:lnTo>
                  <a:pt x="3326" y="2551"/>
                </a:lnTo>
                <a:lnTo>
                  <a:pt x="3324" y="2551"/>
                </a:lnTo>
                <a:lnTo>
                  <a:pt x="3324" y="2550"/>
                </a:lnTo>
                <a:lnTo>
                  <a:pt x="3324" y="2548"/>
                </a:lnTo>
                <a:lnTo>
                  <a:pt x="3324" y="2547"/>
                </a:lnTo>
                <a:lnTo>
                  <a:pt x="3326" y="2547"/>
                </a:lnTo>
                <a:lnTo>
                  <a:pt x="3326" y="2547"/>
                </a:lnTo>
                <a:lnTo>
                  <a:pt x="3324" y="2547"/>
                </a:lnTo>
                <a:lnTo>
                  <a:pt x="3324" y="2545"/>
                </a:lnTo>
                <a:lnTo>
                  <a:pt x="3324" y="2544"/>
                </a:lnTo>
                <a:lnTo>
                  <a:pt x="3324" y="2542"/>
                </a:lnTo>
                <a:lnTo>
                  <a:pt x="3324" y="2541"/>
                </a:lnTo>
                <a:lnTo>
                  <a:pt x="3326" y="2541"/>
                </a:lnTo>
                <a:lnTo>
                  <a:pt x="3326" y="2539"/>
                </a:lnTo>
                <a:lnTo>
                  <a:pt x="3326" y="2538"/>
                </a:lnTo>
                <a:lnTo>
                  <a:pt x="3326" y="2537"/>
                </a:lnTo>
                <a:lnTo>
                  <a:pt x="3324" y="2537"/>
                </a:lnTo>
                <a:lnTo>
                  <a:pt x="3324" y="2535"/>
                </a:lnTo>
                <a:lnTo>
                  <a:pt x="3326" y="2535"/>
                </a:lnTo>
                <a:lnTo>
                  <a:pt x="3326" y="2534"/>
                </a:lnTo>
                <a:lnTo>
                  <a:pt x="3327" y="2534"/>
                </a:lnTo>
                <a:lnTo>
                  <a:pt x="3327" y="2532"/>
                </a:lnTo>
                <a:lnTo>
                  <a:pt x="3326" y="2532"/>
                </a:lnTo>
                <a:lnTo>
                  <a:pt x="3324" y="2532"/>
                </a:lnTo>
                <a:lnTo>
                  <a:pt x="3324" y="2531"/>
                </a:lnTo>
                <a:lnTo>
                  <a:pt x="3324" y="2529"/>
                </a:lnTo>
                <a:lnTo>
                  <a:pt x="3324" y="2528"/>
                </a:lnTo>
                <a:lnTo>
                  <a:pt x="3323" y="2526"/>
                </a:lnTo>
                <a:lnTo>
                  <a:pt x="3321" y="2526"/>
                </a:lnTo>
                <a:lnTo>
                  <a:pt x="3321" y="2525"/>
                </a:lnTo>
                <a:lnTo>
                  <a:pt x="3321" y="2523"/>
                </a:lnTo>
                <a:lnTo>
                  <a:pt x="3321" y="2522"/>
                </a:lnTo>
                <a:lnTo>
                  <a:pt x="3320" y="2522"/>
                </a:lnTo>
                <a:lnTo>
                  <a:pt x="3320" y="2521"/>
                </a:lnTo>
                <a:lnTo>
                  <a:pt x="3321" y="2521"/>
                </a:lnTo>
                <a:lnTo>
                  <a:pt x="3321" y="2519"/>
                </a:lnTo>
                <a:lnTo>
                  <a:pt x="3321" y="2518"/>
                </a:lnTo>
                <a:lnTo>
                  <a:pt x="3323" y="2516"/>
                </a:lnTo>
                <a:lnTo>
                  <a:pt x="3323" y="2515"/>
                </a:lnTo>
                <a:lnTo>
                  <a:pt x="3324" y="2515"/>
                </a:lnTo>
                <a:lnTo>
                  <a:pt x="3324" y="2513"/>
                </a:lnTo>
                <a:lnTo>
                  <a:pt x="3323" y="2513"/>
                </a:lnTo>
                <a:lnTo>
                  <a:pt x="3323" y="2509"/>
                </a:lnTo>
                <a:lnTo>
                  <a:pt x="3321" y="2509"/>
                </a:lnTo>
                <a:lnTo>
                  <a:pt x="3321" y="2508"/>
                </a:lnTo>
                <a:lnTo>
                  <a:pt x="3323" y="2508"/>
                </a:lnTo>
                <a:lnTo>
                  <a:pt x="3324" y="2508"/>
                </a:lnTo>
                <a:lnTo>
                  <a:pt x="3326" y="2508"/>
                </a:lnTo>
                <a:lnTo>
                  <a:pt x="3326" y="2506"/>
                </a:lnTo>
                <a:lnTo>
                  <a:pt x="3324" y="2506"/>
                </a:lnTo>
                <a:lnTo>
                  <a:pt x="3323" y="2506"/>
                </a:lnTo>
                <a:lnTo>
                  <a:pt x="3323" y="2505"/>
                </a:lnTo>
                <a:lnTo>
                  <a:pt x="3323" y="2503"/>
                </a:lnTo>
                <a:lnTo>
                  <a:pt x="3323" y="2502"/>
                </a:lnTo>
                <a:lnTo>
                  <a:pt x="3323" y="2500"/>
                </a:lnTo>
                <a:lnTo>
                  <a:pt x="3323" y="2499"/>
                </a:lnTo>
                <a:lnTo>
                  <a:pt x="3324" y="2499"/>
                </a:lnTo>
                <a:lnTo>
                  <a:pt x="3324" y="2497"/>
                </a:lnTo>
                <a:lnTo>
                  <a:pt x="3323" y="2497"/>
                </a:lnTo>
                <a:lnTo>
                  <a:pt x="3323" y="2499"/>
                </a:lnTo>
                <a:lnTo>
                  <a:pt x="3321" y="2499"/>
                </a:lnTo>
                <a:lnTo>
                  <a:pt x="3321" y="2500"/>
                </a:lnTo>
                <a:lnTo>
                  <a:pt x="3321" y="2502"/>
                </a:lnTo>
                <a:lnTo>
                  <a:pt x="3321" y="2503"/>
                </a:lnTo>
                <a:lnTo>
                  <a:pt x="3320" y="2503"/>
                </a:lnTo>
                <a:lnTo>
                  <a:pt x="3320" y="2505"/>
                </a:lnTo>
                <a:lnTo>
                  <a:pt x="3319" y="2505"/>
                </a:lnTo>
                <a:lnTo>
                  <a:pt x="3317" y="2505"/>
                </a:lnTo>
                <a:lnTo>
                  <a:pt x="3317" y="2503"/>
                </a:lnTo>
                <a:lnTo>
                  <a:pt x="3316" y="2503"/>
                </a:lnTo>
                <a:lnTo>
                  <a:pt x="3314" y="2503"/>
                </a:lnTo>
                <a:lnTo>
                  <a:pt x="3314" y="2502"/>
                </a:lnTo>
                <a:lnTo>
                  <a:pt x="3313" y="2502"/>
                </a:lnTo>
                <a:lnTo>
                  <a:pt x="3313" y="2500"/>
                </a:lnTo>
                <a:lnTo>
                  <a:pt x="3314" y="2500"/>
                </a:lnTo>
                <a:lnTo>
                  <a:pt x="3314" y="2499"/>
                </a:lnTo>
                <a:lnTo>
                  <a:pt x="3313" y="2499"/>
                </a:lnTo>
                <a:lnTo>
                  <a:pt x="3311" y="2499"/>
                </a:lnTo>
                <a:lnTo>
                  <a:pt x="3311" y="2500"/>
                </a:lnTo>
                <a:lnTo>
                  <a:pt x="3310" y="2500"/>
                </a:lnTo>
                <a:lnTo>
                  <a:pt x="3310" y="2499"/>
                </a:lnTo>
                <a:lnTo>
                  <a:pt x="3310" y="2497"/>
                </a:lnTo>
                <a:lnTo>
                  <a:pt x="3308" y="2497"/>
                </a:lnTo>
                <a:lnTo>
                  <a:pt x="3308" y="2496"/>
                </a:lnTo>
                <a:lnTo>
                  <a:pt x="3308" y="2495"/>
                </a:lnTo>
                <a:lnTo>
                  <a:pt x="3310" y="2495"/>
                </a:lnTo>
                <a:lnTo>
                  <a:pt x="3310" y="2496"/>
                </a:lnTo>
                <a:lnTo>
                  <a:pt x="3311" y="2496"/>
                </a:lnTo>
                <a:lnTo>
                  <a:pt x="3313" y="2496"/>
                </a:lnTo>
                <a:lnTo>
                  <a:pt x="3314" y="2496"/>
                </a:lnTo>
                <a:lnTo>
                  <a:pt x="3314" y="2495"/>
                </a:lnTo>
                <a:lnTo>
                  <a:pt x="3316" y="2495"/>
                </a:lnTo>
                <a:lnTo>
                  <a:pt x="3317" y="2495"/>
                </a:lnTo>
                <a:lnTo>
                  <a:pt x="3319" y="2495"/>
                </a:lnTo>
                <a:lnTo>
                  <a:pt x="3319" y="2493"/>
                </a:lnTo>
                <a:lnTo>
                  <a:pt x="3317" y="2493"/>
                </a:lnTo>
                <a:lnTo>
                  <a:pt x="3316" y="2493"/>
                </a:lnTo>
                <a:lnTo>
                  <a:pt x="3316" y="2492"/>
                </a:lnTo>
                <a:lnTo>
                  <a:pt x="3314" y="2492"/>
                </a:lnTo>
                <a:lnTo>
                  <a:pt x="3314" y="2493"/>
                </a:lnTo>
                <a:lnTo>
                  <a:pt x="3313" y="2493"/>
                </a:lnTo>
                <a:lnTo>
                  <a:pt x="3313" y="2492"/>
                </a:lnTo>
                <a:lnTo>
                  <a:pt x="3313" y="2490"/>
                </a:lnTo>
                <a:lnTo>
                  <a:pt x="3311" y="2490"/>
                </a:lnTo>
                <a:lnTo>
                  <a:pt x="3311" y="2489"/>
                </a:lnTo>
                <a:lnTo>
                  <a:pt x="3310" y="2489"/>
                </a:lnTo>
                <a:lnTo>
                  <a:pt x="3308" y="2489"/>
                </a:lnTo>
                <a:lnTo>
                  <a:pt x="3307" y="2489"/>
                </a:lnTo>
                <a:lnTo>
                  <a:pt x="3307" y="2487"/>
                </a:lnTo>
                <a:lnTo>
                  <a:pt x="3308" y="2487"/>
                </a:lnTo>
                <a:lnTo>
                  <a:pt x="3308" y="2486"/>
                </a:lnTo>
                <a:lnTo>
                  <a:pt x="3307" y="2486"/>
                </a:lnTo>
                <a:lnTo>
                  <a:pt x="3307" y="2484"/>
                </a:lnTo>
                <a:lnTo>
                  <a:pt x="3306" y="2484"/>
                </a:lnTo>
                <a:lnTo>
                  <a:pt x="3306" y="2483"/>
                </a:lnTo>
                <a:lnTo>
                  <a:pt x="3304" y="2483"/>
                </a:lnTo>
                <a:lnTo>
                  <a:pt x="3304" y="2482"/>
                </a:lnTo>
                <a:lnTo>
                  <a:pt x="3303" y="2482"/>
                </a:lnTo>
                <a:lnTo>
                  <a:pt x="3303" y="2480"/>
                </a:lnTo>
                <a:lnTo>
                  <a:pt x="3301" y="2480"/>
                </a:lnTo>
                <a:lnTo>
                  <a:pt x="3301" y="2479"/>
                </a:lnTo>
                <a:lnTo>
                  <a:pt x="3300" y="2479"/>
                </a:lnTo>
                <a:lnTo>
                  <a:pt x="3300" y="2479"/>
                </a:lnTo>
                <a:lnTo>
                  <a:pt x="3300" y="2477"/>
                </a:lnTo>
                <a:lnTo>
                  <a:pt x="3300" y="2476"/>
                </a:lnTo>
                <a:lnTo>
                  <a:pt x="3298" y="2476"/>
                </a:lnTo>
                <a:lnTo>
                  <a:pt x="3298" y="2476"/>
                </a:lnTo>
                <a:lnTo>
                  <a:pt x="3300" y="2476"/>
                </a:lnTo>
                <a:lnTo>
                  <a:pt x="3300" y="2474"/>
                </a:lnTo>
                <a:lnTo>
                  <a:pt x="3300" y="2473"/>
                </a:lnTo>
                <a:lnTo>
                  <a:pt x="3298" y="2473"/>
                </a:lnTo>
                <a:lnTo>
                  <a:pt x="3298" y="2471"/>
                </a:lnTo>
                <a:lnTo>
                  <a:pt x="3300" y="2471"/>
                </a:lnTo>
                <a:lnTo>
                  <a:pt x="3300" y="2470"/>
                </a:lnTo>
                <a:lnTo>
                  <a:pt x="3300" y="2470"/>
                </a:lnTo>
                <a:lnTo>
                  <a:pt x="3301" y="2470"/>
                </a:lnTo>
                <a:lnTo>
                  <a:pt x="3303" y="2470"/>
                </a:lnTo>
                <a:lnTo>
                  <a:pt x="3303" y="2468"/>
                </a:lnTo>
                <a:lnTo>
                  <a:pt x="3304" y="2468"/>
                </a:lnTo>
                <a:lnTo>
                  <a:pt x="3306" y="2468"/>
                </a:lnTo>
                <a:lnTo>
                  <a:pt x="3306" y="2467"/>
                </a:lnTo>
                <a:lnTo>
                  <a:pt x="3306" y="2466"/>
                </a:lnTo>
                <a:lnTo>
                  <a:pt x="3307" y="2466"/>
                </a:lnTo>
                <a:lnTo>
                  <a:pt x="3307" y="2467"/>
                </a:lnTo>
                <a:lnTo>
                  <a:pt x="3308" y="2467"/>
                </a:lnTo>
                <a:lnTo>
                  <a:pt x="3310" y="2467"/>
                </a:lnTo>
                <a:lnTo>
                  <a:pt x="3311" y="2467"/>
                </a:lnTo>
                <a:lnTo>
                  <a:pt x="3313" y="2467"/>
                </a:lnTo>
                <a:lnTo>
                  <a:pt x="3313" y="2468"/>
                </a:lnTo>
                <a:lnTo>
                  <a:pt x="3314" y="2468"/>
                </a:lnTo>
                <a:lnTo>
                  <a:pt x="3316" y="2468"/>
                </a:lnTo>
                <a:lnTo>
                  <a:pt x="3317" y="2468"/>
                </a:lnTo>
                <a:lnTo>
                  <a:pt x="3319" y="2468"/>
                </a:lnTo>
                <a:lnTo>
                  <a:pt x="3320" y="2468"/>
                </a:lnTo>
                <a:close/>
                <a:moveTo>
                  <a:pt x="3384" y="2531"/>
                </a:moveTo>
                <a:lnTo>
                  <a:pt x="3385" y="2531"/>
                </a:lnTo>
                <a:lnTo>
                  <a:pt x="3385" y="2529"/>
                </a:lnTo>
                <a:lnTo>
                  <a:pt x="3384" y="2529"/>
                </a:lnTo>
                <a:lnTo>
                  <a:pt x="3384" y="2531"/>
                </a:lnTo>
                <a:close/>
                <a:moveTo>
                  <a:pt x="3381" y="2529"/>
                </a:moveTo>
                <a:lnTo>
                  <a:pt x="3382" y="2529"/>
                </a:lnTo>
                <a:lnTo>
                  <a:pt x="3382" y="2528"/>
                </a:lnTo>
                <a:lnTo>
                  <a:pt x="3381" y="2528"/>
                </a:lnTo>
                <a:lnTo>
                  <a:pt x="3381" y="2529"/>
                </a:lnTo>
                <a:close/>
                <a:moveTo>
                  <a:pt x="3376" y="2512"/>
                </a:moveTo>
                <a:lnTo>
                  <a:pt x="3376" y="2512"/>
                </a:lnTo>
                <a:lnTo>
                  <a:pt x="3375" y="2512"/>
                </a:lnTo>
                <a:lnTo>
                  <a:pt x="3375" y="2510"/>
                </a:lnTo>
                <a:lnTo>
                  <a:pt x="3375" y="2509"/>
                </a:lnTo>
                <a:lnTo>
                  <a:pt x="3375" y="2508"/>
                </a:lnTo>
                <a:lnTo>
                  <a:pt x="3374" y="2508"/>
                </a:lnTo>
                <a:lnTo>
                  <a:pt x="3374" y="2509"/>
                </a:lnTo>
                <a:lnTo>
                  <a:pt x="3374" y="2510"/>
                </a:lnTo>
                <a:lnTo>
                  <a:pt x="3374" y="2512"/>
                </a:lnTo>
                <a:lnTo>
                  <a:pt x="3375" y="2512"/>
                </a:lnTo>
                <a:lnTo>
                  <a:pt x="3375" y="2512"/>
                </a:lnTo>
                <a:lnTo>
                  <a:pt x="3375" y="2513"/>
                </a:lnTo>
                <a:lnTo>
                  <a:pt x="3376" y="2513"/>
                </a:lnTo>
                <a:lnTo>
                  <a:pt x="3376" y="2515"/>
                </a:lnTo>
                <a:lnTo>
                  <a:pt x="3376" y="2516"/>
                </a:lnTo>
                <a:lnTo>
                  <a:pt x="3376" y="2518"/>
                </a:lnTo>
                <a:lnTo>
                  <a:pt x="3376" y="2519"/>
                </a:lnTo>
                <a:lnTo>
                  <a:pt x="3376" y="2521"/>
                </a:lnTo>
                <a:lnTo>
                  <a:pt x="3376" y="2522"/>
                </a:lnTo>
                <a:lnTo>
                  <a:pt x="3378" y="2522"/>
                </a:lnTo>
                <a:lnTo>
                  <a:pt x="3378" y="2521"/>
                </a:lnTo>
                <a:lnTo>
                  <a:pt x="3378" y="2519"/>
                </a:lnTo>
                <a:lnTo>
                  <a:pt x="3378" y="2518"/>
                </a:lnTo>
                <a:lnTo>
                  <a:pt x="3378" y="2516"/>
                </a:lnTo>
                <a:lnTo>
                  <a:pt x="3378" y="2515"/>
                </a:lnTo>
                <a:lnTo>
                  <a:pt x="3378" y="2513"/>
                </a:lnTo>
                <a:lnTo>
                  <a:pt x="3378" y="2512"/>
                </a:lnTo>
                <a:lnTo>
                  <a:pt x="3376" y="2512"/>
                </a:lnTo>
                <a:close/>
                <a:moveTo>
                  <a:pt x="3372" y="2506"/>
                </a:moveTo>
                <a:lnTo>
                  <a:pt x="3374" y="2506"/>
                </a:lnTo>
                <a:lnTo>
                  <a:pt x="3375" y="2506"/>
                </a:lnTo>
                <a:lnTo>
                  <a:pt x="3375" y="2505"/>
                </a:lnTo>
                <a:lnTo>
                  <a:pt x="3376" y="2505"/>
                </a:lnTo>
                <a:lnTo>
                  <a:pt x="3376" y="2503"/>
                </a:lnTo>
                <a:lnTo>
                  <a:pt x="3375" y="2503"/>
                </a:lnTo>
                <a:lnTo>
                  <a:pt x="3375" y="2505"/>
                </a:lnTo>
                <a:lnTo>
                  <a:pt x="3374" y="2505"/>
                </a:lnTo>
                <a:lnTo>
                  <a:pt x="3374" y="2503"/>
                </a:lnTo>
                <a:lnTo>
                  <a:pt x="3372" y="2503"/>
                </a:lnTo>
                <a:lnTo>
                  <a:pt x="3372" y="2505"/>
                </a:lnTo>
                <a:lnTo>
                  <a:pt x="3372" y="2506"/>
                </a:lnTo>
                <a:close/>
                <a:moveTo>
                  <a:pt x="3369" y="2502"/>
                </a:moveTo>
                <a:lnTo>
                  <a:pt x="3371" y="2502"/>
                </a:lnTo>
                <a:lnTo>
                  <a:pt x="3371" y="2500"/>
                </a:lnTo>
                <a:lnTo>
                  <a:pt x="3369" y="2500"/>
                </a:lnTo>
                <a:lnTo>
                  <a:pt x="3369" y="2502"/>
                </a:lnTo>
                <a:close/>
                <a:moveTo>
                  <a:pt x="3349" y="2492"/>
                </a:moveTo>
                <a:lnTo>
                  <a:pt x="3350" y="2492"/>
                </a:lnTo>
                <a:lnTo>
                  <a:pt x="3350" y="2490"/>
                </a:lnTo>
                <a:lnTo>
                  <a:pt x="3349" y="2492"/>
                </a:lnTo>
                <a:close/>
                <a:moveTo>
                  <a:pt x="3349" y="2497"/>
                </a:moveTo>
                <a:lnTo>
                  <a:pt x="3350" y="2497"/>
                </a:lnTo>
                <a:lnTo>
                  <a:pt x="3350" y="2499"/>
                </a:lnTo>
                <a:lnTo>
                  <a:pt x="3352" y="2499"/>
                </a:lnTo>
                <a:lnTo>
                  <a:pt x="3350" y="2497"/>
                </a:lnTo>
                <a:lnTo>
                  <a:pt x="3350" y="2496"/>
                </a:lnTo>
                <a:lnTo>
                  <a:pt x="3350" y="2495"/>
                </a:lnTo>
                <a:lnTo>
                  <a:pt x="3349" y="2495"/>
                </a:lnTo>
                <a:lnTo>
                  <a:pt x="3349" y="2496"/>
                </a:lnTo>
                <a:lnTo>
                  <a:pt x="3349" y="2497"/>
                </a:lnTo>
                <a:close/>
                <a:moveTo>
                  <a:pt x="3191" y="2499"/>
                </a:moveTo>
                <a:lnTo>
                  <a:pt x="3191" y="2497"/>
                </a:lnTo>
                <a:lnTo>
                  <a:pt x="3190" y="2497"/>
                </a:lnTo>
                <a:lnTo>
                  <a:pt x="3188" y="2497"/>
                </a:lnTo>
                <a:lnTo>
                  <a:pt x="3187" y="2497"/>
                </a:lnTo>
                <a:lnTo>
                  <a:pt x="3187" y="2499"/>
                </a:lnTo>
                <a:lnTo>
                  <a:pt x="3188" y="2499"/>
                </a:lnTo>
                <a:lnTo>
                  <a:pt x="3188" y="2500"/>
                </a:lnTo>
                <a:lnTo>
                  <a:pt x="3190" y="2500"/>
                </a:lnTo>
                <a:lnTo>
                  <a:pt x="3191" y="2500"/>
                </a:lnTo>
                <a:lnTo>
                  <a:pt x="3191" y="2499"/>
                </a:lnTo>
                <a:close/>
                <a:moveTo>
                  <a:pt x="1869" y="2490"/>
                </a:moveTo>
                <a:lnTo>
                  <a:pt x="1869" y="2492"/>
                </a:lnTo>
                <a:lnTo>
                  <a:pt x="1868" y="2492"/>
                </a:lnTo>
                <a:lnTo>
                  <a:pt x="1866" y="2492"/>
                </a:lnTo>
                <a:lnTo>
                  <a:pt x="1866" y="2493"/>
                </a:lnTo>
                <a:lnTo>
                  <a:pt x="1868" y="2493"/>
                </a:lnTo>
                <a:lnTo>
                  <a:pt x="1868" y="2495"/>
                </a:lnTo>
                <a:lnTo>
                  <a:pt x="1869" y="2495"/>
                </a:lnTo>
                <a:lnTo>
                  <a:pt x="1869" y="2493"/>
                </a:lnTo>
                <a:lnTo>
                  <a:pt x="1871" y="2493"/>
                </a:lnTo>
                <a:lnTo>
                  <a:pt x="1871" y="2492"/>
                </a:lnTo>
                <a:lnTo>
                  <a:pt x="1872" y="2492"/>
                </a:lnTo>
                <a:lnTo>
                  <a:pt x="1872" y="2490"/>
                </a:lnTo>
                <a:lnTo>
                  <a:pt x="1871" y="2490"/>
                </a:lnTo>
                <a:lnTo>
                  <a:pt x="1869" y="2490"/>
                </a:lnTo>
                <a:close/>
                <a:moveTo>
                  <a:pt x="3291" y="2486"/>
                </a:moveTo>
                <a:lnTo>
                  <a:pt x="3290" y="2484"/>
                </a:lnTo>
                <a:lnTo>
                  <a:pt x="3290" y="2486"/>
                </a:lnTo>
                <a:lnTo>
                  <a:pt x="3290" y="2487"/>
                </a:lnTo>
                <a:lnTo>
                  <a:pt x="3291" y="2487"/>
                </a:lnTo>
                <a:lnTo>
                  <a:pt x="3292" y="2487"/>
                </a:lnTo>
                <a:lnTo>
                  <a:pt x="3292" y="2486"/>
                </a:lnTo>
                <a:lnTo>
                  <a:pt x="3291" y="2486"/>
                </a:lnTo>
                <a:close/>
                <a:moveTo>
                  <a:pt x="1917" y="2457"/>
                </a:moveTo>
                <a:lnTo>
                  <a:pt x="1917" y="2455"/>
                </a:lnTo>
                <a:lnTo>
                  <a:pt x="1916" y="2455"/>
                </a:lnTo>
                <a:lnTo>
                  <a:pt x="1914" y="2455"/>
                </a:lnTo>
                <a:lnTo>
                  <a:pt x="1914" y="2454"/>
                </a:lnTo>
                <a:lnTo>
                  <a:pt x="1913" y="2454"/>
                </a:lnTo>
                <a:lnTo>
                  <a:pt x="1911" y="2454"/>
                </a:lnTo>
                <a:lnTo>
                  <a:pt x="1911" y="2454"/>
                </a:lnTo>
                <a:lnTo>
                  <a:pt x="1911" y="2455"/>
                </a:lnTo>
                <a:lnTo>
                  <a:pt x="1911" y="2457"/>
                </a:lnTo>
                <a:lnTo>
                  <a:pt x="1910" y="2457"/>
                </a:lnTo>
                <a:lnTo>
                  <a:pt x="1908" y="2457"/>
                </a:lnTo>
                <a:lnTo>
                  <a:pt x="1907" y="2457"/>
                </a:lnTo>
                <a:lnTo>
                  <a:pt x="1907" y="2458"/>
                </a:lnTo>
                <a:lnTo>
                  <a:pt x="1907" y="2460"/>
                </a:lnTo>
                <a:lnTo>
                  <a:pt x="1905" y="2460"/>
                </a:lnTo>
                <a:lnTo>
                  <a:pt x="1905" y="2458"/>
                </a:lnTo>
                <a:lnTo>
                  <a:pt x="1907" y="2458"/>
                </a:lnTo>
                <a:lnTo>
                  <a:pt x="1905" y="2457"/>
                </a:lnTo>
                <a:lnTo>
                  <a:pt x="1907" y="2457"/>
                </a:lnTo>
                <a:lnTo>
                  <a:pt x="1907" y="2455"/>
                </a:lnTo>
                <a:lnTo>
                  <a:pt x="1907" y="2454"/>
                </a:lnTo>
                <a:lnTo>
                  <a:pt x="1905" y="2454"/>
                </a:lnTo>
                <a:lnTo>
                  <a:pt x="1904" y="2454"/>
                </a:lnTo>
                <a:lnTo>
                  <a:pt x="1904" y="2455"/>
                </a:lnTo>
                <a:lnTo>
                  <a:pt x="1903" y="2455"/>
                </a:lnTo>
                <a:lnTo>
                  <a:pt x="1903" y="2457"/>
                </a:lnTo>
                <a:lnTo>
                  <a:pt x="1901" y="2457"/>
                </a:lnTo>
                <a:lnTo>
                  <a:pt x="1900" y="2457"/>
                </a:lnTo>
                <a:lnTo>
                  <a:pt x="1900" y="2458"/>
                </a:lnTo>
                <a:lnTo>
                  <a:pt x="1898" y="2458"/>
                </a:lnTo>
                <a:lnTo>
                  <a:pt x="1897" y="2460"/>
                </a:lnTo>
                <a:lnTo>
                  <a:pt x="1897" y="2461"/>
                </a:lnTo>
                <a:lnTo>
                  <a:pt x="1895" y="2461"/>
                </a:lnTo>
                <a:lnTo>
                  <a:pt x="1895" y="2460"/>
                </a:lnTo>
                <a:lnTo>
                  <a:pt x="1897" y="2460"/>
                </a:lnTo>
                <a:lnTo>
                  <a:pt x="1897" y="2458"/>
                </a:lnTo>
                <a:lnTo>
                  <a:pt x="1898" y="2458"/>
                </a:lnTo>
                <a:lnTo>
                  <a:pt x="1898" y="2457"/>
                </a:lnTo>
                <a:lnTo>
                  <a:pt x="1900" y="2457"/>
                </a:lnTo>
                <a:lnTo>
                  <a:pt x="1900" y="2455"/>
                </a:lnTo>
                <a:lnTo>
                  <a:pt x="1900" y="2454"/>
                </a:lnTo>
                <a:lnTo>
                  <a:pt x="1898" y="2454"/>
                </a:lnTo>
                <a:lnTo>
                  <a:pt x="1898" y="2453"/>
                </a:lnTo>
                <a:lnTo>
                  <a:pt x="1897" y="2453"/>
                </a:lnTo>
                <a:lnTo>
                  <a:pt x="1895" y="2454"/>
                </a:lnTo>
                <a:lnTo>
                  <a:pt x="1895" y="2453"/>
                </a:lnTo>
                <a:lnTo>
                  <a:pt x="1895" y="2451"/>
                </a:lnTo>
                <a:lnTo>
                  <a:pt x="1894" y="2451"/>
                </a:lnTo>
                <a:lnTo>
                  <a:pt x="1892" y="2451"/>
                </a:lnTo>
                <a:lnTo>
                  <a:pt x="1891" y="2451"/>
                </a:lnTo>
                <a:lnTo>
                  <a:pt x="1891" y="2453"/>
                </a:lnTo>
                <a:lnTo>
                  <a:pt x="1889" y="2453"/>
                </a:lnTo>
                <a:lnTo>
                  <a:pt x="1889" y="2454"/>
                </a:lnTo>
                <a:lnTo>
                  <a:pt x="1891" y="2454"/>
                </a:lnTo>
                <a:lnTo>
                  <a:pt x="1891" y="2455"/>
                </a:lnTo>
                <a:lnTo>
                  <a:pt x="1889" y="2455"/>
                </a:lnTo>
                <a:lnTo>
                  <a:pt x="1889" y="2457"/>
                </a:lnTo>
                <a:lnTo>
                  <a:pt x="1888" y="2457"/>
                </a:lnTo>
                <a:lnTo>
                  <a:pt x="1888" y="2458"/>
                </a:lnTo>
                <a:lnTo>
                  <a:pt x="1887" y="2458"/>
                </a:lnTo>
                <a:lnTo>
                  <a:pt x="1887" y="2460"/>
                </a:lnTo>
                <a:lnTo>
                  <a:pt x="1885" y="2460"/>
                </a:lnTo>
                <a:lnTo>
                  <a:pt x="1885" y="2461"/>
                </a:lnTo>
                <a:lnTo>
                  <a:pt x="1884" y="2463"/>
                </a:lnTo>
                <a:lnTo>
                  <a:pt x="1884" y="2464"/>
                </a:lnTo>
                <a:lnTo>
                  <a:pt x="1885" y="2464"/>
                </a:lnTo>
                <a:lnTo>
                  <a:pt x="1887" y="2464"/>
                </a:lnTo>
                <a:lnTo>
                  <a:pt x="1887" y="2466"/>
                </a:lnTo>
                <a:lnTo>
                  <a:pt x="1885" y="2466"/>
                </a:lnTo>
                <a:lnTo>
                  <a:pt x="1884" y="2466"/>
                </a:lnTo>
                <a:lnTo>
                  <a:pt x="1884" y="2467"/>
                </a:lnTo>
                <a:lnTo>
                  <a:pt x="1882" y="2467"/>
                </a:lnTo>
                <a:lnTo>
                  <a:pt x="1882" y="2468"/>
                </a:lnTo>
                <a:lnTo>
                  <a:pt x="1882" y="2470"/>
                </a:lnTo>
                <a:lnTo>
                  <a:pt x="1882" y="2471"/>
                </a:lnTo>
                <a:lnTo>
                  <a:pt x="1884" y="2471"/>
                </a:lnTo>
                <a:lnTo>
                  <a:pt x="1884" y="2470"/>
                </a:lnTo>
                <a:lnTo>
                  <a:pt x="1885" y="2470"/>
                </a:lnTo>
                <a:lnTo>
                  <a:pt x="1885" y="2468"/>
                </a:lnTo>
                <a:lnTo>
                  <a:pt x="1887" y="2468"/>
                </a:lnTo>
                <a:lnTo>
                  <a:pt x="1887" y="2467"/>
                </a:lnTo>
                <a:lnTo>
                  <a:pt x="1888" y="2467"/>
                </a:lnTo>
                <a:lnTo>
                  <a:pt x="1888" y="2468"/>
                </a:lnTo>
                <a:lnTo>
                  <a:pt x="1888" y="2470"/>
                </a:lnTo>
                <a:lnTo>
                  <a:pt x="1887" y="2470"/>
                </a:lnTo>
                <a:lnTo>
                  <a:pt x="1887" y="2471"/>
                </a:lnTo>
                <a:lnTo>
                  <a:pt x="1885" y="2471"/>
                </a:lnTo>
                <a:lnTo>
                  <a:pt x="1885" y="2473"/>
                </a:lnTo>
                <a:lnTo>
                  <a:pt x="1887" y="2473"/>
                </a:lnTo>
                <a:lnTo>
                  <a:pt x="1887" y="2474"/>
                </a:lnTo>
                <a:lnTo>
                  <a:pt x="1888" y="2474"/>
                </a:lnTo>
                <a:lnTo>
                  <a:pt x="1888" y="2476"/>
                </a:lnTo>
                <a:lnTo>
                  <a:pt x="1888" y="2476"/>
                </a:lnTo>
                <a:lnTo>
                  <a:pt x="1887" y="2476"/>
                </a:lnTo>
                <a:lnTo>
                  <a:pt x="1887" y="2477"/>
                </a:lnTo>
                <a:lnTo>
                  <a:pt x="1887" y="2479"/>
                </a:lnTo>
                <a:lnTo>
                  <a:pt x="1888" y="2479"/>
                </a:lnTo>
                <a:lnTo>
                  <a:pt x="1888" y="2480"/>
                </a:lnTo>
                <a:lnTo>
                  <a:pt x="1889" y="2480"/>
                </a:lnTo>
                <a:lnTo>
                  <a:pt x="1889" y="2479"/>
                </a:lnTo>
                <a:lnTo>
                  <a:pt x="1891" y="2479"/>
                </a:lnTo>
                <a:lnTo>
                  <a:pt x="1892" y="2479"/>
                </a:lnTo>
                <a:lnTo>
                  <a:pt x="1892" y="2477"/>
                </a:lnTo>
                <a:lnTo>
                  <a:pt x="1894" y="2477"/>
                </a:lnTo>
                <a:lnTo>
                  <a:pt x="1894" y="2476"/>
                </a:lnTo>
                <a:lnTo>
                  <a:pt x="1895" y="2476"/>
                </a:lnTo>
                <a:lnTo>
                  <a:pt x="1895" y="2476"/>
                </a:lnTo>
                <a:lnTo>
                  <a:pt x="1897" y="2476"/>
                </a:lnTo>
                <a:lnTo>
                  <a:pt x="1897" y="2474"/>
                </a:lnTo>
                <a:lnTo>
                  <a:pt x="1897" y="2473"/>
                </a:lnTo>
                <a:lnTo>
                  <a:pt x="1895" y="2473"/>
                </a:lnTo>
                <a:lnTo>
                  <a:pt x="1895" y="2471"/>
                </a:lnTo>
                <a:lnTo>
                  <a:pt x="1895" y="2470"/>
                </a:lnTo>
                <a:lnTo>
                  <a:pt x="1895" y="2468"/>
                </a:lnTo>
                <a:lnTo>
                  <a:pt x="1897" y="2468"/>
                </a:lnTo>
                <a:lnTo>
                  <a:pt x="1897" y="2467"/>
                </a:lnTo>
                <a:lnTo>
                  <a:pt x="1898" y="2467"/>
                </a:lnTo>
                <a:lnTo>
                  <a:pt x="1900" y="2466"/>
                </a:lnTo>
                <a:lnTo>
                  <a:pt x="1901" y="2466"/>
                </a:lnTo>
                <a:lnTo>
                  <a:pt x="1903" y="2466"/>
                </a:lnTo>
                <a:lnTo>
                  <a:pt x="1903" y="2467"/>
                </a:lnTo>
                <a:lnTo>
                  <a:pt x="1904" y="2467"/>
                </a:lnTo>
                <a:lnTo>
                  <a:pt x="1905" y="2467"/>
                </a:lnTo>
                <a:lnTo>
                  <a:pt x="1905" y="2466"/>
                </a:lnTo>
                <a:lnTo>
                  <a:pt x="1905" y="2464"/>
                </a:lnTo>
                <a:lnTo>
                  <a:pt x="1904" y="2464"/>
                </a:lnTo>
                <a:lnTo>
                  <a:pt x="1904" y="2463"/>
                </a:lnTo>
                <a:lnTo>
                  <a:pt x="1904" y="2461"/>
                </a:lnTo>
                <a:lnTo>
                  <a:pt x="1905" y="2461"/>
                </a:lnTo>
                <a:lnTo>
                  <a:pt x="1905" y="2463"/>
                </a:lnTo>
                <a:lnTo>
                  <a:pt x="1905" y="2464"/>
                </a:lnTo>
                <a:lnTo>
                  <a:pt x="1907" y="2464"/>
                </a:lnTo>
                <a:lnTo>
                  <a:pt x="1908" y="2464"/>
                </a:lnTo>
                <a:lnTo>
                  <a:pt x="1908" y="2463"/>
                </a:lnTo>
                <a:lnTo>
                  <a:pt x="1910" y="2463"/>
                </a:lnTo>
                <a:lnTo>
                  <a:pt x="1910" y="2461"/>
                </a:lnTo>
                <a:lnTo>
                  <a:pt x="1911" y="2461"/>
                </a:lnTo>
                <a:lnTo>
                  <a:pt x="1911" y="2463"/>
                </a:lnTo>
                <a:lnTo>
                  <a:pt x="1911" y="2463"/>
                </a:lnTo>
                <a:lnTo>
                  <a:pt x="1913" y="2463"/>
                </a:lnTo>
                <a:lnTo>
                  <a:pt x="1914" y="2463"/>
                </a:lnTo>
                <a:lnTo>
                  <a:pt x="1916" y="2463"/>
                </a:lnTo>
                <a:lnTo>
                  <a:pt x="1916" y="2461"/>
                </a:lnTo>
                <a:lnTo>
                  <a:pt x="1917" y="2461"/>
                </a:lnTo>
                <a:lnTo>
                  <a:pt x="1918" y="2461"/>
                </a:lnTo>
                <a:lnTo>
                  <a:pt x="1918" y="2460"/>
                </a:lnTo>
                <a:lnTo>
                  <a:pt x="1920" y="2460"/>
                </a:lnTo>
                <a:lnTo>
                  <a:pt x="1920" y="2458"/>
                </a:lnTo>
                <a:lnTo>
                  <a:pt x="1920" y="2457"/>
                </a:lnTo>
                <a:lnTo>
                  <a:pt x="1918" y="2457"/>
                </a:lnTo>
                <a:lnTo>
                  <a:pt x="1917" y="2457"/>
                </a:lnTo>
                <a:close/>
                <a:moveTo>
                  <a:pt x="1882" y="2464"/>
                </a:moveTo>
                <a:lnTo>
                  <a:pt x="1882" y="2466"/>
                </a:lnTo>
                <a:lnTo>
                  <a:pt x="1884" y="2466"/>
                </a:lnTo>
                <a:lnTo>
                  <a:pt x="1884" y="2464"/>
                </a:lnTo>
                <a:lnTo>
                  <a:pt x="1882" y="2464"/>
                </a:lnTo>
                <a:close/>
                <a:moveTo>
                  <a:pt x="3387" y="2479"/>
                </a:moveTo>
                <a:lnTo>
                  <a:pt x="3387" y="2477"/>
                </a:lnTo>
                <a:lnTo>
                  <a:pt x="3385" y="2477"/>
                </a:lnTo>
                <a:lnTo>
                  <a:pt x="3385" y="2476"/>
                </a:lnTo>
                <a:lnTo>
                  <a:pt x="3384" y="2476"/>
                </a:lnTo>
                <a:lnTo>
                  <a:pt x="3384" y="2477"/>
                </a:lnTo>
                <a:lnTo>
                  <a:pt x="3384" y="2479"/>
                </a:lnTo>
                <a:lnTo>
                  <a:pt x="3385" y="2479"/>
                </a:lnTo>
                <a:lnTo>
                  <a:pt x="3387" y="2479"/>
                </a:lnTo>
                <a:close/>
                <a:moveTo>
                  <a:pt x="660" y="2445"/>
                </a:moveTo>
                <a:lnTo>
                  <a:pt x="662" y="2444"/>
                </a:lnTo>
                <a:lnTo>
                  <a:pt x="660" y="2444"/>
                </a:lnTo>
                <a:lnTo>
                  <a:pt x="659" y="2444"/>
                </a:lnTo>
                <a:lnTo>
                  <a:pt x="659" y="2445"/>
                </a:lnTo>
                <a:lnTo>
                  <a:pt x="659" y="2447"/>
                </a:lnTo>
                <a:lnTo>
                  <a:pt x="660" y="2447"/>
                </a:lnTo>
                <a:lnTo>
                  <a:pt x="660" y="2445"/>
                </a:lnTo>
                <a:close/>
                <a:moveTo>
                  <a:pt x="657" y="2457"/>
                </a:moveTo>
                <a:lnTo>
                  <a:pt x="657" y="2455"/>
                </a:lnTo>
                <a:lnTo>
                  <a:pt x="657" y="2454"/>
                </a:lnTo>
                <a:lnTo>
                  <a:pt x="657" y="2453"/>
                </a:lnTo>
                <a:lnTo>
                  <a:pt x="659" y="2448"/>
                </a:lnTo>
                <a:lnTo>
                  <a:pt x="659" y="2447"/>
                </a:lnTo>
                <a:lnTo>
                  <a:pt x="657" y="2447"/>
                </a:lnTo>
                <a:lnTo>
                  <a:pt x="657" y="2448"/>
                </a:lnTo>
                <a:lnTo>
                  <a:pt x="656" y="2450"/>
                </a:lnTo>
                <a:lnTo>
                  <a:pt x="654" y="2450"/>
                </a:lnTo>
                <a:lnTo>
                  <a:pt x="653" y="2450"/>
                </a:lnTo>
                <a:lnTo>
                  <a:pt x="652" y="2451"/>
                </a:lnTo>
                <a:lnTo>
                  <a:pt x="650" y="2451"/>
                </a:lnTo>
                <a:lnTo>
                  <a:pt x="649" y="2451"/>
                </a:lnTo>
                <a:lnTo>
                  <a:pt x="649" y="2450"/>
                </a:lnTo>
                <a:lnTo>
                  <a:pt x="647" y="2450"/>
                </a:lnTo>
                <a:lnTo>
                  <a:pt x="646" y="2450"/>
                </a:lnTo>
                <a:lnTo>
                  <a:pt x="644" y="2450"/>
                </a:lnTo>
                <a:lnTo>
                  <a:pt x="644" y="2451"/>
                </a:lnTo>
                <a:lnTo>
                  <a:pt x="643" y="2451"/>
                </a:lnTo>
                <a:lnTo>
                  <a:pt x="641" y="2451"/>
                </a:lnTo>
                <a:lnTo>
                  <a:pt x="640" y="2451"/>
                </a:lnTo>
                <a:lnTo>
                  <a:pt x="639" y="2451"/>
                </a:lnTo>
                <a:lnTo>
                  <a:pt x="639" y="2453"/>
                </a:lnTo>
                <a:lnTo>
                  <a:pt x="637" y="2453"/>
                </a:lnTo>
                <a:lnTo>
                  <a:pt x="637" y="2454"/>
                </a:lnTo>
                <a:lnTo>
                  <a:pt x="637" y="2455"/>
                </a:lnTo>
                <a:lnTo>
                  <a:pt x="637" y="2457"/>
                </a:lnTo>
                <a:lnTo>
                  <a:pt x="639" y="2458"/>
                </a:lnTo>
                <a:lnTo>
                  <a:pt x="640" y="2458"/>
                </a:lnTo>
                <a:lnTo>
                  <a:pt x="641" y="2458"/>
                </a:lnTo>
                <a:lnTo>
                  <a:pt x="643" y="2458"/>
                </a:lnTo>
                <a:lnTo>
                  <a:pt x="643" y="2460"/>
                </a:lnTo>
                <a:lnTo>
                  <a:pt x="644" y="2460"/>
                </a:lnTo>
                <a:lnTo>
                  <a:pt x="644" y="2458"/>
                </a:lnTo>
                <a:lnTo>
                  <a:pt x="646" y="2458"/>
                </a:lnTo>
                <a:lnTo>
                  <a:pt x="647" y="2458"/>
                </a:lnTo>
                <a:lnTo>
                  <a:pt x="647" y="2460"/>
                </a:lnTo>
                <a:lnTo>
                  <a:pt x="647" y="2461"/>
                </a:lnTo>
                <a:lnTo>
                  <a:pt x="649" y="2461"/>
                </a:lnTo>
                <a:lnTo>
                  <a:pt x="649" y="2463"/>
                </a:lnTo>
                <a:lnTo>
                  <a:pt x="650" y="2463"/>
                </a:lnTo>
                <a:lnTo>
                  <a:pt x="650" y="2461"/>
                </a:lnTo>
                <a:lnTo>
                  <a:pt x="650" y="2460"/>
                </a:lnTo>
                <a:lnTo>
                  <a:pt x="652" y="2460"/>
                </a:lnTo>
                <a:lnTo>
                  <a:pt x="653" y="2460"/>
                </a:lnTo>
                <a:lnTo>
                  <a:pt x="653" y="2458"/>
                </a:lnTo>
                <a:lnTo>
                  <a:pt x="654" y="2458"/>
                </a:lnTo>
                <a:lnTo>
                  <a:pt x="656" y="2457"/>
                </a:lnTo>
                <a:lnTo>
                  <a:pt x="657" y="2457"/>
                </a:lnTo>
                <a:close/>
                <a:moveTo>
                  <a:pt x="3313" y="2441"/>
                </a:moveTo>
                <a:lnTo>
                  <a:pt x="3314" y="2441"/>
                </a:lnTo>
                <a:lnTo>
                  <a:pt x="3314" y="2440"/>
                </a:lnTo>
                <a:lnTo>
                  <a:pt x="3314" y="2438"/>
                </a:lnTo>
                <a:lnTo>
                  <a:pt x="3313" y="2438"/>
                </a:lnTo>
                <a:lnTo>
                  <a:pt x="3311" y="2440"/>
                </a:lnTo>
                <a:lnTo>
                  <a:pt x="3313" y="2440"/>
                </a:lnTo>
                <a:lnTo>
                  <a:pt x="3313" y="2441"/>
                </a:lnTo>
                <a:close/>
                <a:moveTo>
                  <a:pt x="3181" y="2426"/>
                </a:moveTo>
                <a:lnTo>
                  <a:pt x="3182" y="2426"/>
                </a:lnTo>
                <a:lnTo>
                  <a:pt x="3182" y="2425"/>
                </a:lnTo>
                <a:lnTo>
                  <a:pt x="3181" y="2425"/>
                </a:lnTo>
                <a:lnTo>
                  <a:pt x="3181" y="2426"/>
                </a:lnTo>
                <a:close/>
                <a:moveTo>
                  <a:pt x="3216" y="2525"/>
                </a:moveTo>
                <a:lnTo>
                  <a:pt x="3216" y="2526"/>
                </a:lnTo>
                <a:lnTo>
                  <a:pt x="3217" y="2526"/>
                </a:lnTo>
                <a:lnTo>
                  <a:pt x="3217" y="2525"/>
                </a:lnTo>
                <a:lnTo>
                  <a:pt x="3216" y="2525"/>
                </a:lnTo>
                <a:close/>
                <a:moveTo>
                  <a:pt x="3195" y="2505"/>
                </a:moveTo>
                <a:lnTo>
                  <a:pt x="3197" y="2505"/>
                </a:lnTo>
                <a:lnTo>
                  <a:pt x="3197" y="2503"/>
                </a:lnTo>
                <a:lnTo>
                  <a:pt x="3195" y="2503"/>
                </a:lnTo>
                <a:lnTo>
                  <a:pt x="3195" y="2505"/>
                </a:lnTo>
                <a:close/>
                <a:moveTo>
                  <a:pt x="3164" y="2448"/>
                </a:moveTo>
                <a:lnTo>
                  <a:pt x="3165" y="2448"/>
                </a:lnTo>
                <a:lnTo>
                  <a:pt x="3165" y="2447"/>
                </a:lnTo>
                <a:lnTo>
                  <a:pt x="3164" y="2447"/>
                </a:lnTo>
                <a:lnTo>
                  <a:pt x="3164" y="2448"/>
                </a:lnTo>
                <a:close/>
                <a:moveTo>
                  <a:pt x="3165" y="2447"/>
                </a:moveTo>
                <a:lnTo>
                  <a:pt x="3167" y="2447"/>
                </a:lnTo>
                <a:lnTo>
                  <a:pt x="3167" y="2445"/>
                </a:lnTo>
                <a:lnTo>
                  <a:pt x="3165" y="2445"/>
                </a:lnTo>
                <a:lnTo>
                  <a:pt x="3165" y="2447"/>
                </a:lnTo>
                <a:close/>
                <a:moveTo>
                  <a:pt x="3207" y="2512"/>
                </a:moveTo>
                <a:lnTo>
                  <a:pt x="3207" y="2513"/>
                </a:lnTo>
                <a:lnTo>
                  <a:pt x="3208" y="2513"/>
                </a:lnTo>
                <a:lnTo>
                  <a:pt x="3208" y="2515"/>
                </a:lnTo>
                <a:lnTo>
                  <a:pt x="3210" y="2515"/>
                </a:lnTo>
                <a:lnTo>
                  <a:pt x="3210" y="2513"/>
                </a:lnTo>
                <a:lnTo>
                  <a:pt x="3210" y="2512"/>
                </a:lnTo>
                <a:lnTo>
                  <a:pt x="3208" y="2512"/>
                </a:lnTo>
                <a:lnTo>
                  <a:pt x="3207" y="2512"/>
                </a:lnTo>
                <a:close/>
                <a:moveTo>
                  <a:pt x="3204" y="2496"/>
                </a:moveTo>
                <a:lnTo>
                  <a:pt x="3206" y="2496"/>
                </a:lnTo>
                <a:lnTo>
                  <a:pt x="3206" y="2495"/>
                </a:lnTo>
                <a:lnTo>
                  <a:pt x="3204" y="2495"/>
                </a:lnTo>
                <a:lnTo>
                  <a:pt x="3204" y="2496"/>
                </a:lnTo>
                <a:close/>
                <a:moveTo>
                  <a:pt x="3253" y="2515"/>
                </a:moveTo>
                <a:lnTo>
                  <a:pt x="3255" y="2515"/>
                </a:lnTo>
                <a:lnTo>
                  <a:pt x="3255" y="2516"/>
                </a:lnTo>
                <a:lnTo>
                  <a:pt x="3255" y="2518"/>
                </a:lnTo>
                <a:lnTo>
                  <a:pt x="3255" y="2519"/>
                </a:lnTo>
                <a:lnTo>
                  <a:pt x="3255" y="2521"/>
                </a:lnTo>
                <a:lnTo>
                  <a:pt x="3255" y="2522"/>
                </a:lnTo>
                <a:lnTo>
                  <a:pt x="3255" y="2523"/>
                </a:lnTo>
                <a:lnTo>
                  <a:pt x="3255" y="2525"/>
                </a:lnTo>
                <a:lnTo>
                  <a:pt x="3255" y="2526"/>
                </a:lnTo>
                <a:lnTo>
                  <a:pt x="3255" y="2528"/>
                </a:lnTo>
                <a:lnTo>
                  <a:pt x="3255" y="2529"/>
                </a:lnTo>
                <a:lnTo>
                  <a:pt x="3255" y="2531"/>
                </a:lnTo>
                <a:lnTo>
                  <a:pt x="3255" y="2532"/>
                </a:lnTo>
                <a:lnTo>
                  <a:pt x="3255" y="2534"/>
                </a:lnTo>
                <a:lnTo>
                  <a:pt x="3255" y="2535"/>
                </a:lnTo>
                <a:lnTo>
                  <a:pt x="3255" y="2537"/>
                </a:lnTo>
                <a:lnTo>
                  <a:pt x="3255" y="2538"/>
                </a:lnTo>
                <a:lnTo>
                  <a:pt x="3255" y="2539"/>
                </a:lnTo>
                <a:lnTo>
                  <a:pt x="3255" y="2541"/>
                </a:lnTo>
                <a:lnTo>
                  <a:pt x="3253" y="2541"/>
                </a:lnTo>
                <a:lnTo>
                  <a:pt x="3253" y="2539"/>
                </a:lnTo>
                <a:lnTo>
                  <a:pt x="3253" y="2538"/>
                </a:lnTo>
                <a:lnTo>
                  <a:pt x="3253" y="2537"/>
                </a:lnTo>
                <a:lnTo>
                  <a:pt x="3252" y="2537"/>
                </a:lnTo>
                <a:lnTo>
                  <a:pt x="3250" y="2537"/>
                </a:lnTo>
                <a:lnTo>
                  <a:pt x="3250" y="2538"/>
                </a:lnTo>
                <a:lnTo>
                  <a:pt x="3252" y="2538"/>
                </a:lnTo>
                <a:lnTo>
                  <a:pt x="3252" y="2539"/>
                </a:lnTo>
                <a:lnTo>
                  <a:pt x="3252" y="2541"/>
                </a:lnTo>
                <a:lnTo>
                  <a:pt x="3250" y="2541"/>
                </a:lnTo>
                <a:lnTo>
                  <a:pt x="3250" y="2539"/>
                </a:lnTo>
                <a:lnTo>
                  <a:pt x="3249" y="2539"/>
                </a:lnTo>
                <a:lnTo>
                  <a:pt x="3248" y="2539"/>
                </a:lnTo>
                <a:lnTo>
                  <a:pt x="3246" y="2539"/>
                </a:lnTo>
                <a:lnTo>
                  <a:pt x="3245" y="2539"/>
                </a:lnTo>
                <a:lnTo>
                  <a:pt x="3245" y="2541"/>
                </a:lnTo>
                <a:lnTo>
                  <a:pt x="3246" y="2541"/>
                </a:lnTo>
                <a:lnTo>
                  <a:pt x="3248" y="2541"/>
                </a:lnTo>
                <a:lnTo>
                  <a:pt x="3249" y="2541"/>
                </a:lnTo>
                <a:lnTo>
                  <a:pt x="3250" y="2541"/>
                </a:lnTo>
                <a:lnTo>
                  <a:pt x="3250" y="2542"/>
                </a:lnTo>
                <a:lnTo>
                  <a:pt x="3252" y="2542"/>
                </a:lnTo>
                <a:lnTo>
                  <a:pt x="3252" y="2544"/>
                </a:lnTo>
                <a:lnTo>
                  <a:pt x="3252" y="2545"/>
                </a:lnTo>
                <a:lnTo>
                  <a:pt x="3252" y="2547"/>
                </a:lnTo>
                <a:lnTo>
                  <a:pt x="3252" y="2547"/>
                </a:lnTo>
                <a:lnTo>
                  <a:pt x="3253" y="2547"/>
                </a:lnTo>
                <a:lnTo>
                  <a:pt x="3253" y="2548"/>
                </a:lnTo>
                <a:lnTo>
                  <a:pt x="3253" y="2550"/>
                </a:lnTo>
                <a:lnTo>
                  <a:pt x="3253" y="2551"/>
                </a:lnTo>
                <a:lnTo>
                  <a:pt x="3253" y="2552"/>
                </a:lnTo>
                <a:lnTo>
                  <a:pt x="3253" y="2554"/>
                </a:lnTo>
                <a:lnTo>
                  <a:pt x="3252" y="2554"/>
                </a:lnTo>
                <a:lnTo>
                  <a:pt x="3252" y="2555"/>
                </a:lnTo>
                <a:lnTo>
                  <a:pt x="3253" y="2555"/>
                </a:lnTo>
                <a:lnTo>
                  <a:pt x="3253" y="2557"/>
                </a:lnTo>
                <a:lnTo>
                  <a:pt x="3253" y="2558"/>
                </a:lnTo>
                <a:lnTo>
                  <a:pt x="3253" y="2560"/>
                </a:lnTo>
                <a:lnTo>
                  <a:pt x="3252" y="2560"/>
                </a:lnTo>
                <a:lnTo>
                  <a:pt x="3250" y="2560"/>
                </a:lnTo>
                <a:lnTo>
                  <a:pt x="3250" y="2561"/>
                </a:lnTo>
                <a:lnTo>
                  <a:pt x="3252" y="2561"/>
                </a:lnTo>
                <a:lnTo>
                  <a:pt x="3253" y="2561"/>
                </a:lnTo>
                <a:lnTo>
                  <a:pt x="3255" y="2561"/>
                </a:lnTo>
                <a:lnTo>
                  <a:pt x="3255" y="2563"/>
                </a:lnTo>
                <a:lnTo>
                  <a:pt x="3253" y="2563"/>
                </a:lnTo>
                <a:lnTo>
                  <a:pt x="3253" y="2564"/>
                </a:lnTo>
                <a:lnTo>
                  <a:pt x="3253" y="2565"/>
                </a:lnTo>
                <a:lnTo>
                  <a:pt x="3253" y="2567"/>
                </a:lnTo>
                <a:lnTo>
                  <a:pt x="3252" y="2567"/>
                </a:lnTo>
                <a:lnTo>
                  <a:pt x="3250" y="2567"/>
                </a:lnTo>
                <a:lnTo>
                  <a:pt x="3250" y="2568"/>
                </a:lnTo>
                <a:lnTo>
                  <a:pt x="3250" y="2570"/>
                </a:lnTo>
                <a:lnTo>
                  <a:pt x="3252" y="2570"/>
                </a:lnTo>
                <a:lnTo>
                  <a:pt x="3252" y="2568"/>
                </a:lnTo>
                <a:lnTo>
                  <a:pt x="3253" y="2568"/>
                </a:lnTo>
                <a:lnTo>
                  <a:pt x="3253" y="2570"/>
                </a:lnTo>
                <a:lnTo>
                  <a:pt x="3255" y="2570"/>
                </a:lnTo>
                <a:lnTo>
                  <a:pt x="3255" y="2571"/>
                </a:lnTo>
                <a:lnTo>
                  <a:pt x="3253" y="2571"/>
                </a:lnTo>
                <a:lnTo>
                  <a:pt x="3253" y="2573"/>
                </a:lnTo>
                <a:lnTo>
                  <a:pt x="3253" y="2574"/>
                </a:lnTo>
                <a:lnTo>
                  <a:pt x="3252" y="2574"/>
                </a:lnTo>
                <a:lnTo>
                  <a:pt x="3252" y="2573"/>
                </a:lnTo>
                <a:lnTo>
                  <a:pt x="3250" y="2573"/>
                </a:lnTo>
                <a:lnTo>
                  <a:pt x="3250" y="2574"/>
                </a:lnTo>
                <a:lnTo>
                  <a:pt x="3252" y="2574"/>
                </a:lnTo>
                <a:lnTo>
                  <a:pt x="3250" y="2577"/>
                </a:lnTo>
                <a:lnTo>
                  <a:pt x="3250" y="2579"/>
                </a:lnTo>
                <a:lnTo>
                  <a:pt x="3250" y="2580"/>
                </a:lnTo>
                <a:lnTo>
                  <a:pt x="3252" y="2580"/>
                </a:lnTo>
                <a:lnTo>
                  <a:pt x="3252" y="2579"/>
                </a:lnTo>
                <a:lnTo>
                  <a:pt x="3252" y="2577"/>
                </a:lnTo>
                <a:lnTo>
                  <a:pt x="3253" y="2577"/>
                </a:lnTo>
                <a:lnTo>
                  <a:pt x="3255" y="2577"/>
                </a:lnTo>
                <a:lnTo>
                  <a:pt x="3255" y="2579"/>
                </a:lnTo>
                <a:lnTo>
                  <a:pt x="3255" y="2580"/>
                </a:lnTo>
                <a:lnTo>
                  <a:pt x="3253" y="2580"/>
                </a:lnTo>
                <a:lnTo>
                  <a:pt x="3253" y="2581"/>
                </a:lnTo>
                <a:lnTo>
                  <a:pt x="3253" y="2581"/>
                </a:lnTo>
                <a:lnTo>
                  <a:pt x="3252" y="2581"/>
                </a:lnTo>
                <a:lnTo>
                  <a:pt x="3252" y="2583"/>
                </a:lnTo>
                <a:lnTo>
                  <a:pt x="3252" y="2584"/>
                </a:lnTo>
                <a:lnTo>
                  <a:pt x="3252" y="2586"/>
                </a:lnTo>
                <a:lnTo>
                  <a:pt x="3252" y="2587"/>
                </a:lnTo>
                <a:lnTo>
                  <a:pt x="3252" y="2589"/>
                </a:lnTo>
                <a:lnTo>
                  <a:pt x="3252" y="2590"/>
                </a:lnTo>
                <a:lnTo>
                  <a:pt x="3250" y="2590"/>
                </a:lnTo>
                <a:lnTo>
                  <a:pt x="3250" y="2589"/>
                </a:lnTo>
                <a:lnTo>
                  <a:pt x="3249" y="2589"/>
                </a:lnTo>
                <a:lnTo>
                  <a:pt x="3249" y="2587"/>
                </a:lnTo>
                <a:lnTo>
                  <a:pt x="3249" y="2586"/>
                </a:lnTo>
                <a:lnTo>
                  <a:pt x="3250" y="2586"/>
                </a:lnTo>
                <a:lnTo>
                  <a:pt x="3250" y="2584"/>
                </a:lnTo>
                <a:lnTo>
                  <a:pt x="3250" y="2583"/>
                </a:lnTo>
                <a:lnTo>
                  <a:pt x="3249" y="2583"/>
                </a:lnTo>
                <a:lnTo>
                  <a:pt x="3249" y="2581"/>
                </a:lnTo>
                <a:lnTo>
                  <a:pt x="3248" y="2581"/>
                </a:lnTo>
                <a:lnTo>
                  <a:pt x="3248" y="2583"/>
                </a:lnTo>
                <a:lnTo>
                  <a:pt x="3246" y="2583"/>
                </a:lnTo>
                <a:lnTo>
                  <a:pt x="3245" y="2583"/>
                </a:lnTo>
                <a:lnTo>
                  <a:pt x="3243" y="2583"/>
                </a:lnTo>
                <a:lnTo>
                  <a:pt x="3243" y="2581"/>
                </a:lnTo>
                <a:lnTo>
                  <a:pt x="3245" y="2581"/>
                </a:lnTo>
                <a:lnTo>
                  <a:pt x="3245" y="2581"/>
                </a:lnTo>
                <a:lnTo>
                  <a:pt x="3243" y="2581"/>
                </a:lnTo>
                <a:lnTo>
                  <a:pt x="3242" y="2581"/>
                </a:lnTo>
                <a:lnTo>
                  <a:pt x="3240" y="2581"/>
                </a:lnTo>
                <a:lnTo>
                  <a:pt x="3240" y="2580"/>
                </a:lnTo>
                <a:lnTo>
                  <a:pt x="3242" y="2580"/>
                </a:lnTo>
                <a:lnTo>
                  <a:pt x="3242" y="2579"/>
                </a:lnTo>
                <a:lnTo>
                  <a:pt x="3240" y="2579"/>
                </a:lnTo>
                <a:lnTo>
                  <a:pt x="3240" y="2577"/>
                </a:lnTo>
                <a:lnTo>
                  <a:pt x="3240" y="2576"/>
                </a:lnTo>
                <a:lnTo>
                  <a:pt x="3239" y="2576"/>
                </a:lnTo>
                <a:lnTo>
                  <a:pt x="3239" y="2574"/>
                </a:lnTo>
                <a:lnTo>
                  <a:pt x="3239" y="2573"/>
                </a:lnTo>
                <a:lnTo>
                  <a:pt x="3237" y="2573"/>
                </a:lnTo>
                <a:lnTo>
                  <a:pt x="3237" y="2571"/>
                </a:lnTo>
                <a:lnTo>
                  <a:pt x="3239" y="2571"/>
                </a:lnTo>
                <a:lnTo>
                  <a:pt x="3240" y="2571"/>
                </a:lnTo>
                <a:lnTo>
                  <a:pt x="3240" y="2570"/>
                </a:lnTo>
                <a:lnTo>
                  <a:pt x="3239" y="2570"/>
                </a:lnTo>
                <a:lnTo>
                  <a:pt x="3237" y="2570"/>
                </a:lnTo>
                <a:lnTo>
                  <a:pt x="3236" y="2570"/>
                </a:lnTo>
                <a:lnTo>
                  <a:pt x="3236" y="2571"/>
                </a:lnTo>
                <a:lnTo>
                  <a:pt x="3235" y="2571"/>
                </a:lnTo>
                <a:lnTo>
                  <a:pt x="3235" y="2570"/>
                </a:lnTo>
                <a:lnTo>
                  <a:pt x="3235" y="2568"/>
                </a:lnTo>
                <a:lnTo>
                  <a:pt x="3235" y="2567"/>
                </a:lnTo>
                <a:lnTo>
                  <a:pt x="3235" y="2565"/>
                </a:lnTo>
                <a:lnTo>
                  <a:pt x="3233" y="2565"/>
                </a:lnTo>
                <a:lnTo>
                  <a:pt x="3233" y="2564"/>
                </a:lnTo>
                <a:lnTo>
                  <a:pt x="3232" y="2564"/>
                </a:lnTo>
                <a:lnTo>
                  <a:pt x="3233" y="2563"/>
                </a:lnTo>
                <a:lnTo>
                  <a:pt x="3232" y="2563"/>
                </a:lnTo>
                <a:lnTo>
                  <a:pt x="3230" y="2563"/>
                </a:lnTo>
                <a:lnTo>
                  <a:pt x="3230" y="2561"/>
                </a:lnTo>
                <a:lnTo>
                  <a:pt x="3230" y="2560"/>
                </a:lnTo>
                <a:lnTo>
                  <a:pt x="3232" y="2560"/>
                </a:lnTo>
                <a:lnTo>
                  <a:pt x="3232" y="2561"/>
                </a:lnTo>
                <a:lnTo>
                  <a:pt x="3233" y="2561"/>
                </a:lnTo>
                <a:lnTo>
                  <a:pt x="3233" y="2560"/>
                </a:lnTo>
                <a:lnTo>
                  <a:pt x="3232" y="2560"/>
                </a:lnTo>
                <a:lnTo>
                  <a:pt x="3232" y="2558"/>
                </a:lnTo>
                <a:lnTo>
                  <a:pt x="3230" y="2558"/>
                </a:lnTo>
                <a:lnTo>
                  <a:pt x="3230" y="2557"/>
                </a:lnTo>
                <a:lnTo>
                  <a:pt x="3230" y="2557"/>
                </a:lnTo>
                <a:lnTo>
                  <a:pt x="3230" y="2555"/>
                </a:lnTo>
                <a:lnTo>
                  <a:pt x="3230" y="2554"/>
                </a:lnTo>
                <a:lnTo>
                  <a:pt x="3229" y="2554"/>
                </a:lnTo>
                <a:lnTo>
                  <a:pt x="3229" y="2552"/>
                </a:lnTo>
                <a:lnTo>
                  <a:pt x="3229" y="2551"/>
                </a:lnTo>
                <a:lnTo>
                  <a:pt x="3229" y="2550"/>
                </a:lnTo>
                <a:lnTo>
                  <a:pt x="3230" y="2550"/>
                </a:lnTo>
                <a:lnTo>
                  <a:pt x="3230" y="2550"/>
                </a:lnTo>
                <a:lnTo>
                  <a:pt x="3230" y="2548"/>
                </a:lnTo>
                <a:lnTo>
                  <a:pt x="3230" y="2548"/>
                </a:lnTo>
                <a:lnTo>
                  <a:pt x="3229" y="2548"/>
                </a:lnTo>
                <a:lnTo>
                  <a:pt x="3229" y="2550"/>
                </a:lnTo>
                <a:lnTo>
                  <a:pt x="3227" y="2550"/>
                </a:lnTo>
                <a:lnTo>
                  <a:pt x="3227" y="2548"/>
                </a:lnTo>
                <a:lnTo>
                  <a:pt x="3227" y="2547"/>
                </a:lnTo>
                <a:lnTo>
                  <a:pt x="3226" y="2547"/>
                </a:lnTo>
                <a:lnTo>
                  <a:pt x="3226" y="2547"/>
                </a:lnTo>
                <a:lnTo>
                  <a:pt x="3226" y="2545"/>
                </a:lnTo>
                <a:lnTo>
                  <a:pt x="3226" y="2544"/>
                </a:lnTo>
                <a:lnTo>
                  <a:pt x="3226" y="2542"/>
                </a:lnTo>
                <a:lnTo>
                  <a:pt x="3227" y="2544"/>
                </a:lnTo>
                <a:lnTo>
                  <a:pt x="3227" y="2542"/>
                </a:lnTo>
                <a:lnTo>
                  <a:pt x="3226" y="2542"/>
                </a:lnTo>
                <a:lnTo>
                  <a:pt x="3224" y="2544"/>
                </a:lnTo>
                <a:lnTo>
                  <a:pt x="3224" y="2542"/>
                </a:lnTo>
                <a:lnTo>
                  <a:pt x="3223" y="2542"/>
                </a:lnTo>
                <a:lnTo>
                  <a:pt x="3223" y="2541"/>
                </a:lnTo>
                <a:lnTo>
                  <a:pt x="3224" y="2541"/>
                </a:lnTo>
                <a:lnTo>
                  <a:pt x="3224" y="2539"/>
                </a:lnTo>
                <a:lnTo>
                  <a:pt x="3224" y="2538"/>
                </a:lnTo>
                <a:lnTo>
                  <a:pt x="3223" y="2538"/>
                </a:lnTo>
                <a:lnTo>
                  <a:pt x="3223" y="2537"/>
                </a:lnTo>
                <a:lnTo>
                  <a:pt x="3224" y="2537"/>
                </a:lnTo>
                <a:lnTo>
                  <a:pt x="3224" y="2535"/>
                </a:lnTo>
                <a:lnTo>
                  <a:pt x="3226" y="2535"/>
                </a:lnTo>
                <a:lnTo>
                  <a:pt x="3226" y="2534"/>
                </a:lnTo>
                <a:lnTo>
                  <a:pt x="3227" y="2534"/>
                </a:lnTo>
                <a:lnTo>
                  <a:pt x="3229" y="2534"/>
                </a:lnTo>
                <a:lnTo>
                  <a:pt x="3230" y="2534"/>
                </a:lnTo>
                <a:lnTo>
                  <a:pt x="3230" y="2532"/>
                </a:lnTo>
                <a:lnTo>
                  <a:pt x="3230" y="2532"/>
                </a:lnTo>
                <a:lnTo>
                  <a:pt x="3230" y="2531"/>
                </a:lnTo>
                <a:lnTo>
                  <a:pt x="3230" y="2529"/>
                </a:lnTo>
                <a:lnTo>
                  <a:pt x="3232" y="2529"/>
                </a:lnTo>
                <a:lnTo>
                  <a:pt x="3232" y="2528"/>
                </a:lnTo>
                <a:lnTo>
                  <a:pt x="3232" y="2526"/>
                </a:lnTo>
                <a:lnTo>
                  <a:pt x="3233" y="2526"/>
                </a:lnTo>
                <a:lnTo>
                  <a:pt x="3235" y="2526"/>
                </a:lnTo>
                <a:lnTo>
                  <a:pt x="3235" y="2525"/>
                </a:lnTo>
                <a:lnTo>
                  <a:pt x="3235" y="2523"/>
                </a:lnTo>
                <a:lnTo>
                  <a:pt x="3235" y="2522"/>
                </a:lnTo>
                <a:lnTo>
                  <a:pt x="3236" y="2522"/>
                </a:lnTo>
                <a:lnTo>
                  <a:pt x="3237" y="2522"/>
                </a:lnTo>
                <a:lnTo>
                  <a:pt x="3237" y="2521"/>
                </a:lnTo>
                <a:lnTo>
                  <a:pt x="3236" y="2521"/>
                </a:lnTo>
                <a:lnTo>
                  <a:pt x="3236" y="2519"/>
                </a:lnTo>
                <a:lnTo>
                  <a:pt x="3236" y="2518"/>
                </a:lnTo>
                <a:lnTo>
                  <a:pt x="3237" y="2518"/>
                </a:lnTo>
                <a:lnTo>
                  <a:pt x="3237" y="2516"/>
                </a:lnTo>
                <a:lnTo>
                  <a:pt x="3236" y="2516"/>
                </a:lnTo>
                <a:lnTo>
                  <a:pt x="3236" y="2518"/>
                </a:lnTo>
                <a:lnTo>
                  <a:pt x="3235" y="2518"/>
                </a:lnTo>
                <a:lnTo>
                  <a:pt x="3235" y="2519"/>
                </a:lnTo>
                <a:lnTo>
                  <a:pt x="3235" y="2521"/>
                </a:lnTo>
                <a:lnTo>
                  <a:pt x="3233" y="2521"/>
                </a:lnTo>
                <a:lnTo>
                  <a:pt x="3233" y="2522"/>
                </a:lnTo>
                <a:lnTo>
                  <a:pt x="3233" y="2523"/>
                </a:lnTo>
                <a:lnTo>
                  <a:pt x="3232" y="2523"/>
                </a:lnTo>
                <a:lnTo>
                  <a:pt x="3232" y="2525"/>
                </a:lnTo>
                <a:lnTo>
                  <a:pt x="3232" y="2526"/>
                </a:lnTo>
                <a:lnTo>
                  <a:pt x="3230" y="2526"/>
                </a:lnTo>
                <a:lnTo>
                  <a:pt x="3230" y="2528"/>
                </a:lnTo>
                <a:lnTo>
                  <a:pt x="3230" y="2529"/>
                </a:lnTo>
                <a:lnTo>
                  <a:pt x="3230" y="2529"/>
                </a:lnTo>
                <a:lnTo>
                  <a:pt x="3229" y="2529"/>
                </a:lnTo>
                <a:lnTo>
                  <a:pt x="3229" y="2528"/>
                </a:lnTo>
                <a:lnTo>
                  <a:pt x="3227" y="2528"/>
                </a:lnTo>
                <a:lnTo>
                  <a:pt x="3227" y="2526"/>
                </a:lnTo>
                <a:lnTo>
                  <a:pt x="3227" y="2525"/>
                </a:lnTo>
                <a:lnTo>
                  <a:pt x="3226" y="2525"/>
                </a:lnTo>
                <a:lnTo>
                  <a:pt x="3226" y="2526"/>
                </a:lnTo>
                <a:lnTo>
                  <a:pt x="3226" y="2528"/>
                </a:lnTo>
                <a:lnTo>
                  <a:pt x="3226" y="2529"/>
                </a:lnTo>
                <a:lnTo>
                  <a:pt x="3224" y="2529"/>
                </a:lnTo>
                <a:lnTo>
                  <a:pt x="3224" y="2531"/>
                </a:lnTo>
                <a:lnTo>
                  <a:pt x="3223" y="2531"/>
                </a:lnTo>
                <a:lnTo>
                  <a:pt x="3223" y="2532"/>
                </a:lnTo>
                <a:lnTo>
                  <a:pt x="3222" y="2532"/>
                </a:lnTo>
                <a:lnTo>
                  <a:pt x="3220" y="2532"/>
                </a:lnTo>
                <a:lnTo>
                  <a:pt x="3220" y="2534"/>
                </a:lnTo>
                <a:lnTo>
                  <a:pt x="3219" y="2534"/>
                </a:lnTo>
                <a:lnTo>
                  <a:pt x="3219" y="2532"/>
                </a:lnTo>
                <a:lnTo>
                  <a:pt x="3217" y="2532"/>
                </a:lnTo>
                <a:lnTo>
                  <a:pt x="3217" y="2531"/>
                </a:lnTo>
                <a:lnTo>
                  <a:pt x="3219" y="2531"/>
                </a:lnTo>
                <a:lnTo>
                  <a:pt x="3219" y="2529"/>
                </a:lnTo>
                <a:lnTo>
                  <a:pt x="3217" y="2529"/>
                </a:lnTo>
                <a:lnTo>
                  <a:pt x="3217" y="2528"/>
                </a:lnTo>
                <a:lnTo>
                  <a:pt x="3217" y="2526"/>
                </a:lnTo>
                <a:lnTo>
                  <a:pt x="3219" y="2526"/>
                </a:lnTo>
                <a:lnTo>
                  <a:pt x="3219" y="2525"/>
                </a:lnTo>
                <a:lnTo>
                  <a:pt x="3217" y="2525"/>
                </a:lnTo>
                <a:lnTo>
                  <a:pt x="3217" y="2523"/>
                </a:lnTo>
                <a:lnTo>
                  <a:pt x="3217" y="2522"/>
                </a:lnTo>
                <a:lnTo>
                  <a:pt x="3217" y="2521"/>
                </a:lnTo>
                <a:lnTo>
                  <a:pt x="3219" y="2521"/>
                </a:lnTo>
                <a:lnTo>
                  <a:pt x="3219" y="2519"/>
                </a:lnTo>
                <a:lnTo>
                  <a:pt x="3220" y="2519"/>
                </a:lnTo>
                <a:lnTo>
                  <a:pt x="3220" y="2518"/>
                </a:lnTo>
                <a:lnTo>
                  <a:pt x="3220" y="2516"/>
                </a:lnTo>
                <a:lnTo>
                  <a:pt x="3222" y="2516"/>
                </a:lnTo>
                <a:lnTo>
                  <a:pt x="3223" y="2516"/>
                </a:lnTo>
                <a:lnTo>
                  <a:pt x="3223" y="2515"/>
                </a:lnTo>
                <a:lnTo>
                  <a:pt x="3223" y="2513"/>
                </a:lnTo>
                <a:lnTo>
                  <a:pt x="3223" y="2512"/>
                </a:lnTo>
                <a:lnTo>
                  <a:pt x="3224" y="2512"/>
                </a:lnTo>
                <a:lnTo>
                  <a:pt x="3224" y="2512"/>
                </a:lnTo>
                <a:lnTo>
                  <a:pt x="3226" y="2512"/>
                </a:lnTo>
                <a:lnTo>
                  <a:pt x="3226" y="2510"/>
                </a:lnTo>
                <a:lnTo>
                  <a:pt x="3226" y="2509"/>
                </a:lnTo>
                <a:lnTo>
                  <a:pt x="3224" y="2509"/>
                </a:lnTo>
                <a:lnTo>
                  <a:pt x="3224" y="2510"/>
                </a:lnTo>
                <a:lnTo>
                  <a:pt x="3224" y="2512"/>
                </a:lnTo>
                <a:lnTo>
                  <a:pt x="3223" y="2512"/>
                </a:lnTo>
                <a:lnTo>
                  <a:pt x="3222" y="2513"/>
                </a:lnTo>
                <a:lnTo>
                  <a:pt x="3222" y="2515"/>
                </a:lnTo>
                <a:lnTo>
                  <a:pt x="3220" y="2515"/>
                </a:lnTo>
                <a:lnTo>
                  <a:pt x="3219" y="2515"/>
                </a:lnTo>
                <a:lnTo>
                  <a:pt x="3219" y="2516"/>
                </a:lnTo>
                <a:lnTo>
                  <a:pt x="3219" y="2518"/>
                </a:lnTo>
                <a:lnTo>
                  <a:pt x="3217" y="2518"/>
                </a:lnTo>
                <a:lnTo>
                  <a:pt x="3217" y="2519"/>
                </a:lnTo>
                <a:lnTo>
                  <a:pt x="3217" y="2521"/>
                </a:lnTo>
                <a:lnTo>
                  <a:pt x="3216" y="2521"/>
                </a:lnTo>
                <a:lnTo>
                  <a:pt x="3214" y="2521"/>
                </a:lnTo>
                <a:lnTo>
                  <a:pt x="3214" y="2522"/>
                </a:lnTo>
                <a:lnTo>
                  <a:pt x="3213" y="2522"/>
                </a:lnTo>
                <a:lnTo>
                  <a:pt x="3211" y="2522"/>
                </a:lnTo>
                <a:lnTo>
                  <a:pt x="3210" y="2522"/>
                </a:lnTo>
                <a:lnTo>
                  <a:pt x="3210" y="2521"/>
                </a:lnTo>
                <a:lnTo>
                  <a:pt x="3210" y="2519"/>
                </a:lnTo>
                <a:lnTo>
                  <a:pt x="3211" y="2519"/>
                </a:lnTo>
                <a:lnTo>
                  <a:pt x="3213" y="2519"/>
                </a:lnTo>
                <a:lnTo>
                  <a:pt x="3213" y="2518"/>
                </a:lnTo>
                <a:lnTo>
                  <a:pt x="3214" y="2519"/>
                </a:lnTo>
                <a:lnTo>
                  <a:pt x="3214" y="2518"/>
                </a:lnTo>
                <a:lnTo>
                  <a:pt x="3213" y="2518"/>
                </a:lnTo>
                <a:lnTo>
                  <a:pt x="3213" y="2516"/>
                </a:lnTo>
                <a:lnTo>
                  <a:pt x="3211" y="2516"/>
                </a:lnTo>
                <a:lnTo>
                  <a:pt x="3211" y="2515"/>
                </a:lnTo>
                <a:lnTo>
                  <a:pt x="3213" y="2515"/>
                </a:lnTo>
                <a:lnTo>
                  <a:pt x="3213" y="2513"/>
                </a:lnTo>
                <a:lnTo>
                  <a:pt x="3213" y="2512"/>
                </a:lnTo>
                <a:lnTo>
                  <a:pt x="3214" y="2512"/>
                </a:lnTo>
                <a:lnTo>
                  <a:pt x="3216" y="2512"/>
                </a:lnTo>
                <a:lnTo>
                  <a:pt x="3216" y="2512"/>
                </a:lnTo>
                <a:lnTo>
                  <a:pt x="3217" y="2512"/>
                </a:lnTo>
                <a:lnTo>
                  <a:pt x="3217" y="2510"/>
                </a:lnTo>
                <a:lnTo>
                  <a:pt x="3219" y="2510"/>
                </a:lnTo>
                <a:lnTo>
                  <a:pt x="3219" y="2509"/>
                </a:lnTo>
                <a:lnTo>
                  <a:pt x="3220" y="2509"/>
                </a:lnTo>
                <a:lnTo>
                  <a:pt x="3220" y="2508"/>
                </a:lnTo>
                <a:lnTo>
                  <a:pt x="3222" y="2508"/>
                </a:lnTo>
                <a:lnTo>
                  <a:pt x="3222" y="2506"/>
                </a:lnTo>
                <a:lnTo>
                  <a:pt x="3222" y="2505"/>
                </a:lnTo>
                <a:lnTo>
                  <a:pt x="3220" y="2505"/>
                </a:lnTo>
                <a:lnTo>
                  <a:pt x="3220" y="2506"/>
                </a:lnTo>
                <a:lnTo>
                  <a:pt x="3220" y="2508"/>
                </a:lnTo>
                <a:lnTo>
                  <a:pt x="3219" y="2508"/>
                </a:lnTo>
                <a:lnTo>
                  <a:pt x="3219" y="2509"/>
                </a:lnTo>
                <a:lnTo>
                  <a:pt x="3217" y="2509"/>
                </a:lnTo>
                <a:lnTo>
                  <a:pt x="3217" y="2510"/>
                </a:lnTo>
                <a:lnTo>
                  <a:pt x="3216" y="2510"/>
                </a:lnTo>
                <a:lnTo>
                  <a:pt x="3216" y="2512"/>
                </a:lnTo>
                <a:lnTo>
                  <a:pt x="3214" y="2512"/>
                </a:lnTo>
                <a:lnTo>
                  <a:pt x="3214" y="2510"/>
                </a:lnTo>
                <a:lnTo>
                  <a:pt x="3213" y="2510"/>
                </a:lnTo>
                <a:lnTo>
                  <a:pt x="3213" y="2512"/>
                </a:lnTo>
                <a:lnTo>
                  <a:pt x="3213" y="2512"/>
                </a:lnTo>
                <a:lnTo>
                  <a:pt x="3211" y="2512"/>
                </a:lnTo>
                <a:lnTo>
                  <a:pt x="3210" y="2512"/>
                </a:lnTo>
                <a:lnTo>
                  <a:pt x="3210" y="2512"/>
                </a:lnTo>
                <a:lnTo>
                  <a:pt x="3208" y="2512"/>
                </a:lnTo>
                <a:lnTo>
                  <a:pt x="3207" y="2512"/>
                </a:lnTo>
                <a:lnTo>
                  <a:pt x="3207" y="2510"/>
                </a:lnTo>
                <a:lnTo>
                  <a:pt x="3207" y="2509"/>
                </a:lnTo>
                <a:lnTo>
                  <a:pt x="3207" y="2508"/>
                </a:lnTo>
                <a:lnTo>
                  <a:pt x="3206" y="2508"/>
                </a:lnTo>
                <a:lnTo>
                  <a:pt x="3206" y="2509"/>
                </a:lnTo>
                <a:lnTo>
                  <a:pt x="3204" y="2509"/>
                </a:lnTo>
                <a:lnTo>
                  <a:pt x="3204" y="2508"/>
                </a:lnTo>
                <a:lnTo>
                  <a:pt x="3203" y="2508"/>
                </a:lnTo>
                <a:lnTo>
                  <a:pt x="3203" y="2506"/>
                </a:lnTo>
                <a:lnTo>
                  <a:pt x="3203" y="2505"/>
                </a:lnTo>
                <a:lnTo>
                  <a:pt x="3203" y="2503"/>
                </a:lnTo>
                <a:lnTo>
                  <a:pt x="3201" y="2503"/>
                </a:lnTo>
                <a:lnTo>
                  <a:pt x="3201" y="2505"/>
                </a:lnTo>
                <a:lnTo>
                  <a:pt x="3200" y="2505"/>
                </a:lnTo>
                <a:lnTo>
                  <a:pt x="3200" y="2503"/>
                </a:lnTo>
                <a:lnTo>
                  <a:pt x="3198" y="2503"/>
                </a:lnTo>
                <a:lnTo>
                  <a:pt x="3197" y="2503"/>
                </a:lnTo>
                <a:lnTo>
                  <a:pt x="3197" y="2502"/>
                </a:lnTo>
                <a:lnTo>
                  <a:pt x="3198" y="2502"/>
                </a:lnTo>
                <a:lnTo>
                  <a:pt x="3200" y="2502"/>
                </a:lnTo>
                <a:lnTo>
                  <a:pt x="3200" y="2500"/>
                </a:lnTo>
                <a:lnTo>
                  <a:pt x="3200" y="2499"/>
                </a:lnTo>
                <a:lnTo>
                  <a:pt x="3198" y="2499"/>
                </a:lnTo>
                <a:lnTo>
                  <a:pt x="3198" y="2497"/>
                </a:lnTo>
                <a:lnTo>
                  <a:pt x="3200" y="2497"/>
                </a:lnTo>
                <a:lnTo>
                  <a:pt x="3200" y="2496"/>
                </a:lnTo>
                <a:lnTo>
                  <a:pt x="3198" y="2496"/>
                </a:lnTo>
                <a:lnTo>
                  <a:pt x="3198" y="2495"/>
                </a:lnTo>
                <a:lnTo>
                  <a:pt x="3198" y="2493"/>
                </a:lnTo>
                <a:lnTo>
                  <a:pt x="3200" y="2493"/>
                </a:lnTo>
                <a:lnTo>
                  <a:pt x="3200" y="2495"/>
                </a:lnTo>
                <a:lnTo>
                  <a:pt x="3201" y="2495"/>
                </a:lnTo>
                <a:lnTo>
                  <a:pt x="3201" y="2496"/>
                </a:lnTo>
                <a:lnTo>
                  <a:pt x="3203" y="2496"/>
                </a:lnTo>
                <a:lnTo>
                  <a:pt x="3204" y="2496"/>
                </a:lnTo>
                <a:lnTo>
                  <a:pt x="3204" y="2497"/>
                </a:lnTo>
                <a:lnTo>
                  <a:pt x="3203" y="2497"/>
                </a:lnTo>
                <a:lnTo>
                  <a:pt x="3203" y="2499"/>
                </a:lnTo>
                <a:lnTo>
                  <a:pt x="3201" y="2499"/>
                </a:lnTo>
                <a:lnTo>
                  <a:pt x="3201" y="2500"/>
                </a:lnTo>
                <a:lnTo>
                  <a:pt x="3203" y="2500"/>
                </a:lnTo>
                <a:lnTo>
                  <a:pt x="3203" y="2499"/>
                </a:lnTo>
                <a:lnTo>
                  <a:pt x="3204" y="2497"/>
                </a:lnTo>
                <a:lnTo>
                  <a:pt x="3206" y="2497"/>
                </a:lnTo>
                <a:lnTo>
                  <a:pt x="3206" y="2496"/>
                </a:lnTo>
                <a:lnTo>
                  <a:pt x="3207" y="2496"/>
                </a:lnTo>
                <a:lnTo>
                  <a:pt x="3207" y="2495"/>
                </a:lnTo>
                <a:lnTo>
                  <a:pt x="3206" y="2495"/>
                </a:lnTo>
                <a:lnTo>
                  <a:pt x="3206" y="2493"/>
                </a:lnTo>
                <a:lnTo>
                  <a:pt x="3204" y="2493"/>
                </a:lnTo>
                <a:lnTo>
                  <a:pt x="3204" y="2492"/>
                </a:lnTo>
                <a:lnTo>
                  <a:pt x="3203" y="2492"/>
                </a:lnTo>
                <a:lnTo>
                  <a:pt x="3203" y="2490"/>
                </a:lnTo>
                <a:lnTo>
                  <a:pt x="3201" y="2490"/>
                </a:lnTo>
                <a:lnTo>
                  <a:pt x="3201" y="2489"/>
                </a:lnTo>
                <a:lnTo>
                  <a:pt x="3201" y="2487"/>
                </a:lnTo>
                <a:lnTo>
                  <a:pt x="3200" y="2487"/>
                </a:lnTo>
                <a:lnTo>
                  <a:pt x="3198" y="2487"/>
                </a:lnTo>
                <a:lnTo>
                  <a:pt x="3198" y="2486"/>
                </a:lnTo>
                <a:lnTo>
                  <a:pt x="3198" y="2484"/>
                </a:lnTo>
                <a:lnTo>
                  <a:pt x="3198" y="2483"/>
                </a:lnTo>
                <a:lnTo>
                  <a:pt x="3198" y="2482"/>
                </a:lnTo>
                <a:lnTo>
                  <a:pt x="3198" y="2480"/>
                </a:lnTo>
                <a:lnTo>
                  <a:pt x="3200" y="2480"/>
                </a:lnTo>
                <a:lnTo>
                  <a:pt x="3200" y="2482"/>
                </a:lnTo>
                <a:lnTo>
                  <a:pt x="3201" y="2482"/>
                </a:lnTo>
                <a:lnTo>
                  <a:pt x="3203" y="2480"/>
                </a:lnTo>
                <a:lnTo>
                  <a:pt x="3203" y="2482"/>
                </a:lnTo>
                <a:lnTo>
                  <a:pt x="3204" y="2482"/>
                </a:lnTo>
                <a:lnTo>
                  <a:pt x="3206" y="2482"/>
                </a:lnTo>
                <a:lnTo>
                  <a:pt x="3206" y="2483"/>
                </a:lnTo>
                <a:lnTo>
                  <a:pt x="3207" y="2483"/>
                </a:lnTo>
                <a:lnTo>
                  <a:pt x="3207" y="2484"/>
                </a:lnTo>
                <a:lnTo>
                  <a:pt x="3208" y="2484"/>
                </a:lnTo>
                <a:lnTo>
                  <a:pt x="3208" y="2486"/>
                </a:lnTo>
                <a:lnTo>
                  <a:pt x="3210" y="2486"/>
                </a:lnTo>
                <a:lnTo>
                  <a:pt x="3211" y="2486"/>
                </a:lnTo>
                <a:lnTo>
                  <a:pt x="3211" y="2484"/>
                </a:lnTo>
                <a:lnTo>
                  <a:pt x="3210" y="2484"/>
                </a:lnTo>
                <a:lnTo>
                  <a:pt x="3208" y="2484"/>
                </a:lnTo>
                <a:lnTo>
                  <a:pt x="3208" y="2483"/>
                </a:lnTo>
                <a:lnTo>
                  <a:pt x="3207" y="2483"/>
                </a:lnTo>
                <a:lnTo>
                  <a:pt x="3207" y="2482"/>
                </a:lnTo>
                <a:lnTo>
                  <a:pt x="3206" y="2482"/>
                </a:lnTo>
                <a:lnTo>
                  <a:pt x="3206" y="2480"/>
                </a:lnTo>
                <a:lnTo>
                  <a:pt x="3206" y="2479"/>
                </a:lnTo>
                <a:lnTo>
                  <a:pt x="3207" y="2479"/>
                </a:lnTo>
                <a:lnTo>
                  <a:pt x="3208" y="2479"/>
                </a:lnTo>
                <a:lnTo>
                  <a:pt x="3208" y="2477"/>
                </a:lnTo>
                <a:lnTo>
                  <a:pt x="3208" y="2476"/>
                </a:lnTo>
                <a:lnTo>
                  <a:pt x="3210" y="2477"/>
                </a:lnTo>
                <a:lnTo>
                  <a:pt x="3210" y="2479"/>
                </a:lnTo>
                <a:lnTo>
                  <a:pt x="3211" y="2479"/>
                </a:lnTo>
                <a:lnTo>
                  <a:pt x="3211" y="2477"/>
                </a:lnTo>
                <a:lnTo>
                  <a:pt x="3210" y="2477"/>
                </a:lnTo>
                <a:lnTo>
                  <a:pt x="3210" y="2476"/>
                </a:lnTo>
                <a:lnTo>
                  <a:pt x="3208" y="2476"/>
                </a:lnTo>
                <a:lnTo>
                  <a:pt x="3208" y="2476"/>
                </a:lnTo>
                <a:lnTo>
                  <a:pt x="3210" y="2476"/>
                </a:lnTo>
                <a:lnTo>
                  <a:pt x="3211" y="2476"/>
                </a:lnTo>
                <a:lnTo>
                  <a:pt x="3211" y="2476"/>
                </a:lnTo>
                <a:lnTo>
                  <a:pt x="3213" y="2476"/>
                </a:lnTo>
                <a:lnTo>
                  <a:pt x="3214" y="2476"/>
                </a:lnTo>
                <a:lnTo>
                  <a:pt x="3214" y="2477"/>
                </a:lnTo>
                <a:lnTo>
                  <a:pt x="3214" y="2479"/>
                </a:lnTo>
                <a:lnTo>
                  <a:pt x="3216" y="2479"/>
                </a:lnTo>
                <a:lnTo>
                  <a:pt x="3216" y="2480"/>
                </a:lnTo>
                <a:lnTo>
                  <a:pt x="3216" y="2482"/>
                </a:lnTo>
                <a:lnTo>
                  <a:pt x="3217" y="2482"/>
                </a:lnTo>
                <a:lnTo>
                  <a:pt x="3217" y="2480"/>
                </a:lnTo>
                <a:lnTo>
                  <a:pt x="3217" y="2479"/>
                </a:lnTo>
                <a:lnTo>
                  <a:pt x="3216" y="2479"/>
                </a:lnTo>
                <a:lnTo>
                  <a:pt x="3216" y="2477"/>
                </a:lnTo>
                <a:lnTo>
                  <a:pt x="3216" y="2476"/>
                </a:lnTo>
                <a:lnTo>
                  <a:pt x="3214" y="2476"/>
                </a:lnTo>
                <a:lnTo>
                  <a:pt x="3214" y="2476"/>
                </a:lnTo>
                <a:lnTo>
                  <a:pt x="3213" y="2476"/>
                </a:lnTo>
                <a:lnTo>
                  <a:pt x="3213" y="2473"/>
                </a:lnTo>
                <a:lnTo>
                  <a:pt x="3211" y="2473"/>
                </a:lnTo>
                <a:lnTo>
                  <a:pt x="3210" y="2473"/>
                </a:lnTo>
                <a:lnTo>
                  <a:pt x="3210" y="2474"/>
                </a:lnTo>
                <a:lnTo>
                  <a:pt x="3208" y="2474"/>
                </a:lnTo>
                <a:lnTo>
                  <a:pt x="3207" y="2474"/>
                </a:lnTo>
                <a:lnTo>
                  <a:pt x="3206" y="2474"/>
                </a:lnTo>
                <a:lnTo>
                  <a:pt x="3206" y="2473"/>
                </a:lnTo>
                <a:lnTo>
                  <a:pt x="3204" y="2473"/>
                </a:lnTo>
                <a:lnTo>
                  <a:pt x="3203" y="2473"/>
                </a:lnTo>
                <a:lnTo>
                  <a:pt x="3201" y="2473"/>
                </a:lnTo>
                <a:lnTo>
                  <a:pt x="3201" y="2471"/>
                </a:lnTo>
                <a:lnTo>
                  <a:pt x="3200" y="2471"/>
                </a:lnTo>
                <a:lnTo>
                  <a:pt x="3200" y="2470"/>
                </a:lnTo>
                <a:lnTo>
                  <a:pt x="3200" y="2468"/>
                </a:lnTo>
                <a:lnTo>
                  <a:pt x="3198" y="2468"/>
                </a:lnTo>
                <a:lnTo>
                  <a:pt x="3198" y="2467"/>
                </a:lnTo>
                <a:lnTo>
                  <a:pt x="3197" y="2467"/>
                </a:lnTo>
                <a:lnTo>
                  <a:pt x="3197" y="2466"/>
                </a:lnTo>
                <a:lnTo>
                  <a:pt x="3197" y="2464"/>
                </a:lnTo>
                <a:lnTo>
                  <a:pt x="3198" y="2464"/>
                </a:lnTo>
                <a:lnTo>
                  <a:pt x="3198" y="2463"/>
                </a:lnTo>
                <a:lnTo>
                  <a:pt x="3198" y="2461"/>
                </a:lnTo>
                <a:lnTo>
                  <a:pt x="3200" y="2461"/>
                </a:lnTo>
                <a:lnTo>
                  <a:pt x="3200" y="2460"/>
                </a:lnTo>
                <a:lnTo>
                  <a:pt x="3200" y="2458"/>
                </a:lnTo>
                <a:lnTo>
                  <a:pt x="3201" y="2458"/>
                </a:lnTo>
                <a:lnTo>
                  <a:pt x="3201" y="2457"/>
                </a:lnTo>
                <a:lnTo>
                  <a:pt x="3203" y="2457"/>
                </a:lnTo>
                <a:lnTo>
                  <a:pt x="3204" y="2457"/>
                </a:lnTo>
                <a:lnTo>
                  <a:pt x="3206" y="2457"/>
                </a:lnTo>
                <a:lnTo>
                  <a:pt x="3207" y="2457"/>
                </a:lnTo>
                <a:lnTo>
                  <a:pt x="3207" y="2455"/>
                </a:lnTo>
                <a:lnTo>
                  <a:pt x="3206" y="2455"/>
                </a:lnTo>
                <a:lnTo>
                  <a:pt x="3204" y="2455"/>
                </a:lnTo>
                <a:lnTo>
                  <a:pt x="3203" y="2455"/>
                </a:lnTo>
                <a:lnTo>
                  <a:pt x="3203" y="2454"/>
                </a:lnTo>
                <a:lnTo>
                  <a:pt x="3201" y="2454"/>
                </a:lnTo>
                <a:lnTo>
                  <a:pt x="3201" y="2455"/>
                </a:lnTo>
                <a:lnTo>
                  <a:pt x="3201" y="2457"/>
                </a:lnTo>
                <a:lnTo>
                  <a:pt x="3200" y="2457"/>
                </a:lnTo>
                <a:lnTo>
                  <a:pt x="3198" y="2457"/>
                </a:lnTo>
                <a:lnTo>
                  <a:pt x="3198" y="2458"/>
                </a:lnTo>
                <a:lnTo>
                  <a:pt x="3198" y="2460"/>
                </a:lnTo>
                <a:lnTo>
                  <a:pt x="3197" y="2460"/>
                </a:lnTo>
                <a:lnTo>
                  <a:pt x="3197" y="2458"/>
                </a:lnTo>
                <a:lnTo>
                  <a:pt x="3195" y="2458"/>
                </a:lnTo>
                <a:lnTo>
                  <a:pt x="3195" y="2457"/>
                </a:lnTo>
                <a:lnTo>
                  <a:pt x="3195" y="2455"/>
                </a:lnTo>
                <a:lnTo>
                  <a:pt x="3197" y="2455"/>
                </a:lnTo>
                <a:lnTo>
                  <a:pt x="3197" y="2454"/>
                </a:lnTo>
                <a:lnTo>
                  <a:pt x="3197" y="2453"/>
                </a:lnTo>
                <a:lnTo>
                  <a:pt x="3198" y="2453"/>
                </a:lnTo>
                <a:lnTo>
                  <a:pt x="3200" y="2453"/>
                </a:lnTo>
                <a:lnTo>
                  <a:pt x="3200" y="2451"/>
                </a:lnTo>
                <a:lnTo>
                  <a:pt x="3200" y="2450"/>
                </a:lnTo>
                <a:lnTo>
                  <a:pt x="3200" y="2448"/>
                </a:lnTo>
                <a:lnTo>
                  <a:pt x="3200" y="2447"/>
                </a:lnTo>
                <a:lnTo>
                  <a:pt x="3201" y="2447"/>
                </a:lnTo>
                <a:lnTo>
                  <a:pt x="3201" y="2445"/>
                </a:lnTo>
                <a:lnTo>
                  <a:pt x="3201" y="2444"/>
                </a:lnTo>
                <a:lnTo>
                  <a:pt x="3200" y="2444"/>
                </a:lnTo>
                <a:lnTo>
                  <a:pt x="3198" y="2444"/>
                </a:lnTo>
                <a:lnTo>
                  <a:pt x="3197" y="2444"/>
                </a:lnTo>
                <a:lnTo>
                  <a:pt x="3195" y="2444"/>
                </a:lnTo>
                <a:lnTo>
                  <a:pt x="3195" y="2445"/>
                </a:lnTo>
                <a:lnTo>
                  <a:pt x="3197" y="2445"/>
                </a:lnTo>
                <a:lnTo>
                  <a:pt x="3197" y="2447"/>
                </a:lnTo>
                <a:lnTo>
                  <a:pt x="3197" y="2448"/>
                </a:lnTo>
                <a:lnTo>
                  <a:pt x="3197" y="2450"/>
                </a:lnTo>
                <a:lnTo>
                  <a:pt x="3197" y="2451"/>
                </a:lnTo>
                <a:lnTo>
                  <a:pt x="3195" y="2451"/>
                </a:lnTo>
                <a:lnTo>
                  <a:pt x="3195" y="2453"/>
                </a:lnTo>
                <a:lnTo>
                  <a:pt x="3195" y="2453"/>
                </a:lnTo>
                <a:lnTo>
                  <a:pt x="3195" y="2454"/>
                </a:lnTo>
                <a:lnTo>
                  <a:pt x="3194" y="2454"/>
                </a:lnTo>
                <a:lnTo>
                  <a:pt x="3194" y="2453"/>
                </a:lnTo>
                <a:lnTo>
                  <a:pt x="3193" y="2453"/>
                </a:lnTo>
                <a:lnTo>
                  <a:pt x="3193" y="2454"/>
                </a:lnTo>
                <a:lnTo>
                  <a:pt x="3194" y="2454"/>
                </a:lnTo>
                <a:lnTo>
                  <a:pt x="3194" y="2455"/>
                </a:lnTo>
                <a:lnTo>
                  <a:pt x="3193" y="2455"/>
                </a:lnTo>
                <a:lnTo>
                  <a:pt x="3193" y="2457"/>
                </a:lnTo>
                <a:lnTo>
                  <a:pt x="3191" y="2457"/>
                </a:lnTo>
                <a:lnTo>
                  <a:pt x="3191" y="2458"/>
                </a:lnTo>
                <a:lnTo>
                  <a:pt x="3190" y="2458"/>
                </a:lnTo>
                <a:lnTo>
                  <a:pt x="3190" y="2460"/>
                </a:lnTo>
                <a:lnTo>
                  <a:pt x="3188" y="2460"/>
                </a:lnTo>
                <a:lnTo>
                  <a:pt x="3188" y="2458"/>
                </a:lnTo>
                <a:lnTo>
                  <a:pt x="3187" y="2458"/>
                </a:lnTo>
                <a:lnTo>
                  <a:pt x="3187" y="2460"/>
                </a:lnTo>
                <a:lnTo>
                  <a:pt x="3187" y="2461"/>
                </a:lnTo>
                <a:lnTo>
                  <a:pt x="3185" y="2461"/>
                </a:lnTo>
                <a:lnTo>
                  <a:pt x="3185" y="2463"/>
                </a:lnTo>
                <a:lnTo>
                  <a:pt x="3185" y="2464"/>
                </a:lnTo>
                <a:lnTo>
                  <a:pt x="3185" y="2466"/>
                </a:lnTo>
                <a:lnTo>
                  <a:pt x="3185" y="2467"/>
                </a:lnTo>
                <a:lnTo>
                  <a:pt x="3185" y="2468"/>
                </a:lnTo>
                <a:lnTo>
                  <a:pt x="3184" y="2468"/>
                </a:lnTo>
                <a:lnTo>
                  <a:pt x="3184" y="2470"/>
                </a:lnTo>
                <a:lnTo>
                  <a:pt x="3182" y="2470"/>
                </a:lnTo>
                <a:lnTo>
                  <a:pt x="3182" y="2471"/>
                </a:lnTo>
                <a:lnTo>
                  <a:pt x="3184" y="2471"/>
                </a:lnTo>
                <a:lnTo>
                  <a:pt x="3184" y="2473"/>
                </a:lnTo>
                <a:lnTo>
                  <a:pt x="3182" y="2473"/>
                </a:lnTo>
                <a:lnTo>
                  <a:pt x="3182" y="2474"/>
                </a:lnTo>
                <a:lnTo>
                  <a:pt x="3181" y="2474"/>
                </a:lnTo>
                <a:lnTo>
                  <a:pt x="3181" y="2476"/>
                </a:lnTo>
                <a:lnTo>
                  <a:pt x="3181" y="2476"/>
                </a:lnTo>
                <a:lnTo>
                  <a:pt x="3181" y="2477"/>
                </a:lnTo>
                <a:lnTo>
                  <a:pt x="3180" y="2477"/>
                </a:lnTo>
                <a:lnTo>
                  <a:pt x="3180" y="2476"/>
                </a:lnTo>
                <a:lnTo>
                  <a:pt x="3178" y="2476"/>
                </a:lnTo>
                <a:lnTo>
                  <a:pt x="3177" y="2476"/>
                </a:lnTo>
                <a:lnTo>
                  <a:pt x="3177" y="2477"/>
                </a:lnTo>
                <a:lnTo>
                  <a:pt x="3175" y="2477"/>
                </a:lnTo>
                <a:lnTo>
                  <a:pt x="3175" y="2479"/>
                </a:lnTo>
                <a:lnTo>
                  <a:pt x="3174" y="2479"/>
                </a:lnTo>
                <a:lnTo>
                  <a:pt x="3174" y="2477"/>
                </a:lnTo>
                <a:lnTo>
                  <a:pt x="3172" y="2479"/>
                </a:lnTo>
                <a:lnTo>
                  <a:pt x="3171" y="2479"/>
                </a:lnTo>
                <a:lnTo>
                  <a:pt x="3169" y="2479"/>
                </a:lnTo>
                <a:lnTo>
                  <a:pt x="3168" y="2479"/>
                </a:lnTo>
                <a:lnTo>
                  <a:pt x="3167" y="2479"/>
                </a:lnTo>
                <a:lnTo>
                  <a:pt x="3165" y="2479"/>
                </a:lnTo>
                <a:lnTo>
                  <a:pt x="3165" y="2480"/>
                </a:lnTo>
                <a:lnTo>
                  <a:pt x="3164" y="2480"/>
                </a:lnTo>
                <a:lnTo>
                  <a:pt x="3164" y="2479"/>
                </a:lnTo>
                <a:lnTo>
                  <a:pt x="3164" y="2477"/>
                </a:lnTo>
                <a:lnTo>
                  <a:pt x="3165" y="2476"/>
                </a:lnTo>
                <a:lnTo>
                  <a:pt x="3164" y="2476"/>
                </a:lnTo>
                <a:lnTo>
                  <a:pt x="3164" y="2476"/>
                </a:lnTo>
                <a:lnTo>
                  <a:pt x="3165" y="2476"/>
                </a:lnTo>
                <a:lnTo>
                  <a:pt x="3165" y="2474"/>
                </a:lnTo>
                <a:lnTo>
                  <a:pt x="3165" y="2473"/>
                </a:lnTo>
                <a:lnTo>
                  <a:pt x="3165" y="2471"/>
                </a:lnTo>
                <a:lnTo>
                  <a:pt x="3165" y="2470"/>
                </a:lnTo>
                <a:lnTo>
                  <a:pt x="3165" y="2468"/>
                </a:lnTo>
                <a:lnTo>
                  <a:pt x="3165" y="2467"/>
                </a:lnTo>
                <a:lnTo>
                  <a:pt x="3167" y="2467"/>
                </a:lnTo>
                <a:lnTo>
                  <a:pt x="3167" y="2466"/>
                </a:lnTo>
                <a:lnTo>
                  <a:pt x="3168" y="2466"/>
                </a:lnTo>
                <a:lnTo>
                  <a:pt x="3168" y="2464"/>
                </a:lnTo>
                <a:lnTo>
                  <a:pt x="3169" y="2464"/>
                </a:lnTo>
                <a:lnTo>
                  <a:pt x="3171" y="2464"/>
                </a:lnTo>
                <a:lnTo>
                  <a:pt x="3171" y="2463"/>
                </a:lnTo>
                <a:lnTo>
                  <a:pt x="3172" y="2463"/>
                </a:lnTo>
                <a:lnTo>
                  <a:pt x="3172" y="2461"/>
                </a:lnTo>
                <a:lnTo>
                  <a:pt x="3171" y="2461"/>
                </a:lnTo>
                <a:lnTo>
                  <a:pt x="3171" y="2460"/>
                </a:lnTo>
                <a:lnTo>
                  <a:pt x="3172" y="2460"/>
                </a:lnTo>
                <a:lnTo>
                  <a:pt x="3174" y="2460"/>
                </a:lnTo>
                <a:lnTo>
                  <a:pt x="3174" y="2458"/>
                </a:lnTo>
                <a:lnTo>
                  <a:pt x="3172" y="2458"/>
                </a:lnTo>
                <a:lnTo>
                  <a:pt x="3172" y="2457"/>
                </a:lnTo>
                <a:lnTo>
                  <a:pt x="3174" y="2457"/>
                </a:lnTo>
                <a:lnTo>
                  <a:pt x="3174" y="2455"/>
                </a:lnTo>
                <a:lnTo>
                  <a:pt x="3172" y="2457"/>
                </a:lnTo>
                <a:lnTo>
                  <a:pt x="3172" y="2455"/>
                </a:lnTo>
                <a:lnTo>
                  <a:pt x="3171" y="2455"/>
                </a:lnTo>
                <a:lnTo>
                  <a:pt x="3169" y="2455"/>
                </a:lnTo>
                <a:lnTo>
                  <a:pt x="3168" y="2455"/>
                </a:lnTo>
                <a:lnTo>
                  <a:pt x="3168" y="2457"/>
                </a:lnTo>
                <a:lnTo>
                  <a:pt x="3167" y="2457"/>
                </a:lnTo>
                <a:lnTo>
                  <a:pt x="3167" y="2455"/>
                </a:lnTo>
                <a:lnTo>
                  <a:pt x="3167" y="2454"/>
                </a:lnTo>
                <a:lnTo>
                  <a:pt x="3167" y="2453"/>
                </a:lnTo>
                <a:lnTo>
                  <a:pt x="3167" y="2451"/>
                </a:lnTo>
                <a:lnTo>
                  <a:pt x="3167" y="2450"/>
                </a:lnTo>
                <a:lnTo>
                  <a:pt x="3167" y="2448"/>
                </a:lnTo>
                <a:lnTo>
                  <a:pt x="3168" y="2448"/>
                </a:lnTo>
                <a:lnTo>
                  <a:pt x="3168" y="2447"/>
                </a:lnTo>
                <a:lnTo>
                  <a:pt x="3168" y="2445"/>
                </a:lnTo>
                <a:lnTo>
                  <a:pt x="3167" y="2445"/>
                </a:lnTo>
                <a:lnTo>
                  <a:pt x="3167" y="2444"/>
                </a:lnTo>
                <a:lnTo>
                  <a:pt x="3165" y="2444"/>
                </a:lnTo>
                <a:lnTo>
                  <a:pt x="3164" y="2444"/>
                </a:lnTo>
                <a:lnTo>
                  <a:pt x="3164" y="2442"/>
                </a:lnTo>
                <a:lnTo>
                  <a:pt x="3165" y="2442"/>
                </a:lnTo>
                <a:lnTo>
                  <a:pt x="3165" y="2441"/>
                </a:lnTo>
                <a:lnTo>
                  <a:pt x="3165" y="2441"/>
                </a:lnTo>
                <a:lnTo>
                  <a:pt x="3165" y="2440"/>
                </a:lnTo>
                <a:lnTo>
                  <a:pt x="3167" y="2440"/>
                </a:lnTo>
                <a:lnTo>
                  <a:pt x="3167" y="2438"/>
                </a:lnTo>
                <a:lnTo>
                  <a:pt x="3165" y="2438"/>
                </a:lnTo>
                <a:lnTo>
                  <a:pt x="3165" y="2437"/>
                </a:lnTo>
                <a:lnTo>
                  <a:pt x="3164" y="2437"/>
                </a:lnTo>
                <a:lnTo>
                  <a:pt x="3164" y="2435"/>
                </a:lnTo>
                <a:lnTo>
                  <a:pt x="3165" y="2435"/>
                </a:lnTo>
                <a:lnTo>
                  <a:pt x="3165" y="2434"/>
                </a:lnTo>
                <a:lnTo>
                  <a:pt x="3167" y="2434"/>
                </a:lnTo>
                <a:lnTo>
                  <a:pt x="3168" y="2434"/>
                </a:lnTo>
                <a:lnTo>
                  <a:pt x="3169" y="2434"/>
                </a:lnTo>
                <a:lnTo>
                  <a:pt x="3171" y="2434"/>
                </a:lnTo>
                <a:lnTo>
                  <a:pt x="3172" y="2434"/>
                </a:lnTo>
                <a:lnTo>
                  <a:pt x="3172" y="2435"/>
                </a:lnTo>
                <a:lnTo>
                  <a:pt x="3174" y="2435"/>
                </a:lnTo>
                <a:lnTo>
                  <a:pt x="3175" y="2435"/>
                </a:lnTo>
                <a:lnTo>
                  <a:pt x="3175" y="2437"/>
                </a:lnTo>
                <a:lnTo>
                  <a:pt x="3175" y="2438"/>
                </a:lnTo>
                <a:lnTo>
                  <a:pt x="3177" y="2438"/>
                </a:lnTo>
                <a:lnTo>
                  <a:pt x="3177" y="2437"/>
                </a:lnTo>
                <a:lnTo>
                  <a:pt x="3178" y="2437"/>
                </a:lnTo>
                <a:lnTo>
                  <a:pt x="3178" y="2438"/>
                </a:lnTo>
                <a:lnTo>
                  <a:pt x="3180" y="2438"/>
                </a:lnTo>
                <a:lnTo>
                  <a:pt x="3180" y="2440"/>
                </a:lnTo>
                <a:lnTo>
                  <a:pt x="3181" y="2440"/>
                </a:lnTo>
                <a:lnTo>
                  <a:pt x="3182" y="2440"/>
                </a:lnTo>
                <a:lnTo>
                  <a:pt x="3182" y="2441"/>
                </a:lnTo>
                <a:lnTo>
                  <a:pt x="3182" y="2441"/>
                </a:lnTo>
                <a:lnTo>
                  <a:pt x="3184" y="2441"/>
                </a:lnTo>
                <a:lnTo>
                  <a:pt x="3184" y="2442"/>
                </a:lnTo>
                <a:lnTo>
                  <a:pt x="3185" y="2442"/>
                </a:lnTo>
                <a:lnTo>
                  <a:pt x="3185" y="2441"/>
                </a:lnTo>
                <a:lnTo>
                  <a:pt x="3184" y="2441"/>
                </a:lnTo>
                <a:lnTo>
                  <a:pt x="3184" y="2441"/>
                </a:lnTo>
                <a:lnTo>
                  <a:pt x="3185" y="2441"/>
                </a:lnTo>
                <a:lnTo>
                  <a:pt x="3185" y="2440"/>
                </a:lnTo>
                <a:lnTo>
                  <a:pt x="3184" y="2440"/>
                </a:lnTo>
                <a:lnTo>
                  <a:pt x="3182" y="2440"/>
                </a:lnTo>
                <a:lnTo>
                  <a:pt x="3182" y="2438"/>
                </a:lnTo>
                <a:lnTo>
                  <a:pt x="3181" y="2438"/>
                </a:lnTo>
                <a:lnTo>
                  <a:pt x="3181" y="2437"/>
                </a:lnTo>
                <a:lnTo>
                  <a:pt x="3180" y="2435"/>
                </a:lnTo>
                <a:lnTo>
                  <a:pt x="3178" y="2435"/>
                </a:lnTo>
                <a:lnTo>
                  <a:pt x="3178" y="2434"/>
                </a:lnTo>
                <a:lnTo>
                  <a:pt x="3178" y="2432"/>
                </a:lnTo>
                <a:lnTo>
                  <a:pt x="3177" y="2432"/>
                </a:lnTo>
                <a:lnTo>
                  <a:pt x="3177" y="2431"/>
                </a:lnTo>
                <a:lnTo>
                  <a:pt x="3177" y="2429"/>
                </a:lnTo>
                <a:lnTo>
                  <a:pt x="3178" y="2429"/>
                </a:lnTo>
                <a:lnTo>
                  <a:pt x="3180" y="2429"/>
                </a:lnTo>
                <a:lnTo>
                  <a:pt x="3181" y="2429"/>
                </a:lnTo>
                <a:lnTo>
                  <a:pt x="3182" y="2429"/>
                </a:lnTo>
                <a:lnTo>
                  <a:pt x="3184" y="2429"/>
                </a:lnTo>
                <a:lnTo>
                  <a:pt x="3185" y="2429"/>
                </a:lnTo>
                <a:lnTo>
                  <a:pt x="3187" y="2429"/>
                </a:lnTo>
                <a:lnTo>
                  <a:pt x="3187" y="2431"/>
                </a:lnTo>
                <a:lnTo>
                  <a:pt x="3188" y="2431"/>
                </a:lnTo>
                <a:lnTo>
                  <a:pt x="3190" y="2431"/>
                </a:lnTo>
                <a:lnTo>
                  <a:pt x="3191" y="2431"/>
                </a:lnTo>
                <a:lnTo>
                  <a:pt x="3191" y="2432"/>
                </a:lnTo>
                <a:lnTo>
                  <a:pt x="3193" y="2432"/>
                </a:lnTo>
                <a:lnTo>
                  <a:pt x="3193" y="2431"/>
                </a:lnTo>
                <a:lnTo>
                  <a:pt x="3193" y="2429"/>
                </a:lnTo>
                <a:lnTo>
                  <a:pt x="3191" y="2429"/>
                </a:lnTo>
                <a:lnTo>
                  <a:pt x="3190" y="2429"/>
                </a:lnTo>
                <a:lnTo>
                  <a:pt x="3188" y="2429"/>
                </a:lnTo>
                <a:lnTo>
                  <a:pt x="3188" y="2428"/>
                </a:lnTo>
                <a:lnTo>
                  <a:pt x="3187" y="2428"/>
                </a:lnTo>
                <a:lnTo>
                  <a:pt x="3185" y="2428"/>
                </a:lnTo>
                <a:lnTo>
                  <a:pt x="3185" y="2426"/>
                </a:lnTo>
                <a:lnTo>
                  <a:pt x="3184" y="2426"/>
                </a:lnTo>
                <a:lnTo>
                  <a:pt x="3184" y="2425"/>
                </a:lnTo>
                <a:lnTo>
                  <a:pt x="3182" y="2425"/>
                </a:lnTo>
                <a:lnTo>
                  <a:pt x="3182" y="2424"/>
                </a:lnTo>
                <a:lnTo>
                  <a:pt x="3184" y="2424"/>
                </a:lnTo>
                <a:lnTo>
                  <a:pt x="3184" y="2422"/>
                </a:lnTo>
                <a:lnTo>
                  <a:pt x="3185" y="2422"/>
                </a:lnTo>
                <a:lnTo>
                  <a:pt x="3187" y="2422"/>
                </a:lnTo>
                <a:lnTo>
                  <a:pt x="3187" y="2421"/>
                </a:lnTo>
                <a:lnTo>
                  <a:pt x="3185" y="2421"/>
                </a:lnTo>
                <a:lnTo>
                  <a:pt x="3185" y="2419"/>
                </a:lnTo>
                <a:lnTo>
                  <a:pt x="3187" y="2419"/>
                </a:lnTo>
                <a:lnTo>
                  <a:pt x="3188" y="2419"/>
                </a:lnTo>
                <a:lnTo>
                  <a:pt x="3188" y="2418"/>
                </a:lnTo>
                <a:lnTo>
                  <a:pt x="3188" y="2416"/>
                </a:lnTo>
                <a:lnTo>
                  <a:pt x="3188" y="2415"/>
                </a:lnTo>
                <a:lnTo>
                  <a:pt x="3188" y="2413"/>
                </a:lnTo>
                <a:lnTo>
                  <a:pt x="3188" y="2412"/>
                </a:lnTo>
                <a:lnTo>
                  <a:pt x="3188" y="2411"/>
                </a:lnTo>
                <a:lnTo>
                  <a:pt x="3187" y="2411"/>
                </a:lnTo>
                <a:lnTo>
                  <a:pt x="3187" y="2409"/>
                </a:lnTo>
                <a:lnTo>
                  <a:pt x="3188" y="2409"/>
                </a:lnTo>
                <a:lnTo>
                  <a:pt x="3190" y="2409"/>
                </a:lnTo>
                <a:lnTo>
                  <a:pt x="3191" y="2409"/>
                </a:lnTo>
                <a:lnTo>
                  <a:pt x="3191" y="2408"/>
                </a:lnTo>
                <a:lnTo>
                  <a:pt x="3191" y="2406"/>
                </a:lnTo>
                <a:lnTo>
                  <a:pt x="3193" y="2406"/>
                </a:lnTo>
                <a:lnTo>
                  <a:pt x="3193" y="2406"/>
                </a:lnTo>
                <a:lnTo>
                  <a:pt x="3194" y="2406"/>
                </a:lnTo>
                <a:lnTo>
                  <a:pt x="3194" y="2405"/>
                </a:lnTo>
                <a:lnTo>
                  <a:pt x="3195" y="2405"/>
                </a:lnTo>
                <a:lnTo>
                  <a:pt x="3195" y="2403"/>
                </a:lnTo>
                <a:lnTo>
                  <a:pt x="3195" y="2403"/>
                </a:lnTo>
                <a:lnTo>
                  <a:pt x="3195" y="2405"/>
                </a:lnTo>
                <a:lnTo>
                  <a:pt x="3197" y="2405"/>
                </a:lnTo>
                <a:lnTo>
                  <a:pt x="3198" y="2405"/>
                </a:lnTo>
                <a:lnTo>
                  <a:pt x="3200" y="2405"/>
                </a:lnTo>
                <a:lnTo>
                  <a:pt x="3201" y="2405"/>
                </a:lnTo>
                <a:lnTo>
                  <a:pt x="3201" y="2406"/>
                </a:lnTo>
                <a:lnTo>
                  <a:pt x="3203" y="2406"/>
                </a:lnTo>
                <a:lnTo>
                  <a:pt x="3203" y="2406"/>
                </a:lnTo>
                <a:lnTo>
                  <a:pt x="3204" y="2406"/>
                </a:lnTo>
                <a:lnTo>
                  <a:pt x="3204" y="2408"/>
                </a:lnTo>
                <a:lnTo>
                  <a:pt x="3204" y="2409"/>
                </a:lnTo>
                <a:lnTo>
                  <a:pt x="3206" y="2409"/>
                </a:lnTo>
                <a:lnTo>
                  <a:pt x="3206" y="2411"/>
                </a:lnTo>
                <a:lnTo>
                  <a:pt x="3204" y="2411"/>
                </a:lnTo>
                <a:lnTo>
                  <a:pt x="3204" y="2412"/>
                </a:lnTo>
                <a:lnTo>
                  <a:pt x="3203" y="2412"/>
                </a:lnTo>
                <a:lnTo>
                  <a:pt x="3203" y="2413"/>
                </a:lnTo>
                <a:lnTo>
                  <a:pt x="3201" y="2413"/>
                </a:lnTo>
                <a:lnTo>
                  <a:pt x="3200" y="2413"/>
                </a:lnTo>
                <a:lnTo>
                  <a:pt x="3200" y="2415"/>
                </a:lnTo>
                <a:lnTo>
                  <a:pt x="3198" y="2415"/>
                </a:lnTo>
                <a:lnTo>
                  <a:pt x="3198" y="2416"/>
                </a:lnTo>
                <a:lnTo>
                  <a:pt x="3197" y="2416"/>
                </a:lnTo>
                <a:lnTo>
                  <a:pt x="3195" y="2416"/>
                </a:lnTo>
                <a:lnTo>
                  <a:pt x="3195" y="2418"/>
                </a:lnTo>
                <a:lnTo>
                  <a:pt x="3197" y="2419"/>
                </a:lnTo>
                <a:lnTo>
                  <a:pt x="3197" y="2421"/>
                </a:lnTo>
                <a:lnTo>
                  <a:pt x="3198" y="2421"/>
                </a:lnTo>
                <a:lnTo>
                  <a:pt x="3198" y="2419"/>
                </a:lnTo>
                <a:lnTo>
                  <a:pt x="3198" y="2418"/>
                </a:lnTo>
                <a:lnTo>
                  <a:pt x="3200" y="2418"/>
                </a:lnTo>
                <a:lnTo>
                  <a:pt x="3200" y="2416"/>
                </a:lnTo>
                <a:lnTo>
                  <a:pt x="3201" y="2416"/>
                </a:lnTo>
                <a:lnTo>
                  <a:pt x="3201" y="2415"/>
                </a:lnTo>
                <a:lnTo>
                  <a:pt x="3203" y="2415"/>
                </a:lnTo>
                <a:lnTo>
                  <a:pt x="3203" y="2413"/>
                </a:lnTo>
                <a:lnTo>
                  <a:pt x="3204" y="2413"/>
                </a:lnTo>
                <a:lnTo>
                  <a:pt x="3206" y="2413"/>
                </a:lnTo>
                <a:lnTo>
                  <a:pt x="3206" y="2415"/>
                </a:lnTo>
                <a:lnTo>
                  <a:pt x="3204" y="2415"/>
                </a:lnTo>
                <a:lnTo>
                  <a:pt x="3204" y="2416"/>
                </a:lnTo>
                <a:lnTo>
                  <a:pt x="3206" y="2416"/>
                </a:lnTo>
                <a:lnTo>
                  <a:pt x="3206" y="2415"/>
                </a:lnTo>
                <a:lnTo>
                  <a:pt x="3207" y="2415"/>
                </a:lnTo>
                <a:lnTo>
                  <a:pt x="3207" y="2413"/>
                </a:lnTo>
                <a:lnTo>
                  <a:pt x="3208" y="2413"/>
                </a:lnTo>
                <a:lnTo>
                  <a:pt x="3210" y="2413"/>
                </a:lnTo>
                <a:lnTo>
                  <a:pt x="3210" y="2412"/>
                </a:lnTo>
                <a:lnTo>
                  <a:pt x="3211" y="2412"/>
                </a:lnTo>
                <a:lnTo>
                  <a:pt x="3211" y="2413"/>
                </a:lnTo>
                <a:lnTo>
                  <a:pt x="3213" y="2413"/>
                </a:lnTo>
                <a:lnTo>
                  <a:pt x="3213" y="2415"/>
                </a:lnTo>
                <a:lnTo>
                  <a:pt x="3214" y="2415"/>
                </a:lnTo>
                <a:lnTo>
                  <a:pt x="3214" y="2416"/>
                </a:lnTo>
                <a:lnTo>
                  <a:pt x="3216" y="2416"/>
                </a:lnTo>
                <a:lnTo>
                  <a:pt x="3216" y="2418"/>
                </a:lnTo>
                <a:lnTo>
                  <a:pt x="3214" y="2418"/>
                </a:lnTo>
                <a:lnTo>
                  <a:pt x="3213" y="2418"/>
                </a:lnTo>
                <a:lnTo>
                  <a:pt x="3213" y="2419"/>
                </a:lnTo>
                <a:lnTo>
                  <a:pt x="3211" y="2419"/>
                </a:lnTo>
                <a:lnTo>
                  <a:pt x="3211" y="2421"/>
                </a:lnTo>
                <a:lnTo>
                  <a:pt x="3213" y="2421"/>
                </a:lnTo>
                <a:lnTo>
                  <a:pt x="3213" y="2419"/>
                </a:lnTo>
                <a:lnTo>
                  <a:pt x="3214" y="2419"/>
                </a:lnTo>
                <a:lnTo>
                  <a:pt x="3216" y="2419"/>
                </a:lnTo>
                <a:lnTo>
                  <a:pt x="3217" y="2419"/>
                </a:lnTo>
                <a:lnTo>
                  <a:pt x="3219" y="2419"/>
                </a:lnTo>
                <a:lnTo>
                  <a:pt x="3219" y="2421"/>
                </a:lnTo>
                <a:lnTo>
                  <a:pt x="3220" y="2421"/>
                </a:lnTo>
                <a:lnTo>
                  <a:pt x="3222" y="2421"/>
                </a:lnTo>
                <a:lnTo>
                  <a:pt x="3222" y="2422"/>
                </a:lnTo>
                <a:lnTo>
                  <a:pt x="3222" y="2424"/>
                </a:lnTo>
                <a:lnTo>
                  <a:pt x="3223" y="2424"/>
                </a:lnTo>
                <a:lnTo>
                  <a:pt x="3224" y="2424"/>
                </a:lnTo>
                <a:lnTo>
                  <a:pt x="3226" y="2424"/>
                </a:lnTo>
                <a:lnTo>
                  <a:pt x="3226" y="2425"/>
                </a:lnTo>
                <a:lnTo>
                  <a:pt x="3227" y="2425"/>
                </a:lnTo>
                <a:lnTo>
                  <a:pt x="3227" y="2424"/>
                </a:lnTo>
                <a:lnTo>
                  <a:pt x="3227" y="2422"/>
                </a:lnTo>
                <a:lnTo>
                  <a:pt x="3229" y="2422"/>
                </a:lnTo>
                <a:lnTo>
                  <a:pt x="3230" y="2422"/>
                </a:lnTo>
                <a:lnTo>
                  <a:pt x="3230" y="2422"/>
                </a:lnTo>
                <a:lnTo>
                  <a:pt x="3232" y="2422"/>
                </a:lnTo>
                <a:lnTo>
                  <a:pt x="3233" y="2422"/>
                </a:lnTo>
                <a:lnTo>
                  <a:pt x="3235" y="2422"/>
                </a:lnTo>
                <a:lnTo>
                  <a:pt x="3236" y="2422"/>
                </a:lnTo>
                <a:lnTo>
                  <a:pt x="3236" y="2424"/>
                </a:lnTo>
                <a:lnTo>
                  <a:pt x="3237" y="2424"/>
                </a:lnTo>
                <a:lnTo>
                  <a:pt x="3239" y="2424"/>
                </a:lnTo>
                <a:lnTo>
                  <a:pt x="3239" y="2425"/>
                </a:lnTo>
                <a:lnTo>
                  <a:pt x="3239" y="2426"/>
                </a:lnTo>
                <a:lnTo>
                  <a:pt x="3239" y="2428"/>
                </a:lnTo>
                <a:lnTo>
                  <a:pt x="3239" y="2429"/>
                </a:lnTo>
                <a:lnTo>
                  <a:pt x="3240" y="2429"/>
                </a:lnTo>
                <a:lnTo>
                  <a:pt x="3240" y="2431"/>
                </a:lnTo>
                <a:lnTo>
                  <a:pt x="3240" y="2432"/>
                </a:lnTo>
                <a:lnTo>
                  <a:pt x="3240" y="2434"/>
                </a:lnTo>
                <a:lnTo>
                  <a:pt x="3240" y="2435"/>
                </a:lnTo>
                <a:lnTo>
                  <a:pt x="3240" y="2437"/>
                </a:lnTo>
                <a:lnTo>
                  <a:pt x="3240" y="2438"/>
                </a:lnTo>
                <a:lnTo>
                  <a:pt x="3239" y="2438"/>
                </a:lnTo>
                <a:lnTo>
                  <a:pt x="3239" y="2437"/>
                </a:lnTo>
                <a:lnTo>
                  <a:pt x="3237" y="2437"/>
                </a:lnTo>
                <a:lnTo>
                  <a:pt x="3236" y="2437"/>
                </a:lnTo>
                <a:lnTo>
                  <a:pt x="3236" y="2435"/>
                </a:lnTo>
                <a:lnTo>
                  <a:pt x="3235" y="2435"/>
                </a:lnTo>
                <a:lnTo>
                  <a:pt x="3235" y="2434"/>
                </a:lnTo>
                <a:lnTo>
                  <a:pt x="3233" y="2434"/>
                </a:lnTo>
                <a:lnTo>
                  <a:pt x="3233" y="2432"/>
                </a:lnTo>
                <a:lnTo>
                  <a:pt x="3232" y="2432"/>
                </a:lnTo>
                <a:lnTo>
                  <a:pt x="3232" y="2431"/>
                </a:lnTo>
                <a:lnTo>
                  <a:pt x="3232" y="2429"/>
                </a:lnTo>
                <a:lnTo>
                  <a:pt x="3230" y="2429"/>
                </a:lnTo>
                <a:lnTo>
                  <a:pt x="3230" y="2428"/>
                </a:lnTo>
                <a:lnTo>
                  <a:pt x="3230" y="2428"/>
                </a:lnTo>
                <a:lnTo>
                  <a:pt x="3230" y="2426"/>
                </a:lnTo>
                <a:lnTo>
                  <a:pt x="3229" y="2426"/>
                </a:lnTo>
                <a:lnTo>
                  <a:pt x="3229" y="2428"/>
                </a:lnTo>
                <a:lnTo>
                  <a:pt x="3230" y="2428"/>
                </a:lnTo>
                <a:lnTo>
                  <a:pt x="3230" y="2429"/>
                </a:lnTo>
                <a:lnTo>
                  <a:pt x="3230" y="2429"/>
                </a:lnTo>
                <a:lnTo>
                  <a:pt x="3230" y="2431"/>
                </a:lnTo>
                <a:lnTo>
                  <a:pt x="3230" y="2432"/>
                </a:lnTo>
                <a:lnTo>
                  <a:pt x="3232" y="2432"/>
                </a:lnTo>
                <a:lnTo>
                  <a:pt x="3232" y="2434"/>
                </a:lnTo>
                <a:lnTo>
                  <a:pt x="3230" y="2434"/>
                </a:lnTo>
                <a:lnTo>
                  <a:pt x="3230" y="2434"/>
                </a:lnTo>
                <a:lnTo>
                  <a:pt x="3230" y="2435"/>
                </a:lnTo>
                <a:lnTo>
                  <a:pt x="3230" y="2435"/>
                </a:lnTo>
                <a:lnTo>
                  <a:pt x="3230" y="2437"/>
                </a:lnTo>
                <a:lnTo>
                  <a:pt x="3230" y="2437"/>
                </a:lnTo>
                <a:lnTo>
                  <a:pt x="3230" y="2438"/>
                </a:lnTo>
                <a:lnTo>
                  <a:pt x="3229" y="2438"/>
                </a:lnTo>
                <a:lnTo>
                  <a:pt x="3227" y="2438"/>
                </a:lnTo>
                <a:lnTo>
                  <a:pt x="3227" y="2440"/>
                </a:lnTo>
                <a:lnTo>
                  <a:pt x="3227" y="2441"/>
                </a:lnTo>
                <a:lnTo>
                  <a:pt x="3229" y="2441"/>
                </a:lnTo>
                <a:lnTo>
                  <a:pt x="3229" y="2440"/>
                </a:lnTo>
                <a:lnTo>
                  <a:pt x="3230" y="2440"/>
                </a:lnTo>
                <a:lnTo>
                  <a:pt x="3230" y="2438"/>
                </a:lnTo>
                <a:lnTo>
                  <a:pt x="3230" y="2438"/>
                </a:lnTo>
                <a:lnTo>
                  <a:pt x="3230" y="2440"/>
                </a:lnTo>
                <a:lnTo>
                  <a:pt x="3230" y="2441"/>
                </a:lnTo>
                <a:lnTo>
                  <a:pt x="3232" y="2441"/>
                </a:lnTo>
                <a:lnTo>
                  <a:pt x="3232" y="2441"/>
                </a:lnTo>
                <a:lnTo>
                  <a:pt x="3230" y="2441"/>
                </a:lnTo>
                <a:lnTo>
                  <a:pt x="3230" y="2442"/>
                </a:lnTo>
                <a:lnTo>
                  <a:pt x="3232" y="2442"/>
                </a:lnTo>
                <a:lnTo>
                  <a:pt x="3232" y="2444"/>
                </a:lnTo>
                <a:lnTo>
                  <a:pt x="3233" y="2444"/>
                </a:lnTo>
                <a:lnTo>
                  <a:pt x="3233" y="2442"/>
                </a:lnTo>
                <a:lnTo>
                  <a:pt x="3235" y="2441"/>
                </a:lnTo>
                <a:lnTo>
                  <a:pt x="3235" y="2442"/>
                </a:lnTo>
                <a:lnTo>
                  <a:pt x="3236" y="2442"/>
                </a:lnTo>
                <a:lnTo>
                  <a:pt x="3237" y="2442"/>
                </a:lnTo>
                <a:lnTo>
                  <a:pt x="3237" y="2444"/>
                </a:lnTo>
                <a:lnTo>
                  <a:pt x="3239" y="2445"/>
                </a:lnTo>
                <a:lnTo>
                  <a:pt x="3237" y="2445"/>
                </a:lnTo>
                <a:lnTo>
                  <a:pt x="3236" y="2445"/>
                </a:lnTo>
                <a:lnTo>
                  <a:pt x="3235" y="2445"/>
                </a:lnTo>
                <a:lnTo>
                  <a:pt x="3235" y="2447"/>
                </a:lnTo>
                <a:lnTo>
                  <a:pt x="3236" y="2447"/>
                </a:lnTo>
                <a:lnTo>
                  <a:pt x="3237" y="2447"/>
                </a:lnTo>
                <a:lnTo>
                  <a:pt x="3239" y="2447"/>
                </a:lnTo>
                <a:lnTo>
                  <a:pt x="3239" y="2448"/>
                </a:lnTo>
                <a:lnTo>
                  <a:pt x="3237" y="2448"/>
                </a:lnTo>
                <a:lnTo>
                  <a:pt x="3237" y="2451"/>
                </a:lnTo>
                <a:lnTo>
                  <a:pt x="3237" y="2453"/>
                </a:lnTo>
                <a:lnTo>
                  <a:pt x="3239" y="2453"/>
                </a:lnTo>
                <a:lnTo>
                  <a:pt x="3239" y="2454"/>
                </a:lnTo>
                <a:lnTo>
                  <a:pt x="3240" y="2454"/>
                </a:lnTo>
                <a:lnTo>
                  <a:pt x="3240" y="2455"/>
                </a:lnTo>
                <a:lnTo>
                  <a:pt x="3240" y="2457"/>
                </a:lnTo>
                <a:lnTo>
                  <a:pt x="3240" y="2458"/>
                </a:lnTo>
                <a:lnTo>
                  <a:pt x="3239" y="2458"/>
                </a:lnTo>
                <a:lnTo>
                  <a:pt x="3239" y="2460"/>
                </a:lnTo>
                <a:lnTo>
                  <a:pt x="3237" y="2460"/>
                </a:lnTo>
                <a:lnTo>
                  <a:pt x="3237" y="2461"/>
                </a:lnTo>
                <a:lnTo>
                  <a:pt x="3239" y="2461"/>
                </a:lnTo>
                <a:lnTo>
                  <a:pt x="3239" y="2463"/>
                </a:lnTo>
                <a:lnTo>
                  <a:pt x="3240" y="2463"/>
                </a:lnTo>
                <a:lnTo>
                  <a:pt x="3242" y="2463"/>
                </a:lnTo>
                <a:lnTo>
                  <a:pt x="3242" y="2464"/>
                </a:lnTo>
                <a:lnTo>
                  <a:pt x="3243" y="2464"/>
                </a:lnTo>
                <a:lnTo>
                  <a:pt x="3243" y="2466"/>
                </a:lnTo>
                <a:lnTo>
                  <a:pt x="3243" y="2467"/>
                </a:lnTo>
                <a:lnTo>
                  <a:pt x="3242" y="2467"/>
                </a:lnTo>
                <a:lnTo>
                  <a:pt x="3240" y="2467"/>
                </a:lnTo>
                <a:lnTo>
                  <a:pt x="3239" y="2467"/>
                </a:lnTo>
                <a:lnTo>
                  <a:pt x="3239" y="2468"/>
                </a:lnTo>
                <a:lnTo>
                  <a:pt x="3239" y="2470"/>
                </a:lnTo>
                <a:lnTo>
                  <a:pt x="3240" y="2470"/>
                </a:lnTo>
                <a:lnTo>
                  <a:pt x="3240" y="2468"/>
                </a:lnTo>
                <a:lnTo>
                  <a:pt x="3242" y="2468"/>
                </a:lnTo>
                <a:lnTo>
                  <a:pt x="3243" y="2468"/>
                </a:lnTo>
                <a:lnTo>
                  <a:pt x="3243" y="2470"/>
                </a:lnTo>
                <a:lnTo>
                  <a:pt x="3245" y="2470"/>
                </a:lnTo>
                <a:lnTo>
                  <a:pt x="3245" y="2471"/>
                </a:lnTo>
                <a:lnTo>
                  <a:pt x="3245" y="2473"/>
                </a:lnTo>
                <a:lnTo>
                  <a:pt x="3245" y="2474"/>
                </a:lnTo>
                <a:lnTo>
                  <a:pt x="3245" y="2476"/>
                </a:lnTo>
                <a:lnTo>
                  <a:pt x="3243" y="2476"/>
                </a:lnTo>
                <a:lnTo>
                  <a:pt x="3243" y="2476"/>
                </a:lnTo>
                <a:lnTo>
                  <a:pt x="3245" y="2476"/>
                </a:lnTo>
                <a:lnTo>
                  <a:pt x="3245" y="2477"/>
                </a:lnTo>
                <a:lnTo>
                  <a:pt x="3246" y="2477"/>
                </a:lnTo>
                <a:lnTo>
                  <a:pt x="3246" y="2479"/>
                </a:lnTo>
                <a:lnTo>
                  <a:pt x="3246" y="2480"/>
                </a:lnTo>
                <a:lnTo>
                  <a:pt x="3246" y="2482"/>
                </a:lnTo>
                <a:lnTo>
                  <a:pt x="3245" y="2482"/>
                </a:lnTo>
                <a:lnTo>
                  <a:pt x="3245" y="2483"/>
                </a:lnTo>
                <a:lnTo>
                  <a:pt x="3246" y="2483"/>
                </a:lnTo>
                <a:lnTo>
                  <a:pt x="3246" y="2484"/>
                </a:lnTo>
                <a:lnTo>
                  <a:pt x="3246" y="2486"/>
                </a:lnTo>
                <a:lnTo>
                  <a:pt x="3248" y="2486"/>
                </a:lnTo>
                <a:lnTo>
                  <a:pt x="3248" y="2487"/>
                </a:lnTo>
                <a:lnTo>
                  <a:pt x="3248" y="2489"/>
                </a:lnTo>
                <a:lnTo>
                  <a:pt x="3246" y="2489"/>
                </a:lnTo>
                <a:lnTo>
                  <a:pt x="3246" y="2490"/>
                </a:lnTo>
                <a:lnTo>
                  <a:pt x="3246" y="2492"/>
                </a:lnTo>
                <a:lnTo>
                  <a:pt x="3248" y="2492"/>
                </a:lnTo>
                <a:lnTo>
                  <a:pt x="3248" y="2490"/>
                </a:lnTo>
                <a:lnTo>
                  <a:pt x="3249" y="2490"/>
                </a:lnTo>
                <a:lnTo>
                  <a:pt x="3249" y="2492"/>
                </a:lnTo>
                <a:lnTo>
                  <a:pt x="3249" y="2493"/>
                </a:lnTo>
                <a:lnTo>
                  <a:pt x="3249" y="2495"/>
                </a:lnTo>
                <a:lnTo>
                  <a:pt x="3249" y="2496"/>
                </a:lnTo>
                <a:lnTo>
                  <a:pt x="3249" y="2497"/>
                </a:lnTo>
                <a:lnTo>
                  <a:pt x="3249" y="2499"/>
                </a:lnTo>
                <a:lnTo>
                  <a:pt x="3249" y="2500"/>
                </a:lnTo>
                <a:lnTo>
                  <a:pt x="3249" y="2502"/>
                </a:lnTo>
                <a:lnTo>
                  <a:pt x="3250" y="2502"/>
                </a:lnTo>
                <a:lnTo>
                  <a:pt x="3250" y="2503"/>
                </a:lnTo>
                <a:lnTo>
                  <a:pt x="3250" y="2505"/>
                </a:lnTo>
                <a:lnTo>
                  <a:pt x="3252" y="2505"/>
                </a:lnTo>
                <a:lnTo>
                  <a:pt x="3252" y="2506"/>
                </a:lnTo>
                <a:lnTo>
                  <a:pt x="3252" y="2508"/>
                </a:lnTo>
                <a:lnTo>
                  <a:pt x="3252" y="2509"/>
                </a:lnTo>
                <a:lnTo>
                  <a:pt x="3250" y="2509"/>
                </a:lnTo>
                <a:lnTo>
                  <a:pt x="3249" y="2509"/>
                </a:lnTo>
                <a:lnTo>
                  <a:pt x="3248" y="2509"/>
                </a:lnTo>
                <a:lnTo>
                  <a:pt x="3248" y="2510"/>
                </a:lnTo>
                <a:lnTo>
                  <a:pt x="3249" y="2510"/>
                </a:lnTo>
                <a:lnTo>
                  <a:pt x="3250" y="2510"/>
                </a:lnTo>
                <a:lnTo>
                  <a:pt x="3252" y="2510"/>
                </a:lnTo>
                <a:lnTo>
                  <a:pt x="3252" y="2512"/>
                </a:lnTo>
                <a:lnTo>
                  <a:pt x="3253" y="2512"/>
                </a:lnTo>
                <a:lnTo>
                  <a:pt x="3253" y="2512"/>
                </a:lnTo>
                <a:lnTo>
                  <a:pt x="3253" y="2513"/>
                </a:lnTo>
                <a:lnTo>
                  <a:pt x="3253" y="2515"/>
                </a:lnTo>
                <a:close/>
                <a:moveTo>
                  <a:pt x="3178" y="2440"/>
                </a:moveTo>
                <a:lnTo>
                  <a:pt x="3177" y="2440"/>
                </a:lnTo>
                <a:lnTo>
                  <a:pt x="3177" y="2441"/>
                </a:lnTo>
                <a:lnTo>
                  <a:pt x="3177" y="2441"/>
                </a:lnTo>
                <a:lnTo>
                  <a:pt x="3178" y="2441"/>
                </a:lnTo>
                <a:lnTo>
                  <a:pt x="3178" y="2441"/>
                </a:lnTo>
                <a:lnTo>
                  <a:pt x="3178" y="2440"/>
                </a:lnTo>
                <a:close/>
                <a:moveTo>
                  <a:pt x="3187" y="2441"/>
                </a:moveTo>
                <a:lnTo>
                  <a:pt x="3188" y="2441"/>
                </a:lnTo>
                <a:lnTo>
                  <a:pt x="3188" y="2441"/>
                </a:lnTo>
                <a:lnTo>
                  <a:pt x="3187" y="2441"/>
                </a:lnTo>
                <a:lnTo>
                  <a:pt x="3187" y="2441"/>
                </a:lnTo>
                <a:close/>
                <a:moveTo>
                  <a:pt x="3194" y="2444"/>
                </a:moveTo>
                <a:lnTo>
                  <a:pt x="3193" y="2444"/>
                </a:lnTo>
                <a:lnTo>
                  <a:pt x="3191" y="2444"/>
                </a:lnTo>
                <a:lnTo>
                  <a:pt x="3191" y="2445"/>
                </a:lnTo>
                <a:lnTo>
                  <a:pt x="3190" y="2445"/>
                </a:lnTo>
                <a:lnTo>
                  <a:pt x="3188" y="2445"/>
                </a:lnTo>
                <a:lnTo>
                  <a:pt x="3188" y="2447"/>
                </a:lnTo>
                <a:lnTo>
                  <a:pt x="3187" y="2447"/>
                </a:lnTo>
                <a:lnTo>
                  <a:pt x="3187" y="2445"/>
                </a:lnTo>
                <a:lnTo>
                  <a:pt x="3187" y="2444"/>
                </a:lnTo>
                <a:lnTo>
                  <a:pt x="3185" y="2444"/>
                </a:lnTo>
                <a:lnTo>
                  <a:pt x="3185" y="2445"/>
                </a:lnTo>
                <a:lnTo>
                  <a:pt x="3185" y="2447"/>
                </a:lnTo>
                <a:lnTo>
                  <a:pt x="3185" y="2448"/>
                </a:lnTo>
                <a:lnTo>
                  <a:pt x="3184" y="2448"/>
                </a:lnTo>
                <a:lnTo>
                  <a:pt x="3184" y="2447"/>
                </a:lnTo>
                <a:lnTo>
                  <a:pt x="3182" y="2447"/>
                </a:lnTo>
                <a:lnTo>
                  <a:pt x="3182" y="2445"/>
                </a:lnTo>
                <a:lnTo>
                  <a:pt x="3181" y="2445"/>
                </a:lnTo>
                <a:lnTo>
                  <a:pt x="3180" y="2445"/>
                </a:lnTo>
                <a:lnTo>
                  <a:pt x="3180" y="2447"/>
                </a:lnTo>
                <a:lnTo>
                  <a:pt x="3181" y="2447"/>
                </a:lnTo>
                <a:lnTo>
                  <a:pt x="3181" y="2448"/>
                </a:lnTo>
                <a:lnTo>
                  <a:pt x="3182" y="2448"/>
                </a:lnTo>
                <a:lnTo>
                  <a:pt x="3182" y="2450"/>
                </a:lnTo>
                <a:lnTo>
                  <a:pt x="3182" y="2451"/>
                </a:lnTo>
                <a:lnTo>
                  <a:pt x="3182" y="2453"/>
                </a:lnTo>
                <a:lnTo>
                  <a:pt x="3184" y="2453"/>
                </a:lnTo>
                <a:lnTo>
                  <a:pt x="3184" y="2454"/>
                </a:lnTo>
                <a:lnTo>
                  <a:pt x="3182" y="2454"/>
                </a:lnTo>
                <a:lnTo>
                  <a:pt x="3182" y="2455"/>
                </a:lnTo>
                <a:lnTo>
                  <a:pt x="3184" y="2455"/>
                </a:lnTo>
                <a:lnTo>
                  <a:pt x="3184" y="2457"/>
                </a:lnTo>
                <a:lnTo>
                  <a:pt x="3184" y="2458"/>
                </a:lnTo>
                <a:lnTo>
                  <a:pt x="3184" y="2460"/>
                </a:lnTo>
                <a:lnTo>
                  <a:pt x="3185" y="2458"/>
                </a:lnTo>
                <a:lnTo>
                  <a:pt x="3185" y="2457"/>
                </a:lnTo>
                <a:lnTo>
                  <a:pt x="3185" y="2455"/>
                </a:lnTo>
                <a:lnTo>
                  <a:pt x="3187" y="2455"/>
                </a:lnTo>
                <a:lnTo>
                  <a:pt x="3187" y="2457"/>
                </a:lnTo>
                <a:lnTo>
                  <a:pt x="3188" y="2457"/>
                </a:lnTo>
                <a:lnTo>
                  <a:pt x="3188" y="2455"/>
                </a:lnTo>
                <a:lnTo>
                  <a:pt x="3187" y="2455"/>
                </a:lnTo>
                <a:lnTo>
                  <a:pt x="3187" y="2454"/>
                </a:lnTo>
                <a:lnTo>
                  <a:pt x="3187" y="2453"/>
                </a:lnTo>
                <a:lnTo>
                  <a:pt x="3187" y="2451"/>
                </a:lnTo>
                <a:lnTo>
                  <a:pt x="3188" y="2453"/>
                </a:lnTo>
                <a:lnTo>
                  <a:pt x="3188" y="2454"/>
                </a:lnTo>
                <a:lnTo>
                  <a:pt x="3190" y="2454"/>
                </a:lnTo>
                <a:lnTo>
                  <a:pt x="3190" y="2453"/>
                </a:lnTo>
                <a:lnTo>
                  <a:pt x="3188" y="2453"/>
                </a:lnTo>
                <a:lnTo>
                  <a:pt x="3188" y="2451"/>
                </a:lnTo>
                <a:lnTo>
                  <a:pt x="3187" y="2451"/>
                </a:lnTo>
                <a:lnTo>
                  <a:pt x="3187" y="2450"/>
                </a:lnTo>
                <a:lnTo>
                  <a:pt x="3188" y="2450"/>
                </a:lnTo>
                <a:lnTo>
                  <a:pt x="3188" y="2448"/>
                </a:lnTo>
                <a:lnTo>
                  <a:pt x="3190" y="2448"/>
                </a:lnTo>
                <a:lnTo>
                  <a:pt x="3191" y="2448"/>
                </a:lnTo>
                <a:lnTo>
                  <a:pt x="3191" y="2447"/>
                </a:lnTo>
                <a:lnTo>
                  <a:pt x="3193" y="2447"/>
                </a:lnTo>
                <a:lnTo>
                  <a:pt x="3193" y="2445"/>
                </a:lnTo>
                <a:lnTo>
                  <a:pt x="3194" y="2445"/>
                </a:lnTo>
                <a:lnTo>
                  <a:pt x="3194" y="2444"/>
                </a:lnTo>
                <a:close/>
                <a:moveTo>
                  <a:pt x="3208" y="2495"/>
                </a:moveTo>
                <a:lnTo>
                  <a:pt x="3210" y="2495"/>
                </a:lnTo>
                <a:lnTo>
                  <a:pt x="3210" y="2493"/>
                </a:lnTo>
                <a:lnTo>
                  <a:pt x="3211" y="2493"/>
                </a:lnTo>
                <a:lnTo>
                  <a:pt x="3213" y="2493"/>
                </a:lnTo>
                <a:lnTo>
                  <a:pt x="3213" y="2492"/>
                </a:lnTo>
                <a:lnTo>
                  <a:pt x="3214" y="2492"/>
                </a:lnTo>
                <a:lnTo>
                  <a:pt x="3216" y="2492"/>
                </a:lnTo>
                <a:lnTo>
                  <a:pt x="3216" y="2490"/>
                </a:lnTo>
                <a:lnTo>
                  <a:pt x="3217" y="2490"/>
                </a:lnTo>
                <a:lnTo>
                  <a:pt x="3217" y="2489"/>
                </a:lnTo>
                <a:lnTo>
                  <a:pt x="3216" y="2489"/>
                </a:lnTo>
                <a:lnTo>
                  <a:pt x="3216" y="2490"/>
                </a:lnTo>
                <a:lnTo>
                  <a:pt x="3214" y="2490"/>
                </a:lnTo>
                <a:lnTo>
                  <a:pt x="3213" y="2490"/>
                </a:lnTo>
                <a:lnTo>
                  <a:pt x="3213" y="2492"/>
                </a:lnTo>
                <a:lnTo>
                  <a:pt x="3211" y="2492"/>
                </a:lnTo>
                <a:lnTo>
                  <a:pt x="3210" y="2492"/>
                </a:lnTo>
                <a:lnTo>
                  <a:pt x="3210" y="2493"/>
                </a:lnTo>
                <a:lnTo>
                  <a:pt x="3208" y="2493"/>
                </a:lnTo>
                <a:lnTo>
                  <a:pt x="3208" y="2495"/>
                </a:lnTo>
                <a:close/>
                <a:moveTo>
                  <a:pt x="3220" y="2502"/>
                </a:moveTo>
                <a:lnTo>
                  <a:pt x="3219" y="2502"/>
                </a:lnTo>
                <a:lnTo>
                  <a:pt x="3217" y="2502"/>
                </a:lnTo>
                <a:lnTo>
                  <a:pt x="3216" y="2502"/>
                </a:lnTo>
                <a:lnTo>
                  <a:pt x="3214" y="2502"/>
                </a:lnTo>
                <a:lnTo>
                  <a:pt x="3214" y="2503"/>
                </a:lnTo>
                <a:lnTo>
                  <a:pt x="3213" y="2503"/>
                </a:lnTo>
                <a:lnTo>
                  <a:pt x="3213" y="2505"/>
                </a:lnTo>
                <a:lnTo>
                  <a:pt x="3211" y="2505"/>
                </a:lnTo>
                <a:lnTo>
                  <a:pt x="3211" y="2506"/>
                </a:lnTo>
                <a:lnTo>
                  <a:pt x="3210" y="2506"/>
                </a:lnTo>
                <a:lnTo>
                  <a:pt x="3210" y="2508"/>
                </a:lnTo>
                <a:lnTo>
                  <a:pt x="3208" y="2508"/>
                </a:lnTo>
                <a:lnTo>
                  <a:pt x="3208" y="2509"/>
                </a:lnTo>
                <a:lnTo>
                  <a:pt x="3210" y="2509"/>
                </a:lnTo>
                <a:lnTo>
                  <a:pt x="3210" y="2508"/>
                </a:lnTo>
                <a:lnTo>
                  <a:pt x="3211" y="2508"/>
                </a:lnTo>
                <a:lnTo>
                  <a:pt x="3211" y="2506"/>
                </a:lnTo>
                <a:lnTo>
                  <a:pt x="3213" y="2506"/>
                </a:lnTo>
                <a:lnTo>
                  <a:pt x="3213" y="2508"/>
                </a:lnTo>
                <a:lnTo>
                  <a:pt x="3214" y="2508"/>
                </a:lnTo>
                <a:lnTo>
                  <a:pt x="3214" y="2506"/>
                </a:lnTo>
                <a:lnTo>
                  <a:pt x="3214" y="2505"/>
                </a:lnTo>
                <a:lnTo>
                  <a:pt x="3214" y="2503"/>
                </a:lnTo>
                <a:lnTo>
                  <a:pt x="3216" y="2503"/>
                </a:lnTo>
                <a:lnTo>
                  <a:pt x="3217" y="2503"/>
                </a:lnTo>
                <a:lnTo>
                  <a:pt x="3219" y="2503"/>
                </a:lnTo>
                <a:lnTo>
                  <a:pt x="3220" y="2503"/>
                </a:lnTo>
                <a:lnTo>
                  <a:pt x="3220" y="2502"/>
                </a:lnTo>
                <a:close/>
                <a:moveTo>
                  <a:pt x="3227" y="2442"/>
                </a:moveTo>
                <a:lnTo>
                  <a:pt x="3227" y="2444"/>
                </a:lnTo>
                <a:lnTo>
                  <a:pt x="3229" y="2444"/>
                </a:lnTo>
                <a:lnTo>
                  <a:pt x="3229" y="2442"/>
                </a:lnTo>
                <a:lnTo>
                  <a:pt x="3227" y="2442"/>
                </a:lnTo>
                <a:close/>
                <a:moveTo>
                  <a:pt x="3227" y="2512"/>
                </a:moveTo>
                <a:lnTo>
                  <a:pt x="3227" y="2512"/>
                </a:lnTo>
                <a:lnTo>
                  <a:pt x="3229" y="2512"/>
                </a:lnTo>
                <a:lnTo>
                  <a:pt x="3229" y="2512"/>
                </a:lnTo>
                <a:lnTo>
                  <a:pt x="3227" y="2512"/>
                </a:lnTo>
                <a:close/>
                <a:moveTo>
                  <a:pt x="3227" y="2434"/>
                </a:moveTo>
                <a:lnTo>
                  <a:pt x="3227" y="2435"/>
                </a:lnTo>
                <a:lnTo>
                  <a:pt x="3229" y="2435"/>
                </a:lnTo>
                <a:lnTo>
                  <a:pt x="3229" y="2434"/>
                </a:lnTo>
                <a:lnTo>
                  <a:pt x="3229" y="2432"/>
                </a:lnTo>
                <a:lnTo>
                  <a:pt x="3227" y="2432"/>
                </a:lnTo>
                <a:lnTo>
                  <a:pt x="3226" y="2432"/>
                </a:lnTo>
                <a:lnTo>
                  <a:pt x="3224" y="2432"/>
                </a:lnTo>
                <a:lnTo>
                  <a:pt x="3223" y="2432"/>
                </a:lnTo>
                <a:lnTo>
                  <a:pt x="3223" y="2434"/>
                </a:lnTo>
                <a:lnTo>
                  <a:pt x="3224" y="2434"/>
                </a:lnTo>
                <a:lnTo>
                  <a:pt x="3226" y="2434"/>
                </a:lnTo>
                <a:lnTo>
                  <a:pt x="3227" y="2434"/>
                </a:lnTo>
                <a:close/>
                <a:moveTo>
                  <a:pt x="3229" y="2519"/>
                </a:moveTo>
                <a:lnTo>
                  <a:pt x="3227" y="2519"/>
                </a:lnTo>
                <a:lnTo>
                  <a:pt x="3227" y="2521"/>
                </a:lnTo>
                <a:lnTo>
                  <a:pt x="3227" y="2522"/>
                </a:lnTo>
                <a:lnTo>
                  <a:pt x="3227" y="2523"/>
                </a:lnTo>
                <a:lnTo>
                  <a:pt x="3229" y="2523"/>
                </a:lnTo>
                <a:lnTo>
                  <a:pt x="3229" y="2522"/>
                </a:lnTo>
                <a:lnTo>
                  <a:pt x="3229" y="2521"/>
                </a:lnTo>
                <a:lnTo>
                  <a:pt x="3229" y="2519"/>
                </a:lnTo>
                <a:close/>
                <a:moveTo>
                  <a:pt x="3230" y="2516"/>
                </a:moveTo>
                <a:lnTo>
                  <a:pt x="3229" y="2516"/>
                </a:lnTo>
                <a:lnTo>
                  <a:pt x="3229" y="2518"/>
                </a:lnTo>
                <a:lnTo>
                  <a:pt x="3230" y="2518"/>
                </a:lnTo>
                <a:lnTo>
                  <a:pt x="3230" y="2516"/>
                </a:lnTo>
                <a:close/>
                <a:moveTo>
                  <a:pt x="3229" y="2537"/>
                </a:moveTo>
                <a:lnTo>
                  <a:pt x="3229" y="2535"/>
                </a:lnTo>
                <a:lnTo>
                  <a:pt x="3227" y="2535"/>
                </a:lnTo>
                <a:lnTo>
                  <a:pt x="3227" y="2537"/>
                </a:lnTo>
                <a:lnTo>
                  <a:pt x="3229" y="2537"/>
                </a:lnTo>
                <a:close/>
                <a:moveTo>
                  <a:pt x="3230" y="2547"/>
                </a:moveTo>
                <a:lnTo>
                  <a:pt x="3229" y="2547"/>
                </a:lnTo>
                <a:lnTo>
                  <a:pt x="3229" y="2547"/>
                </a:lnTo>
                <a:lnTo>
                  <a:pt x="3230" y="2547"/>
                </a:lnTo>
                <a:lnTo>
                  <a:pt x="3230" y="2547"/>
                </a:lnTo>
                <a:close/>
                <a:moveTo>
                  <a:pt x="3235" y="2551"/>
                </a:moveTo>
                <a:lnTo>
                  <a:pt x="3233" y="2551"/>
                </a:lnTo>
                <a:lnTo>
                  <a:pt x="3233" y="2552"/>
                </a:lnTo>
                <a:lnTo>
                  <a:pt x="3232" y="2552"/>
                </a:lnTo>
                <a:lnTo>
                  <a:pt x="3232" y="2554"/>
                </a:lnTo>
                <a:lnTo>
                  <a:pt x="3232" y="2555"/>
                </a:lnTo>
                <a:lnTo>
                  <a:pt x="3233" y="2555"/>
                </a:lnTo>
                <a:lnTo>
                  <a:pt x="3233" y="2554"/>
                </a:lnTo>
                <a:lnTo>
                  <a:pt x="3233" y="2552"/>
                </a:lnTo>
                <a:lnTo>
                  <a:pt x="3235" y="2552"/>
                </a:lnTo>
                <a:lnTo>
                  <a:pt x="3235" y="2551"/>
                </a:lnTo>
                <a:close/>
                <a:moveTo>
                  <a:pt x="3239" y="2515"/>
                </a:moveTo>
                <a:lnTo>
                  <a:pt x="3239" y="2513"/>
                </a:lnTo>
                <a:lnTo>
                  <a:pt x="3237" y="2513"/>
                </a:lnTo>
                <a:lnTo>
                  <a:pt x="3237" y="2515"/>
                </a:lnTo>
                <a:lnTo>
                  <a:pt x="3239" y="2515"/>
                </a:lnTo>
                <a:close/>
                <a:moveTo>
                  <a:pt x="3240" y="2567"/>
                </a:moveTo>
                <a:lnTo>
                  <a:pt x="3239" y="2567"/>
                </a:lnTo>
                <a:lnTo>
                  <a:pt x="3239" y="2568"/>
                </a:lnTo>
                <a:lnTo>
                  <a:pt x="3240" y="2568"/>
                </a:lnTo>
                <a:lnTo>
                  <a:pt x="3240" y="2567"/>
                </a:lnTo>
                <a:close/>
                <a:moveTo>
                  <a:pt x="3240" y="2564"/>
                </a:moveTo>
                <a:lnTo>
                  <a:pt x="3239" y="2564"/>
                </a:lnTo>
                <a:lnTo>
                  <a:pt x="3239" y="2565"/>
                </a:lnTo>
                <a:lnTo>
                  <a:pt x="3240" y="2565"/>
                </a:lnTo>
                <a:lnTo>
                  <a:pt x="3240" y="2564"/>
                </a:lnTo>
                <a:close/>
                <a:moveTo>
                  <a:pt x="3242" y="2497"/>
                </a:moveTo>
                <a:lnTo>
                  <a:pt x="3243" y="2497"/>
                </a:lnTo>
                <a:lnTo>
                  <a:pt x="3243" y="2496"/>
                </a:lnTo>
                <a:lnTo>
                  <a:pt x="3242" y="2496"/>
                </a:lnTo>
                <a:lnTo>
                  <a:pt x="3242" y="2497"/>
                </a:lnTo>
                <a:close/>
                <a:moveTo>
                  <a:pt x="3245" y="2576"/>
                </a:moveTo>
                <a:lnTo>
                  <a:pt x="3243" y="2576"/>
                </a:lnTo>
                <a:lnTo>
                  <a:pt x="3242" y="2576"/>
                </a:lnTo>
                <a:lnTo>
                  <a:pt x="3242" y="2577"/>
                </a:lnTo>
                <a:lnTo>
                  <a:pt x="3243" y="2577"/>
                </a:lnTo>
                <a:lnTo>
                  <a:pt x="3243" y="2576"/>
                </a:lnTo>
                <a:lnTo>
                  <a:pt x="3245" y="2577"/>
                </a:lnTo>
                <a:lnTo>
                  <a:pt x="3245" y="2576"/>
                </a:lnTo>
                <a:close/>
                <a:moveTo>
                  <a:pt x="3249" y="2570"/>
                </a:moveTo>
                <a:lnTo>
                  <a:pt x="3248" y="2570"/>
                </a:lnTo>
                <a:lnTo>
                  <a:pt x="3248" y="2571"/>
                </a:lnTo>
                <a:lnTo>
                  <a:pt x="3246" y="2571"/>
                </a:lnTo>
                <a:lnTo>
                  <a:pt x="3246" y="2573"/>
                </a:lnTo>
                <a:lnTo>
                  <a:pt x="3245" y="2573"/>
                </a:lnTo>
                <a:lnTo>
                  <a:pt x="3245" y="2574"/>
                </a:lnTo>
                <a:lnTo>
                  <a:pt x="3246" y="2574"/>
                </a:lnTo>
                <a:lnTo>
                  <a:pt x="3246" y="2573"/>
                </a:lnTo>
                <a:lnTo>
                  <a:pt x="3248" y="2573"/>
                </a:lnTo>
                <a:lnTo>
                  <a:pt x="3248" y="2571"/>
                </a:lnTo>
                <a:lnTo>
                  <a:pt x="3249" y="2571"/>
                </a:lnTo>
                <a:lnTo>
                  <a:pt x="3249" y="2570"/>
                </a:lnTo>
                <a:close/>
                <a:moveTo>
                  <a:pt x="3245" y="2552"/>
                </a:moveTo>
                <a:lnTo>
                  <a:pt x="3245" y="2554"/>
                </a:lnTo>
                <a:lnTo>
                  <a:pt x="3246" y="2554"/>
                </a:lnTo>
                <a:lnTo>
                  <a:pt x="3248" y="2554"/>
                </a:lnTo>
                <a:lnTo>
                  <a:pt x="3249" y="2554"/>
                </a:lnTo>
                <a:lnTo>
                  <a:pt x="3248" y="2552"/>
                </a:lnTo>
                <a:lnTo>
                  <a:pt x="3246" y="2552"/>
                </a:lnTo>
                <a:lnTo>
                  <a:pt x="3245" y="2552"/>
                </a:lnTo>
                <a:close/>
                <a:moveTo>
                  <a:pt x="3245" y="2499"/>
                </a:moveTo>
                <a:lnTo>
                  <a:pt x="3246" y="2499"/>
                </a:lnTo>
                <a:lnTo>
                  <a:pt x="3246" y="2500"/>
                </a:lnTo>
                <a:lnTo>
                  <a:pt x="3248" y="2500"/>
                </a:lnTo>
                <a:lnTo>
                  <a:pt x="3248" y="2499"/>
                </a:lnTo>
                <a:lnTo>
                  <a:pt x="3246" y="2499"/>
                </a:lnTo>
                <a:lnTo>
                  <a:pt x="3246" y="2497"/>
                </a:lnTo>
                <a:lnTo>
                  <a:pt x="3245" y="2497"/>
                </a:lnTo>
                <a:lnTo>
                  <a:pt x="3245" y="2499"/>
                </a:lnTo>
                <a:close/>
                <a:moveTo>
                  <a:pt x="3245" y="2509"/>
                </a:moveTo>
                <a:lnTo>
                  <a:pt x="3246" y="2509"/>
                </a:lnTo>
                <a:lnTo>
                  <a:pt x="3246" y="2508"/>
                </a:lnTo>
                <a:lnTo>
                  <a:pt x="3245" y="2508"/>
                </a:lnTo>
                <a:lnTo>
                  <a:pt x="3245" y="2509"/>
                </a:lnTo>
                <a:close/>
                <a:moveTo>
                  <a:pt x="3252" y="2529"/>
                </a:moveTo>
                <a:lnTo>
                  <a:pt x="3250" y="2529"/>
                </a:lnTo>
                <a:lnTo>
                  <a:pt x="3250" y="2531"/>
                </a:lnTo>
                <a:lnTo>
                  <a:pt x="3250" y="2532"/>
                </a:lnTo>
                <a:lnTo>
                  <a:pt x="3252" y="2532"/>
                </a:lnTo>
                <a:lnTo>
                  <a:pt x="3252" y="2531"/>
                </a:lnTo>
                <a:lnTo>
                  <a:pt x="3252" y="2529"/>
                </a:lnTo>
                <a:close/>
                <a:moveTo>
                  <a:pt x="3252" y="2513"/>
                </a:moveTo>
                <a:lnTo>
                  <a:pt x="3250" y="2513"/>
                </a:lnTo>
                <a:lnTo>
                  <a:pt x="3250" y="2515"/>
                </a:lnTo>
                <a:lnTo>
                  <a:pt x="3249" y="2515"/>
                </a:lnTo>
                <a:lnTo>
                  <a:pt x="3249" y="2516"/>
                </a:lnTo>
                <a:lnTo>
                  <a:pt x="3248" y="2516"/>
                </a:lnTo>
                <a:lnTo>
                  <a:pt x="3246" y="2516"/>
                </a:lnTo>
                <a:lnTo>
                  <a:pt x="3245" y="2516"/>
                </a:lnTo>
                <a:lnTo>
                  <a:pt x="3245" y="2518"/>
                </a:lnTo>
                <a:lnTo>
                  <a:pt x="3246" y="2518"/>
                </a:lnTo>
                <a:lnTo>
                  <a:pt x="3248" y="2518"/>
                </a:lnTo>
                <a:lnTo>
                  <a:pt x="3249" y="2518"/>
                </a:lnTo>
                <a:lnTo>
                  <a:pt x="3250" y="2518"/>
                </a:lnTo>
                <a:lnTo>
                  <a:pt x="3249" y="2516"/>
                </a:lnTo>
                <a:lnTo>
                  <a:pt x="3250" y="2516"/>
                </a:lnTo>
                <a:lnTo>
                  <a:pt x="3250" y="2515"/>
                </a:lnTo>
                <a:lnTo>
                  <a:pt x="3252" y="2515"/>
                </a:lnTo>
                <a:lnTo>
                  <a:pt x="3252" y="2513"/>
                </a:lnTo>
                <a:close/>
                <a:moveTo>
                  <a:pt x="3123" y="2369"/>
                </a:moveTo>
                <a:lnTo>
                  <a:pt x="3125" y="2369"/>
                </a:lnTo>
                <a:lnTo>
                  <a:pt x="3125" y="2367"/>
                </a:lnTo>
                <a:lnTo>
                  <a:pt x="3123" y="2367"/>
                </a:lnTo>
                <a:lnTo>
                  <a:pt x="3123" y="2369"/>
                </a:lnTo>
                <a:close/>
                <a:moveTo>
                  <a:pt x="3138" y="2379"/>
                </a:moveTo>
                <a:lnTo>
                  <a:pt x="3139" y="2379"/>
                </a:lnTo>
                <a:lnTo>
                  <a:pt x="3139" y="2377"/>
                </a:lnTo>
                <a:lnTo>
                  <a:pt x="3138" y="2377"/>
                </a:lnTo>
                <a:lnTo>
                  <a:pt x="3138" y="2379"/>
                </a:lnTo>
                <a:close/>
                <a:moveTo>
                  <a:pt x="3177" y="2428"/>
                </a:moveTo>
                <a:lnTo>
                  <a:pt x="3177" y="2429"/>
                </a:lnTo>
                <a:lnTo>
                  <a:pt x="3175" y="2429"/>
                </a:lnTo>
                <a:lnTo>
                  <a:pt x="3174" y="2429"/>
                </a:lnTo>
                <a:lnTo>
                  <a:pt x="3172" y="2429"/>
                </a:lnTo>
                <a:lnTo>
                  <a:pt x="3171" y="2429"/>
                </a:lnTo>
                <a:lnTo>
                  <a:pt x="3171" y="2428"/>
                </a:lnTo>
                <a:lnTo>
                  <a:pt x="3171" y="2426"/>
                </a:lnTo>
                <a:lnTo>
                  <a:pt x="3169" y="2426"/>
                </a:lnTo>
                <a:lnTo>
                  <a:pt x="3168" y="2426"/>
                </a:lnTo>
                <a:lnTo>
                  <a:pt x="3167" y="2426"/>
                </a:lnTo>
                <a:lnTo>
                  <a:pt x="3165" y="2426"/>
                </a:lnTo>
                <a:lnTo>
                  <a:pt x="3165" y="2425"/>
                </a:lnTo>
                <a:lnTo>
                  <a:pt x="3164" y="2425"/>
                </a:lnTo>
                <a:lnTo>
                  <a:pt x="3162" y="2425"/>
                </a:lnTo>
                <a:lnTo>
                  <a:pt x="3162" y="2424"/>
                </a:lnTo>
                <a:lnTo>
                  <a:pt x="3164" y="2424"/>
                </a:lnTo>
                <a:lnTo>
                  <a:pt x="3164" y="2422"/>
                </a:lnTo>
                <a:lnTo>
                  <a:pt x="3162" y="2422"/>
                </a:lnTo>
                <a:lnTo>
                  <a:pt x="3162" y="2421"/>
                </a:lnTo>
                <a:lnTo>
                  <a:pt x="3161" y="2421"/>
                </a:lnTo>
                <a:lnTo>
                  <a:pt x="3161" y="2419"/>
                </a:lnTo>
                <a:lnTo>
                  <a:pt x="3161" y="2419"/>
                </a:lnTo>
                <a:lnTo>
                  <a:pt x="3161" y="2418"/>
                </a:lnTo>
                <a:lnTo>
                  <a:pt x="3159" y="2418"/>
                </a:lnTo>
                <a:lnTo>
                  <a:pt x="3159" y="2416"/>
                </a:lnTo>
                <a:lnTo>
                  <a:pt x="3158" y="2416"/>
                </a:lnTo>
                <a:lnTo>
                  <a:pt x="3156" y="2416"/>
                </a:lnTo>
                <a:lnTo>
                  <a:pt x="3156" y="2415"/>
                </a:lnTo>
                <a:lnTo>
                  <a:pt x="3156" y="2413"/>
                </a:lnTo>
                <a:lnTo>
                  <a:pt x="3156" y="2412"/>
                </a:lnTo>
                <a:lnTo>
                  <a:pt x="3155" y="2412"/>
                </a:lnTo>
                <a:lnTo>
                  <a:pt x="3155" y="2411"/>
                </a:lnTo>
                <a:lnTo>
                  <a:pt x="3153" y="2411"/>
                </a:lnTo>
                <a:lnTo>
                  <a:pt x="3153" y="2409"/>
                </a:lnTo>
                <a:lnTo>
                  <a:pt x="3152" y="2409"/>
                </a:lnTo>
                <a:lnTo>
                  <a:pt x="3152" y="2408"/>
                </a:lnTo>
                <a:lnTo>
                  <a:pt x="3152" y="2406"/>
                </a:lnTo>
                <a:lnTo>
                  <a:pt x="3153" y="2406"/>
                </a:lnTo>
                <a:lnTo>
                  <a:pt x="3155" y="2406"/>
                </a:lnTo>
                <a:lnTo>
                  <a:pt x="3155" y="2408"/>
                </a:lnTo>
                <a:lnTo>
                  <a:pt x="3156" y="2408"/>
                </a:lnTo>
                <a:lnTo>
                  <a:pt x="3156" y="2409"/>
                </a:lnTo>
                <a:lnTo>
                  <a:pt x="3158" y="2409"/>
                </a:lnTo>
                <a:lnTo>
                  <a:pt x="3159" y="2409"/>
                </a:lnTo>
                <a:lnTo>
                  <a:pt x="3159" y="2411"/>
                </a:lnTo>
                <a:lnTo>
                  <a:pt x="3159" y="2412"/>
                </a:lnTo>
                <a:lnTo>
                  <a:pt x="3161" y="2412"/>
                </a:lnTo>
                <a:lnTo>
                  <a:pt x="3161" y="2413"/>
                </a:lnTo>
                <a:lnTo>
                  <a:pt x="3161" y="2413"/>
                </a:lnTo>
                <a:lnTo>
                  <a:pt x="3162" y="2413"/>
                </a:lnTo>
                <a:lnTo>
                  <a:pt x="3162" y="2415"/>
                </a:lnTo>
                <a:lnTo>
                  <a:pt x="3164" y="2415"/>
                </a:lnTo>
                <a:lnTo>
                  <a:pt x="3164" y="2416"/>
                </a:lnTo>
                <a:lnTo>
                  <a:pt x="3165" y="2416"/>
                </a:lnTo>
                <a:lnTo>
                  <a:pt x="3165" y="2418"/>
                </a:lnTo>
                <a:lnTo>
                  <a:pt x="3167" y="2418"/>
                </a:lnTo>
                <a:lnTo>
                  <a:pt x="3167" y="2419"/>
                </a:lnTo>
                <a:lnTo>
                  <a:pt x="3168" y="2419"/>
                </a:lnTo>
                <a:lnTo>
                  <a:pt x="3168" y="2418"/>
                </a:lnTo>
                <a:lnTo>
                  <a:pt x="3167" y="2418"/>
                </a:lnTo>
                <a:lnTo>
                  <a:pt x="3167" y="2416"/>
                </a:lnTo>
                <a:lnTo>
                  <a:pt x="3167" y="2415"/>
                </a:lnTo>
                <a:lnTo>
                  <a:pt x="3165" y="2415"/>
                </a:lnTo>
                <a:lnTo>
                  <a:pt x="3164" y="2415"/>
                </a:lnTo>
                <a:lnTo>
                  <a:pt x="3164" y="2413"/>
                </a:lnTo>
                <a:lnTo>
                  <a:pt x="3164" y="2412"/>
                </a:lnTo>
                <a:lnTo>
                  <a:pt x="3162" y="2412"/>
                </a:lnTo>
                <a:lnTo>
                  <a:pt x="3161" y="2412"/>
                </a:lnTo>
                <a:lnTo>
                  <a:pt x="3161" y="2411"/>
                </a:lnTo>
                <a:lnTo>
                  <a:pt x="3161" y="2411"/>
                </a:lnTo>
                <a:lnTo>
                  <a:pt x="3161" y="2409"/>
                </a:lnTo>
                <a:lnTo>
                  <a:pt x="3161" y="2408"/>
                </a:lnTo>
                <a:lnTo>
                  <a:pt x="3159" y="2408"/>
                </a:lnTo>
                <a:lnTo>
                  <a:pt x="3158" y="2408"/>
                </a:lnTo>
                <a:lnTo>
                  <a:pt x="3156" y="2408"/>
                </a:lnTo>
                <a:lnTo>
                  <a:pt x="3156" y="2406"/>
                </a:lnTo>
                <a:lnTo>
                  <a:pt x="3158" y="2406"/>
                </a:lnTo>
                <a:lnTo>
                  <a:pt x="3158" y="2406"/>
                </a:lnTo>
                <a:lnTo>
                  <a:pt x="3156" y="2406"/>
                </a:lnTo>
                <a:lnTo>
                  <a:pt x="3156" y="2406"/>
                </a:lnTo>
                <a:lnTo>
                  <a:pt x="3155" y="2406"/>
                </a:lnTo>
                <a:lnTo>
                  <a:pt x="3155" y="2406"/>
                </a:lnTo>
                <a:lnTo>
                  <a:pt x="3155" y="2405"/>
                </a:lnTo>
                <a:lnTo>
                  <a:pt x="3156" y="2405"/>
                </a:lnTo>
                <a:lnTo>
                  <a:pt x="3156" y="2403"/>
                </a:lnTo>
                <a:lnTo>
                  <a:pt x="3158" y="2403"/>
                </a:lnTo>
                <a:lnTo>
                  <a:pt x="3158" y="2402"/>
                </a:lnTo>
                <a:lnTo>
                  <a:pt x="3159" y="2403"/>
                </a:lnTo>
                <a:lnTo>
                  <a:pt x="3159" y="2402"/>
                </a:lnTo>
                <a:lnTo>
                  <a:pt x="3161" y="2402"/>
                </a:lnTo>
                <a:lnTo>
                  <a:pt x="3161" y="2400"/>
                </a:lnTo>
                <a:lnTo>
                  <a:pt x="3159" y="2400"/>
                </a:lnTo>
                <a:lnTo>
                  <a:pt x="3159" y="2399"/>
                </a:lnTo>
                <a:lnTo>
                  <a:pt x="3158" y="2399"/>
                </a:lnTo>
                <a:lnTo>
                  <a:pt x="3156" y="2399"/>
                </a:lnTo>
                <a:lnTo>
                  <a:pt x="3156" y="2400"/>
                </a:lnTo>
                <a:lnTo>
                  <a:pt x="3158" y="2400"/>
                </a:lnTo>
                <a:lnTo>
                  <a:pt x="3158" y="2402"/>
                </a:lnTo>
                <a:lnTo>
                  <a:pt x="3156" y="2402"/>
                </a:lnTo>
                <a:lnTo>
                  <a:pt x="3156" y="2403"/>
                </a:lnTo>
                <a:lnTo>
                  <a:pt x="3155" y="2403"/>
                </a:lnTo>
                <a:lnTo>
                  <a:pt x="3155" y="2405"/>
                </a:lnTo>
                <a:lnTo>
                  <a:pt x="3153" y="2405"/>
                </a:lnTo>
                <a:lnTo>
                  <a:pt x="3152" y="2405"/>
                </a:lnTo>
                <a:lnTo>
                  <a:pt x="3152" y="2403"/>
                </a:lnTo>
                <a:lnTo>
                  <a:pt x="3152" y="2402"/>
                </a:lnTo>
                <a:lnTo>
                  <a:pt x="3151" y="2402"/>
                </a:lnTo>
                <a:lnTo>
                  <a:pt x="3151" y="2400"/>
                </a:lnTo>
                <a:lnTo>
                  <a:pt x="3151" y="2399"/>
                </a:lnTo>
                <a:lnTo>
                  <a:pt x="3152" y="2399"/>
                </a:lnTo>
                <a:lnTo>
                  <a:pt x="3152" y="2400"/>
                </a:lnTo>
                <a:lnTo>
                  <a:pt x="3153" y="2400"/>
                </a:lnTo>
                <a:lnTo>
                  <a:pt x="3153" y="2399"/>
                </a:lnTo>
                <a:lnTo>
                  <a:pt x="3152" y="2399"/>
                </a:lnTo>
                <a:lnTo>
                  <a:pt x="3152" y="2398"/>
                </a:lnTo>
                <a:lnTo>
                  <a:pt x="3153" y="2398"/>
                </a:lnTo>
                <a:lnTo>
                  <a:pt x="3153" y="2396"/>
                </a:lnTo>
                <a:lnTo>
                  <a:pt x="3153" y="2395"/>
                </a:lnTo>
                <a:lnTo>
                  <a:pt x="3155" y="2395"/>
                </a:lnTo>
                <a:lnTo>
                  <a:pt x="3155" y="2393"/>
                </a:lnTo>
                <a:lnTo>
                  <a:pt x="3153" y="2393"/>
                </a:lnTo>
                <a:lnTo>
                  <a:pt x="3152" y="2393"/>
                </a:lnTo>
                <a:lnTo>
                  <a:pt x="3152" y="2392"/>
                </a:lnTo>
                <a:lnTo>
                  <a:pt x="3151" y="2392"/>
                </a:lnTo>
                <a:lnTo>
                  <a:pt x="3151" y="2393"/>
                </a:lnTo>
                <a:lnTo>
                  <a:pt x="3149" y="2393"/>
                </a:lnTo>
                <a:lnTo>
                  <a:pt x="3148" y="2393"/>
                </a:lnTo>
                <a:lnTo>
                  <a:pt x="3148" y="2392"/>
                </a:lnTo>
                <a:lnTo>
                  <a:pt x="3148" y="2390"/>
                </a:lnTo>
                <a:lnTo>
                  <a:pt x="3146" y="2390"/>
                </a:lnTo>
                <a:lnTo>
                  <a:pt x="3146" y="2392"/>
                </a:lnTo>
                <a:lnTo>
                  <a:pt x="3146" y="2393"/>
                </a:lnTo>
                <a:lnTo>
                  <a:pt x="3146" y="2395"/>
                </a:lnTo>
                <a:lnTo>
                  <a:pt x="3146" y="2396"/>
                </a:lnTo>
                <a:lnTo>
                  <a:pt x="3145" y="2396"/>
                </a:lnTo>
                <a:lnTo>
                  <a:pt x="3145" y="2395"/>
                </a:lnTo>
                <a:lnTo>
                  <a:pt x="3143" y="2395"/>
                </a:lnTo>
                <a:lnTo>
                  <a:pt x="3143" y="2393"/>
                </a:lnTo>
                <a:lnTo>
                  <a:pt x="3142" y="2393"/>
                </a:lnTo>
                <a:lnTo>
                  <a:pt x="3142" y="2392"/>
                </a:lnTo>
                <a:lnTo>
                  <a:pt x="3143" y="2392"/>
                </a:lnTo>
                <a:lnTo>
                  <a:pt x="3143" y="2390"/>
                </a:lnTo>
                <a:lnTo>
                  <a:pt x="3142" y="2390"/>
                </a:lnTo>
                <a:lnTo>
                  <a:pt x="3140" y="2390"/>
                </a:lnTo>
                <a:lnTo>
                  <a:pt x="3140" y="2392"/>
                </a:lnTo>
                <a:lnTo>
                  <a:pt x="3139" y="2392"/>
                </a:lnTo>
                <a:lnTo>
                  <a:pt x="3139" y="2390"/>
                </a:lnTo>
                <a:lnTo>
                  <a:pt x="3138" y="2390"/>
                </a:lnTo>
                <a:lnTo>
                  <a:pt x="3138" y="2389"/>
                </a:lnTo>
                <a:lnTo>
                  <a:pt x="3138" y="2387"/>
                </a:lnTo>
                <a:lnTo>
                  <a:pt x="3136" y="2387"/>
                </a:lnTo>
                <a:lnTo>
                  <a:pt x="3136" y="2386"/>
                </a:lnTo>
                <a:lnTo>
                  <a:pt x="3136" y="2385"/>
                </a:lnTo>
                <a:lnTo>
                  <a:pt x="3138" y="2385"/>
                </a:lnTo>
                <a:lnTo>
                  <a:pt x="3139" y="2385"/>
                </a:lnTo>
                <a:lnTo>
                  <a:pt x="3139" y="2383"/>
                </a:lnTo>
                <a:lnTo>
                  <a:pt x="3139" y="2382"/>
                </a:lnTo>
                <a:lnTo>
                  <a:pt x="3140" y="2382"/>
                </a:lnTo>
                <a:lnTo>
                  <a:pt x="3140" y="2383"/>
                </a:lnTo>
                <a:lnTo>
                  <a:pt x="3142" y="2383"/>
                </a:lnTo>
                <a:lnTo>
                  <a:pt x="3142" y="2385"/>
                </a:lnTo>
                <a:lnTo>
                  <a:pt x="3143" y="2385"/>
                </a:lnTo>
                <a:lnTo>
                  <a:pt x="3143" y="2383"/>
                </a:lnTo>
                <a:lnTo>
                  <a:pt x="3145" y="2383"/>
                </a:lnTo>
                <a:lnTo>
                  <a:pt x="3146" y="2383"/>
                </a:lnTo>
                <a:lnTo>
                  <a:pt x="3146" y="2382"/>
                </a:lnTo>
                <a:lnTo>
                  <a:pt x="3145" y="2382"/>
                </a:lnTo>
                <a:lnTo>
                  <a:pt x="3143" y="2382"/>
                </a:lnTo>
                <a:lnTo>
                  <a:pt x="3143" y="2383"/>
                </a:lnTo>
                <a:lnTo>
                  <a:pt x="3142" y="2383"/>
                </a:lnTo>
                <a:lnTo>
                  <a:pt x="3142" y="2382"/>
                </a:lnTo>
                <a:lnTo>
                  <a:pt x="3142" y="2380"/>
                </a:lnTo>
                <a:lnTo>
                  <a:pt x="3140" y="2380"/>
                </a:lnTo>
                <a:lnTo>
                  <a:pt x="3140" y="2379"/>
                </a:lnTo>
                <a:lnTo>
                  <a:pt x="3140" y="2377"/>
                </a:lnTo>
                <a:lnTo>
                  <a:pt x="3139" y="2377"/>
                </a:lnTo>
                <a:lnTo>
                  <a:pt x="3139" y="2376"/>
                </a:lnTo>
                <a:lnTo>
                  <a:pt x="3139" y="2374"/>
                </a:lnTo>
                <a:lnTo>
                  <a:pt x="3138" y="2374"/>
                </a:lnTo>
                <a:lnTo>
                  <a:pt x="3138" y="2376"/>
                </a:lnTo>
                <a:lnTo>
                  <a:pt x="3136" y="2376"/>
                </a:lnTo>
                <a:lnTo>
                  <a:pt x="3136" y="2374"/>
                </a:lnTo>
                <a:lnTo>
                  <a:pt x="3136" y="2373"/>
                </a:lnTo>
                <a:lnTo>
                  <a:pt x="3138" y="2373"/>
                </a:lnTo>
                <a:lnTo>
                  <a:pt x="3138" y="2371"/>
                </a:lnTo>
                <a:lnTo>
                  <a:pt x="3138" y="2371"/>
                </a:lnTo>
                <a:lnTo>
                  <a:pt x="3136" y="2371"/>
                </a:lnTo>
                <a:lnTo>
                  <a:pt x="3136" y="2371"/>
                </a:lnTo>
                <a:lnTo>
                  <a:pt x="3135" y="2371"/>
                </a:lnTo>
                <a:lnTo>
                  <a:pt x="3135" y="2373"/>
                </a:lnTo>
                <a:lnTo>
                  <a:pt x="3135" y="2374"/>
                </a:lnTo>
                <a:lnTo>
                  <a:pt x="3135" y="2376"/>
                </a:lnTo>
                <a:lnTo>
                  <a:pt x="3135" y="2377"/>
                </a:lnTo>
                <a:lnTo>
                  <a:pt x="3135" y="2379"/>
                </a:lnTo>
                <a:lnTo>
                  <a:pt x="3133" y="2379"/>
                </a:lnTo>
                <a:lnTo>
                  <a:pt x="3133" y="2380"/>
                </a:lnTo>
                <a:lnTo>
                  <a:pt x="3132" y="2380"/>
                </a:lnTo>
                <a:lnTo>
                  <a:pt x="3132" y="2379"/>
                </a:lnTo>
                <a:lnTo>
                  <a:pt x="3132" y="2377"/>
                </a:lnTo>
                <a:lnTo>
                  <a:pt x="3130" y="2377"/>
                </a:lnTo>
                <a:lnTo>
                  <a:pt x="3130" y="2376"/>
                </a:lnTo>
                <a:lnTo>
                  <a:pt x="3130" y="2374"/>
                </a:lnTo>
                <a:lnTo>
                  <a:pt x="3132" y="2374"/>
                </a:lnTo>
                <a:lnTo>
                  <a:pt x="3132" y="2376"/>
                </a:lnTo>
                <a:lnTo>
                  <a:pt x="3133" y="2376"/>
                </a:lnTo>
                <a:lnTo>
                  <a:pt x="3133" y="2374"/>
                </a:lnTo>
                <a:lnTo>
                  <a:pt x="3132" y="2374"/>
                </a:lnTo>
                <a:lnTo>
                  <a:pt x="3132" y="2373"/>
                </a:lnTo>
                <a:lnTo>
                  <a:pt x="3130" y="2373"/>
                </a:lnTo>
                <a:lnTo>
                  <a:pt x="3130" y="2371"/>
                </a:lnTo>
                <a:lnTo>
                  <a:pt x="3129" y="2371"/>
                </a:lnTo>
                <a:lnTo>
                  <a:pt x="3129" y="2370"/>
                </a:lnTo>
                <a:lnTo>
                  <a:pt x="3127" y="2370"/>
                </a:lnTo>
                <a:lnTo>
                  <a:pt x="3127" y="2369"/>
                </a:lnTo>
                <a:lnTo>
                  <a:pt x="3126" y="2369"/>
                </a:lnTo>
                <a:lnTo>
                  <a:pt x="3126" y="2367"/>
                </a:lnTo>
                <a:lnTo>
                  <a:pt x="3126" y="2366"/>
                </a:lnTo>
                <a:lnTo>
                  <a:pt x="3126" y="2366"/>
                </a:lnTo>
                <a:lnTo>
                  <a:pt x="3126" y="2367"/>
                </a:lnTo>
                <a:lnTo>
                  <a:pt x="3125" y="2367"/>
                </a:lnTo>
                <a:lnTo>
                  <a:pt x="3125" y="2366"/>
                </a:lnTo>
                <a:lnTo>
                  <a:pt x="3123" y="2366"/>
                </a:lnTo>
                <a:lnTo>
                  <a:pt x="3123" y="2364"/>
                </a:lnTo>
                <a:lnTo>
                  <a:pt x="3125" y="2364"/>
                </a:lnTo>
                <a:lnTo>
                  <a:pt x="3125" y="2363"/>
                </a:lnTo>
                <a:lnTo>
                  <a:pt x="3125" y="2361"/>
                </a:lnTo>
                <a:lnTo>
                  <a:pt x="3125" y="2360"/>
                </a:lnTo>
                <a:lnTo>
                  <a:pt x="3126" y="2360"/>
                </a:lnTo>
                <a:lnTo>
                  <a:pt x="3126" y="2358"/>
                </a:lnTo>
                <a:lnTo>
                  <a:pt x="3126" y="2357"/>
                </a:lnTo>
                <a:lnTo>
                  <a:pt x="3126" y="2357"/>
                </a:lnTo>
                <a:lnTo>
                  <a:pt x="3126" y="2356"/>
                </a:lnTo>
                <a:lnTo>
                  <a:pt x="3126" y="2354"/>
                </a:lnTo>
                <a:lnTo>
                  <a:pt x="3127" y="2354"/>
                </a:lnTo>
                <a:lnTo>
                  <a:pt x="3129" y="2354"/>
                </a:lnTo>
                <a:lnTo>
                  <a:pt x="3129" y="2353"/>
                </a:lnTo>
                <a:lnTo>
                  <a:pt x="3127" y="2353"/>
                </a:lnTo>
                <a:lnTo>
                  <a:pt x="3127" y="2351"/>
                </a:lnTo>
                <a:lnTo>
                  <a:pt x="3126" y="2351"/>
                </a:lnTo>
                <a:lnTo>
                  <a:pt x="3126" y="2353"/>
                </a:lnTo>
                <a:lnTo>
                  <a:pt x="3126" y="2354"/>
                </a:lnTo>
                <a:lnTo>
                  <a:pt x="3126" y="2354"/>
                </a:lnTo>
                <a:lnTo>
                  <a:pt x="3126" y="2356"/>
                </a:lnTo>
                <a:lnTo>
                  <a:pt x="3126" y="2357"/>
                </a:lnTo>
                <a:lnTo>
                  <a:pt x="3125" y="2357"/>
                </a:lnTo>
                <a:lnTo>
                  <a:pt x="3125" y="2358"/>
                </a:lnTo>
                <a:lnTo>
                  <a:pt x="3125" y="2360"/>
                </a:lnTo>
                <a:lnTo>
                  <a:pt x="3123" y="2360"/>
                </a:lnTo>
                <a:lnTo>
                  <a:pt x="3123" y="2361"/>
                </a:lnTo>
                <a:lnTo>
                  <a:pt x="3123" y="2363"/>
                </a:lnTo>
                <a:lnTo>
                  <a:pt x="3122" y="2363"/>
                </a:lnTo>
                <a:lnTo>
                  <a:pt x="3122" y="2361"/>
                </a:lnTo>
                <a:lnTo>
                  <a:pt x="3120" y="2361"/>
                </a:lnTo>
                <a:lnTo>
                  <a:pt x="3119" y="2361"/>
                </a:lnTo>
                <a:lnTo>
                  <a:pt x="3119" y="2360"/>
                </a:lnTo>
                <a:lnTo>
                  <a:pt x="3120" y="2360"/>
                </a:lnTo>
                <a:lnTo>
                  <a:pt x="3120" y="2358"/>
                </a:lnTo>
                <a:lnTo>
                  <a:pt x="3119" y="2358"/>
                </a:lnTo>
                <a:lnTo>
                  <a:pt x="3119" y="2357"/>
                </a:lnTo>
                <a:lnTo>
                  <a:pt x="3117" y="2357"/>
                </a:lnTo>
                <a:lnTo>
                  <a:pt x="3116" y="2357"/>
                </a:lnTo>
                <a:lnTo>
                  <a:pt x="3116" y="2356"/>
                </a:lnTo>
                <a:lnTo>
                  <a:pt x="3117" y="2356"/>
                </a:lnTo>
                <a:lnTo>
                  <a:pt x="3117" y="2354"/>
                </a:lnTo>
                <a:lnTo>
                  <a:pt x="3119" y="2354"/>
                </a:lnTo>
                <a:lnTo>
                  <a:pt x="3119" y="2353"/>
                </a:lnTo>
                <a:lnTo>
                  <a:pt x="3117" y="2353"/>
                </a:lnTo>
                <a:lnTo>
                  <a:pt x="3116" y="2353"/>
                </a:lnTo>
                <a:lnTo>
                  <a:pt x="3116" y="2354"/>
                </a:lnTo>
                <a:lnTo>
                  <a:pt x="3116" y="2356"/>
                </a:lnTo>
                <a:lnTo>
                  <a:pt x="3114" y="2356"/>
                </a:lnTo>
                <a:lnTo>
                  <a:pt x="3113" y="2356"/>
                </a:lnTo>
                <a:lnTo>
                  <a:pt x="3113" y="2354"/>
                </a:lnTo>
                <a:lnTo>
                  <a:pt x="3113" y="2353"/>
                </a:lnTo>
                <a:lnTo>
                  <a:pt x="3113" y="2351"/>
                </a:lnTo>
                <a:lnTo>
                  <a:pt x="3114" y="2351"/>
                </a:lnTo>
                <a:lnTo>
                  <a:pt x="3114" y="2350"/>
                </a:lnTo>
                <a:lnTo>
                  <a:pt x="3113" y="2350"/>
                </a:lnTo>
                <a:lnTo>
                  <a:pt x="3113" y="2348"/>
                </a:lnTo>
                <a:lnTo>
                  <a:pt x="3113" y="2347"/>
                </a:lnTo>
                <a:lnTo>
                  <a:pt x="3114" y="2347"/>
                </a:lnTo>
                <a:lnTo>
                  <a:pt x="3114" y="2345"/>
                </a:lnTo>
                <a:lnTo>
                  <a:pt x="3114" y="2344"/>
                </a:lnTo>
                <a:lnTo>
                  <a:pt x="3114" y="2343"/>
                </a:lnTo>
                <a:lnTo>
                  <a:pt x="3114" y="2341"/>
                </a:lnTo>
                <a:lnTo>
                  <a:pt x="3116" y="2341"/>
                </a:lnTo>
                <a:lnTo>
                  <a:pt x="3116" y="2340"/>
                </a:lnTo>
                <a:lnTo>
                  <a:pt x="3114" y="2340"/>
                </a:lnTo>
                <a:lnTo>
                  <a:pt x="3113" y="2340"/>
                </a:lnTo>
                <a:lnTo>
                  <a:pt x="3113" y="2338"/>
                </a:lnTo>
                <a:lnTo>
                  <a:pt x="3113" y="2337"/>
                </a:lnTo>
                <a:lnTo>
                  <a:pt x="3113" y="2337"/>
                </a:lnTo>
                <a:lnTo>
                  <a:pt x="3113" y="2335"/>
                </a:lnTo>
                <a:lnTo>
                  <a:pt x="3113" y="2334"/>
                </a:lnTo>
                <a:lnTo>
                  <a:pt x="3114" y="2334"/>
                </a:lnTo>
                <a:lnTo>
                  <a:pt x="3114" y="2332"/>
                </a:lnTo>
                <a:lnTo>
                  <a:pt x="3116" y="2332"/>
                </a:lnTo>
                <a:lnTo>
                  <a:pt x="3114" y="2331"/>
                </a:lnTo>
                <a:lnTo>
                  <a:pt x="3116" y="2329"/>
                </a:lnTo>
                <a:lnTo>
                  <a:pt x="3117" y="2329"/>
                </a:lnTo>
                <a:lnTo>
                  <a:pt x="3119" y="2329"/>
                </a:lnTo>
                <a:lnTo>
                  <a:pt x="3120" y="2329"/>
                </a:lnTo>
                <a:lnTo>
                  <a:pt x="3120" y="2331"/>
                </a:lnTo>
                <a:lnTo>
                  <a:pt x="3120" y="2332"/>
                </a:lnTo>
                <a:lnTo>
                  <a:pt x="3122" y="2332"/>
                </a:lnTo>
                <a:lnTo>
                  <a:pt x="3122" y="2334"/>
                </a:lnTo>
                <a:lnTo>
                  <a:pt x="3123" y="2334"/>
                </a:lnTo>
                <a:lnTo>
                  <a:pt x="3123" y="2335"/>
                </a:lnTo>
                <a:lnTo>
                  <a:pt x="3123" y="2337"/>
                </a:lnTo>
                <a:lnTo>
                  <a:pt x="3125" y="2337"/>
                </a:lnTo>
                <a:lnTo>
                  <a:pt x="3126" y="2337"/>
                </a:lnTo>
                <a:lnTo>
                  <a:pt x="3126" y="2337"/>
                </a:lnTo>
                <a:lnTo>
                  <a:pt x="3126" y="2337"/>
                </a:lnTo>
                <a:lnTo>
                  <a:pt x="3126" y="2338"/>
                </a:lnTo>
                <a:lnTo>
                  <a:pt x="3127" y="2338"/>
                </a:lnTo>
                <a:lnTo>
                  <a:pt x="3127" y="2340"/>
                </a:lnTo>
                <a:lnTo>
                  <a:pt x="3129" y="2340"/>
                </a:lnTo>
                <a:lnTo>
                  <a:pt x="3129" y="2341"/>
                </a:lnTo>
                <a:lnTo>
                  <a:pt x="3127" y="2341"/>
                </a:lnTo>
                <a:lnTo>
                  <a:pt x="3127" y="2343"/>
                </a:lnTo>
                <a:lnTo>
                  <a:pt x="3126" y="2343"/>
                </a:lnTo>
                <a:lnTo>
                  <a:pt x="3126" y="2344"/>
                </a:lnTo>
                <a:lnTo>
                  <a:pt x="3127" y="2344"/>
                </a:lnTo>
                <a:lnTo>
                  <a:pt x="3127" y="2343"/>
                </a:lnTo>
                <a:lnTo>
                  <a:pt x="3129" y="2343"/>
                </a:lnTo>
                <a:lnTo>
                  <a:pt x="3129" y="2344"/>
                </a:lnTo>
                <a:lnTo>
                  <a:pt x="3130" y="2344"/>
                </a:lnTo>
                <a:lnTo>
                  <a:pt x="3130" y="2345"/>
                </a:lnTo>
                <a:lnTo>
                  <a:pt x="3132" y="2345"/>
                </a:lnTo>
                <a:lnTo>
                  <a:pt x="3133" y="2345"/>
                </a:lnTo>
                <a:lnTo>
                  <a:pt x="3133" y="2347"/>
                </a:lnTo>
                <a:lnTo>
                  <a:pt x="3133" y="2348"/>
                </a:lnTo>
                <a:lnTo>
                  <a:pt x="3135" y="2348"/>
                </a:lnTo>
                <a:lnTo>
                  <a:pt x="3135" y="2350"/>
                </a:lnTo>
                <a:lnTo>
                  <a:pt x="3136" y="2350"/>
                </a:lnTo>
                <a:lnTo>
                  <a:pt x="3136" y="2351"/>
                </a:lnTo>
                <a:lnTo>
                  <a:pt x="3138" y="2351"/>
                </a:lnTo>
                <a:lnTo>
                  <a:pt x="3138" y="2353"/>
                </a:lnTo>
                <a:lnTo>
                  <a:pt x="3139" y="2353"/>
                </a:lnTo>
                <a:lnTo>
                  <a:pt x="3139" y="2354"/>
                </a:lnTo>
                <a:lnTo>
                  <a:pt x="3140" y="2354"/>
                </a:lnTo>
                <a:lnTo>
                  <a:pt x="3140" y="2356"/>
                </a:lnTo>
                <a:lnTo>
                  <a:pt x="3142" y="2356"/>
                </a:lnTo>
                <a:lnTo>
                  <a:pt x="3142" y="2357"/>
                </a:lnTo>
                <a:lnTo>
                  <a:pt x="3143" y="2357"/>
                </a:lnTo>
                <a:lnTo>
                  <a:pt x="3143" y="2358"/>
                </a:lnTo>
                <a:lnTo>
                  <a:pt x="3145" y="2358"/>
                </a:lnTo>
                <a:lnTo>
                  <a:pt x="3145" y="2360"/>
                </a:lnTo>
                <a:lnTo>
                  <a:pt x="3146" y="2360"/>
                </a:lnTo>
                <a:lnTo>
                  <a:pt x="3146" y="2361"/>
                </a:lnTo>
                <a:lnTo>
                  <a:pt x="3148" y="2361"/>
                </a:lnTo>
                <a:lnTo>
                  <a:pt x="3148" y="2363"/>
                </a:lnTo>
                <a:lnTo>
                  <a:pt x="3149" y="2363"/>
                </a:lnTo>
                <a:lnTo>
                  <a:pt x="3149" y="2364"/>
                </a:lnTo>
                <a:lnTo>
                  <a:pt x="3151" y="2364"/>
                </a:lnTo>
                <a:lnTo>
                  <a:pt x="3151" y="2366"/>
                </a:lnTo>
                <a:lnTo>
                  <a:pt x="3152" y="2366"/>
                </a:lnTo>
                <a:lnTo>
                  <a:pt x="3152" y="2364"/>
                </a:lnTo>
                <a:lnTo>
                  <a:pt x="3151" y="2364"/>
                </a:lnTo>
                <a:lnTo>
                  <a:pt x="3151" y="2363"/>
                </a:lnTo>
                <a:lnTo>
                  <a:pt x="3149" y="2363"/>
                </a:lnTo>
                <a:lnTo>
                  <a:pt x="3149" y="2361"/>
                </a:lnTo>
                <a:lnTo>
                  <a:pt x="3148" y="2361"/>
                </a:lnTo>
                <a:lnTo>
                  <a:pt x="3148" y="2360"/>
                </a:lnTo>
                <a:lnTo>
                  <a:pt x="3146" y="2360"/>
                </a:lnTo>
                <a:lnTo>
                  <a:pt x="3146" y="2358"/>
                </a:lnTo>
                <a:lnTo>
                  <a:pt x="3145" y="2358"/>
                </a:lnTo>
                <a:lnTo>
                  <a:pt x="3145" y="2357"/>
                </a:lnTo>
                <a:lnTo>
                  <a:pt x="3143" y="2357"/>
                </a:lnTo>
                <a:lnTo>
                  <a:pt x="3143" y="2356"/>
                </a:lnTo>
                <a:lnTo>
                  <a:pt x="3142" y="2356"/>
                </a:lnTo>
                <a:lnTo>
                  <a:pt x="3142" y="2354"/>
                </a:lnTo>
                <a:lnTo>
                  <a:pt x="3142" y="2353"/>
                </a:lnTo>
                <a:lnTo>
                  <a:pt x="3140" y="2353"/>
                </a:lnTo>
                <a:lnTo>
                  <a:pt x="3140" y="2351"/>
                </a:lnTo>
                <a:lnTo>
                  <a:pt x="3139" y="2351"/>
                </a:lnTo>
                <a:lnTo>
                  <a:pt x="3139" y="2350"/>
                </a:lnTo>
                <a:lnTo>
                  <a:pt x="3138" y="2350"/>
                </a:lnTo>
                <a:lnTo>
                  <a:pt x="3138" y="2348"/>
                </a:lnTo>
                <a:lnTo>
                  <a:pt x="3136" y="2348"/>
                </a:lnTo>
                <a:lnTo>
                  <a:pt x="3136" y="2347"/>
                </a:lnTo>
                <a:lnTo>
                  <a:pt x="3136" y="2345"/>
                </a:lnTo>
                <a:lnTo>
                  <a:pt x="3135" y="2345"/>
                </a:lnTo>
                <a:lnTo>
                  <a:pt x="3135" y="2344"/>
                </a:lnTo>
                <a:lnTo>
                  <a:pt x="3133" y="2344"/>
                </a:lnTo>
                <a:lnTo>
                  <a:pt x="3133" y="2343"/>
                </a:lnTo>
                <a:lnTo>
                  <a:pt x="3132" y="2343"/>
                </a:lnTo>
                <a:lnTo>
                  <a:pt x="3132" y="2341"/>
                </a:lnTo>
                <a:lnTo>
                  <a:pt x="3130" y="2341"/>
                </a:lnTo>
                <a:lnTo>
                  <a:pt x="3130" y="2340"/>
                </a:lnTo>
                <a:lnTo>
                  <a:pt x="3129" y="2338"/>
                </a:lnTo>
                <a:lnTo>
                  <a:pt x="3129" y="2337"/>
                </a:lnTo>
                <a:lnTo>
                  <a:pt x="3127" y="2337"/>
                </a:lnTo>
                <a:lnTo>
                  <a:pt x="3127" y="2337"/>
                </a:lnTo>
                <a:lnTo>
                  <a:pt x="3126" y="2337"/>
                </a:lnTo>
                <a:lnTo>
                  <a:pt x="3126" y="2335"/>
                </a:lnTo>
                <a:lnTo>
                  <a:pt x="3126" y="2335"/>
                </a:lnTo>
                <a:lnTo>
                  <a:pt x="3126" y="2334"/>
                </a:lnTo>
                <a:lnTo>
                  <a:pt x="3125" y="2334"/>
                </a:lnTo>
                <a:lnTo>
                  <a:pt x="3125" y="2332"/>
                </a:lnTo>
                <a:lnTo>
                  <a:pt x="3123" y="2332"/>
                </a:lnTo>
                <a:lnTo>
                  <a:pt x="3123" y="2331"/>
                </a:lnTo>
                <a:lnTo>
                  <a:pt x="3123" y="2329"/>
                </a:lnTo>
                <a:lnTo>
                  <a:pt x="3123" y="2328"/>
                </a:lnTo>
                <a:lnTo>
                  <a:pt x="3122" y="2328"/>
                </a:lnTo>
                <a:lnTo>
                  <a:pt x="3122" y="2327"/>
                </a:lnTo>
                <a:lnTo>
                  <a:pt x="3123" y="2327"/>
                </a:lnTo>
                <a:lnTo>
                  <a:pt x="3123" y="2325"/>
                </a:lnTo>
                <a:lnTo>
                  <a:pt x="3125" y="2325"/>
                </a:lnTo>
                <a:lnTo>
                  <a:pt x="3126" y="2325"/>
                </a:lnTo>
                <a:lnTo>
                  <a:pt x="3126" y="2324"/>
                </a:lnTo>
                <a:lnTo>
                  <a:pt x="3126" y="2324"/>
                </a:lnTo>
                <a:lnTo>
                  <a:pt x="3126" y="2322"/>
                </a:lnTo>
                <a:lnTo>
                  <a:pt x="3127" y="2322"/>
                </a:lnTo>
                <a:lnTo>
                  <a:pt x="3127" y="2324"/>
                </a:lnTo>
                <a:lnTo>
                  <a:pt x="3129" y="2324"/>
                </a:lnTo>
                <a:lnTo>
                  <a:pt x="3129" y="2325"/>
                </a:lnTo>
                <a:lnTo>
                  <a:pt x="3130" y="2325"/>
                </a:lnTo>
                <a:lnTo>
                  <a:pt x="3130" y="2327"/>
                </a:lnTo>
                <a:lnTo>
                  <a:pt x="3132" y="2327"/>
                </a:lnTo>
                <a:lnTo>
                  <a:pt x="3132" y="2328"/>
                </a:lnTo>
                <a:lnTo>
                  <a:pt x="3133" y="2328"/>
                </a:lnTo>
                <a:lnTo>
                  <a:pt x="3133" y="2327"/>
                </a:lnTo>
                <a:lnTo>
                  <a:pt x="3132" y="2327"/>
                </a:lnTo>
                <a:lnTo>
                  <a:pt x="3132" y="2325"/>
                </a:lnTo>
                <a:lnTo>
                  <a:pt x="3132" y="2324"/>
                </a:lnTo>
                <a:lnTo>
                  <a:pt x="3133" y="2324"/>
                </a:lnTo>
                <a:lnTo>
                  <a:pt x="3133" y="2322"/>
                </a:lnTo>
                <a:lnTo>
                  <a:pt x="3132" y="2322"/>
                </a:lnTo>
                <a:lnTo>
                  <a:pt x="3130" y="2322"/>
                </a:lnTo>
                <a:lnTo>
                  <a:pt x="3130" y="2321"/>
                </a:lnTo>
                <a:lnTo>
                  <a:pt x="3130" y="2319"/>
                </a:lnTo>
                <a:lnTo>
                  <a:pt x="3129" y="2319"/>
                </a:lnTo>
                <a:lnTo>
                  <a:pt x="3129" y="2318"/>
                </a:lnTo>
                <a:lnTo>
                  <a:pt x="3127" y="2318"/>
                </a:lnTo>
                <a:lnTo>
                  <a:pt x="3127" y="2316"/>
                </a:lnTo>
                <a:lnTo>
                  <a:pt x="3129" y="2316"/>
                </a:lnTo>
                <a:lnTo>
                  <a:pt x="3129" y="2315"/>
                </a:lnTo>
                <a:lnTo>
                  <a:pt x="3127" y="2315"/>
                </a:lnTo>
                <a:lnTo>
                  <a:pt x="3127" y="2314"/>
                </a:lnTo>
                <a:lnTo>
                  <a:pt x="3127" y="2312"/>
                </a:lnTo>
                <a:lnTo>
                  <a:pt x="3129" y="2312"/>
                </a:lnTo>
                <a:lnTo>
                  <a:pt x="3129" y="2314"/>
                </a:lnTo>
                <a:lnTo>
                  <a:pt x="3130" y="2314"/>
                </a:lnTo>
                <a:lnTo>
                  <a:pt x="3132" y="2314"/>
                </a:lnTo>
                <a:lnTo>
                  <a:pt x="3132" y="2312"/>
                </a:lnTo>
                <a:lnTo>
                  <a:pt x="3133" y="2312"/>
                </a:lnTo>
                <a:lnTo>
                  <a:pt x="3133" y="2314"/>
                </a:lnTo>
                <a:lnTo>
                  <a:pt x="3133" y="2315"/>
                </a:lnTo>
                <a:lnTo>
                  <a:pt x="3135" y="2315"/>
                </a:lnTo>
                <a:lnTo>
                  <a:pt x="3135" y="2316"/>
                </a:lnTo>
                <a:lnTo>
                  <a:pt x="3136" y="2316"/>
                </a:lnTo>
                <a:lnTo>
                  <a:pt x="3136" y="2318"/>
                </a:lnTo>
                <a:lnTo>
                  <a:pt x="3136" y="2319"/>
                </a:lnTo>
                <a:lnTo>
                  <a:pt x="3136" y="2321"/>
                </a:lnTo>
                <a:lnTo>
                  <a:pt x="3138" y="2321"/>
                </a:lnTo>
                <a:lnTo>
                  <a:pt x="3138" y="2322"/>
                </a:lnTo>
                <a:lnTo>
                  <a:pt x="3139" y="2322"/>
                </a:lnTo>
                <a:lnTo>
                  <a:pt x="3139" y="2324"/>
                </a:lnTo>
                <a:lnTo>
                  <a:pt x="3139" y="2325"/>
                </a:lnTo>
                <a:lnTo>
                  <a:pt x="3139" y="2327"/>
                </a:lnTo>
                <a:lnTo>
                  <a:pt x="3139" y="2328"/>
                </a:lnTo>
                <a:lnTo>
                  <a:pt x="3139" y="2329"/>
                </a:lnTo>
                <a:lnTo>
                  <a:pt x="3139" y="2331"/>
                </a:lnTo>
                <a:lnTo>
                  <a:pt x="3140" y="2331"/>
                </a:lnTo>
                <a:lnTo>
                  <a:pt x="3140" y="2332"/>
                </a:lnTo>
                <a:lnTo>
                  <a:pt x="3142" y="2332"/>
                </a:lnTo>
                <a:lnTo>
                  <a:pt x="3143" y="2332"/>
                </a:lnTo>
                <a:lnTo>
                  <a:pt x="3142" y="2331"/>
                </a:lnTo>
                <a:lnTo>
                  <a:pt x="3142" y="2329"/>
                </a:lnTo>
                <a:lnTo>
                  <a:pt x="3140" y="2329"/>
                </a:lnTo>
                <a:lnTo>
                  <a:pt x="3140" y="2328"/>
                </a:lnTo>
                <a:lnTo>
                  <a:pt x="3140" y="2327"/>
                </a:lnTo>
                <a:lnTo>
                  <a:pt x="3140" y="2325"/>
                </a:lnTo>
                <a:lnTo>
                  <a:pt x="3142" y="2325"/>
                </a:lnTo>
                <a:lnTo>
                  <a:pt x="3142" y="2324"/>
                </a:lnTo>
                <a:lnTo>
                  <a:pt x="3140" y="2324"/>
                </a:lnTo>
                <a:lnTo>
                  <a:pt x="3140" y="2322"/>
                </a:lnTo>
                <a:lnTo>
                  <a:pt x="3140" y="2321"/>
                </a:lnTo>
                <a:lnTo>
                  <a:pt x="3139" y="2319"/>
                </a:lnTo>
                <a:lnTo>
                  <a:pt x="3139" y="2318"/>
                </a:lnTo>
                <a:lnTo>
                  <a:pt x="3139" y="2316"/>
                </a:lnTo>
                <a:lnTo>
                  <a:pt x="3140" y="2316"/>
                </a:lnTo>
                <a:lnTo>
                  <a:pt x="3140" y="2315"/>
                </a:lnTo>
                <a:lnTo>
                  <a:pt x="3142" y="2315"/>
                </a:lnTo>
                <a:lnTo>
                  <a:pt x="3142" y="2314"/>
                </a:lnTo>
                <a:lnTo>
                  <a:pt x="3143" y="2314"/>
                </a:lnTo>
                <a:lnTo>
                  <a:pt x="3143" y="2312"/>
                </a:lnTo>
                <a:lnTo>
                  <a:pt x="3145" y="2312"/>
                </a:lnTo>
                <a:lnTo>
                  <a:pt x="3146" y="2312"/>
                </a:lnTo>
                <a:lnTo>
                  <a:pt x="3148" y="2312"/>
                </a:lnTo>
                <a:lnTo>
                  <a:pt x="3149" y="2312"/>
                </a:lnTo>
                <a:lnTo>
                  <a:pt x="3151" y="2312"/>
                </a:lnTo>
                <a:lnTo>
                  <a:pt x="3152" y="2312"/>
                </a:lnTo>
                <a:lnTo>
                  <a:pt x="3152" y="2314"/>
                </a:lnTo>
                <a:lnTo>
                  <a:pt x="3152" y="2315"/>
                </a:lnTo>
                <a:lnTo>
                  <a:pt x="3153" y="2315"/>
                </a:lnTo>
                <a:lnTo>
                  <a:pt x="3153" y="2316"/>
                </a:lnTo>
                <a:lnTo>
                  <a:pt x="3155" y="2316"/>
                </a:lnTo>
                <a:lnTo>
                  <a:pt x="3156" y="2316"/>
                </a:lnTo>
                <a:lnTo>
                  <a:pt x="3156" y="2315"/>
                </a:lnTo>
                <a:lnTo>
                  <a:pt x="3156" y="2314"/>
                </a:lnTo>
                <a:lnTo>
                  <a:pt x="3158" y="2314"/>
                </a:lnTo>
                <a:lnTo>
                  <a:pt x="3158" y="2312"/>
                </a:lnTo>
                <a:lnTo>
                  <a:pt x="3159" y="2312"/>
                </a:lnTo>
                <a:lnTo>
                  <a:pt x="3159" y="2311"/>
                </a:lnTo>
                <a:lnTo>
                  <a:pt x="3161" y="2311"/>
                </a:lnTo>
                <a:lnTo>
                  <a:pt x="3161" y="2309"/>
                </a:lnTo>
                <a:lnTo>
                  <a:pt x="3161" y="2309"/>
                </a:lnTo>
                <a:lnTo>
                  <a:pt x="3161" y="2308"/>
                </a:lnTo>
                <a:lnTo>
                  <a:pt x="3162" y="2308"/>
                </a:lnTo>
                <a:lnTo>
                  <a:pt x="3164" y="2308"/>
                </a:lnTo>
                <a:lnTo>
                  <a:pt x="3164" y="2306"/>
                </a:lnTo>
                <a:lnTo>
                  <a:pt x="3165" y="2306"/>
                </a:lnTo>
                <a:lnTo>
                  <a:pt x="3165" y="2305"/>
                </a:lnTo>
                <a:lnTo>
                  <a:pt x="3165" y="2303"/>
                </a:lnTo>
                <a:lnTo>
                  <a:pt x="3167" y="2303"/>
                </a:lnTo>
                <a:lnTo>
                  <a:pt x="3168" y="2303"/>
                </a:lnTo>
                <a:lnTo>
                  <a:pt x="3168" y="2302"/>
                </a:lnTo>
                <a:lnTo>
                  <a:pt x="3169" y="2302"/>
                </a:lnTo>
                <a:lnTo>
                  <a:pt x="3169" y="2303"/>
                </a:lnTo>
                <a:lnTo>
                  <a:pt x="3169" y="2305"/>
                </a:lnTo>
                <a:lnTo>
                  <a:pt x="3171" y="2305"/>
                </a:lnTo>
                <a:lnTo>
                  <a:pt x="3172" y="2305"/>
                </a:lnTo>
                <a:lnTo>
                  <a:pt x="3172" y="2306"/>
                </a:lnTo>
                <a:lnTo>
                  <a:pt x="3172" y="2308"/>
                </a:lnTo>
                <a:lnTo>
                  <a:pt x="3172" y="2309"/>
                </a:lnTo>
                <a:lnTo>
                  <a:pt x="3174" y="2309"/>
                </a:lnTo>
                <a:lnTo>
                  <a:pt x="3175" y="2309"/>
                </a:lnTo>
                <a:lnTo>
                  <a:pt x="3175" y="2311"/>
                </a:lnTo>
                <a:lnTo>
                  <a:pt x="3177" y="2311"/>
                </a:lnTo>
                <a:lnTo>
                  <a:pt x="3178" y="2311"/>
                </a:lnTo>
                <a:lnTo>
                  <a:pt x="3180" y="2311"/>
                </a:lnTo>
                <a:lnTo>
                  <a:pt x="3181" y="2311"/>
                </a:lnTo>
                <a:lnTo>
                  <a:pt x="3181" y="2312"/>
                </a:lnTo>
                <a:lnTo>
                  <a:pt x="3181" y="2314"/>
                </a:lnTo>
                <a:lnTo>
                  <a:pt x="3182" y="2314"/>
                </a:lnTo>
                <a:lnTo>
                  <a:pt x="3184" y="2314"/>
                </a:lnTo>
                <a:lnTo>
                  <a:pt x="3184" y="2315"/>
                </a:lnTo>
                <a:lnTo>
                  <a:pt x="3185" y="2315"/>
                </a:lnTo>
                <a:lnTo>
                  <a:pt x="3187" y="2315"/>
                </a:lnTo>
                <a:lnTo>
                  <a:pt x="3187" y="2316"/>
                </a:lnTo>
                <a:lnTo>
                  <a:pt x="3188" y="2316"/>
                </a:lnTo>
                <a:lnTo>
                  <a:pt x="3190" y="2316"/>
                </a:lnTo>
                <a:lnTo>
                  <a:pt x="3190" y="2318"/>
                </a:lnTo>
                <a:lnTo>
                  <a:pt x="3191" y="2318"/>
                </a:lnTo>
                <a:lnTo>
                  <a:pt x="3191" y="2319"/>
                </a:lnTo>
                <a:lnTo>
                  <a:pt x="3191" y="2321"/>
                </a:lnTo>
                <a:lnTo>
                  <a:pt x="3191" y="2322"/>
                </a:lnTo>
                <a:lnTo>
                  <a:pt x="3190" y="2322"/>
                </a:lnTo>
                <a:lnTo>
                  <a:pt x="3190" y="2324"/>
                </a:lnTo>
                <a:lnTo>
                  <a:pt x="3190" y="2325"/>
                </a:lnTo>
                <a:lnTo>
                  <a:pt x="3190" y="2327"/>
                </a:lnTo>
                <a:lnTo>
                  <a:pt x="3190" y="2328"/>
                </a:lnTo>
                <a:lnTo>
                  <a:pt x="3188" y="2328"/>
                </a:lnTo>
                <a:lnTo>
                  <a:pt x="3188" y="2329"/>
                </a:lnTo>
                <a:lnTo>
                  <a:pt x="3187" y="2329"/>
                </a:lnTo>
                <a:lnTo>
                  <a:pt x="3187" y="2331"/>
                </a:lnTo>
                <a:lnTo>
                  <a:pt x="3187" y="2332"/>
                </a:lnTo>
                <a:lnTo>
                  <a:pt x="3185" y="2332"/>
                </a:lnTo>
                <a:lnTo>
                  <a:pt x="3184" y="2332"/>
                </a:lnTo>
                <a:lnTo>
                  <a:pt x="3184" y="2334"/>
                </a:lnTo>
                <a:lnTo>
                  <a:pt x="3182" y="2334"/>
                </a:lnTo>
                <a:lnTo>
                  <a:pt x="3182" y="2335"/>
                </a:lnTo>
                <a:lnTo>
                  <a:pt x="3182" y="2337"/>
                </a:lnTo>
                <a:lnTo>
                  <a:pt x="3181" y="2337"/>
                </a:lnTo>
                <a:lnTo>
                  <a:pt x="3180" y="2337"/>
                </a:lnTo>
                <a:lnTo>
                  <a:pt x="3178" y="2337"/>
                </a:lnTo>
                <a:lnTo>
                  <a:pt x="3178" y="2337"/>
                </a:lnTo>
                <a:lnTo>
                  <a:pt x="3177" y="2337"/>
                </a:lnTo>
                <a:lnTo>
                  <a:pt x="3177" y="2338"/>
                </a:lnTo>
                <a:lnTo>
                  <a:pt x="3178" y="2338"/>
                </a:lnTo>
                <a:lnTo>
                  <a:pt x="3180" y="2340"/>
                </a:lnTo>
                <a:lnTo>
                  <a:pt x="3181" y="2338"/>
                </a:lnTo>
                <a:lnTo>
                  <a:pt x="3181" y="2340"/>
                </a:lnTo>
                <a:lnTo>
                  <a:pt x="3181" y="2341"/>
                </a:lnTo>
                <a:lnTo>
                  <a:pt x="3181" y="2343"/>
                </a:lnTo>
                <a:lnTo>
                  <a:pt x="3181" y="2344"/>
                </a:lnTo>
                <a:lnTo>
                  <a:pt x="3182" y="2344"/>
                </a:lnTo>
                <a:lnTo>
                  <a:pt x="3184" y="2344"/>
                </a:lnTo>
                <a:lnTo>
                  <a:pt x="3184" y="2343"/>
                </a:lnTo>
                <a:lnTo>
                  <a:pt x="3185" y="2343"/>
                </a:lnTo>
                <a:lnTo>
                  <a:pt x="3185" y="2341"/>
                </a:lnTo>
                <a:lnTo>
                  <a:pt x="3185" y="2340"/>
                </a:lnTo>
                <a:lnTo>
                  <a:pt x="3187" y="2340"/>
                </a:lnTo>
                <a:lnTo>
                  <a:pt x="3187" y="2338"/>
                </a:lnTo>
                <a:lnTo>
                  <a:pt x="3187" y="2337"/>
                </a:lnTo>
                <a:lnTo>
                  <a:pt x="3187" y="2337"/>
                </a:lnTo>
                <a:lnTo>
                  <a:pt x="3188" y="2337"/>
                </a:lnTo>
                <a:lnTo>
                  <a:pt x="3188" y="2335"/>
                </a:lnTo>
                <a:lnTo>
                  <a:pt x="3190" y="2335"/>
                </a:lnTo>
                <a:lnTo>
                  <a:pt x="3190" y="2334"/>
                </a:lnTo>
                <a:lnTo>
                  <a:pt x="3190" y="2332"/>
                </a:lnTo>
                <a:lnTo>
                  <a:pt x="3191" y="2332"/>
                </a:lnTo>
                <a:lnTo>
                  <a:pt x="3191" y="2331"/>
                </a:lnTo>
                <a:lnTo>
                  <a:pt x="3193" y="2331"/>
                </a:lnTo>
                <a:lnTo>
                  <a:pt x="3193" y="2329"/>
                </a:lnTo>
                <a:lnTo>
                  <a:pt x="3194" y="2329"/>
                </a:lnTo>
                <a:lnTo>
                  <a:pt x="3194" y="2331"/>
                </a:lnTo>
                <a:lnTo>
                  <a:pt x="3195" y="2331"/>
                </a:lnTo>
                <a:lnTo>
                  <a:pt x="3195" y="2331"/>
                </a:lnTo>
                <a:lnTo>
                  <a:pt x="3195" y="2329"/>
                </a:lnTo>
                <a:lnTo>
                  <a:pt x="3195" y="2329"/>
                </a:lnTo>
                <a:lnTo>
                  <a:pt x="3195" y="2328"/>
                </a:lnTo>
                <a:lnTo>
                  <a:pt x="3194" y="2328"/>
                </a:lnTo>
                <a:lnTo>
                  <a:pt x="3194" y="2327"/>
                </a:lnTo>
                <a:lnTo>
                  <a:pt x="3194" y="2325"/>
                </a:lnTo>
                <a:lnTo>
                  <a:pt x="3195" y="2325"/>
                </a:lnTo>
                <a:lnTo>
                  <a:pt x="3195" y="2325"/>
                </a:lnTo>
                <a:lnTo>
                  <a:pt x="3195" y="2324"/>
                </a:lnTo>
                <a:lnTo>
                  <a:pt x="3197" y="2324"/>
                </a:lnTo>
                <a:lnTo>
                  <a:pt x="3198" y="2324"/>
                </a:lnTo>
                <a:lnTo>
                  <a:pt x="3198" y="2325"/>
                </a:lnTo>
                <a:lnTo>
                  <a:pt x="3200" y="2325"/>
                </a:lnTo>
                <a:lnTo>
                  <a:pt x="3201" y="2325"/>
                </a:lnTo>
                <a:lnTo>
                  <a:pt x="3201" y="2327"/>
                </a:lnTo>
                <a:lnTo>
                  <a:pt x="3203" y="2327"/>
                </a:lnTo>
                <a:lnTo>
                  <a:pt x="3203" y="2328"/>
                </a:lnTo>
                <a:lnTo>
                  <a:pt x="3204" y="2328"/>
                </a:lnTo>
                <a:lnTo>
                  <a:pt x="3204" y="2329"/>
                </a:lnTo>
                <a:lnTo>
                  <a:pt x="3206" y="2329"/>
                </a:lnTo>
                <a:lnTo>
                  <a:pt x="3207" y="2329"/>
                </a:lnTo>
                <a:lnTo>
                  <a:pt x="3208" y="2329"/>
                </a:lnTo>
                <a:lnTo>
                  <a:pt x="3208" y="2331"/>
                </a:lnTo>
                <a:lnTo>
                  <a:pt x="3210" y="2331"/>
                </a:lnTo>
                <a:lnTo>
                  <a:pt x="3211" y="2331"/>
                </a:lnTo>
                <a:lnTo>
                  <a:pt x="3213" y="2331"/>
                </a:lnTo>
                <a:lnTo>
                  <a:pt x="3214" y="2331"/>
                </a:lnTo>
                <a:lnTo>
                  <a:pt x="3216" y="2331"/>
                </a:lnTo>
                <a:lnTo>
                  <a:pt x="3217" y="2331"/>
                </a:lnTo>
                <a:lnTo>
                  <a:pt x="3219" y="2331"/>
                </a:lnTo>
                <a:lnTo>
                  <a:pt x="3220" y="2331"/>
                </a:lnTo>
                <a:lnTo>
                  <a:pt x="3220" y="2332"/>
                </a:lnTo>
                <a:lnTo>
                  <a:pt x="3222" y="2332"/>
                </a:lnTo>
                <a:lnTo>
                  <a:pt x="3222" y="2334"/>
                </a:lnTo>
                <a:lnTo>
                  <a:pt x="3220" y="2334"/>
                </a:lnTo>
                <a:lnTo>
                  <a:pt x="3220" y="2335"/>
                </a:lnTo>
                <a:lnTo>
                  <a:pt x="3222" y="2335"/>
                </a:lnTo>
                <a:lnTo>
                  <a:pt x="3223" y="2335"/>
                </a:lnTo>
                <a:lnTo>
                  <a:pt x="3224" y="2335"/>
                </a:lnTo>
                <a:lnTo>
                  <a:pt x="3226" y="2335"/>
                </a:lnTo>
                <a:lnTo>
                  <a:pt x="3226" y="2337"/>
                </a:lnTo>
                <a:lnTo>
                  <a:pt x="3227" y="2337"/>
                </a:lnTo>
                <a:lnTo>
                  <a:pt x="3229" y="2337"/>
                </a:lnTo>
                <a:lnTo>
                  <a:pt x="3230" y="2337"/>
                </a:lnTo>
                <a:lnTo>
                  <a:pt x="3230" y="2337"/>
                </a:lnTo>
                <a:lnTo>
                  <a:pt x="3230" y="2337"/>
                </a:lnTo>
                <a:lnTo>
                  <a:pt x="3230" y="2338"/>
                </a:lnTo>
                <a:lnTo>
                  <a:pt x="3232" y="2338"/>
                </a:lnTo>
                <a:lnTo>
                  <a:pt x="3232" y="2340"/>
                </a:lnTo>
                <a:lnTo>
                  <a:pt x="3232" y="2341"/>
                </a:lnTo>
                <a:lnTo>
                  <a:pt x="3232" y="2343"/>
                </a:lnTo>
                <a:lnTo>
                  <a:pt x="3232" y="2344"/>
                </a:lnTo>
                <a:lnTo>
                  <a:pt x="3233" y="2344"/>
                </a:lnTo>
                <a:lnTo>
                  <a:pt x="3233" y="2345"/>
                </a:lnTo>
                <a:lnTo>
                  <a:pt x="3232" y="2345"/>
                </a:lnTo>
                <a:lnTo>
                  <a:pt x="3232" y="2347"/>
                </a:lnTo>
                <a:lnTo>
                  <a:pt x="3232" y="2348"/>
                </a:lnTo>
                <a:lnTo>
                  <a:pt x="3232" y="2350"/>
                </a:lnTo>
                <a:lnTo>
                  <a:pt x="3233" y="2350"/>
                </a:lnTo>
                <a:lnTo>
                  <a:pt x="3233" y="2351"/>
                </a:lnTo>
                <a:lnTo>
                  <a:pt x="3232" y="2353"/>
                </a:lnTo>
                <a:lnTo>
                  <a:pt x="3232" y="2354"/>
                </a:lnTo>
                <a:lnTo>
                  <a:pt x="3230" y="2354"/>
                </a:lnTo>
                <a:lnTo>
                  <a:pt x="3230" y="2356"/>
                </a:lnTo>
                <a:lnTo>
                  <a:pt x="3230" y="2356"/>
                </a:lnTo>
                <a:lnTo>
                  <a:pt x="3230" y="2357"/>
                </a:lnTo>
                <a:lnTo>
                  <a:pt x="3229" y="2357"/>
                </a:lnTo>
                <a:lnTo>
                  <a:pt x="3229" y="2358"/>
                </a:lnTo>
                <a:lnTo>
                  <a:pt x="3229" y="2360"/>
                </a:lnTo>
                <a:lnTo>
                  <a:pt x="3227" y="2360"/>
                </a:lnTo>
                <a:lnTo>
                  <a:pt x="3227" y="2358"/>
                </a:lnTo>
                <a:lnTo>
                  <a:pt x="3226" y="2358"/>
                </a:lnTo>
                <a:lnTo>
                  <a:pt x="3226" y="2357"/>
                </a:lnTo>
                <a:lnTo>
                  <a:pt x="3224" y="2357"/>
                </a:lnTo>
                <a:lnTo>
                  <a:pt x="3223" y="2357"/>
                </a:lnTo>
                <a:lnTo>
                  <a:pt x="3223" y="2356"/>
                </a:lnTo>
                <a:lnTo>
                  <a:pt x="3222" y="2356"/>
                </a:lnTo>
                <a:lnTo>
                  <a:pt x="3220" y="2356"/>
                </a:lnTo>
                <a:lnTo>
                  <a:pt x="3220" y="2354"/>
                </a:lnTo>
                <a:lnTo>
                  <a:pt x="3219" y="2354"/>
                </a:lnTo>
                <a:lnTo>
                  <a:pt x="3217" y="2354"/>
                </a:lnTo>
                <a:lnTo>
                  <a:pt x="3217" y="2353"/>
                </a:lnTo>
                <a:lnTo>
                  <a:pt x="3216" y="2353"/>
                </a:lnTo>
                <a:lnTo>
                  <a:pt x="3216" y="2351"/>
                </a:lnTo>
                <a:lnTo>
                  <a:pt x="3214" y="2351"/>
                </a:lnTo>
                <a:lnTo>
                  <a:pt x="3213" y="2351"/>
                </a:lnTo>
                <a:lnTo>
                  <a:pt x="3211" y="2351"/>
                </a:lnTo>
                <a:lnTo>
                  <a:pt x="3211" y="2353"/>
                </a:lnTo>
                <a:lnTo>
                  <a:pt x="3213" y="2353"/>
                </a:lnTo>
                <a:lnTo>
                  <a:pt x="3213" y="2354"/>
                </a:lnTo>
                <a:lnTo>
                  <a:pt x="3214" y="2354"/>
                </a:lnTo>
                <a:lnTo>
                  <a:pt x="3214" y="2356"/>
                </a:lnTo>
                <a:lnTo>
                  <a:pt x="3216" y="2356"/>
                </a:lnTo>
                <a:lnTo>
                  <a:pt x="3216" y="2357"/>
                </a:lnTo>
                <a:lnTo>
                  <a:pt x="3217" y="2357"/>
                </a:lnTo>
                <a:lnTo>
                  <a:pt x="3217" y="2358"/>
                </a:lnTo>
                <a:lnTo>
                  <a:pt x="3219" y="2358"/>
                </a:lnTo>
                <a:lnTo>
                  <a:pt x="3219" y="2360"/>
                </a:lnTo>
                <a:lnTo>
                  <a:pt x="3220" y="2360"/>
                </a:lnTo>
                <a:lnTo>
                  <a:pt x="3222" y="2360"/>
                </a:lnTo>
                <a:lnTo>
                  <a:pt x="3223" y="2360"/>
                </a:lnTo>
                <a:lnTo>
                  <a:pt x="3223" y="2361"/>
                </a:lnTo>
                <a:lnTo>
                  <a:pt x="3223" y="2363"/>
                </a:lnTo>
                <a:lnTo>
                  <a:pt x="3224" y="2363"/>
                </a:lnTo>
                <a:lnTo>
                  <a:pt x="3226" y="2363"/>
                </a:lnTo>
                <a:lnTo>
                  <a:pt x="3226" y="2364"/>
                </a:lnTo>
                <a:lnTo>
                  <a:pt x="3227" y="2364"/>
                </a:lnTo>
                <a:lnTo>
                  <a:pt x="3227" y="2366"/>
                </a:lnTo>
                <a:lnTo>
                  <a:pt x="3227" y="2367"/>
                </a:lnTo>
                <a:lnTo>
                  <a:pt x="3229" y="2367"/>
                </a:lnTo>
                <a:lnTo>
                  <a:pt x="3230" y="2367"/>
                </a:lnTo>
                <a:lnTo>
                  <a:pt x="3230" y="2369"/>
                </a:lnTo>
                <a:lnTo>
                  <a:pt x="3230" y="2369"/>
                </a:lnTo>
                <a:lnTo>
                  <a:pt x="3230" y="2370"/>
                </a:lnTo>
                <a:lnTo>
                  <a:pt x="3230" y="2370"/>
                </a:lnTo>
                <a:lnTo>
                  <a:pt x="3230" y="2371"/>
                </a:lnTo>
                <a:lnTo>
                  <a:pt x="3229" y="2371"/>
                </a:lnTo>
                <a:lnTo>
                  <a:pt x="3229" y="2371"/>
                </a:lnTo>
                <a:lnTo>
                  <a:pt x="3227" y="2371"/>
                </a:lnTo>
                <a:lnTo>
                  <a:pt x="3227" y="2373"/>
                </a:lnTo>
                <a:lnTo>
                  <a:pt x="3226" y="2373"/>
                </a:lnTo>
                <a:lnTo>
                  <a:pt x="3224" y="2373"/>
                </a:lnTo>
                <a:lnTo>
                  <a:pt x="3223" y="2373"/>
                </a:lnTo>
                <a:lnTo>
                  <a:pt x="3222" y="2373"/>
                </a:lnTo>
                <a:lnTo>
                  <a:pt x="3222" y="2371"/>
                </a:lnTo>
                <a:lnTo>
                  <a:pt x="3220" y="2371"/>
                </a:lnTo>
                <a:lnTo>
                  <a:pt x="3220" y="2373"/>
                </a:lnTo>
                <a:lnTo>
                  <a:pt x="3219" y="2373"/>
                </a:lnTo>
                <a:lnTo>
                  <a:pt x="3217" y="2373"/>
                </a:lnTo>
                <a:lnTo>
                  <a:pt x="3216" y="2373"/>
                </a:lnTo>
                <a:lnTo>
                  <a:pt x="3214" y="2373"/>
                </a:lnTo>
                <a:lnTo>
                  <a:pt x="3213" y="2373"/>
                </a:lnTo>
                <a:lnTo>
                  <a:pt x="3211" y="2373"/>
                </a:lnTo>
                <a:lnTo>
                  <a:pt x="3210" y="2373"/>
                </a:lnTo>
                <a:lnTo>
                  <a:pt x="3210" y="2371"/>
                </a:lnTo>
                <a:lnTo>
                  <a:pt x="3208" y="2371"/>
                </a:lnTo>
                <a:lnTo>
                  <a:pt x="3208" y="2371"/>
                </a:lnTo>
                <a:lnTo>
                  <a:pt x="3207" y="2371"/>
                </a:lnTo>
                <a:lnTo>
                  <a:pt x="3206" y="2371"/>
                </a:lnTo>
                <a:lnTo>
                  <a:pt x="3204" y="2371"/>
                </a:lnTo>
                <a:lnTo>
                  <a:pt x="3204" y="2370"/>
                </a:lnTo>
                <a:lnTo>
                  <a:pt x="3203" y="2370"/>
                </a:lnTo>
                <a:lnTo>
                  <a:pt x="3203" y="2369"/>
                </a:lnTo>
                <a:lnTo>
                  <a:pt x="3201" y="2369"/>
                </a:lnTo>
                <a:lnTo>
                  <a:pt x="3201" y="2367"/>
                </a:lnTo>
                <a:lnTo>
                  <a:pt x="3200" y="2367"/>
                </a:lnTo>
                <a:lnTo>
                  <a:pt x="3200" y="2366"/>
                </a:lnTo>
                <a:lnTo>
                  <a:pt x="3198" y="2366"/>
                </a:lnTo>
                <a:lnTo>
                  <a:pt x="3198" y="2364"/>
                </a:lnTo>
                <a:lnTo>
                  <a:pt x="3197" y="2364"/>
                </a:lnTo>
                <a:lnTo>
                  <a:pt x="3197" y="2363"/>
                </a:lnTo>
                <a:lnTo>
                  <a:pt x="3195" y="2363"/>
                </a:lnTo>
                <a:lnTo>
                  <a:pt x="3195" y="2363"/>
                </a:lnTo>
                <a:lnTo>
                  <a:pt x="3195" y="2361"/>
                </a:lnTo>
                <a:lnTo>
                  <a:pt x="3194" y="2361"/>
                </a:lnTo>
                <a:lnTo>
                  <a:pt x="3193" y="2361"/>
                </a:lnTo>
                <a:lnTo>
                  <a:pt x="3193" y="2360"/>
                </a:lnTo>
                <a:lnTo>
                  <a:pt x="3191" y="2360"/>
                </a:lnTo>
                <a:lnTo>
                  <a:pt x="3190" y="2360"/>
                </a:lnTo>
                <a:lnTo>
                  <a:pt x="3190" y="2358"/>
                </a:lnTo>
                <a:lnTo>
                  <a:pt x="3188" y="2358"/>
                </a:lnTo>
                <a:lnTo>
                  <a:pt x="3188" y="2357"/>
                </a:lnTo>
                <a:lnTo>
                  <a:pt x="3187" y="2357"/>
                </a:lnTo>
                <a:lnTo>
                  <a:pt x="3185" y="2357"/>
                </a:lnTo>
                <a:lnTo>
                  <a:pt x="3184" y="2357"/>
                </a:lnTo>
                <a:lnTo>
                  <a:pt x="3184" y="2356"/>
                </a:lnTo>
                <a:lnTo>
                  <a:pt x="3182" y="2356"/>
                </a:lnTo>
                <a:lnTo>
                  <a:pt x="3181" y="2356"/>
                </a:lnTo>
                <a:lnTo>
                  <a:pt x="3181" y="2354"/>
                </a:lnTo>
                <a:lnTo>
                  <a:pt x="3180" y="2354"/>
                </a:lnTo>
                <a:lnTo>
                  <a:pt x="3180" y="2353"/>
                </a:lnTo>
                <a:lnTo>
                  <a:pt x="3178" y="2353"/>
                </a:lnTo>
                <a:lnTo>
                  <a:pt x="3177" y="2353"/>
                </a:lnTo>
                <a:lnTo>
                  <a:pt x="3177" y="2351"/>
                </a:lnTo>
                <a:lnTo>
                  <a:pt x="3175" y="2351"/>
                </a:lnTo>
                <a:lnTo>
                  <a:pt x="3174" y="2351"/>
                </a:lnTo>
                <a:lnTo>
                  <a:pt x="3174" y="2350"/>
                </a:lnTo>
                <a:lnTo>
                  <a:pt x="3172" y="2350"/>
                </a:lnTo>
                <a:lnTo>
                  <a:pt x="3171" y="2350"/>
                </a:lnTo>
                <a:lnTo>
                  <a:pt x="3169" y="2348"/>
                </a:lnTo>
                <a:lnTo>
                  <a:pt x="3168" y="2348"/>
                </a:lnTo>
                <a:lnTo>
                  <a:pt x="3168" y="2347"/>
                </a:lnTo>
                <a:lnTo>
                  <a:pt x="3168" y="2345"/>
                </a:lnTo>
                <a:lnTo>
                  <a:pt x="3169" y="2345"/>
                </a:lnTo>
                <a:lnTo>
                  <a:pt x="3169" y="2344"/>
                </a:lnTo>
                <a:lnTo>
                  <a:pt x="3171" y="2344"/>
                </a:lnTo>
                <a:lnTo>
                  <a:pt x="3172" y="2344"/>
                </a:lnTo>
                <a:lnTo>
                  <a:pt x="3174" y="2344"/>
                </a:lnTo>
                <a:lnTo>
                  <a:pt x="3174" y="2345"/>
                </a:lnTo>
                <a:lnTo>
                  <a:pt x="3175" y="2345"/>
                </a:lnTo>
                <a:lnTo>
                  <a:pt x="3177" y="2345"/>
                </a:lnTo>
                <a:lnTo>
                  <a:pt x="3177" y="2347"/>
                </a:lnTo>
                <a:lnTo>
                  <a:pt x="3178" y="2347"/>
                </a:lnTo>
                <a:lnTo>
                  <a:pt x="3180" y="2347"/>
                </a:lnTo>
                <a:lnTo>
                  <a:pt x="3180" y="2345"/>
                </a:lnTo>
                <a:lnTo>
                  <a:pt x="3180" y="2344"/>
                </a:lnTo>
                <a:lnTo>
                  <a:pt x="3178" y="2344"/>
                </a:lnTo>
                <a:lnTo>
                  <a:pt x="3177" y="2344"/>
                </a:lnTo>
                <a:lnTo>
                  <a:pt x="3175" y="2344"/>
                </a:lnTo>
                <a:lnTo>
                  <a:pt x="3175" y="2343"/>
                </a:lnTo>
                <a:lnTo>
                  <a:pt x="3174" y="2343"/>
                </a:lnTo>
                <a:lnTo>
                  <a:pt x="3174" y="2341"/>
                </a:lnTo>
                <a:lnTo>
                  <a:pt x="3172" y="2341"/>
                </a:lnTo>
                <a:lnTo>
                  <a:pt x="3172" y="2343"/>
                </a:lnTo>
                <a:lnTo>
                  <a:pt x="3171" y="2343"/>
                </a:lnTo>
                <a:lnTo>
                  <a:pt x="3169" y="2343"/>
                </a:lnTo>
                <a:lnTo>
                  <a:pt x="3169" y="2344"/>
                </a:lnTo>
                <a:lnTo>
                  <a:pt x="3168" y="2344"/>
                </a:lnTo>
                <a:lnTo>
                  <a:pt x="3168" y="2345"/>
                </a:lnTo>
                <a:lnTo>
                  <a:pt x="3167" y="2345"/>
                </a:lnTo>
                <a:lnTo>
                  <a:pt x="3165" y="2345"/>
                </a:lnTo>
                <a:lnTo>
                  <a:pt x="3165" y="2344"/>
                </a:lnTo>
                <a:lnTo>
                  <a:pt x="3164" y="2344"/>
                </a:lnTo>
                <a:lnTo>
                  <a:pt x="3164" y="2345"/>
                </a:lnTo>
                <a:lnTo>
                  <a:pt x="3165" y="2345"/>
                </a:lnTo>
                <a:lnTo>
                  <a:pt x="3167" y="2347"/>
                </a:lnTo>
                <a:lnTo>
                  <a:pt x="3167" y="2348"/>
                </a:lnTo>
                <a:lnTo>
                  <a:pt x="3168" y="2348"/>
                </a:lnTo>
                <a:lnTo>
                  <a:pt x="3168" y="2350"/>
                </a:lnTo>
                <a:lnTo>
                  <a:pt x="3168" y="2351"/>
                </a:lnTo>
                <a:lnTo>
                  <a:pt x="3167" y="2351"/>
                </a:lnTo>
                <a:lnTo>
                  <a:pt x="3167" y="2353"/>
                </a:lnTo>
                <a:lnTo>
                  <a:pt x="3168" y="2353"/>
                </a:lnTo>
                <a:lnTo>
                  <a:pt x="3168" y="2351"/>
                </a:lnTo>
                <a:lnTo>
                  <a:pt x="3169" y="2351"/>
                </a:lnTo>
                <a:lnTo>
                  <a:pt x="3169" y="2353"/>
                </a:lnTo>
                <a:lnTo>
                  <a:pt x="3171" y="2353"/>
                </a:lnTo>
                <a:lnTo>
                  <a:pt x="3171" y="2351"/>
                </a:lnTo>
                <a:lnTo>
                  <a:pt x="3172" y="2351"/>
                </a:lnTo>
                <a:lnTo>
                  <a:pt x="3172" y="2353"/>
                </a:lnTo>
                <a:lnTo>
                  <a:pt x="3174" y="2353"/>
                </a:lnTo>
                <a:lnTo>
                  <a:pt x="3174" y="2354"/>
                </a:lnTo>
                <a:lnTo>
                  <a:pt x="3174" y="2356"/>
                </a:lnTo>
                <a:lnTo>
                  <a:pt x="3175" y="2356"/>
                </a:lnTo>
                <a:lnTo>
                  <a:pt x="3175" y="2354"/>
                </a:lnTo>
                <a:lnTo>
                  <a:pt x="3177" y="2354"/>
                </a:lnTo>
                <a:lnTo>
                  <a:pt x="3178" y="2354"/>
                </a:lnTo>
                <a:lnTo>
                  <a:pt x="3178" y="2356"/>
                </a:lnTo>
                <a:lnTo>
                  <a:pt x="3180" y="2356"/>
                </a:lnTo>
                <a:lnTo>
                  <a:pt x="3180" y="2357"/>
                </a:lnTo>
                <a:lnTo>
                  <a:pt x="3181" y="2357"/>
                </a:lnTo>
                <a:lnTo>
                  <a:pt x="3181" y="2358"/>
                </a:lnTo>
                <a:lnTo>
                  <a:pt x="3182" y="2358"/>
                </a:lnTo>
                <a:lnTo>
                  <a:pt x="3184" y="2358"/>
                </a:lnTo>
                <a:lnTo>
                  <a:pt x="3185" y="2358"/>
                </a:lnTo>
                <a:lnTo>
                  <a:pt x="3185" y="2360"/>
                </a:lnTo>
                <a:lnTo>
                  <a:pt x="3184" y="2360"/>
                </a:lnTo>
                <a:lnTo>
                  <a:pt x="3184" y="2361"/>
                </a:lnTo>
                <a:lnTo>
                  <a:pt x="3185" y="2361"/>
                </a:lnTo>
                <a:lnTo>
                  <a:pt x="3187" y="2361"/>
                </a:lnTo>
                <a:lnTo>
                  <a:pt x="3188" y="2361"/>
                </a:lnTo>
                <a:lnTo>
                  <a:pt x="3188" y="2363"/>
                </a:lnTo>
                <a:lnTo>
                  <a:pt x="3190" y="2363"/>
                </a:lnTo>
                <a:lnTo>
                  <a:pt x="3190" y="2364"/>
                </a:lnTo>
                <a:lnTo>
                  <a:pt x="3188" y="2364"/>
                </a:lnTo>
                <a:lnTo>
                  <a:pt x="3187" y="2364"/>
                </a:lnTo>
                <a:lnTo>
                  <a:pt x="3187" y="2366"/>
                </a:lnTo>
                <a:lnTo>
                  <a:pt x="3185" y="2366"/>
                </a:lnTo>
                <a:lnTo>
                  <a:pt x="3185" y="2367"/>
                </a:lnTo>
                <a:lnTo>
                  <a:pt x="3184" y="2367"/>
                </a:lnTo>
                <a:lnTo>
                  <a:pt x="3184" y="2369"/>
                </a:lnTo>
                <a:lnTo>
                  <a:pt x="3185" y="2369"/>
                </a:lnTo>
                <a:lnTo>
                  <a:pt x="3185" y="2367"/>
                </a:lnTo>
                <a:lnTo>
                  <a:pt x="3187" y="2367"/>
                </a:lnTo>
                <a:lnTo>
                  <a:pt x="3188" y="2367"/>
                </a:lnTo>
                <a:lnTo>
                  <a:pt x="3188" y="2366"/>
                </a:lnTo>
                <a:lnTo>
                  <a:pt x="3190" y="2366"/>
                </a:lnTo>
                <a:lnTo>
                  <a:pt x="3191" y="2366"/>
                </a:lnTo>
                <a:lnTo>
                  <a:pt x="3193" y="2366"/>
                </a:lnTo>
                <a:lnTo>
                  <a:pt x="3194" y="2366"/>
                </a:lnTo>
                <a:lnTo>
                  <a:pt x="3194" y="2367"/>
                </a:lnTo>
                <a:lnTo>
                  <a:pt x="3195" y="2367"/>
                </a:lnTo>
                <a:lnTo>
                  <a:pt x="3195" y="2369"/>
                </a:lnTo>
                <a:lnTo>
                  <a:pt x="3195" y="2369"/>
                </a:lnTo>
                <a:lnTo>
                  <a:pt x="3195" y="2370"/>
                </a:lnTo>
                <a:lnTo>
                  <a:pt x="3197" y="2370"/>
                </a:lnTo>
                <a:lnTo>
                  <a:pt x="3198" y="2370"/>
                </a:lnTo>
                <a:lnTo>
                  <a:pt x="3198" y="2371"/>
                </a:lnTo>
                <a:lnTo>
                  <a:pt x="3198" y="2371"/>
                </a:lnTo>
                <a:lnTo>
                  <a:pt x="3198" y="2373"/>
                </a:lnTo>
                <a:lnTo>
                  <a:pt x="3197" y="2373"/>
                </a:lnTo>
                <a:lnTo>
                  <a:pt x="3195" y="2373"/>
                </a:lnTo>
                <a:lnTo>
                  <a:pt x="3195" y="2373"/>
                </a:lnTo>
                <a:lnTo>
                  <a:pt x="3195" y="2374"/>
                </a:lnTo>
                <a:lnTo>
                  <a:pt x="3195" y="2374"/>
                </a:lnTo>
                <a:lnTo>
                  <a:pt x="3197" y="2374"/>
                </a:lnTo>
                <a:lnTo>
                  <a:pt x="3198" y="2373"/>
                </a:lnTo>
                <a:lnTo>
                  <a:pt x="3200" y="2373"/>
                </a:lnTo>
                <a:lnTo>
                  <a:pt x="3200" y="2374"/>
                </a:lnTo>
                <a:lnTo>
                  <a:pt x="3201" y="2374"/>
                </a:lnTo>
                <a:lnTo>
                  <a:pt x="3203" y="2374"/>
                </a:lnTo>
                <a:lnTo>
                  <a:pt x="3203" y="2376"/>
                </a:lnTo>
                <a:lnTo>
                  <a:pt x="3203" y="2377"/>
                </a:lnTo>
                <a:lnTo>
                  <a:pt x="3201" y="2377"/>
                </a:lnTo>
                <a:lnTo>
                  <a:pt x="3200" y="2377"/>
                </a:lnTo>
                <a:lnTo>
                  <a:pt x="3198" y="2377"/>
                </a:lnTo>
                <a:lnTo>
                  <a:pt x="3198" y="2379"/>
                </a:lnTo>
                <a:lnTo>
                  <a:pt x="3200" y="2379"/>
                </a:lnTo>
                <a:lnTo>
                  <a:pt x="3200" y="2380"/>
                </a:lnTo>
                <a:lnTo>
                  <a:pt x="3201" y="2380"/>
                </a:lnTo>
                <a:lnTo>
                  <a:pt x="3201" y="2379"/>
                </a:lnTo>
                <a:lnTo>
                  <a:pt x="3203" y="2379"/>
                </a:lnTo>
                <a:lnTo>
                  <a:pt x="3204" y="2379"/>
                </a:lnTo>
                <a:lnTo>
                  <a:pt x="3206" y="2379"/>
                </a:lnTo>
                <a:lnTo>
                  <a:pt x="3207" y="2379"/>
                </a:lnTo>
                <a:lnTo>
                  <a:pt x="3208" y="2379"/>
                </a:lnTo>
                <a:lnTo>
                  <a:pt x="3208" y="2380"/>
                </a:lnTo>
                <a:lnTo>
                  <a:pt x="3210" y="2380"/>
                </a:lnTo>
                <a:lnTo>
                  <a:pt x="3210" y="2382"/>
                </a:lnTo>
                <a:lnTo>
                  <a:pt x="3210" y="2383"/>
                </a:lnTo>
                <a:lnTo>
                  <a:pt x="3211" y="2383"/>
                </a:lnTo>
                <a:lnTo>
                  <a:pt x="3211" y="2382"/>
                </a:lnTo>
                <a:lnTo>
                  <a:pt x="3211" y="2380"/>
                </a:lnTo>
                <a:lnTo>
                  <a:pt x="3213" y="2380"/>
                </a:lnTo>
                <a:lnTo>
                  <a:pt x="3213" y="2379"/>
                </a:lnTo>
                <a:lnTo>
                  <a:pt x="3214" y="2379"/>
                </a:lnTo>
                <a:lnTo>
                  <a:pt x="3216" y="2379"/>
                </a:lnTo>
                <a:lnTo>
                  <a:pt x="3217" y="2379"/>
                </a:lnTo>
                <a:lnTo>
                  <a:pt x="3219" y="2379"/>
                </a:lnTo>
                <a:lnTo>
                  <a:pt x="3219" y="2377"/>
                </a:lnTo>
                <a:lnTo>
                  <a:pt x="3219" y="2376"/>
                </a:lnTo>
                <a:lnTo>
                  <a:pt x="3220" y="2376"/>
                </a:lnTo>
                <a:lnTo>
                  <a:pt x="3220" y="2377"/>
                </a:lnTo>
                <a:lnTo>
                  <a:pt x="3222" y="2377"/>
                </a:lnTo>
                <a:lnTo>
                  <a:pt x="3223" y="2377"/>
                </a:lnTo>
                <a:lnTo>
                  <a:pt x="3224" y="2376"/>
                </a:lnTo>
                <a:lnTo>
                  <a:pt x="3224" y="2377"/>
                </a:lnTo>
                <a:lnTo>
                  <a:pt x="3226" y="2377"/>
                </a:lnTo>
                <a:lnTo>
                  <a:pt x="3227" y="2377"/>
                </a:lnTo>
                <a:lnTo>
                  <a:pt x="3227" y="2376"/>
                </a:lnTo>
                <a:lnTo>
                  <a:pt x="3229" y="2376"/>
                </a:lnTo>
                <a:lnTo>
                  <a:pt x="3230" y="2376"/>
                </a:lnTo>
                <a:lnTo>
                  <a:pt x="3230" y="2376"/>
                </a:lnTo>
                <a:lnTo>
                  <a:pt x="3232" y="2376"/>
                </a:lnTo>
                <a:lnTo>
                  <a:pt x="3232" y="2377"/>
                </a:lnTo>
                <a:lnTo>
                  <a:pt x="3232" y="2379"/>
                </a:lnTo>
                <a:lnTo>
                  <a:pt x="3232" y="2380"/>
                </a:lnTo>
                <a:lnTo>
                  <a:pt x="3232" y="2382"/>
                </a:lnTo>
                <a:lnTo>
                  <a:pt x="3232" y="2383"/>
                </a:lnTo>
                <a:lnTo>
                  <a:pt x="3233" y="2383"/>
                </a:lnTo>
                <a:lnTo>
                  <a:pt x="3233" y="2385"/>
                </a:lnTo>
                <a:lnTo>
                  <a:pt x="3233" y="2386"/>
                </a:lnTo>
                <a:lnTo>
                  <a:pt x="3232" y="2387"/>
                </a:lnTo>
                <a:lnTo>
                  <a:pt x="3233" y="2387"/>
                </a:lnTo>
                <a:lnTo>
                  <a:pt x="3233" y="2389"/>
                </a:lnTo>
                <a:lnTo>
                  <a:pt x="3232" y="2389"/>
                </a:lnTo>
                <a:lnTo>
                  <a:pt x="3232" y="2390"/>
                </a:lnTo>
                <a:lnTo>
                  <a:pt x="3233" y="2390"/>
                </a:lnTo>
                <a:lnTo>
                  <a:pt x="3235" y="2390"/>
                </a:lnTo>
                <a:lnTo>
                  <a:pt x="3235" y="2392"/>
                </a:lnTo>
                <a:lnTo>
                  <a:pt x="3235" y="2393"/>
                </a:lnTo>
                <a:lnTo>
                  <a:pt x="3236" y="2393"/>
                </a:lnTo>
                <a:lnTo>
                  <a:pt x="3236" y="2395"/>
                </a:lnTo>
                <a:lnTo>
                  <a:pt x="3236" y="2396"/>
                </a:lnTo>
                <a:lnTo>
                  <a:pt x="3236" y="2398"/>
                </a:lnTo>
                <a:lnTo>
                  <a:pt x="3237" y="2398"/>
                </a:lnTo>
                <a:lnTo>
                  <a:pt x="3237" y="2399"/>
                </a:lnTo>
                <a:lnTo>
                  <a:pt x="3237" y="2400"/>
                </a:lnTo>
                <a:lnTo>
                  <a:pt x="3237" y="2402"/>
                </a:lnTo>
                <a:lnTo>
                  <a:pt x="3237" y="2403"/>
                </a:lnTo>
                <a:lnTo>
                  <a:pt x="3237" y="2405"/>
                </a:lnTo>
                <a:lnTo>
                  <a:pt x="3237" y="2406"/>
                </a:lnTo>
                <a:lnTo>
                  <a:pt x="3237" y="2406"/>
                </a:lnTo>
                <a:lnTo>
                  <a:pt x="3237" y="2408"/>
                </a:lnTo>
                <a:lnTo>
                  <a:pt x="3237" y="2409"/>
                </a:lnTo>
                <a:lnTo>
                  <a:pt x="3239" y="2409"/>
                </a:lnTo>
                <a:lnTo>
                  <a:pt x="3239" y="2411"/>
                </a:lnTo>
                <a:lnTo>
                  <a:pt x="3239" y="2412"/>
                </a:lnTo>
                <a:lnTo>
                  <a:pt x="3239" y="2413"/>
                </a:lnTo>
                <a:lnTo>
                  <a:pt x="3237" y="2413"/>
                </a:lnTo>
                <a:lnTo>
                  <a:pt x="3237" y="2412"/>
                </a:lnTo>
                <a:lnTo>
                  <a:pt x="3236" y="2412"/>
                </a:lnTo>
                <a:lnTo>
                  <a:pt x="3236" y="2411"/>
                </a:lnTo>
                <a:lnTo>
                  <a:pt x="3235" y="2411"/>
                </a:lnTo>
                <a:lnTo>
                  <a:pt x="3235" y="2409"/>
                </a:lnTo>
                <a:lnTo>
                  <a:pt x="3233" y="2409"/>
                </a:lnTo>
                <a:lnTo>
                  <a:pt x="3232" y="2409"/>
                </a:lnTo>
                <a:lnTo>
                  <a:pt x="3232" y="2408"/>
                </a:lnTo>
                <a:lnTo>
                  <a:pt x="3230" y="2408"/>
                </a:lnTo>
                <a:lnTo>
                  <a:pt x="3230" y="2406"/>
                </a:lnTo>
                <a:lnTo>
                  <a:pt x="3230" y="2406"/>
                </a:lnTo>
                <a:lnTo>
                  <a:pt x="3230" y="2406"/>
                </a:lnTo>
                <a:lnTo>
                  <a:pt x="3229" y="2406"/>
                </a:lnTo>
                <a:lnTo>
                  <a:pt x="3229" y="2406"/>
                </a:lnTo>
                <a:lnTo>
                  <a:pt x="3230" y="2406"/>
                </a:lnTo>
                <a:lnTo>
                  <a:pt x="3230" y="2408"/>
                </a:lnTo>
                <a:lnTo>
                  <a:pt x="3230" y="2408"/>
                </a:lnTo>
                <a:lnTo>
                  <a:pt x="3230" y="2409"/>
                </a:lnTo>
                <a:lnTo>
                  <a:pt x="3232" y="2409"/>
                </a:lnTo>
                <a:lnTo>
                  <a:pt x="3232" y="2411"/>
                </a:lnTo>
                <a:lnTo>
                  <a:pt x="3233" y="2411"/>
                </a:lnTo>
                <a:lnTo>
                  <a:pt x="3233" y="2412"/>
                </a:lnTo>
                <a:lnTo>
                  <a:pt x="3235" y="2412"/>
                </a:lnTo>
                <a:lnTo>
                  <a:pt x="3235" y="2413"/>
                </a:lnTo>
                <a:lnTo>
                  <a:pt x="3236" y="2413"/>
                </a:lnTo>
                <a:lnTo>
                  <a:pt x="3236" y="2415"/>
                </a:lnTo>
                <a:lnTo>
                  <a:pt x="3236" y="2416"/>
                </a:lnTo>
                <a:lnTo>
                  <a:pt x="3235" y="2416"/>
                </a:lnTo>
                <a:lnTo>
                  <a:pt x="3233" y="2416"/>
                </a:lnTo>
                <a:lnTo>
                  <a:pt x="3232" y="2416"/>
                </a:lnTo>
                <a:lnTo>
                  <a:pt x="3230" y="2416"/>
                </a:lnTo>
                <a:lnTo>
                  <a:pt x="3230" y="2416"/>
                </a:lnTo>
                <a:lnTo>
                  <a:pt x="3229" y="2416"/>
                </a:lnTo>
                <a:lnTo>
                  <a:pt x="3227" y="2416"/>
                </a:lnTo>
                <a:lnTo>
                  <a:pt x="3226" y="2416"/>
                </a:lnTo>
                <a:lnTo>
                  <a:pt x="3224" y="2416"/>
                </a:lnTo>
                <a:lnTo>
                  <a:pt x="3223" y="2416"/>
                </a:lnTo>
                <a:lnTo>
                  <a:pt x="3222" y="2416"/>
                </a:lnTo>
                <a:lnTo>
                  <a:pt x="3222" y="2415"/>
                </a:lnTo>
                <a:lnTo>
                  <a:pt x="3220" y="2415"/>
                </a:lnTo>
                <a:lnTo>
                  <a:pt x="3220" y="2413"/>
                </a:lnTo>
                <a:lnTo>
                  <a:pt x="3219" y="2413"/>
                </a:lnTo>
                <a:lnTo>
                  <a:pt x="3219" y="2412"/>
                </a:lnTo>
                <a:lnTo>
                  <a:pt x="3217" y="2412"/>
                </a:lnTo>
                <a:lnTo>
                  <a:pt x="3217" y="2411"/>
                </a:lnTo>
                <a:lnTo>
                  <a:pt x="3216" y="2411"/>
                </a:lnTo>
                <a:lnTo>
                  <a:pt x="3216" y="2409"/>
                </a:lnTo>
                <a:lnTo>
                  <a:pt x="3214" y="2409"/>
                </a:lnTo>
                <a:lnTo>
                  <a:pt x="3214" y="2408"/>
                </a:lnTo>
                <a:lnTo>
                  <a:pt x="3213" y="2408"/>
                </a:lnTo>
                <a:lnTo>
                  <a:pt x="3211" y="2408"/>
                </a:lnTo>
                <a:lnTo>
                  <a:pt x="3211" y="2406"/>
                </a:lnTo>
                <a:lnTo>
                  <a:pt x="3210" y="2406"/>
                </a:lnTo>
                <a:lnTo>
                  <a:pt x="3210" y="2406"/>
                </a:lnTo>
                <a:lnTo>
                  <a:pt x="3208" y="2406"/>
                </a:lnTo>
                <a:lnTo>
                  <a:pt x="3208" y="2405"/>
                </a:lnTo>
                <a:lnTo>
                  <a:pt x="3207" y="2405"/>
                </a:lnTo>
                <a:lnTo>
                  <a:pt x="3206" y="2405"/>
                </a:lnTo>
                <a:lnTo>
                  <a:pt x="3206" y="2403"/>
                </a:lnTo>
                <a:lnTo>
                  <a:pt x="3204" y="2403"/>
                </a:lnTo>
                <a:lnTo>
                  <a:pt x="3204" y="2402"/>
                </a:lnTo>
                <a:lnTo>
                  <a:pt x="3203" y="2402"/>
                </a:lnTo>
                <a:lnTo>
                  <a:pt x="3203" y="2400"/>
                </a:lnTo>
                <a:lnTo>
                  <a:pt x="3201" y="2400"/>
                </a:lnTo>
                <a:lnTo>
                  <a:pt x="3201" y="2399"/>
                </a:lnTo>
                <a:lnTo>
                  <a:pt x="3200" y="2399"/>
                </a:lnTo>
                <a:lnTo>
                  <a:pt x="3198" y="2399"/>
                </a:lnTo>
                <a:lnTo>
                  <a:pt x="3198" y="2398"/>
                </a:lnTo>
                <a:lnTo>
                  <a:pt x="3197" y="2398"/>
                </a:lnTo>
                <a:lnTo>
                  <a:pt x="3197" y="2396"/>
                </a:lnTo>
                <a:lnTo>
                  <a:pt x="3195" y="2396"/>
                </a:lnTo>
                <a:lnTo>
                  <a:pt x="3195" y="2396"/>
                </a:lnTo>
                <a:lnTo>
                  <a:pt x="3195" y="2395"/>
                </a:lnTo>
                <a:lnTo>
                  <a:pt x="3194" y="2395"/>
                </a:lnTo>
                <a:lnTo>
                  <a:pt x="3194" y="2393"/>
                </a:lnTo>
                <a:lnTo>
                  <a:pt x="3193" y="2393"/>
                </a:lnTo>
                <a:lnTo>
                  <a:pt x="3191" y="2393"/>
                </a:lnTo>
                <a:lnTo>
                  <a:pt x="3191" y="2392"/>
                </a:lnTo>
                <a:lnTo>
                  <a:pt x="3190" y="2392"/>
                </a:lnTo>
                <a:lnTo>
                  <a:pt x="3190" y="2390"/>
                </a:lnTo>
                <a:lnTo>
                  <a:pt x="3188" y="2390"/>
                </a:lnTo>
                <a:lnTo>
                  <a:pt x="3188" y="2389"/>
                </a:lnTo>
                <a:lnTo>
                  <a:pt x="3187" y="2389"/>
                </a:lnTo>
                <a:lnTo>
                  <a:pt x="3187" y="2387"/>
                </a:lnTo>
                <a:lnTo>
                  <a:pt x="3185" y="2387"/>
                </a:lnTo>
                <a:lnTo>
                  <a:pt x="3185" y="2386"/>
                </a:lnTo>
                <a:lnTo>
                  <a:pt x="3184" y="2386"/>
                </a:lnTo>
                <a:lnTo>
                  <a:pt x="3184" y="2385"/>
                </a:lnTo>
                <a:lnTo>
                  <a:pt x="3182" y="2385"/>
                </a:lnTo>
                <a:lnTo>
                  <a:pt x="3181" y="2385"/>
                </a:lnTo>
                <a:lnTo>
                  <a:pt x="3181" y="2383"/>
                </a:lnTo>
                <a:lnTo>
                  <a:pt x="3180" y="2383"/>
                </a:lnTo>
                <a:lnTo>
                  <a:pt x="3178" y="2382"/>
                </a:lnTo>
                <a:lnTo>
                  <a:pt x="3177" y="2382"/>
                </a:lnTo>
                <a:lnTo>
                  <a:pt x="3177" y="2380"/>
                </a:lnTo>
                <a:lnTo>
                  <a:pt x="3175" y="2380"/>
                </a:lnTo>
                <a:lnTo>
                  <a:pt x="3175" y="2379"/>
                </a:lnTo>
                <a:lnTo>
                  <a:pt x="3174" y="2379"/>
                </a:lnTo>
                <a:lnTo>
                  <a:pt x="3172" y="2379"/>
                </a:lnTo>
                <a:lnTo>
                  <a:pt x="3172" y="2377"/>
                </a:lnTo>
                <a:lnTo>
                  <a:pt x="3171" y="2377"/>
                </a:lnTo>
                <a:lnTo>
                  <a:pt x="3169" y="2377"/>
                </a:lnTo>
                <a:lnTo>
                  <a:pt x="3169" y="2376"/>
                </a:lnTo>
                <a:lnTo>
                  <a:pt x="3168" y="2376"/>
                </a:lnTo>
                <a:lnTo>
                  <a:pt x="3168" y="2374"/>
                </a:lnTo>
                <a:lnTo>
                  <a:pt x="3167" y="2374"/>
                </a:lnTo>
                <a:lnTo>
                  <a:pt x="3165" y="2374"/>
                </a:lnTo>
                <a:lnTo>
                  <a:pt x="3165" y="2376"/>
                </a:lnTo>
                <a:lnTo>
                  <a:pt x="3167" y="2376"/>
                </a:lnTo>
                <a:lnTo>
                  <a:pt x="3167" y="2377"/>
                </a:lnTo>
                <a:lnTo>
                  <a:pt x="3168" y="2377"/>
                </a:lnTo>
                <a:lnTo>
                  <a:pt x="3169" y="2377"/>
                </a:lnTo>
                <a:lnTo>
                  <a:pt x="3169" y="2379"/>
                </a:lnTo>
                <a:lnTo>
                  <a:pt x="3171" y="2379"/>
                </a:lnTo>
                <a:lnTo>
                  <a:pt x="3171" y="2380"/>
                </a:lnTo>
                <a:lnTo>
                  <a:pt x="3172" y="2380"/>
                </a:lnTo>
                <a:lnTo>
                  <a:pt x="3172" y="2382"/>
                </a:lnTo>
                <a:lnTo>
                  <a:pt x="3171" y="2382"/>
                </a:lnTo>
                <a:lnTo>
                  <a:pt x="3171" y="2383"/>
                </a:lnTo>
                <a:lnTo>
                  <a:pt x="3172" y="2383"/>
                </a:lnTo>
                <a:lnTo>
                  <a:pt x="3172" y="2385"/>
                </a:lnTo>
                <a:lnTo>
                  <a:pt x="3174" y="2385"/>
                </a:lnTo>
                <a:lnTo>
                  <a:pt x="3174" y="2386"/>
                </a:lnTo>
                <a:lnTo>
                  <a:pt x="3172" y="2386"/>
                </a:lnTo>
                <a:lnTo>
                  <a:pt x="3172" y="2387"/>
                </a:lnTo>
                <a:lnTo>
                  <a:pt x="3172" y="2389"/>
                </a:lnTo>
                <a:lnTo>
                  <a:pt x="3171" y="2389"/>
                </a:lnTo>
                <a:lnTo>
                  <a:pt x="3169" y="2389"/>
                </a:lnTo>
                <a:lnTo>
                  <a:pt x="3169" y="2390"/>
                </a:lnTo>
                <a:lnTo>
                  <a:pt x="3168" y="2390"/>
                </a:lnTo>
                <a:lnTo>
                  <a:pt x="3167" y="2390"/>
                </a:lnTo>
                <a:lnTo>
                  <a:pt x="3167" y="2392"/>
                </a:lnTo>
                <a:lnTo>
                  <a:pt x="3168" y="2392"/>
                </a:lnTo>
                <a:lnTo>
                  <a:pt x="3169" y="2392"/>
                </a:lnTo>
                <a:lnTo>
                  <a:pt x="3169" y="2390"/>
                </a:lnTo>
                <a:lnTo>
                  <a:pt x="3171" y="2390"/>
                </a:lnTo>
                <a:lnTo>
                  <a:pt x="3172" y="2390"/>
                </a:lnTo>
                <a:lnTo>
                  <a:pt x="3174" y="2390"/>
                </a:lnTo>
                <a:lnTo>
                  <a:pt x="3175" y="2390"/>
                </a:lnTo>
                <a:lnTo>
                  <a:pt x="3177" y="2390"/>
                </a:lnTo>
                <a:lnTo>
                  <a:pt x="3177" y="2392"/>
                </a:lnTo>
                <a:lnTo>
                  <a:pt x="3178" y="2392"/>
                </a:lnTo>
                <a:lnTo>
                  <a:pt x="3178" y="2393"/>
                </a:lnTo>
                <a:lnTo>
                  <a:pt x="3177" y="2393"/>
                </a:lnTo>
                <a:lnTo>
                  <a:pt x="3177" y="2395"/>
                </a:lnTo>
                <a:lnTo>
                  <a:pt x="3178" y="2395"/>
                </a:lnTo>
                <a:lnTo>
                  <a:pt x="3180" y="2395"/>
                </a:lnTo>
                <a:lnTo>
                  <a:pt x="3181" y="2395"/>
                </a:lnTo>
                <a:lnTo>
                  <a:pt x="3181" y="2396"/>
                </a:lnTo>
                <a:lnTo>
                  <a:pt x="3182" y="2396"/>
                </a:lnTo>
                <a:lnTo>
                  <a:pt x="3182" y="2398"/>
                </a:lnTo>
                <a:lnTo>
                  <a:pt x="3184" y="2398"/>
                </a:lnTo>
                <a:lnTo>
                  <a:pt x="3185" y="2398"/>
                </a:lnTo>
                <a:lnTo>
                  <a:pt x="3185" y="2399"/>
                </a:lnTo>
                <a:lnTo>
                  <a:pt x="3185" y="2400"/>
                </a:lnTo>
                <a:lnTo>
                  <a:pt x="3185" y="2402"/>
                </a:lnTo>
                <a:lnTo>
                  <a:pt x="3185" y="2403"/>
                </a:lnTo>
                <a:lnTo>
                  <a:pt x="3184" y="2403"/>
                </a:lnTo>
                <a:lnTo>
                  <a:pt x="3184" y="2402"/>
                </a:lnTo>
                <a:lnTo>
                  <a:pt x="3182" y="2402"/>
                </a:lnTo>
                <a:lnTo>
                  <a:pt x="3181" y="2402"/>
                </a:lnTo>
                <a:lnTo>
                  <a:pt x="3180" y="2402"/>
                </a:lnTo>
                <a:lnTo>
                  <a:pt x="3180" y="2403"/>
                </a:lnTo>
                <a:lnTo>
                  <a:pt x="3178" y="2403"/>
                </a:lnTo>
                <a:lnTo>
                  <a:pt x="3178" y="2405"/>
                </a:lnTo>
                <a:lnTo>
                  <a:pt x="3177" y="2405"/>
                </a:lnTo>
                <a:lnTo>
                  <a:pt x="3177" y="2406"/>
                </a:lnTo>
                <a:lnTo>
                  <a:pt x="3178" y="2406"/>
                </a:lnTo>
                <a:lnTo>
                  <a:pt x="3178" y="2405"/>
                </a:lnTo>
                <a:lnTo>
                  <a:pt x="3180" y="2405"/>
                </a:lnTo>
                <a:lnTo>
                  <a:pt x="3181" y="2405"/>
                </a:lnTo>
                <a:lnTo>
                  <a:pt x="3181" y="2403"/>
                </a:lnTo>
                <a:lnTo>
                  <a:pt x="3182" y="2403"/>
                </a:lnTo>
                <a:lnTo>
                  <a:pt x="3184" y="2403"/>
                </a:lnTo>
                <a:lnTo>
                  <a:pt x="3184" y="2405"/>
                </a:lnTo>
                <a:lnTo>
                  <a:pt x="3185" y="2405"/>
                </a:lnTo>
                <a:lnTo>
                  <a:pt x="3185" y="2406"/>
                </a:lnTo>
                <a:lnTo>
                  <a:pt x="3187" y="2406"/>
                </a:lnTo>
                <a:lnTo>
                  <a:pt x="3187" y="2406"/>
                </a:lnTo>
                <a:lnTo>
                  <a:pt x="3185" y="2406"/>
                </a:lnTo>
                <a:lnTo>
                  <a:pt x="3185" y="2408"/>
                </a:lnTo>
                <a:lnTo>
                  <a:pt x="3184" y="2408"/>
                </a:lnTo>
                <a:lnTo>
                  <a:pt x="3184" y="2409"/>
                </a:lnTo>
                <a:lnTo>
                  <a:pt x="3185" y="2409"/>
                </a:lnTo>
                <a:lnTo>
                  <a:pt x="3185" y="2411"/>
                </a:lnTo>
                <a:lnTo>
                  <a:pt x="3187" y="2411"/>
                </a:lnTo>
                <a:lnTo>
                  <a:pt x="3187" y="2412"/>
                </a:lnTo>
                <a:lnTo>
                  <a:pt x="3187" y="2413"/>
                </a:lnTo>
                <a:lnTo>
                  <a:pt x="3187" y="2415"/>
                </a:lnTo>
                <a:lnTo>
                  <a:pt x="3187" y="2416"/>
                </a:lnTo>
                <a:lnTo>
                  <a:pt x="3187" y="2418"/>
                </a:lnTo>
                <a:lnTo>
                  <a:pt x="3185" y="2418"/>
                </a:lnTo>
                <a:lnTo>
                  <a:pt x="3184" y="2418"/>
                </a:lnTo>
                <a:lnTo>
                  <a:pt x="3184" y="2419"/>
                </a:lnTo>
                <a:lnTo>
                  <a:pt x="3182" y="2419"/>
                </a:lnTo>
                <a:lnTo>
                  <a:pt x="3182" y="2418"/>
                </a:lnTo>
                <a:lnTo>
                  <a:pt x="3181" y="2418"/>
                </a:lnTo>
                <a:lnTo>
                  <a:pt x="3180" y="2418"/>
                </a:lnTo>
                <a:lnTo>
                  <a:pt x="3180" y="2419"/>
                </a:lnTo>
                <a:lnTo>
                  <a:pt x="3181" y="2419"/>
                </a:lnTo>
                <a:lnTo>
                  <a:pt x="3182" y="2419"/>
                </a:lnTo>
                <a:lnTo>
                  <a:pt x="3182" y="2421"/>
                </a:lnTo>
                <a:lnTo>
                  <a:pt x="3184" y="2421"/>
                </a:lnTo>
                <a:lnTo>
                  <a:pt x="3184" y="2422"/>
                </a:lnTo>
                <a:lnTo>
                  <a:pt x="3182" y="2422"/>
                </a:lnTo>
                <a:lnTo>
                  <a:pt x="3182" y="2424"/>
                </a:lnTo>
                <a:lnTo>
                  <a:pt x="3181" y="2424"/>
                </a:lnTo>
                <a:lnTo>
                  <a:pt x="3180" y="2424"/>
                </a:lnTo>
                <a:lnTo>
                  <a:pt x="3178" y="2424"/>
                </a:lnTo>
                <a:lnTo>
                  <a:pt x="3178" y="2425"/>
                </a:lnTo>
                <a:lnTo>
                  <a:pt x="3178" y="2426"/>
                </a:lnTo>
                <a:lnTo>
                  <a:pt x="3180" y="2426"/>
                </a:lnTo>
                <a:lnTo>
                  <a:pt x="3180" y="2428"/>
                </a:lnTo>
                <a:lnTo>
                  <a:pt x="3178" y="2428"/>
                </a:lnTo>
                <a:lnTo>
                  <a:pt x="3177" y="2428"/>
                </a:lnTo>
                <a:close/>
                <a:moveTo>
                  <a:pt x="3181" y="2363"/>
                </a:moveTo>
                <a:lnTo>
                  <a:pt x="3182" y="2363"/>
                </a:lnTo>
                <a:lnTo>
                  <a:pt x="3182" y="2361"/>
                </a:lnTo>
                <a:lnTo>
                  <a:pt x="3181" y="2361"/>
                </a:lnTo>
                <a:lnTo>
                  <a:pt x="3181" y="2363"/>
                </a:lnTo>
                <a:close/>
                <a:moveTo>
                  <a:pt x="3171" y="2356"/>
                </a:moveTo>
                <a:lnTo>
                  <a:pt x="3172" y="2356"/>
                </a:lnTo>
                <a:lnTo>
                  <a:pt x="3172" y="2354"/>
                </a:lnTo>
                <a:lnTo>
                  <a:pt x="3171" y="2356"/>
                </a:lnTo>
                <a:close/>
                <a:moveTo>
                  <a:pt x="3174" y="2337"/>
                </a:moveTo>
                <a:lnTo>
                  <a:pt x="3175" y="2337"/>
                </a:lnTo>
                <a:lnTo>
                  <a:pt x="3177" y="2337"/>
                </a:lnTo>
                <a:lnTo>
                  <a:pt x="3177" y="2335"/>
                </a:lnTo>
                <a:lnTo>
                  <a:pt x="3175" y="2335"/>
                </a:lnTo>
                <a:lnTo>
                  <a:pt x="3174" y="2335"/>
                </a:lnTo>
                <a:lnTo>
                  <a:pt x="3174" y="2337"/>
                </a:lnTo>
                <a:close/>
                <a:moveTo>
                  <a:pt x="3168" y="2337"/>
                </a:moveTo>
                <a:lnTo>
                  <a:pt x="3169" y="2337"/>
                </a:lnTo>
                <a:lnTo>
                  <a:pt x="3169" y="2337"/>
                </a:lnTo>
                <a:lnTo>
                  <a:pt x="3171" y="2337"/>
                </a:lnTo>
                <a:lnTo>
                  <a:pt x="3171" y="2338"/>
                </a:lnTo>
                <a:lnTo>
                  <a:pt x="3172" y="2338"/>
                </a:lnTo>
                <a:lnTo>
                  <a:pt x="3174" y="2338"/>
                </a:lnTo>
                <a:lnTo>
                  <a:pt x="3174" y="2337"/>
                </a:lnTo>
                <a:lnTo>
                  <a:pt x="3172" y="2337"/>
                </a:lnTo>
                <a:lnTo>
                  <a:pt x="3172" y="2337"/>
                </a:lnTo>
                <a:lnTo>
                  <a:pt x="3172" y="2335"/>
                </a:lnTo>
                <a:lnTo>
                  <a:pt x="3171" y="2335"/>
                </a:lnTo>
                <a:lnTo>
                  <a:pt x="3169" y="2335"/>
                </a:lnTo>
                <a:lnTo>
                  <a:pt x="3168" y="2335"/>
                </a:lnTo>
                <a:lnTo>
                  <a:pt x="3168" y="2337"/>
                </a:lnTo>
                <a:close/>
                <a:moveTo>
                  <a:pt x="3126" y="2347"/>
                </a:moveTo>
                <a:lnTo>
                  <a:pt x="3126" y="2347"/>
                </a:lnTo>
                <a:lnTo>
                  <a:pt x="3126" y="2348"/>
                </a:lnTo>
                <a:lnTo>
                  <a:pt x="3126" y="2350"/>
                </a:lnTo>
                <a:lnTo>
                  <a:pt x="3126" y="2350"/>
                </a:lnTo>
                <a:lnTo>
                  <a:pt x="3126" y="2348"/>
                </a:lnTo>
                <a:lnTo>
                  <a:pt x="3126" y="2347"/>
                </a:lnTo>
                <a:close/>
                <a:moveTo>
                  <a:pt x="3133" y="2356"/>
                </a:moveTo>
                <a:lnTo>
                  <a:pt x="3132" y="2356"/>
                </a:lnTo>
                <a:lnTo>
                  <a:pt x="3132" y="2354"/>
                </a:lnTo>
                <a:lnTo>
                  <a:pt x="3130" y="2354"/>
                </a:lnTo>
                <a:lnTo>
                  <a:pt x="3130" y="2356"/>
                </a:lnTo>
                <a:lnTo>
                  <a:pt x="3132" y="2356"/>
                </a:lnTo>
                <a:lnTo>
                  <a:pt x="3132" y="2357"/>
                </a:lnTo>
                <a:lnTo>
                  <a:pt x="3133" y="2357"/>
                </a:lnTo>
                <a:lnTo>
                  <a:pt x="3133" y="2356"/>
                </a:lnTo>
                <a:close/>
                <a:moveTo>
                  <a:pt x="3145" y="2386"/>
                </a:moveTo>
                <a:lnTo>
                  <a:pt x="3143" y="2386"/>
                </a:lnTo>
                <a:lnTo>
                  <a:pt x="3143" y="2387"/>
                </a:lnTo>
                <a:lnTo>
                  <a:pt x="3142" y="2387"/>
                </a:lnTo>
                <a:lnTo>
                  <a:pt x="3142" y="2389"/>
                </a:lnTo>
                <a:lnTo>
                  <a:pt x="3143" y="2389"/>
                </a:lnTo>
                <a:lnTo>
                  <a:pt x="3145" y="2390"/>
                </a:lnTo>
                <a:lnTo>
                  <a:pt x="3145" y="2389"/>
                </a:lnTo>
                <a:lnTo>
                  <a:pt x="3145" y="2387"/>
                </a:lnTo>
                <a:lnTo>
                  <a:pt x="3145" y="2386"/>
                </a:lnTo>
                <a:close/>
                <a:moveTo>
                  <a:pt x="1952" y="2382"/>
                </a:moveTo>
                <a:lnTo>
                  <a:pt x="1952" y="2380"/>
                </a:lnTo>
                <a:lnTo>
                  <a:pt x="1950" y="2380"/>
                </a:lnTo>
                <a:lnTo>
                  <a:pt x="1949" y="2380"/>
                </a:lnTo>
                <a:lnTo>
                  <a:pt x="1949" y="2382"/>
                </a:lnTo>
                <a:lnTo>
                  <a:pt x="1950" y="2382"/>
                </a:lnTo>
                <a:lnTo>
                  <a:pt x="1952" y="2382"/>
                </a:lnTo>
                <a:close/>
                <a:moveTo>
                  <a:pt x="1972" y="2395"/>
                </a:moveTo>
                <a:lnTo>
                  <a:pt x="1973" y="2395"/>
                </a:lnTo>
                <a:lnTo>
                  <a:pt x="1973" y="2396"/>
                </a:lnTo>
                <a:lnTo>
                  <a:pt x="1973" y="2398"/>
                </a:lnTo>
                <a:lnTo>
                  <a:pt x="1973" y="2399"/>
                </a:lnTo>
                <a:lnTo>
                  <a:pt x="1973" y="2400"/>
                </a:lnTo>
                <a:lnTo>
                  <a:pt x="1972" y="2400"/>
                </a:lnTo>
                <a:lnTo>
                  <a:pt x="1972" y="2402"/>
                </a:lnTo>
                <a:lnTo>
                  <a:pt x="1971" y="2402"/>
                </a:lnTo>
                <a:lnTo>
                  <a:pt x="1971" y="2403"/>
                </a:lnTo>
                <a:lnTo>
                  <a:pt x="1969" y="2403"/>
                </a:lnTo>
                <a:lnTo>
                  <a:pt x="1969" y="2405"/>
                </a:lnTo>
                <a:lnTo>
                  <a:pt x="1968" y="2405"/>
                </a:lnTo>
                <a:lnTo>
                  <a:pt x="1968" y="2406"/>
                </a:lnTo>
                <a:lnTo>
                  <a:pt x="1966" y="2406"/>
                </a:lnTo>
                <a:lnTo>
                  <a:pt x="1966" y="2406"/>
                </a:lnTo>
                <a:lnTo>
                  <a:pt x="1966" y="2408"/>
                </a:lnTo>
                <a:lnTo>
                  <a:pt x="1965" y="2408"/>
                </a:lnTo>
                <a:lnTo>
                  <a:pt x="1963" y="2408"/>
                </a:lnTo>
                <a:lnTo>
                  <a:pt x="1963" y="2409"/>
                </a:lnTo>
                <a:lnTo>
                  <a:pt x="1962" y="2409"/>
                </a:lnTo>
                <a:lnTo>
                  <a:pt x="1962" y="2411"/>
                </a:lnTo>
                <a:lnTo>
                  <a:pt x="1962" y="2412"/>
                </a:lnTo>
                <a:lnTo>
                  <a:pt x="1962" y="2413"/>
                </a:lnTo>
                <a:lnTo>
                  <a:pt x="1960" y="2413"/>
                </a:lnTo>
                <a:lnTo>
                  <a:pt x="1960" y="2415"/>
                </a:lnTo>
                <a:lnTo>
                  <a:pt x="1960" y="2416"/>
                </a:lnTo>
                <a:lnTo>
                  <a:pt x="1960" y="2418"/>
                </a:lnTo>
                <a:lnTo>
                  <a:pt x="1960" y="2419"/>
                </a:lnTo>
                <a:lnTo>
                  <a:pt x="1960" y="2421"/>
                </a:lnTo>
                <a:lnTo>
                  <a:pt x="1960" y="2422"/>
                </a:lnTo>
                <a:lnTo>
                  <a:pt x="1959" y="2422"/>
                </a:lnTo>
                <a:lnTo>
                  <a:pt x="1959" y="2421"/>
                </a:lnTo>
                <a:lnTo>
                  <a:pt x="1958" y="2421"/>
                </a:lnTo>
                <a:lnTo>
                  <a:pt x="1956" y="2421"/>
                </a:lnTo>
                <a:lnTo>
                  <a:pt x="1955" y="2421"/>
                </a:lnTo>
                <a:lnTo>
                  <a:pt x="1953" y="2419"/>
                </a:lnTo>
                <a:lnTo>
                  <a:pt x="1952" y="2419"/>
                </a:lnTo>
                <a:lnTo>
                  <a:pt x="1952" y="2421"/>
                </a:lnTo>
                <a:lnTo>
                  <a:pt x="1950" y="2421"/>
                </a:lnTo>
                <a:lnTo>
                  <a:pt x="1950" y="2422"/>
                </a:lnTo>
                <a:lnTo>
                  <a:pt x="1949" y="2422"/>
                </a:lnTo>
                <a:lnTo>
                  <a:pt x="1949" y="2421"/>
                </a:lnTo>
                <a:lnTo>
                  <a:pt x="1950" y="2419"/>
                </a:lnTo>
                <a:lnTo>
                  <a:pt x="1950" y="2418"/>
                </a:lnTo>
                <a:lnTo>
                  <a:pt x="1950" y="2416"/>
                </a:lnTo>
                <a:lnTo>
                  <a:pt x="1949" y="2416"/>
                </a:lnTo>
                <a:lnTo>
                  <a:pt x="1949" y="2415"/>
                </a:lnTo>
                <a:lnTo>
                  <a:pt x="1947" y="2415"/>
                </a:lnTo>
                <a:lnTo>
                  <a:pt x="1947" y="2416"/>
                </a:lnTo>
                <a:lnTo>
                  <a:pt x="1947" y="2418"/>
                </a:lnTo>
                <a:lnTo>
                  <a:pt x="1947" y="2419"/>
                </a:lnTo>
                <a:lnTo>
                  <a:pt x="1946" y="2419"/>
                </a:lnTo>
                <a:lnTo>
                  <a:pt x="1946" y="2419"/>
                </a:lnTo>
                <a:lnTo>
                  <a:pt x="1946" y="2418"/>
                </a:lnTo>
                <a:lnTo>
                  <a:pt x="1945" y="2418"/>
                </a:lnTo>
                <a:lnTo>
                  <a:pt x="1943" y="2418"/>
                </a:lnTo>
                <a:lnTo>
                  <a:pt x="1942" y="2419"/>
                </a:lnTo>
                <a:lnTo>
                  <a:pt x="1942" y="2418"/>
                </a:lnTo>
                <a:lnTo>
                  <a:pt x="1942" y="2416"/>
                </a:lnTo>
                <a:lnTo>
                  <a:pt x="1942" y="2415"/>
                </a:lnTo>
                <a:lnTo>
                  <a:pt x="1940" y="2415"/>
                </a:lnTo>
                <a:lnTo>
                  <a:pt x="1939" y="2415"/>
                </a:lnTo>
                <a:lnTo>
                  <a:pt x="1937" y="2415"/>
                </a:lnTo>
                <a:lnTo>
                  <a:pt x="1937" y="2416"/>
                </a:lnTo>
                <a:lnTo>
                  <a:pt x="1936" y="2416"/>
                </a:lnTo>
                <a:lnTo>
                  <a:pt x="1936" y="2415"/>
                </a:lnTo>
                <a:lnTo>
                  <a:pt x="1934" y="2415"/>
                </a:lnTo>
                <a:lnTo>
                  <a:pt x="1933" y="2415"/>
                </a:lnTo>
                <a:lnTo>
                  <a:pt x="1933" y="2413"/>
                </a:lnTo>
                <a:lnTo>
                  <a:pt x="1931" y="2413"/>
                </a:lnTo>
                <a:lnTo>
                  <a:pt x="1931" y="2412"/>
                </a:lnTo>
                <a:lnTo>
                  <a:pt x="1931" y="2411"/>
                </a:lnTo>
                <a:lnTo>
                  <a:pt x="1930" y="2411"/>
                </a:lnTo>
                <a:lnTo>
                  <a:pt x="1929" y="2411"/>
                </a:lnTo>
                <a:lnTo>
                  <a:pt x="1927" y="2411"/>
                </a:lnTo>
                <a:lnTo>
                  <a:pt x="1927" y="2412"/>
                </a:lnTo>
                <a:lnTo>
                  <a:pt x="1926" y="2412"/>
                </a:lnTo>
                <a:lnTo>
                  <a:pt x="1924" y="2412"/>
                </a:lnTo>
                <a:lnTo>
                  <a:pt x="1924" y="2411"/>
                </a:lnTo>
                <a:lnTo>
                  <a:pt x="1923" y="2411"/>
                </a:lnTo>
                <a:lnTo>
                  <a:pt x="1923" y="2409"/>
                </a:lnTo>
                <a:lnTo>
                  <a:pt x="1921" y="2409"/>
                </a:lnTo>
                <a:lnTo>
                  <a:pt x="1920" y="2409"/>
                </a:lnTo>
                <a:lnTo>
                  <a:pt x="1918" y="2409"/>
                </a:lnTo>
                <a:lnTo>
                  <a:pt x="1918" y="2411"/>
                </a:lnTo>
                <a:lnTo>
                  <a:pt x="1917" y="2411"/>
                </a:lnTo>
                <a:lnTo>
                  <a:pt x="1917" y="2409"/>
                </a:lnTo>
                <a:lnTo>
                  <a:pt x="1916" y="2409"/>
                </a:lnTo>
                <a:lnTo>
                  <a:pt x="1916" y="2408"/>
                </a:lnTo>
                <a:lnTo>
                  <a:pt x="1914" y="2408"/>
                </a:lnTo>
                <a:lnTo>
                  <a:pt x="1914" y="2409"/>
                </a:lnTo>
                <a:lnTo>
                  <a:pt x="1914" y="2411"/>
                </a:lnTo>
                <a:lnTo>
                  <a:pt x="1914" y="2412"/>
                </a:lnTo>
                <a:lnTo>
                  <a:pt x="1916" y="2412"/>
                </a:lnTo>
                <a:lnTo>
                  <a:pt x="1916" y="2411"/>
                </a:lnTo>
                <a:lnTo>
                  <a:pt x="1917" y="2411"/>
                </a:lnTo>
                <a:lnTo>
                  <a:pt x="1917" y="2412"/>
                </a:lnTo>
                <a:lnTo>
                  <a:pt x="1918" y="2412"/>
                </a:lnTo>
                <a:lnTo>
                  <a:pt x="1918" y="2413"/>
                </a:lnTo>
                <a:lnTo>
                  <a:pt x="1917" y="2413"/>
                </a:lnTo>
                <a:lnTo>
                  <a:pt x="1917" y="2415"/>
                </a:lnTo>
                <a:lnTo>
                  <a:pt x="1916" y="2415"/>
                </a:lnTo>
                <a:lnTo>
                  <a:pt x="1916" y="2416"/>
                </a:lnTo>
                <a:lnTo>
                  <a:pt x="1917" y="2416"/>
                </a:lnTo>
                <a:lnTo>
                  <a:pt x="1917" y="2415"/>
                </a:lnTo>
                <a:lnTo>
                  <a:pt x="1918" y="2415"/>
                </a:lnTo>
                <a:lnTo>
                  <a:pt x="1920" y="2415"/>
                </a:lnTo>
                <a:lnTo>
                  <a:pt x="1921" y="2415"/>
                </a:lnTo>
                <a:lnTo>
                  <a:pt x="1923" y="2415"/>
                </a:lnTo>
                <a:lnTo>
                  <a:pt x="1923" y="2416"/>
                </a:lnTo>
                <a:lnTo>
                  <a:pt x="1924" y="2416"/>
                </a:lnTo>
                <a:lnTo>
                  <a:pt x="1924" y="2415"/>
                </a:lnTo>
                <a:lnTo>
                  <a:pt x="1926" y="2415"/>
                </a:lnTo>
                <a:lnTo>
                  <a:pt x="1926" y="2416"/>
                </a:lnTo>
                <a:lnTo>
                  <a:pt x="1927" y="2416"/>
                </a:lnTo>
                <a:lnTo>
                  <a:pt x="1929" y="2416"/>
                </a:lnTo>
                <a:lnTo>
                  <a:pt x="1929" y="2418"/>
                </a:lnTo>
                <a:lnTo>
                  <a:pt x="1930" y="2418"/>
                </a:lnTo>
                <a:lnTo>
                  <a:pt x="1930" y="2419"/>
                </a:lnTo>
                <a:lnTo>
                  <a:pt x="1931" y="2419"/>
                </a:lnTo>
                <a:lnTo>
                  <a:pt x="1931" y="2421"/>
                </a:lnTo>
                <a:lnTo>
                  <a:pt x="1931" y="2422"/>
                </a:lnTo>
                <a:lnTo>
                  <a:pt x="1933" y="2422"/>
                </a:lnTo>
                <a:lnTo>
                  <a:pt x="1933" y="2424"/>
                </a:lnTo>
                <a:lnTo>
                  <a:pt x="1934" y="2424"/>
                </a:lnTo>
                <a:lnTo>
                  <a:pt x="1936" y="2424"/>
                </a:lnTo>
                <a:lnTo>
                  <a:pt x="1936" y="2425"/>
                </a:lnTo>
                <a:lnTo>
                  <a:pt x="1937" y="2425"/>
                </a:lnTo>
                <a:lnTo>
                  <a:pt x="1939" y="2425"/>
                </a:lnTo>
                <a:lnTo>
                  <a:pt x="1939" y="2426"/>
                </a:lnTo>
                <a:lnTo>
                  <a:pt x="1940" y="2426"/>
                </a:lnTo>
                <a:lnTo>
                  <a:pt x="1940" y="2428"/>
                </a:lnTo>
                <a:lnTo>
                  <a:pt x="1940" y="2429"/>
                </a:lnTo>
                <a:lnTo>
                  <a:pt x="1940" y="2431"/>
                </a:lnTo>
                <a:lnTo>
                  <a:pt x="1940" y="2432"/>
                </a:lnTo>
                <a:lnTo>
                  <a:pt x="1939" y="2432"/>
                </a:lnTo>
                <a:lnTo>
                  <a:pt x="1939" y="2434"/>
                </a:lnTo>
                <a:lnTo>
                  <a:pt x="1939" y="2435"/>
                </a:lnTo>
                <a:lnTo>
                  <a:pt x="1939" y="2437"/>
                </a:lnTo>
                <a:lnTo>
                  <a:pt x="1937" y="2437"/>
                </a:lnTo>
                <a:lnTo>
                  <a:pt x="1937" y="2438"/>
                </a:lnTo>
                <a:lnTo>
                  <a:pt x="1936" y="2438"/>
                </a:lnTo>
                <a:lnTo>
                  <a:pt x="1936" y="2440"/>
                </a:lnTo>
                <a:lnTo>
                  <a:pt x="1934" y="2440"/>
                </a:lnTo>
                <a:lnTo>
                  <a:pt x="1934" y="2441"/>
                </a:lnTo>
                <a:lnTo>
                  <a:pt x="1934" y="2441"/>
                </a:lnTo>
                <a:lnTo>
                  <a:pt x="1933" y="2441"/>
                </a:lnTo>
                <a:lnTo>
                  <a:pt x="1933" y="2441"/>
                </a:lnTo>
                <a:lnTo>
                  <a:pt x="1933" y="2440"/>
                </a:lnTo>
                <a:lnTo>
                  <a:pt x="1933" y="2438"/>
                </a:lnTo>
                <a:lnTo>
                  <a:pt x="1931" y="2438"/>
                </a:lnTo>
                <a:lnTo>
                  <a:pt x="1930" y="2438"/>
                </a:lnTo>
                <a:lnTo>
                  <a:pt x="1929" y="2438"/>
                </a:lnTo>
                <a:lnTo>
                  <a:pt x="1929" y="2440"/>
                </a:lnTo>
                <a:lnTo>
                  <a:pt x="1927" y="2440"/>
                </a:lnTo>
                <a:lnTo>
                  <a:pt x="1927" y="2441"/>
                </a:lnTo>
                <a:lnTo>
                  <a:pt x="1927" y="2441"/>
                </a:lnTo>
                <a:lnTo>
                  <a:pt x="1926" y="2441"/>
                </a:lnTo>
                <a:lnTo>
                  <a:pt x="1926" y="2442"/>
                </a:lnTo>
                <a:lnTo>
                  <a:pt x="1924" y="2442"/>
                </a:lnTo>
                <a:lnTo>
                  <a:pt x="1924" y="2441"/>
                </a:lnTo>
                <a:lnTo>
                  <a:pt x="1923" y="2441"/>
                </a:lnTo>
                <a:lnTo>
                  <a:pt x="1923" y="2441"/>
                </a:lnTo>
                <a:lnTo>
                  <a:pt x="1923" y="2440"/>
                </a:lnTo>
                <a:lnTo>
                  <a:pt x="1923" y="2438"/>
                </a:lnTo>
                <a:lnTo>
                  <a:pt x="1921" y="2438"/>
                </a:lnTo>
                <a:lnTo>
                  <a:pt x="1921" y="2440"/>
                </a:lnTo>
                <a:lnTo>
                  <a:pt x="1920" y="2440"/>
                </a:lnTo>
                <a:lnTo>
                  <a:pt x="1918" y="2440"/>
                </a:lnTo>
                <a:lnTo>
                  <a:pt x="1918" y="2438"/>
                </a:lnTo>
                <a:lnTo>
                  <a:pt x="1918" y="2437"/>
                </a:lnTo>
                <a:lnTo>
                  <a:pt x="1918" y="2435"/>
                </a:lnTo>
                <a:lnTo>
                  <a:pt x="1918" y="2434"/>
                </a:lnTo>
                <a:lnTo>
                  <a:pt x="1920" y="2434"/>
                </a:lnTo>
                <a:lnTo>
                  <a:pt x="1921" y="2434"/>
                </a:lnTo>
                <a:lnTo>
                  <a:pt x="1921" y="2432"/>
                </a:lnTo>
                <a:lnTo>
                  <a:pt x="1920" y="2432"/>
                </a:lnTo>
                <a:lnTo>
                  <a:pt x="1918" y="2432"/>
                </a:lnTo>
                <a:lnTo>
                  <a:pt x="1918" y="2434"/>
                </a:lnTo>
                <a:lnTo>
                  <a:pt x="1917" y="2434"/>
                </a:lnTo>
                <a:lnTo>
                  <a:pt x="1916" y="2434"/>
                </a:lnTo>
                <a:lnTo>
                  <a:pt x="1916" y="2435"/>
                </a:lnTo>
                <a:lnTo>
                  <a:pt x="1914" y="2435"/>
                </a:lnTo>
                <a:lnTo>
                  <a:pt x="1913" y="2435"/>
                </a:lnTo>
                <a:lnTo>
                  <a:pt x="1913" y="2434"/>
                </a:lnTo>
                <a:lnTo>
                  <a:pt x="1911" y="2434"/>
                </a:lnTo>
                <a:lnTo>
                  <a:pt x="1911" y="2434"/>
                </a:lnTo>
                <a:lnTo>
                  <a:pt x="1911" y="2435"/>
                </a:lnTo>
                <a:lnTo>
                  <a:pt x="1910" y="2435"/>
                </a:lnTo>
                <a:lnTo>
                  <a:pt x="1908" y="2435"/>
                </a:lnTo>
                <a:lnTo>
                  <a:pt x="1907" y="2435"/>
                </a:lnTo>
                <a:lnTo>
                  <a:pt x="1907" y="2437"/>
                </a:lnTo>
                <a:lnTo>
                  <a:pt x="1905" y="2437"/>
                </a:lnTo>
                <a:lnTo>
                  <a:pt x="1904" y="2437"/>
                </a:lnTo>
                <a:lnTo>
                  <a:pt x="1903" y="2437"/>
                </a:lnTo>
                <a:lnTo>
                  <a:pt x="1901" y="2437"/>
                </a:lnTo>
                <a:lnTo>
                  <a:pt x="1901" y="2435"/>
                </a:lnTo>
                <a:lnTo>
                  <a:pt x="1901" y="2434"/>
                </a:lnTo>
                <a:lnTo>
                  <a:pt x="1901" y="2432"/>
                </a:lnTo>
                <a:lnTo>
                  <a:pt x="1901" y="2431"/>
                </a:lnTo>
                <a:lnTo>
                  <a:pt x="1900" y="2431"/>
                </a:lnTo>
                <a:lnTo>
                  <a:pt x="1900" y="2432"/>
                </a:lnTo>
                <a:lnTo>
                  <a:pt x="1900" y="2434"/>
                </a:lnTo>
                <a:lnTo>
                  <a:pt x="1900" y="2435"/>
                </a:lnTo>
                <a:lnTo>
                  <a:pt x="1900" y="2437"/>
                </a:lnTo>
                <a:lnTo>
                  <a:pt x="1900" y="2438"/>
                </a:lnTo>
                <a:lnTo>
                  <a:pt x="1900" y="2440"/>
                </a:lnTo>
                <a:lnTo>
                  <a:pt x="1901" y="2440"/>
                </a:lnTo>
                <a:lnTo>
                  <a:pt x="1903" y="2440"/>
                </a:lnTo>
                <a:lnTo>
                  <a:pt x="1903" y="2441"/>
                </a:lnTo>
                <a:lnTo>
                  <a:pt x="1904" y="2441"/>
                </a:lnTo>
                <a:lnTo>
                  <a:pt x="1905" y="2441"/>
                </a:lnTo>
                <a:lnTo>
                  <a:pt x="1907" y="2441"/>
                </a:lnTo>
                <a:lnTo>
                  <a:pt x="1908" y="2441"/>
                </a:lnTo>
                <a:lnTo>
                  <a:pt x="1908" y="2440"/>
                </a:lnTo>
                <a:lnTo>
                  <a:pt x="1910" y="2441"/>
                </a:lnTo>
                <a:lnTo>
                  <a:pt x="1910" y="2440"/>
                </a:lnTo>
                <a:lnTo>
                  <a:pt x="1911" y="2440"/>
                </a:lnTo>
                <a:lnTo>
                  <a:pt x="1911" y="2440"/>
                </a:lnTo>
                <a:lnTo>
                  <a:pt x="1911" y="2441"/>
                </a:lnTo>
                <a:lnTo>
                  <a:pt x="1913" y="2441"/>
                </a:lnTo>
                <a:lnTo>
                  <a:pt x="1913" y="2441"/>
                </a:lnTo>
                <a:lnTo>
                  <a:pt x="1914" y="2441"/>
                </a:lnTo>
                <a:lnTo>
                  <a:pt x="1914" y="2442"/>
                </a:lnTo>
                <a:lnTo>
                  <a:pt x="1914" y="2444"/>
                </a:lnTo>
                <a:lnTo>
                  <a:pt x="1914" y="2445"/>
                </a:lnTo>
                <a:lnTo>
                  <a:pt x="1913" y="2445"/>
                </a:lnTo>
                <a:lnTo>
                  <a:pt x="1913" y="2447"/>
                </a:lnTo>
                <a:lnTo>
                  <a:pt x="1911" y="2447"/>
                </a:lnTo>
                <a:lnTo>
                  <a:pt x="1911" y="2447"/>
                </a:lnTo>
                <a:lnTo>
                  <a:pt x="1911" y="2448"/>
                </a:lnTo>
                <a:lnTo>
                  <a:pt x="1910" y="2448"/>
                </a:lnTo>
                <a:lnTo>
                  <a:pt x="1908" y="2448"/>
                </a:lnTo>
                <a:lnTo>
                  <a:pt x="1908" y="2450"/>
                </a:lnTo>
                <a:lnTo>
                  <a:pt x="1907" y="2450"/>
                </a:lnTo>
                <a:lnTo>
                  <a:pt x="1905" y="2450"/>
                </a:lnTo>
                <a:lnTo>
                  <a:pt x="1904" y="2450"/>
                </a:lnTo>
                <a:lnTo>
                  <a:pt x="1903" y="2451"/>
                </a:lnTo>
                <a:lnTo>
                  <a:pt x="1903" y="2450"/>
                </a:lnTo>
                <a:lnTo>
                  <a:pt x="1901" y="2450"/>
                </a:lnTo>
                <a:lnTo>
                  <a:pt x="1900" y="2450"/>
                </a:lnTo>
                <a:lnTo>
                  <a:pt x="1898" y="2450"/>
                </a:lnTo>
                <a:lnTo>
                  <a:pt x="1897" y="2450"/>
                </a:lnTo>
                <a:lnTo>
                  <a:pt x="1895" y="2450"/>
                </a:lnTo>
                <a:lnTo>
                  <a:pt x="1895" y="2448"/>
                </a:lnTo>
                <a:lnTo>
                  <a:pt x="1894" y="2448"/>
                </a:lnTo>
                <a:lnTo>
                  <a:pt x="1892" y="2448"/>
                </a:lnTo>
                <a:lnTo>
                  <a:pt x="1892" y="2450"/>
                </a:lnTo>
                <a:lnTo>
                  <a:pt x="1891" y="2450"/>
                </a:lnTo>
                <a:lnTo>
                  <a:pt x="1889" y="2450"/>
                </a:lnTo>
                <a:lnTo>
                  <a:pt x="1889" y="2451"/>
                </a:lnTo>
                <a:lnTo>
                  <a:pt x="1888" y="2453"/>
                </a:lnTo>
                <a:lnTo>
                  <a:pt x="1887" y="2453"/>
                </a:lnTo>
                <a:lnTo>
                  <a:pt x="1885" y="2453"/>
                </a:lnTo>
                <a:lnTo>
                  <a:pt x="1884" y="2453"/>
                </a:lnTo>
                <a:lnTo>
                  <a:pt x="1884" y="2451"/>
                </a:lnTo>
                <a:lnTo>
                  <a:pt x="1882" y="2451"/>
                </a:lnTo>
                <a:lnTo>
                  <a:pt x="1882" y="2453"/>
                </a:lnTo>
                <a:lnTo>
                  <a:pt x="1884" y="2453"/>
                </a:lnTo>
                <a:lnTo>
                  <a:pt x="1884" y="2454"/>
                </a:lnTo>
                <a:lnTo>
                  <a:pt x="1884" y="2455"/>
                </a:lnTo>
                <a:lnTo>
                  <a:pt x="1885" y="2455"/>
                </a:lnTo>
                <a:lnTo>
                  <a:pt x="1885" y="2457"/>
                </a:lnTo>
                <a:lnTo>
                  <a:pt x="1884" y="2457"/>
                </a:lnTo>
                <a:lnTo>
                  <a:pt x="1882" y="2457"/>
                </a:lnTo>
                <a:lnTo>
                  <a:pt x="1882" y="2458"/>
                </a:lnTo>
                <a:lnTo>
                  <a:pt x="1881" y="2458"/>
                </a:lnTo>
                <a:lnTo>
                  <a:pt x="1881" y="2460"/>
                </a:lnTo>
                <a:lnTo>
                  <a:pt x="1881" y="2461"/>
                </a:lnTo>
                <a:lnTo>
                  <a:pt x="1879" y="2461"/>
                </a:lnTo>
                <a:lnTo>
                  <a:pt x="1879" y="2463"/>
                </a:lnTo>
                <a:lnTo>
                  <a:pt x="1878" y="2463"/>
                </a:lnTo>
                <a:lnTo>
                  <a:pt x="1878" y="2464"/>
                </a:lnTo>
                <a:lnTo>
                  <a:pt x="1876" y="2464"/>
                </a:lnTo>
                <a:lnTo>
                  <a:pt x="1876" y="2463"/>
                </a:lnTo>
                <a:lnTo>
                  <a:pt x="1876" y="2461"/>
                </a:lnTo>
                <a:lnTo>
                  <a:pt x="1876" y="2461"/>
                </a:lnTo>
                <a:lnTo>
                  <a:pt x="1876" y="2460"/>
                </a:lnTo>
                <a:lnTo>
                  <a:pt x="1876" y="2458"/>
                </a:lnTo>
                <a:lnTo>
                  <a:pt x="1876" y="2458"/>
                </a:lnTo>
                <a:lnTo>
                  <a:pt x="1876" y="2457"/>
                </a:lnTo>
                <a:lnTo>
                  <a:pt x="1876" y="2455"/>
                </a:lnTo>
                <a:lnTo>
                  <a:pt x="1876" y="2455"/>
                </a:lnTo>
                <a:lnTo>
                  <a:pt x="1876" y="2454"/>
                </a:lnTo>
                <a:lnTo>
                  <a:pt x="1875" y="2454"/>
                </a:lnTo>
                <a:lnTo>
                  <a:pt x="1874" y="2454"/>
                </a:lnTo>
                <a:lnTo>
                  <a:pt x="1874" y="2455"/>
                </a:lnTo>
                <a:lnTo>
                  <a:pt x="1872" y="2455"/>
                </a:lnTo>
                <a:lnTo>
                  <a:pt x="1872" y="2457"/>
                </a:lnTo>
                <a:lnTo>
                  <a:pt x="1874" y="2457"/>
                </a:lnTo>
                <a:lnTo>
                  <a:pt x="1875" y="2457"/>
                </a:lnTo>
                <a:lnTo>
                  <a:pt x="1875" y="2455"/>
                </a:lnTo>
                <a:lnTo>
                  <a:pt x="1876" y="2455"/>
                </a:lnTo>
                <a:lnTo>
                  <a:pt x="1876" y="2457"/>
                </a:lnTo>
                <a:lnTo>
                  <a:pt x="1876" y="2458"/>
                </a:lnTo>
                <a:lnTo>
                  <a:pt x="1875" y="2458"/>
                </a:lnTo>
                <a:lnTo>
                  <a:pt x="1875" y="2460"/>
                </a:lnTo>
                <a:lnTo>
                  <a:pt x="1875" y="2461"/>
                </a:lnTo>
                <a:lnTo>
                  <a:pt x="1874" y="2461"/>
                </a:lnTo>
                <a:lnTo>
                  <a:pt x="1874" y="2463"/>
                </a:lnTo>
                <a:lnTo>
                  <a:pt x="1875" y="2463"/>
                </a:lnTo>
                <a:lnTo>
                  <a:pt x="1875" y="2464"/>
                </a:lnTo>
                <a:lnTo>
                  <a:pt x="1875" y="2466"/>
                </a:lnTo>
                <a:lnTo>
                  <a:pt x="1876" y="2466"/>
                </a:lnTo>
                <a:lnTo>
                  <a:pt x="1876" y="2467"/>
                </a:lnTo>
                <a:lnTo>
                  <a:pt x="1876" y="2468"/>
                </a:lnTo>
                <a:lnTo>
                  <a:pt x="1876" y="2470"/>
                </a:lnTo>
                <a:lnTo>
                  <a:pt x="1875" y="2471"/>
                </a:lnTo>
                <a:lnTo>
                  <a:pt x="1875" y="2470"/>
                </a:lnTo>
                <a:lnTo>
                  <a:pt x="1874" y="2470"/>
                </a:lnTo>
                <a:lnTo>
                  <a:pt x="1874" y="2468"/>
                </a:lnTo>
                <a:lnTo>
                  <a:pt x="1872" y="2468"/>
                </a:lnTo>
                <a:lnTo>
                  <a:pt x="1871" y="2468"/>
                </a:lnTo>
                <a:lnTo>
                  <a:pt x="1871" y="2467"/>
                </a:lnTo>
                <a:lnTo>
                  <a:pt x="1869" y="2467"/>
                </a:lnTo>
                <a:lnTo>
                  <a:pt x="1868" y="2467"/>
                </a:lnTo>
                <a:lnTo>
                  <a:pt x="1868" y="2468"/>
                </a:lnTo>
                <a:lnTo>
                  <a:pt x="1866" y="2468"/>
                </a:lnTo>
                <a:lnTo>
                  <a:pt x="1865" y="2468"/>
                </a:lnTo>
                <a:lnTo>
                  <a:pt x="1863" y="2468"/>
                </a:lnTo>
                <a:lnTo>
                  <a:pt x="1863" y="2467"/>
                </a:lnTo>
                <a:lnTo>
                  <a:pt x="1862" y="2467"/>
                </a:lnTo>
                <a:lnTo>
                  <a:pt x="1862" y="2468"/>
                </a:lnTo>
                <a:lnTo>
                  <a:pt x="1862" y="2470"/>
                </a:lnTo>
                <a:lnTo>
                  <a:pt x="1862" y="2471"/>
                </a:lnTo>
                <a:lnTo>
                  <a:pt x="1861" y="2471"/>
                </a:lnTo>
                <a:lnTo>
                  <a:pt x="1861" y="2473"/>
                </a:lnTo>
                <a:lnTo>
                  <a:pt x="1862" y="2473"/>
                </a:lnTo>
                <a:lnTo>
                  <a:pt x="1863" y="2473"/>
                </a:lnTo>
                <a:lnTo>
                  <a:pt x="1863" y="2471"/>
                </a:lnTo>
                <a:lnTo>
                  <a:pt x="1865" y="2471"/>
                </a:lnTo>
                <a:lnTo>
                  <a:pt x="1865" y="2473"/>
                </a:lnTo>
                <a:lnTo>
                  <a:pt x="1866" y="2473"/>
                </a:lnTo>
                <a:lnTo>
                  <a:pt x="1868" y="2473"/>
                </a:lnTo>
                <a:lnTo>
                  <a:pt x="1869" y="2473"/>
                </a:lnTo>
                <a:lnTo>
                  <a:pt x="1869" y="2474"/>
                </a:lnTo>
                <a:lnTo>
                  <a:pt x="1869" y="2476"/>
                </a:lnTo>
                <a:lnTo>
                  <a:pt x="1868" y="2476"/>
                </a:lnTo>
                <a:lnTo>
                  <a:pt x="1868" y="2476"/>
                </a:lnTo>
                <a:lnTo>
                  <a:pt x="1866" y="2476"/>
                </a:lnTo>
                <a:lnTo>
                  <a:pt x="1866" y="2477"/>
                </a:lnTo>
                <a:lnTo>
                  <a:pt x="1868" y="2477"/>
                </a:lnTo>
                <a:lnTo>
                  <a:pt x="1869" y="2477"/>
                </a:lnTo>
                <a:lnTo>
                  <a:pt x="1871" y="2477"/>
                </a:lnTo>
                <a:lnTo>
                  <a:pt x="1871" y="2479"/>
                </a:lnTo>
                <a:lnTo>
                  <a:pt x="1872" y="2479"/>
                </a:lnTo>
                <a:lnTo>
                  <a:pt x="1872" y="2480"/>
                </a:lnTo>
                <a:lnTo>
                  <a:pt x="1872" y="2482"/>
                </a:lnTo>
                <a:lnTo>
                  <a:pt x="1871" y="2482"/>
                </a:lnTo>
                <a:lnTo>
                  <a:pt x="1871" y="2483"/>
                </a:lnTo>
                <a:lnTo>
                  <a:pt x="1871" y="2484"/>
                </a:lnTo>
                <a:lnTo>
                  <a:pt x="1869" y="2484"/>
                </a:lnTo>
                <a:lnTo>
                  <a:pt x="1868" y="2484"/>
                </a:lnTo>
                <a:lnTo>
                  <a:pt x="1868" y="2486"/>
                </a:lnTo>
                <a:lnTo>
                  <a:pt x="1868" y="2487"/>
                </a:lnTo>
                <a:lnTo>
                  <a:pt x="1866" y="2487"/>
                </a:lnTo>
                <a:lnTo>
                  <a:pt x="1865" y="2487"/>
                </a:lnTo>
                <a:lnTo>
                  <a:pt x="1863" y="2487"/>
                </a:lnTo>
                <a:lnTo>
                  <a:pt x="1863" y="2489"/>
                </a:lnTo>
                <a:lnTo>
                  <a:pt x="1862" y="2489"/>
                </a:lnTo>
                <a:lnTo>
                  <a:pt x="1862" y="2487"/>
                </a:lnTo>
                <a:lnTo>
                  <a:pt x="1861" y="2487"/>
                </a:lnTo>
                <a:lnTo>
                  <a:pt x="1861" y="2489"/>
                </a:lnTo>
                <a:lnTo>
                  <a:pt x="1861" y="2490"/>
                </a:lnTo>
                <a:lnTo>
                  <a:pt x="1861" y="2492"/>
                </a:lnTo>
                <a:lnTo>
                  <a:pt x="1859" y="2492"/>
                </a:lnTo>
                <a:lnTo>
                  <a:pt x="1859" y="2493"/>
                </a:lnTo>
                <a:lnTo>
                  <a:pt x="1858" y="2493"/>
                </a:lnTo>
                <a:lnTo>
                  <a:pt x="1858" y="2495"/>
                </a:lnTo>
                <a:lnTo>
                  <a:pt x="1856" y="2495"/>
                </a:lnTo>
                <a:lnTo>
                  <a:pt x="1855" y="2495"/>
                </a:lnTo>
                <a:lnTo>
                  <a:pt x="1855" y="2496"/>
                </a:lnTo>
                <a:lnTo>
                  <a:pt x="1855" y="2497"/>
                </a:lnTo>
                <a:lnTo>
                  <a:pt x="1856" y="2499"/>
                </a:lnTo>
                <a:lnTo>
                  <a:pt x="1856" y="2497"/>
                </a:lnTo>
                <a:lnTo>
                  <a:pt x="1856" y="2496"/>
                </a:lnTo>
                <a:lnTo>
                  <a:pt x="1858" y="2496"/>
                </a:lnTo>
                <a:lnTo>
                  <a:pt x="1859" y="2496"/>
                </a:lnTo>
                <a:lnTo>
                  <a:pt x="1861" y="2496"/>
                </a:lnTo>
                <a:lnTo>
                  <a:pt x="1862" y="2496"/>
                </a:lnTo>
                <a:lnTo>
                  <a:pt x="1862" y="2497"/>
                </a:lnTo>
                <a:lnTo>
                  <a:pt x="1861" y="2497"/>
                </a:lnTo>
                <a:lnTo>
                  <a:pt x="1861" y="2499"/>
                </a:lnTo>
                <a:lnTo>
                  <a:pt x="1859" y="2499"/>
                </a:lnTo>
                <a:lnTo>
                  <a:pt x="1858" y="2499"/>
                </a:lnTo>
                <a:lnTo>
                  <a:pt x="1858" y="2500"/>
                </a:lnTo>
                <a:lnTo>
                  <a:pt x="1856" y="2500"/>
                </a:lnTo>
                <a:lnTo>
                  <a:pt x="1855" y="2500"/>
                </a:lnTo>
                <a:lnTo>
                  <a:pt x="1855" y="2502"/>
                </a:lnTo>
                <a:lnTo>
                  <a:pt x="1853" y="2502"/>
                </a:lnTo>
                <a:lnTo>
                  <a:pt x="1853" y="2500"/>
                </a:lnTo>
                <a:lnTo>
                  <a:pt x="1852" y="2500"/>
                </a:lnTo>
                <a:lnTo>
                  <a:pt x="1850" y="2500"/>
                </a:lnTo>
                <a:lnTo>
                  <a:pt x="1850" y="2502"/>
                </a:lnTo>
                <a:lnTo>
                  <a:pt x="1849" y="2502"/>
                </a:lnTo>
                <a:lnTo>
                  <a:pt x="1849" y="2503"/>
                </a:lnTo>
                <a:lnTo>
                  <a:pt x="1849" y="2505"/>
                </a:lnTo>
                <a:lnTo>
                  <a:pt x="1848" y="2505"/>
                </a:lnTo>
                <a:lnTo>
                  <a:pt x="1848" y="2506"/>
                </a:lnTo>
                <a:lnTo>
                  <a:pt x="1848" y="2508"/>
                </a:lnTo>
                <a:lnTo>
                  <a:pt x="1846" y="2508"/>
                </a:lnTo>
                <a:lnTo>
                  <a:pt x="1845" y="2508"/>
                </a:lnTo>
                <a:lnTo>
                  <a:pt x="1845" y="2509"/>
                </a:lnTo>
                <a:lnTo>
                  <a:pt x="1845" y="2510"/>
                </a:lnTo>
                <a:lnTo>
                  <a:pt x="1845" y="2512"/>
                </a:lnTo>
                <a:lnTo>
                  <a:pt x="1843" y="2512"/>
                </a:lnTo>
                <a:lnTo>
                  <a:pt x="1842" y="2512"/>
                </a:lnTo>
                <a:lnTo>
                  <a:pt x="1842" y="2512"/>
                </a:lnTo>
                <a:lnTo>
                  <a:pt x="1842" y="2512"/>
                </a:lnTo>
                <a:lnTo>
                  <a:pt x="1842" y="2513"/>
                </a:lnTo>
                <a:lnTo>
                  <a:pt x="1840" y="2513"/>
                </a:lnTo>
                <a:lnTo>
                  <a:pt x="1839" y="2513"/>
                </a:lnTo>
                <a:lnTo>
                  <a:pt x="1837" y="2513"/>
                </a:lnTo>
                <a:lnTo>
                  <a:pt x="1837" y="2512"/>
                </a:lnTo>
                <a:lnTo>
                  <a:pt x="1837" y="2512"/>
                </a:lnTo>
                <a:lnTo>
                  <a:pt x="1836" y="2512"/>
                </a:lnTo>
                <a:lnTo>
                  <a:pt x="1834" y="2512"/>
                </a:lnTo>
                <a:lnTo>
                  <a:pt x="1833" y="2512"/>
                </a:lnTo>
                <a:lnTo>
                  <a:pt x="1833" y="2512"/>
                </a:lnTo>
                <a:lnTo>
                  <a:pt x="1832" y="2512"/>
                </a:lnTo>
                <a:lnTo>
                  <a:pt x="1830" y="2512"/>
                </a:lnTo>
                <a:lnTo>
                  <a:pt x="1829" y="2512"/>
                </a:lnTo>
                <a:lnTo>
                  <a:pt x="1827" y="2512"/>
                </a:lnTo>
                <a:lnTo>
                  <a:pt x="1829" y="2512"/>
                </a:lnTo>
                <a:lnTo>
                  <a:pt x="1829" y="2510"/>
                </a:lnTo>
                <a:lnTo>
                  <a:pt x="1829" y="2509"/>
                </a:lnTo>
                <a:lnTo>
                  <a:pt x="1830" y="2509"/>
                </a:lnTo>
                <a:lnTo>
                  <a:pt x="1830" y="2508"/>
                </a:lnTo>
                <a:lnTo>
                  <a:pt x="1830" y="2506"/>
                </a:lnTo>
                <a:lnTo>
                  <a:pt x="1832" y="2506"/>
                </a:lnTo>
                <a:lnTo>
                  <a:pt x="1832" y="2505"/>
                </a:lnTo>
                <a:lnTo>
                  <a:pt x="1832" y="2503"/>
                </a:lnTo>
                <a:lnTo>
                  <a:pt x="1833" y="2503"/>
                </a:lnTo>
                <a:lnTo>
                  <a:pt x="1833" y="2502"/>
                </a:lnTo>
                <a:lnTo>
                  <a:pt x="1833" y="2500"/>
                </a:lnTo>
                <a:lnTo>
                  <a:pt x="1834" y="2500"/>
                </a:lnTo>
                <a:lnTo>
                  <a:pt x="1834" y="2499"/>
                </a:lnTo>
                <a:lnTo>
                  <a:pt x="1836" y="2499"/>
                </a:lnTo>
                <a:lnTo>
                  <a:pt x="1837" y="2499"/>
                </a:lnTo>
                <a:lnTo>
                  <a:pt x="1837" y="2497"/>
                </a:lnTo>
                <a:lnTo>
                  <a:pt x="1839" y="2497"/>
                </a:lnTo>
                <a:lnTo>
                  <a:pt x="1839" y="2496"/>
                </a:lnTo>
                <a:lnTo>
                  <a:pt x="1839" y="2495"/>
                </a:lnTo>
                <a:lnTo>
                  <a:pt x="1840" y="2495"/>
                </a:lnTo>
                <a:lnTo>
                  <a:pt x="1840" y="2493"/>
                </a:lnTo>
                <a:lnTo>
                  <a:pt x="1842" y="2493"/>
                </a:lnTo>
                <a:lnTo>
                  <a:pt x="1842" y="2492"/>
                </a:lnTo>
                <a:lnTo>
                  <a:pt x="1842" y="2492"/>
                </a:lnTo>
                <a:lnTo>
                  <a:pt x="1842" y="2490"/>
                </a:lnTo>
                <a:lnTo>
                  <a:pt x="1843" y="2490"/>
                </a:lnTo>
                <a:lnTo>
                  <a:pt x="1845" y="2490"/>
                </a:lnTo>
                <a:lnTo>
                  <a:pt x="1845" y="2489"/>
                </a:lnTo>
                <a:lnTo>
                  <a:pt x="1846" y="2489"/>
                </a:lnTo>
                <a:lnTo>
                  <a:pt x="1848" y="2489"/>
                </a:lnTo>
                <a:lnTo>
                  <a:pt x="1848" y="2487"/>
                </a:lnTo>
                <a:lnTo>
                  <a:pt x="1849" y="2487"/>
                </a:lnTo>
                <a:lnTo>
                  <a:pt x="1849" y="2486"/>
                </a:lnTo>
                <a:lnTo>
                  <a:pt x="1850" y="2484"/>
                </a:lnTo>
                <a:lnTo>
                  <a:pt x="1850" y="2483"/>
                </a:lnTo>
                <a:lnTo>
                  <a:pt x="1852" y="2483"/>
                </a:lnTo>
                <a:lnTo>
                  <a:pt x="1852" y="2482"/>
                </a:lnTo>
                <a:lnTo>
                  <a:pt x="1850" y="2482"/>
                </a:lnTo>
                <a:lnTo>
                  <a:pt x="1850" y="2483"/>
                </a:lnTo>
                <a:lnTo>
                  <a:pt x="1849" y="2483"/>
                </a:lnTo>
                <a:lnTo>
                  <a:pt x="1849" y="2482"/>
                </a:lnTo>
                <a:lnTo>
                  <a:pt x="1849" y="2480"/>
                </a:lnTo>
                <a:lnTo>
                  <a:pt x="1849" y="2479"/>
                </a:lnTo>
                <a:lnTo>
                  <a:pt x="1850" y="2479"/>
                </a:lnTo>
                <a:lnTo>
                  <a:pt x="1850" y="2477"/>
                </a:lnTo>
                <a:lnTo>
                  <a:pt x="1850" y="2476"/>
                </a:lnTo>
                <a:lnTo>
                  <a:pt x="1849" y="2476"/>
                </a:lnTo>
                <a:lnTo>
                  <a:pt x="1849" y="2476"/>
                </a:lnTo>
                <a:lnTo>
                  <a:pt x="1848" y="2476"/>
                </a:lnTo>
                <a:lnTo>
                  <a:pt x="1848" y="2476"/>
                </a:lnTo>
                <a:lnTo>
                  <a:pt x="1848" y="2477"/>
                </a:lnTo>
                <a:lnTo>
                  <a:pt x="1848" y="2479"/>
                </a:lnTo>
                <a:lnTo>
                  <a:pt x="1848" y="2480"/>
                </a:lnTo>
                <a:lnTo>
                  <a:pt x="1846" y="2480"/>
                </a:lnTo>
                <a:lnTo>
                  <a:pt x="1846" y="2482"/>
                </a:lnTo>
                <a:lnTo>
                  <a:pt x="1846" y="2483"/>
                </a:lnTo>
                <a:lnTo>
                  <a:pt x="1845" y="2483"/>
                </a:lnTo>
                <a:lnTo>
                  <a:pt x="1845" y="2484"/>
                </a:lnTo>
                <a:lnTo>
                  <a:pt x="1843" y="2484"/>
                </a:lnTo>
                <a:lnTo>
                  <a:pt x="1842" y="2484"/>
                </a:lnTo>
                <a:lnTo>
                  <a:pt x="1842" y="2484"/>
                </a:lnTo>
                <a:lnTo>
                  <a:pt x="1842" y="2483"/>
                </a:lnTo>
                <a:lnTo>
                  <a:pt x="1842" y="2482"/>
                </a:lnTo>
                <a:lnTo>
                  <a:pt x="1842" y="2480"/>
                </a:lnTo>
                <a:lnTo>
                  <a:pt x="1842" y="2479"/>
                </a:lnTo>
                <a:lnTo>
                  <a:pt x="1842" y="2477"/>
                </a:lnTo>
                <a:lnTo>
                  <a:pt x="1842" y="2477"/>
                </a:lnTo>
                <a:lnTo>
                  <a:pt x="1842" y="2476"/>
                </a:lnTo>
                <a:lnTo>
                  <a:pt x="1842" y="2476"/>
                </a:lnTo>
                <a:lnTo>
                  <a:pt x="1843" y="2476"/>
                </a:lnTo>
                <a:lnTo>
                  <a:pt x="1843" y="2474"/>
                </a:lnTo>
                <a:lnTo>
                  <a:pt x="1843" y="2473"/>
                </a:lnTo>
                <a:lnTo>
                  <a:pt x="1843" y="2471"/>
                </a:lnTo>
                <a:lnTo>
                  <a:pt x="1845" y="2471"/>
                </a:lnTo>
                <a:lnTo>
                  <a:pt x="1845" y="2470"/>
                </a:lnTo>
                <a:lnTo>
                  <a:pt x="1846" y="2470"/>
                </a:lnTo>
                <a:lnTo>
                  <a:pt x="1846" y="2468"/>
                </a:lnTo>
                <a:lnTo>
                  <a:pt x="1846" y="2467"/>
                </a:lnTo>
                <a:lnTo>
                  <a:pt x="1848" y="2467"/>
                </a:lnTo>
                <a:lnTo>
                  <a:pt x="1849" y="2467"/>
                </a:lnTo>
                <a:lnTo>
                  <a:pt x="1850" y="2467"/>
                </a:lnTo>
                <a:lnTo>
                  <a:pt x="1850" y="2466"/>
                </a:lnTo>
                <a:lnTo>
                  <a:pt x="1852" y="2466"/>
                </a:lnTo>
                <a:lnTo>
                  <a:pt x="1852" y="2464"/>
                </a:lnTo>
                <a:lnTo>
                  <a:pt x="1853" y="2464"/>
                </a:lnTo>
                <a:lnTo>
                  <a:pt x="1853" y="2463"/>
                </a:lnTo>
                <a:lnTo>
                  <a:pt x="1853" y="2461"/>
                </a:lnTo>
                <a:lnTo>
                  <a:pt x="1855" y="2461"/>
                </a:lnTo>
                <a:lnTo>
                  <a:pt x="1856" y="2461"/>
                </a:lnTo>
                <a:lnTo>
                  <a:pt x="1858" y="2461"/>
                </a:lnTo>
                <a:lnTo>
                  <a:pt x="1858" y="2460"/>
                </a:lnTo>
                <a:lnTo>
                  <a:pt x="1856" y="2460"/>
                </a:lnTo>
                <a:lnTo>
                  <a:pt x="1855" y="2460"/>
                </a:lnTo>
                <a:lnTo>
                  <a:pt x="1855" y="2458"/>
                </a:lnTo>
                <a:lnTo>
                  <a:pt x="1853" y="2458"/>
                </a:lnTo>
                <a:lnTo>
                  <a:pt x="1853" y="2457"/>
                </a:lnTo>
                <a:lnTo>
                  <a:pt x="1852" y="2458"/>
                </a:lnTo>
                <a:lnTo>
                  <a:pt x="1852" y="2460"/>
                </a:lnTo>
                <a:lnTo>
                  <a:pt x="1850" y="2460"/>
                </a:lnTo>
                <a:lnTo>
                  <a:pt x="1850" y="2461"/>
                </a:lnTo>
                <a:lnTo>
                  <a:pt x="1850" y="2463"/>
                </a:lnTo>
                <a:lnTo>
                  <a:pt x="1849" y="2463"/>
                </a:lnTo>
                <a:lnTo>
                  <a:pt x="1848" y="2463"/>
                </a:lnTo>
                <a:lnTo>
                  <a:pt x="1848" y="2464"/>
                </a:lnTo>
                <a:lnTo>
                  <a:pt x="1846" y="2464"/>
                </a:lnTo>
                <a:lnTo>
                  <a:pt x="1846" y="2466"/>
                </a:lnTo>
                <a:lnTo>
                  <a:pt x="1845" y="2466"/>
                </a:lnTo>
                <a:lnTo>
                  <a:pt x="1845" y="2467"/>
                </a:lnTo>
                <a:lnTo>
                  <a:pt x="1843" y="2467"/>
                </a:lnTo>
                <a:lnTo>
                  <a:pt x="1843" y="2468"/>
                </a:lnTo>
                <a:lnTo>
                  <a:pt x="1842" y="2468"/>
                </a:lnTo>
                <a:lnTo>
                  <a:pt x="1842" y="2470"/>
                </a:lnTo>
                <a:lnTo>
                  <a:pt x="1842" y="2470"/>
                </a:lnTo>
                <a:lnTo>
                  <a:pt x="1842" y="2471"/>
                </a:lnTo>
                <a:lnTo>
                  <a:pt x="1840" y="2471"/>
                </a:lnTo>
                <a:lnTo>
                  <a:pt x="1840" y="2473"/>
                </a:lnTo>
                <a:lnTo>
                  <a:pt x="1839" y="2474"/>
                </a:lnTo>
                <a:lnTo>
                  <a:pt x="1839" y="2476"/>
                </a:lnTo>
                <a:lnTo>
                  <a:pt x="1837" y="2476"/>
                </a:lnTo>
                <a:lnTo>
                  <a:pt x="1837" y="2476"/>
                </a:lnTo>
                <a:lnTo>
                  <a:pt x="1836" y="2476"/>
                </a:lnTo>
                <a:lnTo>
                  <a:pt x="1836" y="2477"/>
                </a:lnTo>
                <a:lnTo>
                  <a:pt x="1836" y="2479"/>
                </a:lnTo>
                <a:lnTo>
                  <a:pt x="1834" y="2479"/>
                </a:lnTo>
                <a:lnTo>
                  <a:pt x="1834" y="2480"/>
                </a:lnTo>
                <a:lnTo>
                  <a:pt x="1834" y="2482"/>
                </a:lnTo>
                <a:lnTo>
                  <a:pt x="1833" y="2482"/>
                </a:lnTo>
                <a:lnTo>
                  <a:pt x="1833" y="2483"/>
                </a:lnTo>
                <a:lnTo>
                  <a:pt x="1832" y="2483"/>
                </a:lnTo>
                <a:lnTo>
                  <a:pt x="1830" y="2483"/>
                </a:lnTo>
                <a:lnTo>
                  <a:pt x="1830" y="2482"/>
                </a:lnTo>
                <a:lnTo>
                  <a:pt x="1830" y="2480"/>
                </a:lnTo>
                <a:lnTo>
                  <a:pt x="1829" y="2480"/>
                </a:lnTo>
                <a:lnTo>
                  <a:pt x="1829" y="2479"/>
                </a:lnTo>
                <a:lnTo>
                  <a:pt x="1829" y="2477"/>
                </a:lnTo>
                <a:lnTo>
                  <a:pt x="1829" y="2476"/>
                </a:lnTo>
                <a:lnTo>
                  <a:pt x="1830" y="2476"/>
                </a:lnTo>
                <a:lnTo>
                  <a:pt x="1830" y="2476"/>
                </a:lnTo>
                <a:lnTo>
                  <a:pt x="1832" y="2476"/>
                </a:lnTo>
                <a:lnTo>
                  <a:pt x="1832" y="2474"/>
                </a:lnTo>
                <a:lnTo>
                  <a:pt x="1832" y="2473"/>
                </a:lnTo>
                <a:lnTo>
                  <a:pt x="1830" y="2473"/>
                </a:lnTo>
                <a:lnTo>
                  <a:pt x="1830" y="2474"/>
                </a:lnTo>
                <a:lnTo>
                  <a:pt x="1830" y="2476"/>
                </a:lnTo>
                <a:lnTo>
                  <a:pt x="1829" y="2476"/>
                </a:lnTo>
                <a:lnTo>
                  <a:pt x="1827" y="2476"/>
                </a:lnTo>
                <a:lnTo>
                  <a:pt x="1827" y="2476"/>
                </a:lnTo>
                <a:lnTo>
                  <a:pt x="1827" y="2477"/>
                </a:lnTo>
                <a:lnTo>
                  <a:pt x="1827" y="2479"/>
                </a:lnTo>
                <a:lnTo>
                  <a:pt x="1826" y="2479"/>
                </a:lnTo>
                <a:lnTo>
                  <a:pt x="1824" y="2479"/>
                </a:lnTo>
                <a:lnTo>
                  <a:pt x="1824" y="2480"/>
                </a:lnTo>
                <a:lnTo>
                  <a:pt x="1826" y="2480"/>
                </a:lnTo>
                <a:lnTo>
                  <a:pt x="1827" y="2482"/>
                </a:lnTo>
                <a:lnTo>
                  <a:pt x="1827" y="2483"/>
                </a:lnTo>
                <a:lnTo>
                  <a:pt x="1829" y="2483"/>
                </a:lnTo>
                <a:lnTo>
                  <a:pt x="1829" y="2484"/>
                </a:lnTo>
                <a:lnTo>
                  <a:pt x="1829" y="2486"/>
                </a:lnTo>
                <a:lnTo>
                  <a:pt x="1827" y="2486"/>
                </a:lnTo>
                <a:lnTo>
                  <a:pt x="1827" y="2484"/>
                </a:lnTo>
                <a:lnTo>
                  <a:pt x="1826" y="2484"/>
                </a:lnTo>
                <a:lnTo>
                  <a:pt x="1826" y="2486"/>
                </a:lnTo>
                <a:lnTo>
                  <a:pt x="1826" y="2487"/>
                </a:lnTo>
                <a:lnTo>
                  <a:pt x="1824" y="2487"/>
                </a:lnTo>
                <a:lnTo>
                  <a:pt x="1824" y="2489"/>
                </a:lnTo>
                <a:lnTo>
                  <a:pt x="1824" y="2490"/>
                </a:lnTo>
                <a:lnTo>
                  <a:pt x="1823" y="2490"/>
                </a:lnTo>
                <a:lnTo>
                  <a:pt x="1823" y="2489"/>
                </a:lnTo>
                <a:lnTo>
                  <a:pt x="1823" y="2487"/>
                </a:lnTo>
                <a:lnTo>
                  <a:pt x="1821" y="2487"/>
                </a:lnTo>
                <a:lnTo>
                  <a:pt x="1820" y="2487"/>
                </a:lnTo>
                <a:lnTo>
                  <a:pt x="1820" y="2489"/>
                </a:lnTo>
                <a:lnTo>
                  <a:pt x="1821" y="2489"/>
                </a:lnTo>
                <a:lnTo>
                  <a:pt x="1821" y="2490"/>
                </a:lnTo>
                <a:lnTo>
                  <a:pt x="1823" y="2490"/>
                </a:lnTo>
                <a:lnTo>
                  <a:pt x="1823" y="2492"/>
                </a:lnTo>
                <a:lnTo>
                  <a:pt x="1823" y="2493"/>
                </a:lnTo>
                <a:lnTo>
                  <a:pt x="1821" y="2493"/>
                </a:lnTo>
                <a:lnTo>
                  <a:pt x="1820" y="2493"/>
                </a:lnTo>
                <a:lnTo>
                  <a:pt x="1820" y="2492"/>
                </a:lnTo>
                <a:lnTo>
                  <a:pt x="1819" y="2492"/>
                </a:lnTo>
                <a:lnTo>
                  <a:pt x="1819" y="2493"/>
                </a:lnTo>
                <a:lnTo>
                  <a:pt x="1820" y="2493"/>
                </a:lnTo>
                <a:lnTo>
                  <a:pt x="1820" y="2495"/>
                </a:lnTo>
                <a:lnTo>
                  <a:pt x="1819" y="2495"/>
                </a:lnTo>
                <a:lnTo>
                  <a:pt x="1819" y="2496"/>
                </a:lnTo>
                <a:lnTo>
                  <a:pt x="1817" y="2496"/>
                </a:lnTo>
                <a:lnTo>
                  <a:pt x="1817" y="2495"/>
                </a:lnTo>
                <a:lnTo>
                  <a:pt x="1817" y="2493"/>
                </a:lnTo>
                <a:lnTo>
                  <a:pt x="1817" y="2492"/>
                </a:lnTo>
                <a:lnTo>
                  <a:pt x="1817" y="2490"/>
                </a:lnTo>
                <a:lnTo>
                  <a:pt x="1816" y="2490"/>
                </a:lnTo>
                <a:lnTo>
                  <a:pt x="1814" y="2490"/>
                </a:lnTo>
                <a:lnTo>
                  <a:pt x="1814" y="2489"/>
                </a:lnTo>
                <a:lnTo>
                  <a:pt x="1813" y="2489"/>
                </a:lnTo>
                <a:lnTo>
                  <a:pt x="1813" y="2487"/>
                </a:lnTo>
                <a:lnTo>
                  <a:pt x="1813" y="2486"/>
                </a:lnTo>
                <a:lnTo>
                  <a:pt x="1813" y="2484"/>
                </a:lnTo>
                <a:lnTo>
                  <a:pt x="1811" y="2484"/>
                </a:lnTo>
                <a:lnTo>
                  <a:pt x="1811" y="2486"/>
                </a:lnTo>
                <a:lnTo>
                  <a:pt x="1810" y="2484"/>
                </a:lnTo>
                <a:lnTo>
                  <a:pt x="1808" y="2483"/>
                </a:lnTo>
                <a:lnTo>
                  <a:pt x="1808" y="2483"/>
                </a:lnTo>
                <a:lnTo>
                  <a:pt x="1807" y="2482"/>
                </a:lnTo>
                <a:lnTo>
                  <a:pt x="1806" y="2482"/>
                </a:lnTo>
                <a:lnTo>
                  <a:pt x="1804" y="2480"/>
                </a:lnTo>
                <a:lnTo>
                  <a:pt x="1803" y="2480"/>
                </a:lnTo>
                <a:lnTo>
                  <a:pt x="1801" y="2480"/>
                </a:lnTo>
                <a:lnTo>
                  <a:pt x="1800" y="2480"/>
                </a:lnTo>
                <a:lnTo>
                  <a:pt x="1800" y="2479"/>
                </a:lnTo>
                <a:lnTo>
                  <a:pt x="1800" y="2477"/>
                </a:lnTo>
                <a:lnTo>
                  <a:pt x="1801" y="2477"/>
                </a:lnTo>
                <a:lnTo>
                  <a:pt x="1801" y="2476"/>
                </a:lnTo>
                <a:lnTo>
                  <a:pt x="1801" y="2476"/>
                </a:lnTo>
                <a:lnTo>
                  <a:pt x="1801" y="2474"/>
                </a:lnTo>
                <a:lnTo>
                  <a:pt x="1801" y="2473"/>
                </a:lnTo>
                <a:lnTo>
                  <a:pt x="1801" y="2471"/>
                </a:lnTo>
                <a:lnTo>
                  <a:pt x="1801" y="2470"/>
                </a:lnTo>
                <a:lnTo>
                  <a:pt x="1801" y="2468"/>
                </a:lnTo>
                <a:lnTo>
                  <a:pt x="1801" y="2467"/>
                </a:lnTo>
                <a:lnTo>
                  <a:pt x="1800" y="2466"/>
                </a:lnTo>
                <a:lnTo>
                  <a:pt x="1800" y="2464"/>
                </a:lnTo>
                <a:lnTo>
                  <a:pt x="1800" y="2463"/>
                </a:lnTo>
                <a:lnTo>
                  <a:pt x="1801" y="2461"/>
                </a:lnTo>
                <a:lnTo>
                  <a:pt x="1800" y="2460"/>
                </a:lnTo>
                <a:lnTo>
                  <a:pt x="1800" y="2458"/>
                </a:lnTo>
                <a:lnTo>
                  <a:pt x="1800" y="2457"/>
                </a:lnTo>
                <a:lnTo>
                  <a:pt x="1800" y="2454"/>
                </a:lnTo>
                <a:lnTo>
                  <a:pt x="1800" y="2453"/>
                </a:lnTo>
                <a:lnTo>
                  <a:pt x="1798" y="2453"/>
                </a:lnTo>
                <a:lnTo>
                  <a:pt x="1798" y="2451"/>
                </a:lnTo>
                <a:lnTo>
                  <a:pt x="1798" y="2450"/>
                </a:lnTo>
                <a:lnTo>
                  <a:pt x="1797" y="2450"/>
                </a:lnTo>
                <a:lnTo>
                  <a:pt x="1797" y="2448"/>
                </a:lnTo>
                <a:lnTo>
                  <a:pt x="1797" y="2447"/>
                </a:lnTo>
                <a:lnTo>
                  <a:pt x="1797" y="2445"/>
                </a:lnTo>
                <a:lnTo>
                  <a:pt x="1795" y="2445"/>
                </a:lnTo>
                <a:lnTo>
                  <a:pt x="1795" y="2444"/>
                </a:lnTo>
                <a:lnTo>
                  <a:pt x="1794" y="2444"/>
                </a:lnTo>
                <a:lnTo>
                  <a:pt x="1794" y="2442"/>
                </a:lnTo>
                <a:lnTo>
                  <a:pt x="1792" y="2442"/>
                </a:lnTo>
                <a:lnTo>
                  <a:pt x="1791" y="2442"/>
                </a:lnTo>
                <a:lnTo>
                  <a:pt x="1790" y="2442"/>
                </a:lnTo>
                <a:lnTo>
                  <a:pt x="1790" y="2441"/>
                </a:lnTo>
                <a:lnTo>
                  <a:pt x="1788" y="2441"/>
                </a:lnTo>
                <a:lnTo>
                  <a:pt x="1788" y="2441"/>
                </a:lnTo>
                <a:lnTo>
                  <a:pt x="1787" y="2441"/>
                </a:lnTo>
                <a:lnTo>
                  <a:pt x="1787" y="2441"/>
                </a:lnTo>
                <a:lnTo>
                  <a:pt x="1785" y="2441"/>
                </a:lnTo>
                <a:lnTo>
                  <a:pt x="1784" y="2441"/>
                </a:lnTo>
                <a:lnTo>
                  <a:pt x="1782" y="2441"/>
                </a:lnTo>
                <a:lnTo>
                  <a:pt x="1781" y="2441"/>
                </a:lnTo>
                <a:lnTo>
                  <a:pt x="1781" y="2441"/>
                </a:lnTo>
                <a:lnTo>
                  <a:pt x="1782" y="2441"/>
                </a:lnTo>
                <a:lnTo>
                  <a:pt x="1784" y="2441"/>
                </a:lnTo>
                <a:lnTo>
                  <a:pt x="1784" y="2440"/>
                </a:lnTo>
                <a:lnTo>
                  <a:pt x="1784" y="2438"/>
                </a:lnTo>
                <a:lnTo>
                  <a:pt x="1784" y="2437"/>
                </a:lnTo>
                <a:lnTo>
                  <a:pt x="1784" y="2435"/>
                </a:lnTo>
                <a:lnTo>
                  <a:pt x="1782" y="2435"/>
                </a:lnTo>
                <a:lnTo>
                  <a:pt x="1781" y="2435"/>
                </a:lnTo>
                <a:lnTo>
                  <a:pt x="1781" y="2434"/>
                </a:lnTo>
                <a:lnTo>
                  <a:pt x="1781" y="2432"/>
                </a:lnTo>
                <a:lnTo>
                  <a:pt x="1781" y="2431"/>
                </a:lnTo>
                <a:lnTo>
                  <a:pt x="1781" y="2429"/>
                </a:lnTo>
                <a:lnTo>
                  <a:pt x="1782" y="2429"/>
                </a:lnTo>
                <a:lnTo>
                  <a:pt x="1782" y="2431"/>
                </a:lnTo>
                <a:lnTo>
                  <a:pt x="1784" y="2431"/>
                </a:lnTo>
                <a:lnTo>
                  <a:pt x="1784" y="2432"/>
                </a:lnTo>
                <a:lnTo>
                  <a:pt x="1785" y="2432"/>
                </a:lnTo>
                <a:lnTo>
                  <a:pt x="1787" y="2432"/>
                </a:lnTo>
                <a:lnTo>
                  <a:pt x="1787" y="2431"/>
                </a:lnTo>
                <a:lnTo>
                  <a:pt x="1785" y="2431"/>
                </a:lnTo>
                <a:lnTo>
                  <a:pt x="1785" y="2429"/>
                </a:lnTo>
                <a:lnTo>
                  <a:pt x="1787" y="2428"/>
                </a:lnTo>
                <a:lnTo>
                  <a:pt x="1787" y="2426"/>
                </a:lnTo>
                <a:lnTo>
                  <a:pt x="1787" y="2425"/>
                </a:lnTo>
                <a:lnTo>
                  <a:pt x="1787" y="2424"/>
                </a:lnTo>
                <a:lnTo>
                  <a:pt x="1787" y="2422"/>
                </a:lnTo>
                <a:lnTo>
                  <a:pt x="1785" y="2422"/>
                </a:lnTo>
                <a:lnTo>
                  <a:pt x="1785" y="2421"/>
                </a:lnTo>
                <a:lnTo>
                  <a:pt x="1787" y="2421"/>
                </a:lnTo>
                <a:lnTo>
                  <a:pt x="1787" y="2419"/>
                </a:lnTo>
                <a:lnTo>
                  <a:pt x="1788" y="2419"/>
                </a:lnTo>
                <a:lnTo>
                  <a:pt x="1788" y="2418"/>
                </a:lnTo>
                <a:lnTo>
                  <a:pt x="1790" y="2418"/>
                </a:lnTo>
                <a:lnTo>
                  <a:pt x="1790" y="2416"/>
                </a:lnTo>
                <a:lnTo>
                  <a:pt x="1790" y="2415"/>
                </a:lnTo>
                <a:lnTo>
                  <a:pt x="1791" y="2415"/>
                </a:lnTo>
                <a:lnTo>
                  <a:pt x="1791" y="2413"/>
                </a:lnTo>
                <a:lnTo>
                  <a:pt x="1791" y="2412"/>
                </a:lnTo>
                <a:lnTo>
                  <a:pt x="1792" y="2412"/>
                </a:lnTo>
                <a:lnTo>
                  <a:pt x="1792" y="2411"/>
                </a:lnTo>
                <a:lnTo>
                  <a:pt x="1792" y="2409"/>
                </a:lnTo>
                <a:lnTo>
                  <a:pt x="1794" y="2409"/>
                </a:lnTo>
                <a:lnTo>
                  <a:pt x="1795" y="2409"/>
                </a:lnTo>
                <a:lnTo>
                  <a:pt x="1795" y="2408"/>
                </a:lnTo>
                <a:lnTo>
                  <a:pt x="1797" y="2408"/>
                </a:lnTo>
                <a:lnTo>
                  <a:pt x="1797" y="2406"/>
                </a:lnTo>
                <a:lnTo>
                  <a:pt x="1798" y="2406"/>
                </a:lnTo>
                <a:lnTo>
                  <a:pt x="1798" y="2408"/>
                </a:lnTo>
                <a:lnTo>
                  <a:pt x="1800" y="2406"/>
                </a:lnTo>
                <a:lnTo>
                  <a:pt x="1800" y="2408"/>
                </a:lnTo>
                <a:lnTo>
                  <a:pt x="1801" y="2408"/>
                </a:lnTo>
                <a:lnTo>
                  <a:pt x="1801" y="2406"/>
                </a:lnTo>
                <a:lnTo>
                  <a:pt x="1800" y="2406"/>
                </a:lnTo>
                <a:lnTo>
                  <a:pt x="1800" y="2406"/>
                </a:lnTo>
                <a:lnTo>
                  <a:pt x="1801" y="2406"/>
                </a:lnTo>
                <a:lnTo>
                  <a:pt x="1801" y="2405"/>
                </a:lnTo>
                <a:lnTo>
                  <a:pt x="1801" y="2403"/>
                </a:lnTo>
                <a:lnTo>
                  <a:pt x="1801" y="2402"/>
                </a:lnTo>
                <a:lnTo>
                  <a:pt x="1803" y="2402"/>
                </a:lnTo>
                <a:lnTo>
                  <a:pt x="1804" y="2402"/>
                </a:lnTo>
                <a:lnTo>
                  <a:pt x="1806" y="2402"/>
                </a:lnTo>
                <a:lnTo>
                  <a:pt x="1807" y="2402"/>
                </a:lnTo>
                <a:lnTo>
                  <a:pt x="1807" y="2400"/>
                </a:lnTo>
                <a:lnTo>
                  <a:pt x="1808" y="2400"/>
                </a:lnTo>
                <a:lnTo>
                  <a:pt x="1808" y="2399"/>
                </a:lnTo>
                <a:lnTo>
                  <a:pt x="1808" y="2399"/>
                </a:lnTo>
                <a:lnTo>
                  <a:pt x="1808" y="2398"/>
                </a:lnTo>
                <a:lnTo>
                  <a:pt x="1810" y="2396"/>
                </a:lnTo>
                <a:lnTo>
                  <a:pt x="1811" y="2396"/>
                </a:lnTo>
                <a:lnTo>
                  <a:pt x="1813" y="2395"/>
                </a:lnTo>
                <a:lnTo>
                  <a:pt x="1813" y="2393"/>
                </a:lnTo>
                <a:lnTo>
                  <a:pt x="1814" y="2393"/>
                </a:lnTo>
                <a:lnTo>
                  <a:pt x="1816" y="2393"/>
                </a:lnTo>
                <a:lnTo>
                  <a:pt x="1817" y="2393"/>
                </a:lnTo>
                <a:lnTo>
                  <a:pt x="1819" y="2393"/>
                </a:lnTo>
                <a:lnTo>
                  <a:pt x="1819" y="2392"/>
                </a:lnTo>
                <a:lnTo>
                  <a:pt x="1819" y="2390"/>
                </a:lnTo>
                <a:lnTo>
                  <a:pt x="1820" y="2390"/>
                </a:lnTo>
                <a:lnTo>
                  <a:pt x="1821" y="2390"/>
                </a:lnTo>
                <a:lnTo>
                  <a:pt x="1823" y="2390"/>
                </a:lnTo>
                <a:lnTo>
                  <a:pt x="1823" y="2389"/>
                </a:lnTo>
                <a:lnTo>
                  <a:pt x="1824" y="2389"/>
                </a:lnTo>
                <a:lnTo>
                  <a:pt x="1824" y="2390"/>
                </a:lnTo>
                <a:lnTo>
                  <a:pt x="1826" y="2390"/>
                </a:lnTo>
                <a:lnTo>
                  <a:pt x="1827" y="2390"/>
                </a:lnTo>
                <a:lnTo>
                  <a:pt x="1829" y="2390"/>
                </a:lnTo>
                <a:lnTo>
                  <a:pt x="1830" y="2390"/>
                </a:lnTo>
                <a:lnTo>
                  <a:pt x="1830" y="2392"/>
                </a:lnTo>
                <a:lnTo>
                  <a:pt x="1832" y="2392"/>
                </a:lnTo>
                <a:lnTo>
                  <a:pt x="1833" y="2392"/>
                </a:lnTo>
                <a:lnTo>
                  <a:pt x="1833" y="2390"/>
                </a:lnTo>
                <a:lnTo>
                  <a:pt x="1834" y="2390"/>
                </a:lnTo>
                <a:lnTo>
                  <a:pt x="1834" y="2392"/>
                </a:lnTo>
                <a:lnTo>
                  <a:pt x="1836" y="2392"/>
                </a:lnTo>
                <a:lnTo>
                  <a:pt x="1837" y="2392"/>
                </a:lnTo>
                <a:lnTo>
                  <a:pt x="1839" y="2392"/>
                </a:lnTo>
                <a:lnTo>
                  <a:pt x="1839" y="2390"/>
                </a:lnTo>
                <a:lnTo>
                  <a:pt x="1840" y="2390"/>
                </a:lnTo>
                <a:lnTo>
                  <a:pt x="1840" y="2392"/>
                </a:lnTo>
                <a:lnTo>
                  <a:pt x="1840" y="2393"/>
                </a:lnTo>
                <a:lnTo>
                  <a:pt x="1839" y="2393"/>
                </a:lnTo>
                <a:lnTo>
                  <a:pt x="1839" y="2395"/>
                </a:lnTo>
                <a:lnTo>
                  <a:pt x="1840" y="2395"/>
                </a:lnTo>
                <a:lnTo>
                  <a:pt x="1840" y="2396"/>
                </a:lnTo>
                <a:lnTo>
                  <a:pt x="1840" y="2398"/>
                </a:lnTo>
                <a:lnTo>
                  <a:pt x="1840" y="2399"/>
                </a:lnTo>
                <a:lnTo>
                  <a:pt x="1840" y="2400"/>
                </a:lnTo>
                <a:lnTo>
                  <a:pt x="1840" y="2402"/>
                </a:lnTo>
                <a:lnTo>
                  <a:pt x="1840" y="2403"/>
                </a:lnTo>
                <a:lnTo>
                  <a:pt x="1840" y="2405"/>
                </a:lnTo>
                <a:lnTo>
                  <a:pt x="1840" y="2406"/>
                </a:lnTo>
                <a:lnTo>
                  <a:pt x="1839" y="2406"/>
                </a:lnTo>
                <a:lnTo>
                  <a:pt x="1837" y="2406"/>
                </a:lnTo>
                <a:lnTo>
                  <a:pt x="1836" y="2406"/>
                </a:lnTo>
                <a:lnTo>
                  <a:pt x="1834" y="2406"/>
                </a:lnTo>
                <a:lnTo>
                  <a:pt x="1834" y="2406"/>
                </a:lnTo>
                <a:lnTo>
                  <a:pt x="1833" y="2406"/>
                </a:lnTo>
                <a:lnTo>
                  <a:pt x="1832" y="2406"/>
                </a:lnTo>
                <a:lnTo>
                  <a:pt x="1832" y="2408"/>
                </a:lnTo>
                <a:lnTo>
                  <a:pt x="1833" y="2408"/>
                </a:lnTo>
                <a:lnTo>
                  <a:pt x="1834" y="2408"/>
                </a:lnTo>
                <a:lnTo>
                  <a:pt x="1834" y="2406"/>
                </a:lnTo>
                <a:lnTo>
                  <a:pt x="1836" y="2406"/>
                </a:lnTo>
                <a:lnTo>
                  <a:pt x="1837" y="2406"/>
                </a:lnTo>
                <a:lnTo>
                  <a:pt x="1839" y="2406"/>
                </a:lnTo>
                <a:lnTo>
                  <a:pt x="1840" y="2406"/>
                </a:lnTo>
                <a:lnTo>
                  <a:pt x="1842" y="2406"/>
                </a:lnTo>
                <a:lnTo>
                  <a:pt x="1842" y="2406"/>
                </a:lnTo>
                <a:lnTo>
                  <a:pt x="1842" y="2406"/>
                </a:lnTo>
                <a:lnTo>
                  <a:pt x="1842" y="2406"/>
                </a:lnTo>
                <a:lnTo>
                  <a:pt x="1843" y="2406"/>
                </a:lnTo>
                <a:lnTo>
                  <a:pt x="1843" y="2408"/>
                </a:lnTo>
                <a:lnTo>
                  <a:pt x="1843" y="2409"/>
                </a:lnTo>
                <a:lnTo>
                  <a:pt x="1843" y="2411"/>
                </a:lnTo>
                <a:lnTo>
                  <a:pt x="1843" y="2412"/>
                </a:lnTo>
                <a:lnTo>
                  <a:pt x="1843" y="2413"/>
                </a:lnTo>
                <a:lnTo>
                  <a:pt x="1845" y="2413"/>
                </a:lnTo>
                <a:lnTo>
                  <a:pt x="1845" y="2415"/>
                </a:lnTo>
                <a:lnTo>
                  <a:pt x="1845" y="2416"/>
                </a:lnTo>
                <a:lnTo>
                  <a:pt x="1845" y="2418"/>
                </a:lnTo>
                <a:lnTo>
                  <a:pt x="1845" y="2419"/>
                </a:lnTo>
                <a:lnTo>
                  <a:pt x="1845" y="2421"/>
                </a:lnTo>
                <a:lnTo>
                  <a:pt x="1845" y="2422"/>
                </a:lnTo>
                <a:lnTo>
                  <a:pt x="1846" y="2422"/>
                </a:lnTo>
                <a:lnTo>
                  <a:pt x="1846" y="2424"/>
                </a:lnTo>
                <a:lnTo>
                  <a:pt x="1848" y="2424"/>
                </a:lnTo>
                <a:lnTo>
                  <a:pt x="1848" y="2425"/>
                </a:lnTo>
                <a:lnTo>
                  <a:pt x="1848" y="2426"/>
                </a:lnTo>
                <a:lnTo>
                  <a:pt x="1849" y="2426"/>
                </a:lnTo>
                <a:lnTo>
                  <a:pt x="1850" y="2426"/>
                </a:lnTo>
                <a:lnTo>
                  <a:pt x="1850" y="2428"/>
                </a:lnTo>
                <a:lnTo>
                  <a:pt x="1850" y="2429"/>
                </a:lnTo>
                <a:lnTo>
                  <a:pt x="1850" y="2431"/>
                </a:lnTo>
                <a:lnTo>
                  <a:pt x="1852" y="2431"/>
                </a:lnTo>
                <a:lnTo>
                  <a:pt x="1852" y="2432"/>
                </a:lnTo>
                <a:lnTo>
                  <a:pt x="1853" y="2432"/>
                </a:lnTo>
                <a:lnTo>
                  <a:pt x="1853" y="2434"/>
                </a:lnTo>
                <a:lnTo>
                  <a:pt x="1853" y="2435"/>
                </a:lnTo>
                <a:lnTo>
                  <a:pt x="1855" y="2435"/>
                </a:lnTo>
                <a:lnTo>
                  <a:pt x="1855" y="2437"/>
                </a:lnTo>
                <a:lnTo>
                  <a:pt x="1855" y="2438"/>
                </a:lnTo>
                <a:lnTo>
                  <a:pt x="1856" y="2438"/>
                </a:lnTo>
                <a:lnTo>
                  <a:pt x="1858" y="2438"/>
                </a:lnTo>
                <a:lnTo>
                  <a:pt x="1858" y="2440"/>
                </a:lnTo>
                <a:lnTo>
                  <a:pt x="1859" y="2440"/>
                </a:lnTo>
                <a:lnTo>
                  <a:pt x="1861" y="2440"/>
                </a:lnTo>
                <a:lnTo>
                  <a:pt x="1861" y="2441"/>
                </a:lnTo>
                <a:lnTo>
                  <a:pt x="1862" y="2441"/>
                </a:lnTo>
                <a:lnTo>
                  <a:pt x="1863" y="2441"/>
                </a:lnTo>
                <a:lnTo>
                  <a:pt x="1863" y="2441"/>
                </a:lnTo>
                <a:lnTo>
                  <a:pt x="1865" y="2441"/>
                </a:lnTo>
                <a:lnTo>
                  <a:pt x="1866" y="2441"/>
                </a:lnTo>
                <a:lnTo>
                  <a:pt x="1866" y="2441"/>
                </a:lnTo>
                <a:lnTo>
                  <a:pt x="1865" y="2441"/>
                </a:lnTo>
                <a:lnTo>
                  <a:pt x="1865" y="2440"/>
                </a:lnTo>
                <a:lnTo>
                  <a:pt x="1863" y="2440"/>
                </a:lnTo>
                <a:lnTo>
                  <a:pt x="1862" y="2440"/>
                </a:lnTo>
                <a:lnTo>
                  <a:pt x="1862" y="2438"/>
                </a:lnTo>
                <a:lnTo>
                  <a:pt x="1861" y="2438"/>
                </a:lnTo>
                <a:lnTo>
                  <a:pt x="1859" y="2438"/>
                </a:lnTo>
                <a:lnTo>
                  <a:pt x="1858" y="2438"/>
                </a:lnTo>
                <a:lnTo>
                  <a:pt x="1858" y="2437"/>
                </a:lnTo>
                <a:lnTo>
                  <a:pt x="1856" y="2437"/>
                </a:lnTo>
                <a:lnTo>
                  <a:pt x="1856" y="2435"/>
                </a:lnTo>
                <a:lnTo>
                  <a:pt x="1856" y="2434"/>
                </a:lnTo>
                <a:lnTo>
                  <a:pt x="1856" y="2432"/>
                </a:lnTo>
                <a:lnTo>
                  <a:pt x="1855" y="2432"/>
                </a:lnTo>
                <a:lnTo>
                  <a:pt x="1855" y="2431"/>
                </a:lnTo>
                <a:lnTo>
                  <a:pt x="1855" y="2429"/>
                </a:lnTo>
                <a:lnTo>
                  <a:pt x="1855" y="2428"/>
                </a:lnTo>
                <a:lnTo>
                  <a:pt x="1853" y="2428"/>
                </a:lnTo>
                <a:lnTo>
                  <a:pt x="1853" y="2426"/>
                </a:lnTo>
                <a:lnTo>
                  <a:pt x="1853" y="2425"/>
                </a:lnTo>
                <a:lnTo>
                  <a:pt x="1852" y="2425"/>
                </a:lnTo>
                <a:lnTo>
                  <a:pt x="1852" y="2424"/>
                </a:lnTo>
                <a:lnTo>
                  <a:pt x="1852" y="2422"/>
                </a:lnTo>
                <a:lnTo>
                  <a:pt x="1852" y="2421"/>
                </a:lnTo>
                <a:lnTo>
                  <a:pt x="1852" y="2419"/>
                </a:lnTo>
                <a:lnTo>
                  <a:pt x="1852" y="2418"/>
                </a:lnTo>
                <a:lnTo>
                  <a:pt x="1852" y="2416"/>
                </a:lnTo>
                <a:lnTo>
                  <a:pt x="1850" y="2416"/>
                </a:lnTo>
                <a:lnTo>
                  <a:pt x="1850" y="2418"/>
                </a:lnTo>
                <a:lnTo>
                  <a:pt x="1850" y="2419"/>
                </a:lnTo>
                <a:lnTo>
                  <a:pt x="1850" y="2421"/>
                </a:lnTo>
                <a:lnTo>
                  <a:pt x="1849" y="2421"/>
                </a:lnTo>
                <a:lnTo>
                  <a:pt x="1849" y="2419"/>
                </a:lnTo>
                <a:lnTo>
                  <a:pt x="1848" y="2419"/>
                </a:lnTo>
                <a:lnTo>
                  <a:pt x="1848" y="2418"/>
                </a:lnTo>
                <a:lnTo>
                  <a:pt x="1848" y="2416"/>
                </a:lnTo>
                <a:lnTo>
                  <a:pt x="1848" y="2415"/>
                </a:lnTo>
                <a:lnTo>
                  <a:pt x="1848" y="2413"/>
                </a:lnTo>
                <a:lnTo>
                  <a:pt x="1846" y="2413"/>
                </a:lnTo>
                <a:lnTo>
                  <a:pt x="1846" y="2412"/>
                </a:lnTo>
                <a:lnTo>
                  <a:pt x="1846" y="2411"/>
                </a:lnTo>
                <a:lnTo>
                  <a:pt x="1846" y="2409"/>
                </a:lnTo>
                <a:lnTo>
                  <a:pt x="1848" y="2409"/>
                </a:lnTo>
                <a:lnTo>
                  <a:pt x="1848" y="2408"/>
                </a:lnTo>
                <a:lnTo>
                  <a:pt x="1848" y="2406"/>
                </a:lnTo>
                <a:lnTo>
                  <a:pt x="1848" y="2406"/>
                </a:lnTo>
                <a:lnTo>
                  <a:pt x="1849" y="2406"/>
                </a:lnTo>
                <a:lnTo>
                  <a:pt x="1849" y="2406"/>
                </a:lnTo>
                <a:lnTo>
                  <a:pt x="1850" y="2406"/>
                </a:lnTo>
                <a:lnTo>
                  <a:pt x="1850" y="2408"/>
                </a:lnTo>
                <a:lnTo>
                  <a:pt x="1850" y="2409"/>
                </a:lnTo>
                <a:lnTo>
                  <a:pt x="1852" y="2409"/>
                </a:lnTo>
                <a:lnTo>
                  <a:pt x="1852" y="2408"/>
                </a:lnTo>
                <a:lnTo>
                  <a:pt x="1852" y="2406"/>
                </a:lnTo>
                <a:lnTo>
                  <a:pt x="1850" y="2406"/>
                </a:lnTo>
                <a:lnTo>
                  <a:pt x="1850" y="2406"/>
                </a:lnTo>
                <a:lnTo>
                  <a:pt x="1849" y="2406"/>
                </a:lnTo>
                <a:lnTo>
                  <a:pt x="1849" y="2405"/>
                </a:lnTo>
                <a:lnTo>
                  <a:pt x="1849" y="2403"/>
                </a:lnTo>
                <a:lnTo>
                  <a:pt x="1849" y="2402"/>
                </a:lnTo>
                <a:lnTo>
                  <a:pt x="1850" y="2402"/>
                </a:lnTo>
                <a:lnTo>
                  <a:pt x="1850" y="2403"/>
                </a:lnTo>
                <a:lnTo>
                  <a:pt x="1852" y="2403"/>
                </a:lnTo>
                <a:lnTo>
                  <a:pt x="1852" y="2405"/>
                </a:lnTo>
                <a:lnTo>
                  <a:pt x="1853" y="2405"/>
                </a:lnTo>
                <a:lnTo>
                  <a:pt x="1855" y="2405"/>
                </a:lnTo>
                <a:lnTo>
                  <a:pt x="1855" y="2406"/>
                </a:lnTo>
                <a:lnTo>
                  <a:pt x="1856" y="2406"/>
                </a:lnTo>
                <a:lnTo>
                  <a:pt x="1858" y="2406"/>
                </a:lnTo>
                <a:lnTo>
                  <a:pt x="1858" y="2406"/>
                </a:lnTo>
                <a:lnTo>
                  <a:pt x="1859" y="2406"/>
                </a:lnTo>
                <a:lnTo>
                  <a:pt x="1861" y="2406"/>
                </a:lnTo>
                <a:lnTo>
                  <a:pt x="1862" y="2406"/>
                </a:lnTo>
                <a:lnTo>
                  <a:pt x="1862" y="2406"/>
                </a:lnTo>
                <a:lnTo>
                  <a:pt x="1861" y="2406"/>
                </a:lnTo>
                <a:lnTo>
                  <a:pt x="1861" y="2405"/>
                </a:lnTo>
                <a:lnTo>
                  <a:pt x="1859" y="2405"/>
                </a:lnTo>
                <a:lnTo>
                  <a:pt x="1858" y="2405"/>
                </a:lnTo>
                <a:lnTo>
                  <a:pt x="1856" y="2405"/>
                </a:lnTo>
                <a:lnTo>
                  <a:pt x="1856" y="2403"/>
                </a:lnTo>
                <a:lnTo>
                  <a:pt x="1855" y="2403"/>
                </a:lnTo>
                <a:lnTo>
                  <a:pt x="1853" y="2403"/>
                </a:lnTo>
                <a:lnTo>
                  <a:pt x="1853" y="2402"/>
                </a:lnTo>
                <a:lnTo>
                  <a:pt x="1853" y="2400"/>
                </a:lnTo>
                <a:lnTo>
                  <a:pt x="1852" y="2400"/>
                </a:lnTo>
                <a:lnTo>
                  <a:pt x="1852" y="2399"/>
                </a:lnTo>
                <a:lnTo>
                  <a:pt x="1850" y="2399"/>
                </a:lnTo>
                <a:lnTo>
                  <a:pt x="1850" y="2398"/>
                </a:lnTo>
                <a:lnTo>
                  <a:pt x="1849" y="2398"/>
                </a:lnTo>
                <a:lnTo>
                  <a:pt x="1849" y="2396"/>
                </a:lnTo>
                <a:lnTo>
                  <a:pt x="1848" y="2396"/>
                </a:lnTo>
                <a:lnTo>
                  <a:pt x="1848" y="2395"/>
                </a:lnTo>
                <a:lnTo>
                  <a:pt x="1846" y="2395"/>
                </a:lnTo>
                <a:lnTo>
                  <a:pt x="1846" y="2393"/>
                </a:lnTo>
                <a:lnTo>
                  <a:pt x="1846" y="2392"/>
                </a:lnTo>
                <a:lnTo>
                  <a:pt x="1848" y="2392"/>
                </a:lnTo>
                <a:lnTo>
                  <a:pt x="1849" y="2392"/>
                </a:lnTo>
                <a:lnTo>
                  <a:pt x="1850" y="2392"/>
                </a:lnTo>
                <a:lnTo>
                  <a:pt x="1852" y="2392"/>
                </a:lnTo>
                <a:lnTo>
                  <a:pt x="1853" y="2392"/>
                </a:lnTo>
                <a:lnTo>
                  <a:pt x="1855" y="2392"/>
                </a:lnTo>
                <a:lnTo>
                  <a:pt x="1856" y="2392"/>
                </a:lnTo>
                <a:lnTo>
                  <a:pt x="1858" y="2392"/>
                </a:lnTo>
                <a:lnTo>
                  <a:pt x="1859" y="2392"/>
                </a:lnTo>
                <a:lnTo>
                  <a:pt x="1859" y="2393"/>
                </a:lnTo>
                <a:lnTo>
                  <a:pt x="1861" y="2393"/>
                </a:lnTo>
                <a:lnTo>
                  <a:pt x="1862" y="2393"/>
                </a:lnTo>
                <a:lnTo>
                  <a:pt x="1863" y="2393"/>
                </a:lnTo>
                <a:lnTo>
                  <a:pt x="1865" y="2393"/>
                </a:lnTo>
                <a:lnTo>
                  <a:pt x="1865" y="2395"/>
                </a:lnTo>
                <a:lnTo>
                  <a:pt x="1865" y="2396"/>
                </a:lnTo>
                <a:lnTo>
                  <a:pt x="1866" y="2396"/>
                </a:lnTo>
                <a:lnTo>
                  <a:pt x="1866" y="2398"/>
                </a:lnTo>
                <a:lnTo>
                  <a:pt x="1866" y="2399"/>
                </a:lnTo>
                <a:lnTo>
                  <a:pt x="1866" y="2400"/>
                </a:lnTo>
                <a:lnTo>
                  <a:pt x="1868" y="2400"/>
                </a:lnTo>
                <a:lnTo>
                  <a:pt x="1868" y="2399"/>
                </a:lnTo>
                <a:lnTo>
                  <a:pt x="1869" y="2399"/>
                </a:lnTo>
                <a:lnTo>
                  <a:pt x="1869" y="2400"/>
                </a:lnTo>
                <a:lnTo>
                  <a:pt x="1871" y="2400"/>
                </a:lnTo>
                <a:lnTo>
                  <a:pt x="1871" y="2399"/>
                </a:lnTo>
                <a:lnTo>
                  <a:pt x="1871" y="2398"/>
                </a:lnTo>
                <a:lnTo>
                  <a:pt x="1869" y="2398"/>
                </a:lnTo>
                <a:lnTo>
                  <a:pt x="1869" y="2396"/>
                </a:lnTo>
                <a:lnTo>
                  <a:pt x="1869" y="2395"/>
                </a:lnTo>
                <a:lnTo>
                  <a:pt x="1868" y="2395"/>
                </a:lnTo>
                <a:lnTo>
                  <a:pt x="1868" y="2393"/>
                </a:lnTo>
                <a:lnTo>
                  <a:pt x="1866" y="2393"/>
                </a:lnTo>
                <a:lnTo>
                  <a:pt x="1866" y="2392"/>
                </a:lnTo>
                <a:lnTo>
                  <a:pt x="1865" y="2392"/>
                </a:lnTo>
                <a:lnTo>
                  <a:pt x="1865" y="2390"/>
                </a:lnTo>
                <a:lnTo>
                  <a:pt x="1863" y="2390"/>
                </a:lnTo>
                <a:lnTo>
                  <a:pt x="1863" y="2389"/>
                </a:lnTo>
                <a:lnTo>
                  <a:pt x="1862" y="2389"/>
                </a:lnTo>
                <a:lnTo>
                  <a:pt x="1861" y="2389"/>
                </a:lnTo>
                <a:lnTo>
                  <a:pt x="1861" y="2387"/>
                </a:lnTo>
                <a:lnTo>
                  <a:pt x="1859" y="2387"/>
                </a:lnTo>
                <a:lnTo>
                  <a:pt x="1858" y="2387"/>
                </a:lnTo>
                <a:lnTo>
                  <a:pt x="1858" y="2386"/>
                </a:lnTo>
                <a:lnTo>
                  <a:pt x="1856" y="2386"/>
                </a:lnTo>
                <a:lnTo>
                  <a:pt x="1855" y="2386"/>
                </a:lnTo>
                <a:lnTo>
                  <a:pt x="1853" y="2386"/>
                </a:lnTo>
                <a:lnTo>
                  <a:pt x="1853" y="2385"/>
                </a:lnTo>
                <a:lnTo>
                  <a:pt x="1852" y="2385"/>
                </a:lnTo>
                <a:lnTo>
                  <a:pt x="1850" y="2385"/>
                </a:lnTo>
                <a:lnTo>
                  <a:pt x="1849" y="2385"/>
                </a:lnTo>
                <a:lnTo>
                  <a:pt x="1849" y="2383"/>
                </a:lnTo>
                <a:lnTo>
                  <a:pt x="1848" y="2383"/>
                </a:lnTo>
                <a:lnTo>
                  <a:pt x="1846" y="2383"/>
                </a:lnTo>
                <a:lnTo>
                  <a:pt x="1845" y="2383"/>
                </a:lnTo>
                <a:lnTo>
                  <a:pt x="1845" y="2382"/>
                </a:lnTo>
                <a:lnTo>
                  <a:pt x="1843" y="2382"/>
                </a:lnTo>
                <a:lnTo>
                  <a:pt x="1843" y="2380"/>
                </a:lnTo>
                <a:lnTo>
                  <a:pt x="1842" y="2380"/>
                </a:lnTo>
                <a:lnTo>
                  <a:pt x="1842" y="2379"/>
                </a:lnTo>
                <a:lnTo>
                  <a:pt x="1843" y="2379"/>
                </a:lnTo>
                <a:lnTo>
                  <a:pt x="1843" y="2377"/>
                </a:lnTo>
                <a:lnTo>
                  <a:pt x="1843" y="2376"/>
                </a:lnTo>
                <a:lnTo>
                  <a:pt x="1843" y="2374"/>
                </a:lnTo>
                <a:lnTo>
                  <a:pt x="1842" y="2374"/>
                </a:lnTo>
                <a:lnTo>
                  <a:pt x="1842" y="2373"/>
                </a:lnTo>
                <a:lnTo>
                  <a:pt x="1842" y="2371"/>
                </a:lnTo>
                <a:lnTo>
                  <a:pt x="1843" y="2371"/>
                </a:lnTo>
                <a:lnTo>
                  <a:pt x="1843" y="2371"/>
                </a:lnTo>
                <a:lnTo>
                  <a:pt x="1842" y="2371"/>
                </a:lnTo>
                <a:lnTo>
                  <a:pt x="1842" y="2370"/>
                </a:lnTo>
                <a:lnTo>
                  <a:pt x="1843" y="2370"/>
                </a:lnTo>
                <a:lnTo>
                  <a:pt x="1843" y="2369"/>
                </a:lnTo>
                <a:lnTo>
                  <a:pt x="1845" y="2369"/>
                </a:lnTo>
                <a:lnTo>
                  <a:pt x="1845" y="2367"/>
                </a:lnTo>
                <a:lnTo>
                  <a:pt x="1846" y="2367"/>
                </a:lnTo>
                <a:lnTo>
                  <a:pt x="1846" y="2366"/>
                </a:lnTo>
                <a:lnTo>
                  <a:pt x="1848" y="2366"/>
                </a:lnTo>
                <a:lnTo>
                  <a:pt x="1848" y="2364"/>
                </a:lnTo>
                <a:lnTo>
                  <a:pt x="1849" y="2364"/>
                </a:lnTo>
                <a:lnTo>
                  <a:pt x="1849" y="2363"/>
                </a:lnTo>
                <a:lnTo>
                  <a:pt x="1849" y="2361"/>
                </a:lnTo>
                <a:lnTo>
                  <a:pt x="1850" y="2361"/>
                </a:lnTo>
                <a:lnTo>
                  <a:pt x="1852" y="2361"/>
                </a:lnTo>
                <a:lnTo>
                  <a:pt x="1853" y="2361"/>
                </a:lnTo>
                <a:lnTo>
                  <a:pt x="1855" y="2361"/>
                </a:lnTo>
                <a:lnTo>
                  <a:pt x="1855" y="2360"/>
                </a:lnTo>
                <a:lnTo>
                  <a:pt x="1856" y="2360"/>
                </a:lnTo>
                <a:lnTo>
                  <a:pt x="1856" y="2358"/>
                </a:lnTo>
                <a:lnTo>
                  <a:pt x="1858" y="2358"/>
                </a:lnTo>
                <a:lnTo>
                  <a:pt x="1858" y="2357"/>
                </a:lnTo>
                <a:lnTo>
                  <a:pt x="1859" y="2357"/>
                </a:lnTo>
                <a:lnTo>
                  <a:pt x="1859" y="2358"/>
                </a:lnTo>
                <a:lnTo>
                  <a:pt x="1859" y="2360"/>
                </a:lnTo>
                <a:lnTo>
                  <a:pt x="1861" y="2360"/>
                </a:lnTo>
                <a:lnTo>
                  <a:pt x="1862" y="2360"/>
                </a:lnTo>
                <a:lnTo>
                  <a:pt x="1863" y="2360"/>
                </a:lnTo>
                <a:lnTo>
                  <a:pt x="1865" y="2360"/>
                </a:lnTo>
                <a:lnTo>
                  <a:pt x="1866" y="2360"/>
                </a:lnTo>
                <a:lnTo>
                  <a:pt x="1866" y="2361"/>
                </a:lnTo>
                <a:lnTo>
                  <a:pt x="1865" y="2361"/>
                </a:lnTo>
                <a:lnTo>
                  <a:pt x="1865" y="2363"/>
                </a:lnTo>
                <a:lnTo>
                  <a:pt x="1865" y="2364"/>
                </a:lnTo>
                <a:lnTo>
                  <a:pt x="1866" y="2364"/>
                </a:lnTo>
                <a:lnTo>
                  <a:pt x="1866" y="2366"/>
                </a:lnTo>
                <a:lnTo>
                  <a:pt x="1868" y="2366"/>
                </a:lnTo>
                <a:lnTo>
                  <a:pt x="1869" y="2366"/>
                </a:lnTo>
                <a:lnTo>
                  <a:pt x="1869" y="2367"/>
                </a:lnTo>
                <a:lnTo>
                  <a:pt x="1871" y="2367"/>
                </a:lnTo>
                <a:lnTo>
                  <a:pt x="1871" y="2369"/>
                </a:lnTo>
                <a:lnTo>
                  <a:pt x="1871" y="2370"/>
                </a:lnTo>
                <a:lnTo>
                  <a:pt x="1871" y="2371"/>
                </a:lnTo>
                <a:lnTo>
                  <a:pt x="1872" y="2371"/>
                </a:lnTo>
                <a:lnTo>
                  <a:pt x="1872" y="2371"/>
                </a:lnTo>
                <a:lnTo>
                  <a:pt x="1872" y="2373"/>
                </a:lnTo>
                <a:lnTo>
                  <a:pt x="1872" y="2374"/>
                </a:lnTo>
                <a:lnTo>
                  <a:pt x="1872" y="2376"/>
                </a:lnTo>
                <a:lnTo>
                  <a:pt x="1871" y="2377"/>
                </a:lnTo>
                <a:lnTo>
                  <a:pt x="1872" y="2377"/>
                </a:lnTo>
                <a:lnTo>
                  <a:pt x="1872" y="2379"/>
                </a:lnTo>
                <a:lnTo>
                  <a:pt x="1871" y="2379"/>
                </a:lnTo>
                <a:lnTo>
                  <a:pt x="1871" y="2380"/>
                </a:lnTo>
                <a:lnTo>
                  <a:pt x="1872" y="2380"/>
                </a:lnTo>
                <a:lnTo>
                  <a:pt x="1872" y="2382"/>
                </a:lnTo>
                <a:lnTo>
                  <a:pt x="1872" y="2383"/>
                </a:lnTo>
                <a:lnTo>
                  <a:pt x="1872" y="2385"/>
                </a:lnTo>
                <a:lnTo>
                  <a:pt x="1872" y="2386"/>
                </a:lnTo>
                <a:lnTo>
                  <a:pt x="1872" y="2387"/>
                </a:lnTo>
                <a:lnTo>
                  <a:pt x="1874" y="2387"/>
                </a:lnTo>
                <a:lnTo>
                  <a:pt x="1874" y="2389"/>
                </a:lnTo>
                <a:lnTo>
                  <a:pt x="1874" y="2390"/>
                </a:lnTo>
                <a:lnTo>
                  <a:pt x="1874" y="2392"/>
                </a:lnTo>
                <a:lnTo>
                  <a:pt x="1875" y="2392"/>
                </a:lnTo>
                <a:lnTo>
                  <a:pt x="1875" y="2390"/>
                </a:lnTo>
                <a:lnTo>
                  <a:pt x="1875" y="2389"/>
                </a:lnTo>
                <a:lnTo>
                  <a:pt x="1875" y="2387"/>
                </a:lnTo>
                <a:lnTo>
                  <a:pt x="1875" y="2386"/>
                </a:lnTo>
                <a:lnTo>
                  <a:pt x="1875" y="2385"/>
                </a:lnTo>
                <a:lnTo>
                  <a:pt x="1874" y="2385"/>
                </a:lnTo>
                <a:lnTo>
                  <a:pt x="1874" y="2383"/>
                </a:lnTo>
                <a:lnTo>
                  <a:pt x="1874" y="2382"/>
                </a:lnTo>
                <a:lnTo>
                  <a:pt x="1875" y="2382"/>
                </a:lnTo>
                <a:lnTo>
                  <a:pt x="1875" y="2383"/>
                </a:lnTo>
                <a:lnTo>
                  <a:pt x="1876" y="2383"/>
                </a:lnTo>
                <a:lnTo>
                  <a:pt x="1876" y="2383"/>
                </a:lnTo>
                <a:lnTo>
                  <a:pt x="1876" y="2385"/>
                </a:lnTo>
                <a:lnTo>
                  <a:pt x="1878" y="2385"/>
                </a:lnTo>
                <a:lnTo>
                  <a:pt x="1879" y="2386"/>
                </a:lnTo>
                <a:lnTo>
                  <a:pt x="1879" y="2385"/>
                </a:lnTo>
                <a:lnTo>
                  <a:pt x="1878" y="2385"/>
                </a:lnTo>
                <a:lnTo>
                  <a:pt x="1878" y="2383"/>
                </a:lnTo>
                <a:lnTo>
                  <a:pt x="1878" y="2382"/>
                </a:lnTo>
                <a:lnTo>
                  <a:pt x="1876" y="2382"/>
                </a:lnTo>
                <a:lnTo>
                  <a:pt x="1876" y="2380"/>
                </a:lnTo>
                <a:lnTo>
                  <a:pt x="1876" y="2380"/>
                </a:lnTo>
                <a:lnTo>
                  <a:pt x="1876" y="2379"/>
                </a:lnTo>
                <a:lnTo>
                  <a:pt x="1875" y="2379"/>
                </a:lnTo>
                <a:lnTo>
                  <a:pt x="1875" y="2377"/>
                </a:lnTo>
                <a:lnTo>
                  <a:pt x="1875" y="2376"/>
                </a:lnTo>
                <a:lnTo>
                  <a:pt x="1876" y="2376"/>
                </a:lnTo>
                <a:lnTo>
                  <a:pt x="1876" y="2374"/>
                </a:lnTo>
                <a:lnTo>
                  <a:pt x="1876" y="2374"/>
                </a:lnTo>
                <a:lnTo>
                  <a:pt x="1878" y="2374"/>
                </a:lnTo>
                <a:lnTo>
                  <a:pt x="1879" y="2374"/>
                </a:lnTo>
                <a:lnTo>
                  <a:pt x="1881" y="2374"/>
                </a:lnTo>
                <a:lnTo>
                  <a:pt x="1881" y="2376"/>
                </a:lnTo>
                <a:lnTo>
                  <a:pt x="1882" y="2376"/>
                </a:lnTo>
                <a:lnTo>
                  <a:pt x="1882" y="2377"/>
                </a:lnTo>
                <a:lnTo>
                  <a:pt x="1882" y="2379"/>
                </a:lnTo>
                <a:lnTo>
                  <a:pt x="1882" y="2380"/>
                </a:lnTo>
                <a:lnTo>
                  <a:pt x="1884" y="2380"/>
                </a:lnTo>
                <a:lnTo>
                  <a:pt x="1884" y="2379"/>
                </a:lnTo>
                <a:lnTo>
                  <a:pt x="1884" y="2377"/>
                </a:lnTo>
                <a:lnTo>
                  <a:pt x="1885" y="2377"/>
                </a:lnTo>
                <a:lnTo>
                  <a:pt x="1885" y="2379"/>
                </a:lnTo>
                <a:lnTo>
                  <a:pt x="1887" y="2379"/>
                </a:lnTo>
                <a:lnTo>
                  <a:pt x="1887" y="2380"/>
                </a:lnTo>
                <a:lnTo>
                  <a:pt x="1887" y="2382"/>
                </a:lnTo>
                <a:lnTo>
                  <a:pt x="1885" y="2382"/>
                </a:lnTo>
                <a:lnTo>
                  <a:pt x="1884" y="2382"/>
                </a:lnTo>
                <a:lnTo>
                  <a:pt x="1884" y="2383"/>
                </a:lnTo>
                <a:lnTo>
                  <a:pt x="1885" y="2383"/>
                </a:lnTo>
                <a:lnTo>
                  <a:pt x="1887" y="2383"/>
                </a:lnTo>
                <a:lnTo>
                  <a:pt x="1887" y="2385"/>
                </a:lnTo>
                <a:lnTo>
                  <a:pt x="1888" y="2385"/>
                </a:lnTo>
                <a:lnTo>
                  <a:pt x="1888" y="2383"/>
                </a:lnTo>
                <a:lnTo>
                  <a:pt x="1887" y="2382"/>
                </a:lnTo>
                <a:lnTo>
                  <a:pt x="1888" y="2382"/>
                </a:lnTo>
                <a:lnTo>
                  <a:pt x="1888" y="2380"/>
                </a:lnTo>
                <a:lnTo>
                  <a:pt x="1888" y="2379"/>
                </a:lnTo>
                <a:lnTo>
                  <a:pt x="1887" y="2379"/>
                </a:lnTo>
                <a:lnTo>
                  <a:pt x="1887" y="2377"/>
                </a:lnTo>
                <a:lnTo>
                  <a:pt x="1887" y="2376"/>
                </a:lnTo>
                <a:lnTo>
                  <a:pt x="1885" y="2376"/>
                </a:lnTo>
                <a:lnTo>
                  <a:pt x="1884" y="2376"/>
                </a:lnTo>
                <a:lnTo>
                  <a:pt x="1884" y="2374"/>
                </a:lnTo>
                <a:lnTo>
                  <a:pt x="1882" y="2374"/>
                </a:lnTo>
                <a:lnTo>
                  <a:pt x="1882" y="2373"/>
                </a:lnTo>
                <a:lnTo>
                  <a:pt x="1881" y="2373"/>
                </a:lnTo>
                <a:lnTo>
                  <a:pt x="1881" y="2371"/>
                </a:lnTo>
                <a:lnTo>
                  <a:pt x="1879" y="2371"/>
                </a:lnTo>
                <a:lnTo>
                  <a:pt x="1878" y="2371"/>
                </a:lnTo>
                <a:lnTo>
                  <a:pt x="1876" y="2371"/>
                </a:lnTo>
                <a:lnTo>
                  <a:pt x="1876" y="2371"/>
                </a:lnTo>
                <a:lnTo>
                  <a:pt x="1876" y="2370"/>
                </a:lnTo>
                <a:lnTo>
                  <a:pt x="1876" y="2370"/>
                </a:lnTo>
                <a:lnTo>
                  <a:pt x="1876" y="2369"/>
                </a:lnTo>
                <a:lnTo>
                  <a:pt x="1876" y="2367"/>
                </a:lnTo>
                <a:lnTo>
                  <a:pt x="1876" y="2366"/>
                </a:lnTo>
                <a:lnTo>
                  <a:pt x="1876" y="2366"/>
                </a:lnTo>
                <a:lnTo>
                  <a:pt x="1878" y="2366"/>
                </a:lnTo>
                <a:lnTo>
                  <a:pt x="1879" y="2366"/>
                </a:lnTo>
                <a:lnTo>
                  <a:pt x="1879" y="2367"/>
                </a:lnTo>
                <a:lnTo>
                  <a:pt x="1881" y="2367"/>
                </a:lnTo>
                <a:lnTo>
                  <a:pt x="1882" y="2367"/>
                </a:lnTo>
                <a:lnTo>
                  <a:pt x="1882" y="2369"/>
                </a:lnTo>
                <a:lnTo>
                  <a:pt x="1884" y="2369"/>
                </a:lnTo>
                <a:lnTo>
                  <a:pt x="1884" y="2370"/>
                </a:lnTo>
                <a:lnTo>
                  <a:pt x="1885" y="2370"/>
                </a:lnTo>
                <a:lnTo>
                  <a:pt x="1887" y="2370"/>
                </a:lnTo>
                <a:lnTo>
                  <a:pt x="1887" y="2371"/>
                </a:lnTo>
                <a:lnTo>
                  <a:pt x="1888" y="2371"/>
                </a:lnTo>
                <a:lnTo>
                  <a:pt x="1889" y="2371"/>
                </a:lnTo>
                <a:lnTo>
                  <a:pt x="1891" y="2371"/>
                </a:lnTo>
                <a:lnTo>
                  <a:pt x="1891" y="2370"/>
                </a:lnTo>
                <a:lnTo>
                  <a:pt x="1891" y="2369"/>
                </a:lnTo>
                <a:lnTo>
                  <a:pt x="1891" y="2367"/>
                </a:lnTo>
                <a:lnTo>
                  <a:pt x="1889" y="2367"/>
                </a:lnTo>
                <a:lnTo>
                  <a:pt x="1889" y="2369"/>
                </a:lnTo>
                <a:lnTo>
                  <a:pt x="1888" y="2369"/>
                </a:lnTo>
                <a:lnTo>
                  <a:pt x="1888" y="2367"/>
                </a:lnTo>
                <a:lnTo>
                  <a:pt x="1888" y="2366"/>
                </a:lnTo>
                <a:lnTo>
                  <a:pt x="1887" y="2366"/>
                </a:lnTo>
                <a:lnTo>
                  <a:pt x="1887" y="2364"/>
                </a:lnTo>
                <a:lnTo>
                  <a:pt x="1885" y="2364"/>
                </a:lnTo>
                <a:lnTo>
                  <a:pt x="1884" y="2364"/>
                </a:lnTo>
                <a:lnTo>
                  <a:pt x="1882" y="2363"/>
                </a:lnTo>
                <a:lnTo>
                  <a:pt x="1882" y="2361"/>
                </a:lnTo>
                <a:lnTo>
                  <a:pt x="1881" y="2361"/>
                </a:lnTo>
                <a:lnTo>
                  <a:pt x="1879" y="2361"/>
                </a:lnTo>
                <a:lnTo>
                  <a:pt x="1879" y="2360"/>
                </a:lnTo>
                <a:lnTo>
                  <a:pt x="1878" y="2360"/>
                </a:lnTo>
                <a:lnTo>
                  <a:pt x="1876" y="2360"/>
                </a:lnTo>
                <a:lnTo>
                  <a:pt x="1876" y="2358"/>
                </a:lnTo>
                <a:lnTo>
                  <a:pt x="1876" y="2358"/>
                </a:lnTo>
                <a:lnTo>
                  <a:pt x="1876" y="2357"/>
                </a:lnTo>
                <a:lnTo>
                  <a:pt x="1875" y="2357"/>
                </a:lnTo>
                <a:lnTo>
                  <a:pt x="1875" y="2356"/>
                </a:lnTo>
                <a:lnTo>
                  <a:pt x="1874" y="2356"/>
                </a:lnTo>
                <a:lnTo>
                  <a:pt x="1874" y="2354"/>
                </a:lnTo>
                <a:lnTo>
                  <a:pt x="1874" y="2353"/>
                </a:lnTo>
                <a:lnTo>
                  <a:pt x="1874" y="2351"/>
                </a:lnTo>
                <a:lnTo>
                  <a:pt x="1874" y="2350"/>
                </a:lnTo>
                <a:lnTo>
                  <a:pt x="1874" y="2348"/>
                </a:lnTo>
                <a:lnTo>
                  <a:pt x="1875" y="2348"/>
                </a:lnTo>
                <a:lnTo>
                  <a:pt x="1875" y="2347"/>
                </a:lnTo>
                <a:lnTo>
                  <a:pt x="1876" y="2347"/>
                </a:lnTo>
                <a:lnTo>
                  <a:pt x="1876" y="2347"/>
                </a:lnTo>
                <a:lnTo>
                  <a:pt x="1878" y="2347"/>
                </a:lnTo>
                <a:lnTo>
                  <a:pt x="1878" y="2348"/>
                </a:lnTo>
                <a:lnTo>
                  <a:pt x="1879" y="2348"/>
                </a:lnTo>
                <a:lnTo>
                  <a:pt x="1879" y="2350"/>
                </a:lnTo>
                <a:lnTo>
                  <a:pt x="1881" y="2350"/>
                </a:lnTo>
                <a:lnTo>
                  <a:pt x="1882" y="2350"/>
                </a:lnTo>
                <a:lnTo>
                  <a:pt x="1882" y="2351"/>
                </a:lnTo>
                <a:lnTo>
                  <a:pt x="1884" y="2351"/>
                </a:lnTo>
                <a:lnTo>
                  <a:pt x="1884" y="2353"/>
                </a:lnTo>
                <a:lnTo>
                  <a:pt x="1885" y="2353"/>
                </a:lnTo>
                <a:lnTo>
                  <a:pt x="1885" y="2354"/>
                </a:lnTo>
                <a:lnTo>
                  <a:pt x="1887" y="2354"/>
                </a:lnTo>
                <a:lnTo>
                  <a:pt x="1888" y="2354"/>
                </a:lnTo>
                <a:lnTo>
                  <a:pt x="1888" y="2356"/>
                </a:lnTo>
                <a:lnTo>
                  <a:pt x="1889" y="2356"/>
                </a:lnTo>
                <a:lnTo>
                  <a:pt x="1889" y="2357"/>
                </a:lnTo>
                <a:lnTo>
                  <a:pt x="1891" y="2357"/>
                </a:lnTo>
                <a:lnTo>
                  <a:pt x="1891" y="2358"/>
                </a:lnTo>
                <a:lnTo>
                  <a:pt x="1892" y="2358"/>
                </a:lnTo>
                <a:lnTo>
                  <a:pt x="1892" y="2360"/>
                </a:lnTo>
                <a:lnTo>
                  <a:pt x="1892" y="2361"/>
                </a:lnTo>
                <a:lnTo>
                  <a:pt x="1894" y="2361"/>
                </a:lnTo>
                <a:lnTo>
                  <a:pt x="1894" y="2363"/>
                </a:lnTo>
                <a:lnTo>
                  <a:pt x="1894" y="2364"/>
                </a:lnTo>
                <a:lnTo>
                  <a:pt x="1895" y="2364"/>
                </a:lnTo>
                <a:lnTo>
                  <a:pt x="1895" y="2366"/>
                </a:lnTo>
                <a:lnTo>
                  <a:pt x="1895" y="2367"/>
                </a:lnTo>
                <a:lnTo>
                  <a:pt x="1897" y="2367"/>
                </a:lnTo>
                <a:lnTo>
                  <a:pt x="1897" y="2369"/>
                </a:lnTo>
                <a:lnTo>
                  <a:pt x="1897" y="2370"/>
                </a:lnTo>
                <a:lnTo>
                  <a:pt x="1897" y="2371"/>
                </a:lnTo>
                <a:lnTo>
                  <a:pt x="1895" y="2371"/>
                </a:lnTo>
                <a:lnTo>
                  <a:pt x="1895" y="2370"/>
                </a:lnTo>
                <a:lnTo>
                  <a:pt x="1894" y="2370"/>
                </a:lnTo>
                <a:lnTo>
                  <a:pt x="1892" y="2370"/>
                </a:lnTo>
                <a:lnTo>
                  <a:pt x="1892" y="2371"/>
                </a:lnTo>
                <a:lnTo>
                  <a:pt x="1894" y="2371"/>
                </a:lnTo>
                <a:lnTo>
                  <a:pt x="1894" y="2371"/>
                </a:lnTo>
                <a:lnTo>
                  <a:pt x="1895" y="2371"/>
                </a:lnTo>
                <a:lnTo>
                  <a:pt x="1897" y="2371"/>
                </a:lnTo>
                <a:lnTo>
                  <a:pt x="1897" y="2373"/>
                </a:lnTo>
                <a:lnTo>
                  <a:pt x="1895" y="2373"/>
                </a:lnTo>
                <a:lnTo>
                  <a:pt x="1897" y="2374"/>
                </a:lnTo>
                <a:lnTo>
                  <a:pt x="1895" y="2374"/>
                </a:lnTo>
                <a:lnTo>
                  <a:pt x="1895" y="2376"/>
                </a:lnTo>
                <a:lnTo>
                  <a:pt x="1895" y="2377"/>
                </a:lnTo>
                <a:lnTo>
                  <a:pt x="1895" y="2379"/>
                </a:lnTo>
                <a:lnTo>
                  <a:pt x="1895" y="2380"/>
                </a:lnTo>
                <a:lnTo>
                  <a:pt x="1897" y="2380"/>
                </a:lnTo>
                <a:lnTo>
                  <a:pt x="1897" y="2379"/>
                </a:lnTo>
                <a:lnTo>
                  <a:pt x="1897" y="2377"/>
                </a:lnTo>
                <a:lnTo>
                  <a:pt x="1897" y="2376"/>
                </a:lnTo>
                <a:lnTo>
                  <a:pt x="1898" y="2376"/>
                </a:lnTo>
                <a:lnTo>
                  <a:pt x="1898" y="2374"/>
                </a:lnTo>
                <a:lnTo>
                  <a:pt x="1898" y="2373"/>
                </a:lnTo>
                <a:lnTo>
                  <a:pt x="1898" y="2371"/>
                </a:lnTo>
                <a:lnTo>
                  <a:pt x="1898" y="2371"/>
                </a:lnTo>
                <a:lnTo>
                  <a:pt x="1898" y="2370"/>
                </a:lnTo>
                <a:lnTo>
                  <a:pt x="1898" y="2369"/>
                </a:lnTo>
                <a:lnTo>
                  <a:pt x="1898" y="2367"/>
                </a:lnTo>
                <a:lnTo>
                  <a:pt x="1897" y="2367"/>
                </a:lnTo>
                <a:lnTo>
                  <a:pt x="1897" y="2366"/>
                </a:lnTo>
                <a:lnTo>
                  <a:pt x="1897" y="2364"/>
                </a:lnTo>
                <a:lnTo>
                  <a:pt x="1897" y="2363"/>
                </a:lnTo>
                <a:lnTo>
                  <a:pt x="1895" y="2363"/>
                </a:lnTo>
                <a:lnTo>
                  <a:pt x="1895" y="2361"/>
                </a:lnTo>
                <a:lnTo>
                  <a:pt x="1895" y="2360"/>
                </a:lnTo>
                <a:lnTo>
                  <a:pt x="1895" y="2358"/>
                </a:lnTo>
                <a:lnTo>
                  <a:pt x="1897" y="2358"/>
                </a:lnTo>
                <a:lnTo>
                  <a:pt x="1897" y="2360"/>
                </a:lnTo>
                <a:lnTo>
                  <a:pt x="1898" y="2360"/>
                </a:lnTo>
                <a:lnTo>
                  <a:pt x="1900" y="2360"/>
                </a:lnTo>
                <a:lnTo>
                  <a:pt x="1900" y="2361"/>
                </a:lnTo>
                <a:lnTo>
                  <a:pt x="1901" y="2361"/>
                </a:lnTo>
                <a:lnTo>
                  <a:pt x="1901" y="2363"/>
                </a:lnTo>
                <a:lnTo>
                  <a:pt x="1903" y="2363"/>
                </a:lnTo>
                <a:lnTo>
                  <a:pt x="1904" y="2363"/>
                </a:lnTo>
                <a:lnTo>
                  <a:pt x="1904" y="2364"/>
                </a:lnTo>
                <a:lnTo>
                  <a:pt x="1904" y="2366"/>
                </a:lnTo>
                <a:lnTo>
                  <a:pt x="1905" y="2366"/>
                </a:lnTo>
                <a:lnTo>
                  <a:pt x="1905" y="2367"/>
                </a:lnTo>
                <a:lnTo>
                  <a:pt x="1907" y="2367"/>
                </a:lnTo>
                <a:lnTo>
                  <a:pt x="1908" y="2367"/>
                </a:lnTo>
                <a:lnTo>
                  <a:pt x="1908" y="2366"/>
                </a:lnTo>
                <a:lnTo>
                  <a:pt x="1907" y="2366"/>
                </a:lnTo>
                <a:lnTo>
                  <a:pt x="1905" y="2366"/>
                </a:lnTo>
                <a:lnTo>
                  <a:pt x="1905" y="2364"/>
                </a:lnTo>
                <a:lnTo>
                  <a:pt x="1905" y="2363"/>
                </a:lnTo>
                <a:lnTo>
                  <a:pt x="1905" y="2361"/>
                </a:lnTo>
                <a:lnTo>
                  <a:pt x="1904" y="2361"/>
                </a:lnTo>
                <a:lnTo>
                  <a:pt x="1904" y="2360"/>
                </a:lnTo>
                <a:lnTo>
                  <a:pt x="1903" y="2360"/>
                </a:lnTo>
                <a:lnTo>
                  <a:pt x="1903" y="2358"/>
                </a:lnTo>
                <a:lnTo>
                  <a:pt x="1901" y="2358"/>
                </a:lnTo>
                <a:lnTo>
                  <a:pt x="1901" y="2357"/>
                </a:lnTo>
                <a:lnTo>
                  <a:pt x="1900" y="2357"/>
                </a:lnTo>
                <a:lnTo>
                  <a:pt x="1900" y="2356"/>
                </a:lnTo>
                <a:lnTo>
                  <a:pt x="1900" y="2354"/>
                </a:lnTo>
                <a:lnTo>
                  <a:pt x="1898" y="2354"/>
                </a:lnTo>
                <a:lnTo>
                  <a:pt x="1897" y="2354"/>
                </a:lnTo>
                <a:lnTo>
                  <a:pt x="1897" y="2353"/>
                </a:lnTo>
                <a:lnTo>
                  <a:pt x="1897" y="2351"/>
                </a:lnTo>
                <a:lnTo>
                  <a:pt x="1895" y="2351"/>
                </a:lnTo>
                <a:lnTo>
                  <a:pt x="1894" y="2351"/>
                </a:lnTo>
                <a:lnTo>
                  <a:pt x="1894" y="2350"/>
                </a:lnTo>
                <a:lnTo>
                  <a:pt x="1892" y="2350"/>
                </a:lnTo>
                <a:lnTo>
                  <a:pt x="1891" y="2350"/>
                </a:lnTo>
                <a:lnTo>
                  <a:pt x="1891" y="2348"/>
                </a:lnTo>
                <a:lnTo>
                  <a:pt x="1891" y="2347"/>
                </a:lnTo>
                <a:lnTo>
                  <a:pt x="1889" y="2347"/>
                </a:lnTo>
                <a:lnTo>
                  <a:pt x="1889" y="2345"/>
                </a:lnTo>
                <a:lnTo>
                  <a:pt x="1889" y="2344"/>
                </a:lnTo>
                <a:lnTo>
                  <a:pt x="1889" y="2343"/>
                </a:lnTo>
                <a:lnTo>
                  <a:pt x="1891" y="2343"/>
                </a:lnTo>
                <a:lnTo>
                  <a:pt x="1892" y="2343"/>
                </a:lnTo>
                <a:lnTo>
                  <a:pt x="1892" y="2344"/>
                </a:lnTo>
                <a:lnTo>
                  <a:pt x="1894" y="2344"/>
                </a:lnTo>
                <a:lnTo>
                  <a:pt x="1895" y="2345"/>
                </a:lnTo>
                <a:lnTo>
                  <a:pt x="1895" y="2347"/>
                </a:lnTo>
                <a:lnTo>
                  <a:pt x="1897" y="2347"/>
                </a:lnTo>
                <a:lnTo>
                  <a:pt x="1898" y="2347"/>
                </a:lnTo>
                <a:lnTo>
                  <a:pt x="1900" y="2347"/>
                </a:lnTo>
                <a:lnTo>
                  <a:pt x="1900" y="2348"/>
                </a:lnTo>
                <a:lnTo>
                  <a:pt x="1901" y="2348"/>
                </a:lnTo>
                <a:lnTo>
                  <a:pt x="1903" y="2348"/>
                </a:lnTo>
                <a:lnTo>
                  <a:pt x="1903" y="2350"/>
                </a:lnTo>
                <a:lnTo>
                  <a:pt x="1904" y="2350"/>
                </a:lnTo>
                <a:lnTo>
                  <a:pt x="1904" y="2351"/>
                </a:lnTo>
                <a:lnTo>
                  <a:pt x="1905" y="2351"/>
                </a:lnTo>
                <a:lnTo>
                  <a:pt x="1907" y="2351"/>
                </a:lnTo>
                <a:lnTo>
                  <a:pt x="1908" y="2351"/>
                </a:lnTo>
                <a:lnTo>
                  <a:pt x="1908" y="2353"/>
                </a:lnTo>
                <a:lnTo>
                  <a:pt x="1910" y="2353"/>
                </a:lnTo>
                <a:lnTo>
                  <a:pt x="1910" y="2354"/>
                </a:lnTo>
                <a:lnTo>
                  <a:pt x="1911" y="2354"/>
                </a:lnTo>
                <a:lnTo>
                  <a:pt x="1911" y="2356"/>
                </a:lnTo>
                <a:lnTo>
                  <a:pt x="1911" y="2356"/>
                </a:lnTo>
                <a:lnTo>
                  <a:pt x="1911" y="2354"/>
                </a:lnTo>
                <a:lnTo>
                  <a:pt x="1911" y="2353"/>
                </a:lnTo>
                <a:lnTo>
                  <a:pt x="1911" y="2351"/>
                </a:lnTo>
                <a:lnTo>
                  <a:pt x="1913" y="2351"/>
                </a:lnTo>
                <a:lnTo>
                  <a:pt x="1914" y="2351"/>
                </a:lnTo>
                <a:lnTo>
                  <a:pt x="1914" y="2350"/>
                </a:lnTo>
                <a:lnTo>
                  <a:pt x="1916" y="2350"/>
                </a:lnTo>
                <a:lnTo>
                  <a:pt x="1916" y="2351"/>
                </a:lnTo>
                <a:lnTo>
                  <a:pt x="1917" y="2351"/>
                </a:lnTo>
                <a:lnTo>
                  <a:pt x="1918" y="2351"/>
                </a:lnTo>
                <a:lnTo>
                  <a:pt x="1918" y="2353"/>
                </a:lnTo>
                <a:lnTo>
                  <a:pt x="1920" y="2353"/>
                </a:lnTo>
                <a:lnTo>
                  <a:pt x="1921" y="2353"/>
                </a:lnTo>
                <a:lnTo>
                  <a:pt x="1923" y="2353"/>
                </a:lnTo>
                <a:lnTo>
                  <a:pt x="1923" y="2354"/>
                </a:lnTo>
                <a:lnTo>
                  <a:pt x="1924" y="2354"/>
                </a:lnTo>
                <a:lnTo>
                  <a:pt x="1926" y="2354"/>
                </a:lnTo>
                <a:lnTo>
                  <a:pt x="1926" y="2356"/>
                </a:lnTo>
                <a:lnTo>
                  <a:pt x="1926" y="2357"/>
                </a:lnTo>
                <a:lnTo>
                  <a:pt x="1924" y="2357"/>
                </a:lnTo>
                <a:lnTo>
                  <a:pt x="1924" y="2358"/>
                </a:lnTo>
                <a:lnTo>
                  <a:pt x="1923" y="2358"/>
                </a:lnTo>
                <a:lnTo>
                  <a:pt x="1923" y="2360"/>
                </a:lnTo>
                <a:lnTo>
                  <a:pt x="1921" y="2360"/>
                </a:lnTo>
                <a:lnTo>
                  <a:pt x="1921" y="2361"/>
                </a:lnTo>
                <a:lnTo>
                  <a:pt x="1921" y="2363"/>
                </a:lnTo>
                <a:lnTo>
                  <a:pt x="1920" y="2363"/>
                </a:lnTo>
                <a:lnTo>
                  <a:pt x="1920" y="2364"/>
                </a:lnTo>
                <a:lnTo>
                  <a:pt x="1918" y="2364"/>
                </a:lnTo>
                <a:lnTo>
                  <a:pt x="1918" y="2366"/>
                </a:lnTo>
                <a:lnTo>
                  <a:pt x="1918" y="2367"/>
                </a:lnTo>
                <a:lnTo>
                  <a:pt x="1918" y="2369"/>
                </a:lnTo>
                <a:lnTo>
                  <a:pt x="1918" y="2370"/>
                </a:lnTo>
                <a:lnTo>
                  <a:pt x="1918" y="2371"/>
                </a:lnTo>
                <a:lnTo>
                  <a:pt x="1918" y="2371"/>
                </a:lnTo>
                <a:lnTo>
                  <a:pt x="1918" y="2373"/>
                </a:lnTo>
                <a:lnTo>
                  <a:pt x="1917" y="2373"/>
                </a:lnTo>
                <a:lnTo>
                  <a:pt x="1917" y="2374"/>
                </a:lnTo>
                <a:lnTo>
                  <a:pt x="1917" y="2376"/>
                </a:lnTo>
                <a:lnTo>
                  <a:pt x="1918" y="2376"/>
                </a:lnTo>
                <a:lnTo>
                  <a:pt x="1918" y="2377"/>
                </a:lnTo>
                <a:lnTo>
                  <a:pt x="1918" y="2379"/>
                </a:lnTo>
                <a:lnTo>
                  <a:pt x="1920" y="2379"/>
                </a:lnTo>
                <a:lnTo>
                  <a:pt x="1921" y="2379"/>
                </a:lnTo>
                <a:lnTo>
                  <a:pt x="1921" y="2377"/>
                </a:lnTo>
                <a:lnTo>
                  <a:pt x="1921" y="2376"/>
                </a:lnTo>
                <a:lnTo>
                  <a:pt x="1921" y="2374"/>
                </a:lnTo>
                <a:lnTo>
                  <a:pt x="1921" y="2373"/>
                </a:lnTo>
                <a:lnTo>
                  <a:pt x="1921" y="2371"/>
                </a:lnTo>
                <a:lnTo>
                  <a:pt x="1923" y="2371"/>
                </a:lnTo>
                <a:lnTo>
                  <a:pt x="1923" y="2371"/>
                </a:lnTo>
                <a:lnTo>
                  <a:pt x="1921" y="2371"/>
                </a:lnTo>
                <a:lnTo>
                  <a:pt x="1921" y="2370"/>
                </a:lnTo>
                <a:lnTo>
                  <a:pt x="1923" y="2370"/>
                </a:lnTo>
                <a:lnTo>
                  <a:pt x="1923" y="2369"/>
                </a:lnTo>
                <a:lnTo>
                  <a:pt x="1923" y="2367"/>
                </a:lnTo>
                <a:lnTo>
                  <a:pt x="1923" y="2366"/>
                </a:lnTo>
                <a:lnTo>
                  <a:pt x="1924" y="2366"/>
                </a:lnTo>
                <a:lnTo>
                  <a:pt x="1924" y="2364"/>
                </a:lnTo>
                <a:lnTo>
                  <a:pt x="1926" y="2364"/>
                </a:lnTo>
                <a:lnTo>
                  <a:pt x="1926" y="2363"/>
                </a:lnTo>
                <a:lnTo>
                  <a:pt x="1927" y="2363"/>
                </a:lnTo>
                <a:lnTo>
                  <a:pt x="1927" y="2364"/>
                </a:lnTo>
                <a:lnTo>
                  <a:pt x="1929" y="2364"/>
                </a:lnTo>
                <a:lnTo>
                  <a:pt x="1929" y="2366"/>
                </a:lnTo>
                <a:lnTo>
                  <a:pt x="1930" y="2366"/>
                </a:lnTo>
                <a:lnTo>
                  <a:pt x="1930" y="2367"/>
                </a:lnTo>
                <a:lnTo>
                  <a:pt x="1930" y="2369"/>
                </a:lnTo>
                <a:lnTo>
                  <a:pt x="1931" y="2369"/>
                </a:lnTo>
                <a:lnTo>
                  <a:pt x="1931" y="2367"/>
                </a:lnTo>
                <a:lnTo>
                  <a:pt x="1931" y="2366"/>
                </a:lnTo>
                <a:lnTo>
                  <a:pt x="1931" y="2364"/>
                </a:lnTo>
                <a:lnTo>
                  <a:pt x="1931" y="2363"/>
                </a:lnTo>
                <a:lnTo>
                  <a:pt x="1933" y="2363"/>
                </a:lnTo>
                <a:lnTo>
                  <a:pt x="1933" y="2361"/>
                </a:lnTo>
                <a:lnTo>
                  <a:pt x="1934" y="2361"/>
                </a:lnTo>
                <a:lnTo>
                  <a:pt x="1934" y="2360"/>
                </a:lnTo>
                <a:lnTo>
                  <a:pt x="1936" y="2360"/>
                </a:lnTo>
                <a:lnTo>
                  <a:pt x="1936" y="2361"/>
                </a:lnTo>
                <a:lnTo>
                  <a:pt x="1937" y="2361"/>
                </a:lnTo>
                <a:lnTo>
                  <a:pt x="1939" y="2361"/>
                </a:lnTo>
                <a:lnTo>
                  <a:pt x="1940" y="2361"/>
                </a:lnTo>
                <a:lnTo>
                  <a:pt x="1940" y="2360"/>
                </a:lnTo>
                <a:lnTo>
                  <a:pt x="1939" y="2360"/>
                </a:lnTo>
                <a:lnTo>
                  <a:pt x="1939" y="2358"/>
                </a:lnTo>
                <a:lnTo>
                  <a:pt x="1939" y="2357"/>
                </a:lnTo>
                <a:lnTo>
                  <a:pt x="1939" y="2356"/>
                </a:lnTo>
                <a:lnTo>
                  <a:pt x="1939" y="2354"/>
                </a:lnTo>
                <a:lnTo>
                  <a:pt x="1940" y="2354"/>
                </a:lnTo>
                <a:lnTo>
                  <a:pt x="1940" y="2356"/>
                </a:lnTo>
                <a:lnTo>
                  <a:pt x="1942" y="2356"/>
                </a:lnTo>
                <a:lnTo>
                  <a:pt x="1943" y="2356"/>
                </a:lnTo>
                <a:lnTo>
                  <a:pt x="1943" y="2357"/>
                </a:lnTo>
                <a:lnTo>
                  <a:pt x="1945" y="2357"/>
                </a:lnTo>
                <a:lnTo>
                  <a:pt x="1943" y="2358"/>
                </a:lnTo>
                <a:lnTo>
                  <a:pt x="1945" y="2358"/>
                </a:lnTo>
                <a:lnTo>
                  <a:pt x="1945" y="2357"/>
                </a:lnTo>
                <a:lnTo>
                  <a:pt x="1946" y="2357"/>
                </a:lnTo>
                <a:lnTo>
                  <a:pt x="1946" y="2356"/>
                </a:lnTo>
                <a:lnTo>
                  <a:pt x="1946" y="2356"/>
                </a:lnTo>
                <a:lnTo>
                  <a:pt x="1947" y="2356"/>
                </a:lnTo>
                <a:lnTo>
                  <a:pt x="1947" y="2357"/>
                </a:lnTo>
                <a:lnTo>
                  <a:pt x="1949" y="2357"/>
                </a:lnTo>
                <a:lnTo>
                  <a:pt x="1950" y="2357"/>
                </a:lnTo>
                <a:lnTo>
                  <a:pt x="1950" y="2358"/>
                </a:lnTo>
                <a:lnTo>
                  <a:pt x="1950" y="2360"/>
                </a:lnTo>
                <a:lnTo>
                  <a:pt x="1950" y="2361"/>
                </a:lnTo>
                <a:lnTo>
                  <a:pt x="1952" y="2361"/>
                </a:lnTo>
                <a:lnTo>
                  <a:pt x="1953" y="2361"/>
                </a:lnTo>
                <a:lnTo>
                  <a:pt x="1953" y="2363"/>
                </a:lnTo>
                <a:lnTo>
                  <a:pt x="1955" y="2363"/>
                </a:lnTo>
                <a:lnTo>
                  <a:pt x="1955" y="2364"/>
                </a:lnTo>
                <a:lnTo>
                  <a:pt x="1953" y="2364"/>
                </a:lnTo>
                <a:lnTo>
                  <a:pt x="1953" y="2366"/>
                </a:lnTo>
                <a:lnTo>
                  <a:pt x="1952" y="2366"/>
                </a:lnTo>
                <a:lnTo>
                  <a:pt x="1952" y="2367"/>
                </a:lnTo>
                <a:lnTo>
                  <a:pt x="1952" y="2369"/>
                </a:lnTo>
                <a:lnTo>
                  <a:pt x="1953" y="2369"/>
                </a:lnTo>
                <a:lnTo>
                  <a:pt x="1955" y="2369"/>
                </a:lnTo>
                <a:lnTo>
                  <a:pt x="1955" y="2367"/>
                </a:lnTo>
                <a:lnTo>
                  <a:pt x="1956" y="2367"/>
                </a:lnTo>
                <a:lnTo>
                  <a:pt x="1958" y="2367"/>
                </a:lnTo>
                <a:lnTo>
                  <a:pt x="1958" y="2366"/>
                </a:lnTo>
                <a:lnTo>
                  <a:pt x="1959" y="2366"/>
                </a:lnTo>
                <a:lnTo>
                  <a:pt x="1959" y="2367"/>
                </a:lnTo>
                <a:lnTo>
                  <a:pt x="1959" y="2369"/>
                </a:lnTo>
                <a:lnTo>
                  <a:pt x="1959" y="2370"/>
                </a:lnTo>
                <a:lnTo>
                  <a:pt x="1959" y="2371"/>
                </a:lnTo>
                <a:lnTo>
                  <a:pt x="1958" y="2371"/>
                </a:lnTo>
                <a:lnTo>
                  <a:pt x="1956" y="2371"/>
                </a:lnTo>
                <a:lnTo>
                  <a:pt x="1956" y="2371"/>
                </a:lnTo>
                <a:lnTo>
                  <a:pt x="1955" y="2371"/>
                </a:lnTo>
                <a:lnTo>
                  <a:pt x="1953" y="2371"/>
                </a:lnTo>
                <a:lnTo>
                  <a:pt x="1952" y="2373"/>
                </a:lnTo>
                <a:lnTo>
                  <a:pt x="1950" y="2373"/>
                </a:lnTo>
                <a:lnTo>
                  <a:pt x="1950" y="2374"/>
                </a:lnTo>
                <a:lnTo>
                  <a:pt x="1949" y="2374"/>
                </a:lnTo>
                <a:lnTo>
                  <a:pt x="1949" y="2376"/>
                </a:lnTo>
                <a:lnTo>
                  <a:pt x="1949" y="2377"/>
                </a:lnTo>
                <a:lnTo>
                  <a:pt x="1949" y="2379"/>
                </a:lnTo>
                <a:lnTo>
                  <a:pt x="1947" y="2379"/>
                </a:lnTo>
                <a:lnTo>
                  <a:pt x="1947" y="2380"/>
                </a:lnTo>
                <a:lnTo>
                  <a:pt x="1946" y="2380"/>
                </a:lnTo>
                <a:lnTo>
                  <a:pt x="1946" y="2380"/>
                </a:lnTo>
                <a:lnTo>
                  <a:pt x="1946" y="2382"/>
                </a:lnTo>
                <a:lnTo>
                  <a:pt x="1945" y="2382"/>
                </a:lnTo>
                <a:lnTo>
                  <a:pt x="1945" y="2383"/>
                </a:lnTo>
                <a:lnTo>
                  <a:pt x="1943" y="2383"/>
                </a:lnTo>
                <a:lnTo>
                  <a:pt x="1943" y="2385"/>
                </a:lnTo>
                <a:lnTo>
                  <a:pt x="1945" y="2385"/>
                </a:lnTo>
                <a:lnTo>
                  <a:pt x="1946" y="2385"/>
                </a:lnTo>
                <a:lnTo>
                  <a:pt x="1946" y="2385"/>
                </a:lnTo>
                <a:lnTo>
                  <a:pt x="1946" y="2383"/>
                </a:lnTo>
                <a:lnTo>
                  <a:pt x="1947" y="2383"/>
                </a:lnTo>
                <a:lnTo>
                  <a:pt x="1947" y="2382"/>
                </a:lnTo>
                <a:lnTo>
                  <a:pt x="1949" y="2382"/>
                </a:lnTo>
                <a:lnTo>
                  <a:pt x="1949" y="2383"/>
                </a:lnTo>
                <a:lnTo>
                  <a:pt x="1950" y="2383"/>
                </a:lnTo>
                <a:lnTo>
                  <a:pt x="1950" y="2385"/>
                </a:lnTo>
                <a:lnTo>
                  <a:pt x="1949" y="2385"/>
                </a:lnTo>
                <a:lnTo>
                  <a:pt x="1949" y="2386"/>
                </a:lnTo>
                <a:lnTo>
                  <a:pt x="1950" y="2386"/>
                </a:lnTo>
                <a:lnTo>
                  <a:pt x="1950" y="2387"/>
                </a:lnTo>
                <a:lnTo>
                  <a:pt x="1949" y="2387"/>
                </a:lnTo>
                <a:lnTo>
                  <a:pt x="1949" y="2389"/>
                </a:lnTo>
                <a:lnTo>
                  <a:pt x="1947" y="2389"/>
                </a:lnTo>
                <a:lnTo>
                  <a:pt x="1947" y="2390"/>
                </a:lnTo>
                <a:lnTo>
                  <a:pt x="1947" y="2392"/>
                </a:lnTo>
                <a:lnTo>
                  <a:pt x="1949" y="2392"/>
                </a:lnTo>
                <a:lnTo>
                  <a:pt x="1949" y="2390"/>
                </a:lnTo>
                <a:lnTo>
                  <a:pt x="1950" y="2390"/>
                </a:lnTo>
                <a:lnTo>
                  <a:pt x="1950" y="2389"/>
                </a:lnTo>
                <a:lnTo>
                  <a:pt x="1952" y="2389"/>
                </a:lnTo>
                <a:lnTo>
                  <a:pt x="1952" y="2387"/>
                </a:lnTo>
                <a:lnTo>
                  <a:pt x="1953" y="2387"/>
                </a:lnTo>
                <a:lnTo>
                  <a:pt x="1955" y="2389"/>
                </a:lnTo>
                <a:lnTo>
                  <a:pt x="1953" y="2389"/>
                </a:lnTo>
                <a:lnTo>
                  <a:pt x="1953" y="2390"/>
                </a:lnTo>
                <a:lnTo>
                  <a:pt x="1952" y="2390"/>
                </a:lnTo>
                <a:lnTo>
                  <a:pt x="1952" y="2392"/>
                </a:lnTo>
                <a:lnTo>
                  <a:pt x="1953" y="2392"/>
                </a:lnTo>
                <a:lnTo>
                  <a:pt x="1953" y="2393"/>
                </a:lnTo>
                <a:lnTo>
                  <a:pt x="1952" y="2393"/>
                </a:lnTo>
                <a:lnTo>
                  <a:pt x="1952" y="2395"/>
                </a:lnTo>
                <a:lnTo>
                  <a:pt x="1952" y="2396"/>
                </a:lnTo>
                <a:lnTo>
                  <a:pt x="1950" y="2396"/>
                </a:lnTo>
                <a:lnTo>
                  <a:pt x="1950" y="2398"/>
                </a:lnTo>
                <a:lnTo>
                  <a:pt x="1949" y="2398"/>
                </a:lnTo>
                <a:lnTo>
                  <a:pt x="1949" y="2399"/>
                </a:lnTo>
                <a:lnTo>
                  <a:pt x="1950" y="2399"/>
                </a:lnTo>
                <a:lnTo>
                  <a:pt x="1952" y="2399"/>
                </a:lnTo>
                <a:lnTo>
                  <a:pt x="1953" y="2399"/>
                </a:lnTo>
                <a:lnTo>
                  <a:pt x="1953" y="2398"/>
                </a:lnTo>
                <a:lnTo>
                  <a:pt x="1955" y="2398"/>
                </a:lnTo>
                <a:lnTo>
                  <a:pt x="1955" y="2396"/>
                </a:lnTo>
                <a:lnTo>
                  <a:pt x="1956" y="2396"/>
                </a:lnTo>
                <a:lnTo>
                  <a:pt x="1958" y="2396"/>
                </a:lnTo>
                <a:lnTo>
                  <a:pt x="1959" y="2396"/>
                </a:lnTo>
                <a:lnTo>
                  <a:pt x="1959" y="2395"/>
                </a:lnTo>
                <a:lnTo>
                  <a:pt x="1960" y="2395"/>
                </a:lnTo>
                <a:lnTo>
                  <a:pt x="1960" y="2396"/>
                </a:lnTo>
                <a:lnTo>
                  <a:pt x="1962" y="2396"/>
                </a:lnTo>
                <a:lnTo>
                  <a:pt x="1962" y="2395"/>
                </a:lnTo>
                <a:lnTo>
                  <a:pt x="1963" y="2395"/>
                </a:lnTo>
                <a:lnTo>
                  <a:pt x="1965" y="2395"/>
                </a:lnTo>
                <a:lnTo>
                  <a:pt x="1965" y="2396"/>
                </a:lnTo>
                <a:lnTo>
                  <a:pt x="1966" y="2396"/>
                </a:lnTo>
                <a:lnTo>
                  <a:pt x="1968" y="2396"/>
                </a:lnTo>
                <a:lnTo>
                  <a:pt x="1969" y="2396"/>
                </a:lnTo>
                <a:lnTo>
                  <a:pt x="1971" y="2396"/>
                </a:lnTo>
                <a:lnTo>
                  <a:pt x="1971" y="2395"/>
                </a:lnTo>
                <a:lnTo>
                  <a:pt x="1972" y="2395"/>
                </a:lnTo>
                <a:close/>
                <a:moveTo>
                  <a:pt x="1852" y="2411"/>
                </a:moveTo>
                <a:lnTo>
                  <a:pt x="1850" y="2411"/>
                </a:lnTo>
                <a:lnTo>
                  <a:pt x="1850" y="2412"/>
                </a:lnTo>
                <a:lnTo>
                  <a:pt x="1850" y="2413"/>
                </a:lnTo>
                <a:lnTo>
                  <a:pt x="1850" y="2415"/>
                </a:lnTo>
                <a:lnTo>
                  <a:pt x="1852" y="2415"/>
                </a:lnTo>
                <a:lnTo>
                  <a:pt x="1852" y="2413"/>
                </a:lnTo>
                <a:lnTo>
                  <a:pt x="1852" y="2412"/>
                </a:lnTo>
                <a:lnTo>
                  <a:pt x="1852" y="2411"/>
                </a:lnTo>
                <a:close/>
                <a:moveTo>
                  <a:pt x="1819" y="2484"/>
                </a:moveTo>
                <a:lnTo>
                  <a:pt x="1817" y="2484"/>
                </a:lnTo>
                <a:lnTo>
                  <a:pt x="1816" y="2484"/>
                </a:lnTo>
                <a:lnTo>
                  <a:pt x="1814" y="2484"/>
                </a:lnTo>
                <a:lnTo>
                  <a:pt x="1814" y="2486"/>
                </a:lnTo>
                <a:lnTo>
                  <a:pt x="1816" y="2486"/>
                </a:lnTo>
                <a:lnTo>
                  <a:pt x="1816" y="2487"/>
                </a:lnTo>
                <a:lnTo>
                  <a:pt x="1817" y="2487"/>
                </a:lnTo>
                <a:lnTo>
                  <a:pt x="1817" y="2486"/>
                </a:lnTo>
                <a:lnTo>
                  <a:pt x="1819" y="2484"/>
                </a:lnTo>
                <a:close/>
                <a:moveTo>
                  <a:pt x="1855" y="2479"/>
                </a:moveTo>
                <a:lnTo>
                  <a:pt x="1853" y="2479"/>
                </a:lnTo>
                <a:lnTo>
                  <a:pt x="1853" y="2480"/>
                </a:lnTo>
                <a:lnTo>
                  <a:pt x="1855" y="2480"/>
                </a:lnTo>
                <a:lnTo>
                  <a:pt x="1855" y="2479"/>
                </a:lnTo>
                <a:close/>
                <a:moveTo>
                  <a:pt x="1863" y="2477"/>
                </a:moveTo>
                <a:lnTo>
                  <a:pt x="1865" y="2477"/>
                </a:lnTo>
                <a:lnTo>
                  <a:pt x="1865" y="2476"/>
                </a:lnTo>
                <a:lnTo>
                  <a:pt x="1863" y="2476"/>
                </a:lnTo>
                <a:lnTo>
                  <a:pt x="1863" y="2477"/>
                </a:lnTo>
                <a:close/>
                <a:moveTo>
                  <a:pt x="1861" y="2482"/>
                </a:moveTo>
                <a:lnTo>
                  <a:pt x="1861" y="2483"/>
                </a:lnTo>
                <a:lnTo>
                  <a:pt x="1861" y="2484"/>
                </a:lnTo>
                <a:lnTo>
                  <a:pt x="1862" y="2484"/>
                </a:lnTo>
                <a:lnTo>
                  <a:pt x="1862" y="2483"/>
                </a:lnTo>
                <a:lnTo>
                  <a:pt x="1862" y="2482"/>
                </a:lnTo>
                <a:lnTo>
                  <a:pt x="1861" y="2482"/>
                </a:lnTo>
                <a:close/>
                <a:moveTo>
                  <a:pt x="1876" y="2393"/>
                </a:moveTo>
                <a:lnTo>
                  <a:pt x="1875" y="2393"/>
                </a:lnTo>
                <a:lnTo>
                  <a:pt x="1875" y="2395"/>
                </a:lnTo>
                <a:lnTo>
                  <a:pt x="1876" y="2395"/>
                </a:lnTo>
                <a:lnTo>
                  <a:pt x="1876" y="2393"/>
                </a:lnTo>
                <a:close/>
                <a:moveTo>
                  <a:pt x="1892" y="2364"/>
                </a:moveTo>
                <a:lnTo>
                  <a:pt x="1892" y="2363"/>
                </a:lnTo>
                <a:lnTo>
                  <a:pt x="1891" y="2363"/>
                </a:lnTo>
                <a:lnTo>
                  <a:pt x="1891" y="2364"/>
                </a:lnTo>
                <a:lnTo>
                  <a:pt x="1892" y="2364"/>
                </a:lnTo>
                <a:close/>
                <a:moveTo>
                  <a:pt x="1898" y="2438"/>
                </a:moveTo>
                <a:lnTo>
                  <a:pt x="1897" y="2438"/>
                </a:lnTo>
                <a:lnTo>
                  <a:pt x="1897" y="2440"/>
                </a:lnTo>
                <a:lnTo>
                  <a:pt x="1898" y="2440"/>
                </a:lnTo>
                <a:lnTo>
                  <a:pt x="1898" y="2438"/>
                </a:lnTo>
                <a:close/>
                <a:moveTo>
                  <a:pt x="1898" y="2382"/>
                </a:moveTo>
                <a:lnTo>
                  <a:pt x="1897" y="2382"/>
                </a:lnTo>
                <a:lnTo>
                  <a:pt x="1897" y="2383"/>
                </a:lnTo>
                <a:lnTo>
                  <a:pt x="1898" y="2383"/>
                </a:lnTo>
                <a:lnTo>
                  <a:pt x="1898" y="2382"/>
                </a:lnTo>
                <a:close/>
                <a:moveTo>
                  <a:pt x="1910" y="2419"/>
                </a:moveTo>
                <a:lnTo>
                  <a:pt x="1908" y="2419"/>
                </a:lnTo>
                <a:lnTo>
                  <a:pt x="1908" y="2421"/>
                </a:lnTo>
                <a:lnTo>
                  <a:pt x="1910" y="2421"/>
                </a:lnTo>
                <a:lnTo>
                  <a:pt x="1910" y="2419"/>
                </a:lnTo>
                <a:close/>
                <a:moveTo>
                  <a:pt x="1914" y="2415"/>
                </a:moveTo>
                <a:lnTo>
                  <a:pt x="1913" y="2415"/>
                </a:lnTo>
                <a:lnTo>
                  <a:pt x="1911" y="2415"/>
                </a:lnTo>
                <a:lnTo>
                  <a:pt x="1911" y="2416"/>
                </a:lnTo>
                <a:lnTo>
                  <a:pt x="1911" y="2416"/>
                </a:lnTo>
                <a:lnTo>
                  <a:pt x="1911" y="2418"/>
                </a:lnTo>
                <a:lnTo>
                  <a:pt x="1911" y="2418"/>
                </a:lnTo>
                <a:lnTo>
                  <a:pt x="1913" y="2418"/>
                </a:lnTo>
                <a:lnTo>
                  <a:pt x="1913" y="2416"/>
                </a:lnTo>
                <a:lnTo>
                  <a:pt x="1914" y="2416"/>
                </a:lnTo>
                <a:lnTo>
                  <a:pt x="1914" y="2415"/>
                </a:lnTo>
                <a:close/>
                <a:moveTo>
                  <a:pt x="1940" y="2363"/>
                </a:moveTo>
                <a:lnTo>
                  <a:pt x="1939" y="2363"/>
                </a:lnTo>
                <a:lnTo>
                  <a:pt x="1939" y="2364"/>
                </a:lnTo>
                <a:lnTo>
                  <a:pt x="1939" y="2366"/>
                </a:lnTo>
                <a:lnTo>
                  <a:pt x="1940" y="2366"/>
                </a:lnTo>
                <a:lnTo>
                  <a:pt x="1940" y="2364"/>
                </a:lnTo>
                <a:lnTo>
                  <a:pt x="1940" y="2363"/>
                </a:lnTo>
                <a:close/>
                <a:moveTo>
                  <a:pt x="1946" y="2393"/>
                </a:moveTo>
                <a:lnTo>
                  <a:pt x="1945" y="2393"/>
                </a:lnTo>
                <a:lnTo>
                  <a:pt x="1945" y="2395"/>
                </a:lnTo>
                <a:lnTo>
                  <a:pt x="1946" y="2395"/>
                </a:lnTo>
                <a:lnTo>
                  <a:pt x="1946" y="2393"/>
                </a:lnTo>
                <a:close/>
                <a:moveTo>
                  <a:pt x="1921" y="2442"/>
                </a:moveTo>
                <a:lnTo>
                  <a:pt x="1923" y="2441"/>
                </a:lnTo>
                <a:lnTo>
                  <a:pt x="1921" y="2441"/>
                </a:lnTo>
                <a:lnTo>
                  <a:pt x="1921" y="2442"/>
                </a:lnTo>
                <a:close/>
                <a:moveTo>
                  <a:pt x="1955" y="2386"/>
                </a:moveTo>
                <a:lnTo>
                  <a:pt x="1953" y="2386"/>
                </a:lnTo>
                <a:lnTo>
                  <a:pt x="1953" y="2387"/>
                </a:lnTo>
                <a:lnTo>
                  <a:pt x="1955" y="2387"/>
                </a:lnTo>
                <a:lnTo>
                  <a:pt x="1955" y="2386"/>
                </a:lnTo>
                <a:close/>
                <a:moveTo>
                  <a:pt x="3190" y="2400"/>
                </a:moveTo>
                <a:lnTo>
                  <a:pt x="3190" y="2399"/>
                </a:lnTo>
                <a:lnTo>
                  <a:pt x="3190" y="2398"/>
                </a:lnTo>
                <a:lnTo>
                  <a:pt x="3188" y="2398"/>
                </a:lnTo>
                <a:lnTo>
                  <a:pt x="3188" y="2396"/>
                </a:lnTo>
                <a:lnTo>
                  <a:pt x="3187" y="2396"/>
                </a:lnTo>
                <a:lnTo>
                  <a:pt x="3187" y="2398"/>
                </a:lnTo>
                <a:lnTo>
                  <a:pt x="3187" y="2399"/>
                </a:lnTo>
                <a:lnTo>
                  <a:pt x="3188" y="2399"/>
                </a:lnTo>
                <a:lnTo>
                  <a:pt x="3188" y="2400"/>
                </a:lnTo>
                <a:lnTo>
                  <a:pt x="3190" y="2400"/>
                </a:lnTo>
                <a:close/>
                <a:moveTo>
                  <a:pt x="3151" y="2396"/>
                </a:moveTo>
                <a:lnTo>
                  <a:pt x="3152" y="2398"/>
                </a:lnTo>
                <a:lnTo>
                  <a:pt x="3152" y="2396"/>
                </a:lnTo>
                <a:lnTo>
                  <a:pt x="3152" y="2395"/>
                </a:lnTo>
                <a:lnTo>
                  <a:pt x="3151" y="2395"/>
                </a:lnTo>
                <a:lnTo>
                  <a:pt x="3149" y="2396"/>
                </a:lnTo>
                <a:lnTo>
                  <a:pt x="3149" y="2395"/>
                </a:lnTo>
                <a:lnTo>
                  <a:pt x="3148" y="2395"/>
                </a:lnTo>
                <a:lnTo>
                  <a:pt x="3148" y="2396"/>
                </a:lnTo>
                <a:lnTo>
                  <a:pt x="3148" y="2398"/>
                </a:lnTo>
                <a:lnTo>
                  <a:pt x="3149" y="2398"/>
                </a:lnTo>
                <a:lnTo>
                  <a:pt x="3149" y="2399"/>
                </a:lnTo>
                <a:lnTo>
                  <a:pt x="3151" y="2399"/>
                </a:lnTo>
                <a:lnTo>
                  <a:pt x="3151" y="2398"/>
                </a:lnTo>
                <a:lnTo>
                  <a:pt x="3151" y="2396"/>
                </a:lnTo>
                <a:close/>
                <a:moveTo>
                  <a:pt x="3177" y="2387"/>
                </a:moveTo>
                <a:lnTo>
                  <a:pt x="3178" y="2387"/>
                </a:lnTo>
                <a:lnTo>
                  <a:pt x="3178" y="2389"/>
                </a:lnTo>
                <a:lnTo>
                  <a:pt x="3178" y="2390"/>
                </a:lnTo>
                <a:lnTo>
                  <a:pt x="3180" y="2390"/>
                </a:lnTo>
                <a:lnTo>
                  <a:pt x="3180" y="2392"/>
                </a:lnTo>
                <a:lnTo>
                  <a:pt x="3181" y="2392"/>
                </a:lnTo>
                <a:lnTo>
                  <a:pt x="3182" y="2392"/>
                </a:lnTo>
                <a:lnTo>
                  <a:pt x="3184" y="2392"/>
                </a:lnTo>
                <a:lnTo>
                  <a:pt x="3184" y="2390"/>
                </a:lnTo>
                <a:lnTo>
                  <a:pt x="3184" y="2389"/>
                </a:lnTo>
                <a:lnTo>
                  <a:pt x="3182" y="2389"/>
                </a:lnTo>
                <a:lnTo>
                  <a:pt x="3182" y="2387"/>
                </a:lnTo>
                <a:lnTo>
                  <a:pt x="3181" y="2387"/>
                </a:lnTo>
                <a:lnTo>
                  <a:pt x="3181" y="2386"/>
                </a:lnTo>
                <a:lnTo>
                  <a:pt x="3180" y="2386"/>
                </a:lnTo>
                <a:lnTo>
                  <a:pt x="3180" y="2385"/>
                </a:lnTo>
                <a:lnTo>
                  <a:pt x="3178" y="2385"/>
                </a:lnTo>
                <a:lnTo>
                  <a:pt x="3178" y="2383"/>
                </a:lnTo>
                <a:lnTo>
                  <a:pt x="3177" y="2383"/>
                </a:lnTo>
                <a:lnTo>
                  <a:pt x="3175" y="2383"/>
                </a:lnTo>
                <a:lnTo>
                  <a:pt x="3175" y="2385"/>
                </a:lnTo>
                <a:lnTo>
                  <a:pt x="3175" y="2386"/>
                </a:lnTo>
                <a:lnTo>
                  <a:pt x="3177" y="2386"/>
                </a:lnTo>
                <a:lnTo>
                  <a:pt x="3177" y="2387"/>
                </a:lnTo>
                <a:close/>
                <a:moveTo>
                  <a:pt x="3136" y="2382"/>
                </a:moveTo>
                <a:lnTo>
                  <a:pt x="3136" y="2380"/>
                </a:lnTo>
                <a:lnTo>
                  <a:pt x="3135" y="2380"/>
                </a:lnTo>
                <a:lnTo>
                  <a:pt x="3135" y="2382"/>
                </a:lnTo>
                <a:lnTo>
                  <a:pt x="3133" y="2382"/>
                </a:lnTo>
                <a:lnTo>
                  <a:pt x="3133" y="2383"/>
                </a:lnTo>
                <a:lnTo>
                  <a:pt x="3135" y="2383"/>
                </a:lnTo>
                <a:lnTo>
                  <a:pt x="3135" y="2385"/>
                </a:lnTo>
                <a:lnTo>
                  <a:pt x="3136" y="2385"/>
                </a:lnTo>
                <a:lnTo>
                  <a:pt x="3136" y="2383"/>
                </a:lnTo>
                <a:lnTo>
                  <a:pt x="3136" y="2382"/>
                </a:lnTo>
                <a:close/>
                <a:moveTo>
                  <a:pt x="1958" y="2371"/>
                </a:moveTo>
                <a:lnTo>
                  <a:pt x="1958" y="2373"/>
                </a:lnTo>
                <a:lnTo>
                  <a:pt x="1959" y="2373"/>
                </a:lnTo>
                <a:lnTo>
                  <a:pt x="1959" y="2374"/>
                </a:lnTo>
                <a:lnTo>
                  <a:pt x="1960" y="2374"/>
                </a:lnTo>
                <a:lnTo>
                  <a:pt x="1960" y="2373"/>
                </a:lnTo>
                <a:lnTo>
                  <a:pt x="1962" y="2373"/>
                </a:lnTo>
                <a:lnTo>
                  <a:pt x="1962" y="2371"/>
                </a:lnTo>
                <a:lnTo>
                  <a:pt x="1960" y="2371"/>
                </a:lnTo>
                <a:lnTo>
                  <a:pt x="1960" y="2371"/>
                </a:lnTo>
                <a:lnTo>
                  <a:pt x="1959" y="2371"/>
                </a:lnTo>
                <a:lnTo>
                  <a:pt x="1959" y="2371"/>
                </a:lnTo>
                <a:lnTo>
                  <a:pt x="1958" y="2371"/>
                </a:lnTo>
                <a:close/>
                <a:moveTo>
                  <a:pt x="1965" y="2373"/>
                </a:moveTo>
                <a:lnTo>
                  <a:pt x="1963" y="2373"/>
                </a:lnTo>
                <a:lnTo>
                  <a:pt x="1963" y="2374"/>
                </a:lnTo>
                <a:lnTo>
                  <a:pt x="1962" y="2374"/>
                </a:lnTo>
                <a:lnTo>
                  <a:pt x="1962" y="2376"/>
                </a:lnTo>
                <a:lnTo>
                  <a:pt x="1962" y="2377"/>
                </a:lnTo>
                <a:lnTo>
                  <a:pt x="1963" y="2377"/>
                </a:lnTo>
                <a:lnTo>
                  <a:pt x="1963" y="2376"/>
                </a:lnTo>
                <a:lnTo>
                  <a:pt x="1965" y="2376"/>
                </a:lnTo>
                <a:lnTo>
                  <a:pt x="1965" y="2374"/>
                </a:lnTo>
                <a:lnTo>
                  <a:pt x="1966" y="2374"/>
                </a:lnTo>
                <a:lnTo>
                  <a:pt x="1968" y="2374"/>
                </a:lnTo>
                <a:lnTo>
                  <a:pt x="1968" y="2373"/>
                </a:lnTo>
                <a:lnTo>
                  <a:pt x="1966" y="2373"/>
                </a:lnTo>
                <a:lnTo>
                  <a:pt x="1966" y="2371"/>
                </a:lnTo>
                <a:lnTo>
                  <a:pt x="1965" y="2373"/>
                </a:lnTo>
                <a:close/>
                <a:moveTo>
                  <a:pt x="3291" y="2373"/>
                </a:moveTo>
                <a:lnTo>
                  <a:pt x="3292" y="2373"/>
                </a:lnTo>
                <a:lnTo>
                  <a:pt x="3292" y="2371"/>
                </a:lnTo>
                <a:lnTo>
                  <a:pt x="3292" y="2371"/>
                </a:lnTo>
                <a:lnTo>
                  <a:pt x="3292" y="2370"/>
                </a:lnTo>
                <a:lnTo>
                  <a:pt x="3292" y="2369"/>
                </a:lnTo>
                <a:lnTo>
                  <a:pt x="3291" y="2369"/>
                </a:lnTo>
                <a:lnTo>
                  <a:pt x="3291" y="2367"/>
                </a:lnTo>
                <a:lnTo>
                  <a:pt x="3290" y="2367"/>
                </a:lnTo>
                <a:lnTo>
                  <a:pt x="3290" y="2366"/>
                </a:lnTo>
                <a:lnTo>
                  <a:pt x="3290" y="2364"/>
                </a:lnTo>
                <a:lnTo>
                  <a:pt x="3288" y="2364"/>
                </a:lnTo>
                <a:lnTo>
                  <a:pt x="3288" y="2366"/>
                </a:lnTo>
                <a:lnTo>
                  <a:pt x="3287" y="2366"/>
                </a:lnTo>
                <a:lnTo>
                  <a:pt x="3287" y="2367"/>
                </a:lnTo>
                <a:lnTo>
                  <a:pt x="3288" y="2367"/>
                </a:lnTo>
                <a:lnTo>
                  <a:pt x="3288" y="2369"/>
                </a:lnTo>
                <a:lnTo>
                  <a:pt x="3288" y="2370"/>
                </a:lnTo>
                <a:lnTo>
                  <a:pt x="3290" y="2370"/>
                </a:lnTo>
                <a:lnTo>
                  <a:pt x="3290" y="2371"/>
                </a:lnTo>
                <a:lnTo>
                  <a:pt x="3291" y="2371"/>
                </a:lnTo>
                <a:lnTo>
                  <a:pt x="3291" y="2371"/>
                </a:lnTo>
                <a:lnTo>
                  <a:pt x="3291" y="2373"/>
                </a:lnTo>
                <a:close/>
                <a:moveTo>
                  <a:pt x="1953" y="2357"/>
                </a:moveTo>
                <a:lnTo>
                  <a:pt x="1953" y="2358"/>
                </a:lnTo>
                <a:lnTo>
                  <a:pt x="1955" y="2358"/>
                </a:lnTo>
                <a:lnTo>
                  <a:pt x="1955" y="2357"/>
                </a:lnTo>
                <a:lnTo>
                  <a:pt x="1956" y="2357"/>
                </a:lnTo>
                <a:lnTo>
                  <a:pt x="1956" y="2358"/>
                </a:lnTo>
                <a:lnTo>
                  <a:pt x="1958" y="2358"/>
                </a:lnTo>
                <a:lnTo>
                  <a:pt x="1958" y="2357"/>
                </a:lnTo>
                <a:lnTo>
                  <a:pt x="1959" y="2357"/>
                </a:lnTo>
                <a:lnTo>
                  <a:pt x="1960" y="2357"/>
                </a:lnTo>
                <a:lnTo>
                  <a:pt x="1960" y="2356"/>
                </a:lnTo>
                <a:lnTo>
                  <a:pt x="1960" y="2354"/>
                </a:lnTo>
                <a:lnTo>
                  <a:pt x="1959" y="2354"/>
                </a:lnTo>
                <a:lnTo>
                  <a:pt x="1958" y="2354"/>
                </a:lnTo>
                <a:lnTo>
                  <a:pt x="1958" y="2353"/>
                </a:lnTo>
                <a:lnTo>
                  <a:pt x="1956" y="2353"/>
                </a:lnTo>
                <a:lnTo>
                  <a:pt x="1955" y="2353"/>
                </a:lnTo>
                <a:lnTo>
                  <a:pt x="1953" y="2353"/>
                </a:lnTo>
                <a:lnTo>
                  <a:pt x="1953" y="2351"/>
                </a:lnTo>
                <a:lnTo>
                  <a:pt x="1953" y="2350"/>
                </a:lnTo>
                <a:lnTo>
                  <a:pt x="1952" y="2350"/>
                </a:lnTo>
                <a:lnTo>
                  <a:pt x="1952" y="2348"/>
                </a:lnTo>
                <a:lnTo>
                  <a:pt x="1950" y="2348"/>
                </a:lnTo>
                <a:lnTo>
                  <a:pt x="1949" y="2348"/>
                </a:lnTo>
                <a:lnTo>
                  <a:pt x="1949" y="2350"/>
                </a:lnTo>
                <a:lnTo>
                  <a:pt x="1949" y="2351"/>
                </a:lnTo>
                <a:lnTo>
                  <a:pt x="1947" y="2351"/>
                </a:lnTo>
                <a:lnTo>
                  <a:pt x="1947" y="2353"/>
                </a:lnTo>
                <a:lnTo>
                  <a:pt x="1946" y="2353"/>
                </a:lnTo>
                <a:lnTo>
                  <a:pt x="1946" y="2354"/>
                </a:lnTo>
                <a:lnTo>
                  <a:pt x="1947" y="2354"/>
                </a:lnTo>
                <a:lnTo>
                  <a:pt x="1949" y="2354"/>
                </a:lnTo>
                <a:lnTo>
                  <a:pt x="1949" y="2356"/>
                </a:lnTo>
                <a:lnTo>
                  <a:pt x="1950" y="2356"/>
                </a:lnTo>
                <a:lnTo>
                  <a:pt x="1950" y="2357"/>
                </a:lnTo>
                <a:lnTo>
                  <a:pt x="1952" y="2357"/>
                </a:lnTo>
                <a:lnTo>
                  <a:pt x="1953" y="2357"/>
                </a:lnTo>
                <a:close/>
                <a:moveTo>
                  <a:pt x="1955" y="2348"/>
                </a:moveTo>
                <a:lnTo>
                  <a:pt x="1955" y="2347"/>
                </a:lnTo>
                <a:lnTo>
                  <a:pt x="1953" y="2347"/>
                </a:lnTo>
                <a:lnTo>
                  <a:pt x="1952" y="2347"/>
                </a:lnTo>
                <a:lnTo>
                  <a:pt x="1952" y="2348"/>
                </a:lnTo>
                <a:lnTo>
                  <a:pt x="1953" y="2348"/>
                </a:lnTo>
                <a:lnTo>
                  <a:pt x="1955" y="2348"/>
                </a:lnTo>
                <a:close/>
                <a:moveTo>
                  <a:pt x="3284" y="2356"/>
                </a:moveTo>
                <a:lnTo>
                  <a:pt x="3285" y="2356"/>
                </a:lnTo>
                <a:lnTo>
                  <a:pt x="3287" y="2356"/>
                </a:lnTo>
                <a:lnTo>
                  <a:pt x="3287" y="2354"/>
                </a:lnTo>
                <a:lnTo>
                  <a:pt x="3287" y="2353"/>
                </a:lnTo>
                <a:lnTo>
                  <a:pt x="3287" y="2351"/>
                </a:lnTo>
                <a:lnTo>
                  <a:pt x="3285" y="2351"/>
                </a:lnTo>
                <a:lnTo>
                  <a:pt x="3284" y="2351"/>
                </a:lnTo>
                <a:lnTo>
                  <a:pt x="3284" y="2350"/>
                </a:lnTo>
                <a:lnTo>
                  <a:pt x="3282" y="2350"/>
                </a:lnTo>
                <a:lnTo>
                  <a:pt x="3281" y="2350"/>
                </a:lnTo>
                <a:lnTo>
                  <a:pt x="3281" y="2348"/>
                </a:lnTo>
                <a:lnTo>
                  <a:pt x="3279" y="2348"/>
                </a:lnTo>
                <a:lnTo>
                  <a:pt x="3279" y="2350"/>
                </a:lnTo>
                <a:lnTo>
                  <a:pt x="3279" y="2351"/>
                </a:lnTo>
                <a:lnTo>
                  <a:pt x="3281" y="2351"/>
                </a:lnTo>
                <a:lnTo>
                  <a:pt x="3281" y="2353"/>
                </a:lnTo>
                <a:lnTo>
                  <a:pt x="3281" y="2354"/>
                </a:lnTo>
                <a:lnTo>
                  <a:pt x="3282" y="2354"/>
                </a:lnTo>
                <a:lnTo>
                  <a:pt x="3282" y="2356"/>
                </a:lnTo>
                <a:lnTo>
                  <a:pt x="3284" y="2356"/>
                </a:lnTo>
                <a:close/>
                <a:moveTo>
                  <a:pt x="1929" y="2354"/>
                </a:moveTo>
                <a:lnTo>
                  <a:pt x="1929" y="2353"/>
                </a:lnTo>
                <a:lnTo>
                  <a:pt x="1930" y="2353"/>
                </a:lnTo>
                <a:lnTo>
                  <a:pt x="1930" y="2351"/>
                </a:lnTo>
                <a:lnTo>
                  <a:pt x="1930" y="2350"/>
                </a:lnTo>
                <a:lnTo>
                  <a:pt x="1930" y="2348"/>
                </a:lnTo>
                <a:lnTo>
                  <a:pt x="1930" y="2347"/>
                </a:lnTo>
                <a:lnTo>
                  <a:pt x="1931" y="2347"/>
                </a:lnTo>
                <a:lnTo>
                  <a:pt x="1931" y="2345"/>
                </a:lnTo>
                <a:lnTo>
                  <a:pt x="1930" y="2345"/>
                </a:lnTo>
                <a:lnTo>
                  <a:pt x="1929" y="2345"/>
                </a:lnTo>
                <a:lnTo>
                  <a:pt x="1927" y="2345"/>
                </a:lnTo>
                <a:lnTo>
                  <a:pt x="1926" y="2345"/>
                </a:lnTo>
                <a:lnTo>
                  <a:pt x="1924" y="2345"/>
                </a:lnTo>
                <a:lnTo>
                  <a:pt x="1924" y="2347"/>
                </a:lnTo>
                <a:lnTo>
                  <a:pt x="1923" y="2347"/>
                </a:lnTo>
                <a:lnTo>
                  <a:pt x="1921" y="2347"/>
                </a:lnTo>
                <a:lnTo>
                  <a:pt x="1921" y="2348"/>
                </a:lnTo>
                <a:lnTo>
                  <a:pt x="1921" y="2350"/>
                </a:lnTo>
                <a:lnTo>
                  <a:pt x="1921" y="2351"/>
                </a:lnTo>
                <a:lnTo>
                  <a:pt x="1923" y="2351"/>
                </a:lnTo>
                <a:lnTo>
                  <a:pt x="1924" y="2351"/>
                </a:lnTo>
                <a:lnTo>
                  <a:pt x="1924" y="2353"/>
                </a:lnTo>
                <a:lnTo>
                  <a:pt x="1926" y="2353"/>
                </a:lnTo>
                <a:lnTo>
                  <a:pt x="1926" y="2354"/>
                </a:lnTo>
                <a:lnTo>
                  <a:pt x="1927" y="2354"/>
                </a:lnTo>
                <a:lnTo>
                  <a:pt x="1929" y="2354"/>
                </a:lnTo>
                <a:close/>
                <a:moveTo>
                  <a:pt x="1916" y="2343"/>
                </a:moveTo>
                <a:lnTo>
                  <a:pt x="1916" y="2341"/>
                </a:lnTo>
                <a:lnTo>
                  <a:pt x="1914" y="2341"/>
                </a:lnTo>
                <a:lnTo>
                  <a:pt x="1913" y="2341"/>
                </a:lnTo>
                <a:lnTo>
                  <a:pt x="1913" y="2340"/>
                </a:lnTo>
                <a:lnTo>
                  <a:pt x="1911" y="2340"/>
                </a:lnTo>
                <a:lnTo>
                  <a:pt x="1911" y="2338"/>
                </a:lnTo>
                <a:lnTo>
                  <a:pt x="1911" y="2338"/>
                </a:lnTo>
                <a:lnTo>
                  <a:pt x="1910" y="2338"/>
                </a:lnTo>
                <a:lnTo>
                  <a:pt x="1908" y="2338"/>
                </a:lnTo>
                <a:lnTo>
                  <a:pt x="1908" y="2340"/>
                </a:lnTo>
                <a:lnTo>
                  <a:pt x="1907" y="2340"/>
                </a:lnTo>
                <a:lnTo>
                  <a:pt x="1907" y="2338"/>
                </a:lnTo>
                <a:lnTo>
                  <a:pt x="1908" y="2338"/>
                </a:lnTo>
                <a:lnTo>
                  <a:pt x="1908" y="2337"/>
                </a:lnTo>
                <a:lnTo>
                  <a:pt x="1908" y="2337"/>
                </a:lnTo>
                <a:lnTo>
                  <a:pt x="1907" y="2337"/>
                </a:lnTo>
                <a:lnTo>
                  <a:pt x="1907" y="2335"/>
                </a:lnTo>
                <a:lnTo>
                  <a:pt x="1907" y="2334"/>
                </a:lnTo>
                <a:lnTo>
                  <a:pt x="1905" y="2334"/>
                </a:lnTo>
                <a:lnTo>
                  <a:pt x="1905" y="2332"/>
                </a:lnTo>
                <a:lnTo>
                  <a:pt x="1905" y="2331"/>
                </a:lnTo>
                <a:lnTo>
                  <a:pt x="1904" y="2331"/>
                </a:lnTo>
                <a:lnTo>
                  <a:pt x="1903" y="2331"/>
                </a:lnTo>
                <a:lnTo>
                  <a:pt x="1901" y="2331"/>
                </a:lnTo>
                <a:lnTo>
                  <a:pt x="1900" y="2331"/>
                </a:lnTo>
                <a:lnTo>
                  <a:pt x="1898" y="2331"/>
                </a:lnTo>
                <a:lnTo>
                  <a:pt x="1898" y="2329"/>
                </a:lnTo>
                <a:lnTo>
                  <a:pt x="1897" y="2329"/>
                </a:lnTo>
                <a:lnTo>
                  <a:pt x="1897" y="2328"/>
                </a:lnTo>
                <a:lnTo>
                  <a:pt x="1895" y="2328"/>
                </a:lnTo>
                <a:lnTo>
                  <a:pt x="1895" y="2327"/>
                </a:lnTo>
                <a:lnTo>
                  <a:pt x="1894" y="2327"/>
                </a:lnTo>
                <a:lnTo>
                  <a:pt x="1894" y="2325"/>
                </a:lnTo>
                <a:lnTo>
                  <a:pt x="1892" y="2325"/>
                </a:lnTo>
                <a:lnTo>
                  <a:pt x="1892" y="2324"/>
                </a:lnTo>
                <a:lnTo>
                  <a:pt x="1891" y="2324"/>
                </a:lnTo>
                <a:lnTo>
                  <a:pt x="1891" y="2322"/>
                </a:lnTo>
                <a:lnTo>
                  <a:pt x="1889" y="2322"/>
                </a:lnTo>
                <a:lnTo>
                  <a:pt x="1889" y="2324"/>
                </a:lnTo>
                <a:lnTo>
                  <a:pt x="1888" y="2324"/>
                </a:lnTo>
                <a:lnTo>
                  <a:pt x="1888" y="2325"/>
                </a:lnTo>
                <a:lnTo>
                  <a:pt x="1888" y="2327"/>
                </a:lnTo>
                <a:lnTo>
                  <a:pt x="1887" y="2327"/>
                </a:lnTo>
                <a:lnTo>
                  <a:pt x="1887" y="2328"/>
                </a:lnTo>
                <a:lnTo>
                  <a:pt x="1887" y="2329"/>
                </a:lnTo>
                <a:lnTo>
                  <a:pt x="1885" y="2329"/>
                </a:lnTo>
                <a:lnTo>
                  <a:pt x="1884" y="2329"/>
                </a:lnTo>
                <a:lnTo>
                  <a:pt x="1884" y="2331"/>
                </a:lnTo>
                <a:lnTo>
                  <a:pt x="1884" y="2332"/>
                </a:lnTo>
                <a:lnTo>
                  <a:pt x="1882" y="2332"/>
                </a:lnTo>
                <a:lnTo>
                  <a:pt x="1881" y="2332"/>
                </a:lnTo>
                <a:lnTo>
                  <a:pt x="1881" y="2334"/>
                </a:lnTo>
                <a:lnTo>
                  <a:pt x="1881" y="2335"/>
                </a:lnTo>
                <a:lnTo>
                  <a:pt x="1881" y="2337"/>
                </a:lnTo>
                <a:lnTo>
                  <a:pt x="1882" y="2337"/>
                </a:lnTo>
                <a:lnTo>
                  <a:pt x="1884" y="2337"/>
                </a:lnTo>
                <a:lnTo>
                  <a:pt x="1884" y="2337"/>
                </a:lnTo>
                <a:lnTo>
                  <a:pt x="1885" y="2337"/>
                </a:lnTo>
                <a:lnTo>
                  <a:pt x="1887" y="2337"/>
                </a:lnTo>
                <a:lnTo>
                  <a:pt x="1888" y="2337"/>
                </a:lnTo>
                <a:lnTo>
                  <a:pt x="1888" y="2337"/>
                </a:lnTo>
                <a:lnTo>
                  <a:pt x="1889" y="2337"/>
                </a:lnTo>
                <a:lnTo>
                  <a:pt x="1891" y="2337"/>
                </a:lnTo>
                <a:lnTo>
                  <a:pt x="1892" y="2337"/>
                </a:lnTo>
                <a:lnTo>
                  <a:pt x="1892" y="2337"/>
                </a:lnTo>
                <a:lnTo>
                  <a:pt x="1894" y="2337"/>
                </a:lnTo>
                <a:lnTo>
                  <a:pt x="1894" y="2337"/>
                </a:lnTo>
                <a:lnTo>
                  <a:pt x="1894" y="2335"/>
                </a:lnTo>
                <a:lnTo>
                  <a:pt x="1892" y="2335"/>
                </a:lnTo>
                <a:lnTo>
                  <a:pt x="1892" y="2334"/>
                </a:lnTo>
                <a:lnTo>
                  <a:pt x="1891" y="2334"/>
                </a:lnTo>
                <a:lnTo>
                  <a:pt x="1891" y="2332"/>
                </a:lnTo>
                <a:lnTo>
                  <a:pt x="1892" y="2332"/>
                </a:lnTo>
                <a:lnTo>
                  <a:pt x="1892" y="2334"/>
                </a:lnTo>
                <a:lnTo>
                  <a:pt x="1894" y="2334"/>
                </a:lnTo>
                <a:lnTo>
                  <a:pt x="1894" y="2335"/>
                </a:lnTo>
                <a:lnTo>
                  <a:pt x="1895" y="2335"/>
                </a:lnTo>
                <a:lnTo>
                  <a:pt x="1895" y="2337"/>
                </a:lnTo>
                <a:lnTo>
                  <a:pt x="1895" y="2337"/>
                </a:lnTo>
                <a:lnTo>
                  <a:pt x="1895" y="2338"/>
                </a:lnTo>
                <a:lnTo>
                  <a:pt x="1897" y="2338"/>
                </a:lnTo>
                <a:lnTo>
                  <a:pt x="1898" y="2338"/>
                </a:lnTo>
                <a:lnTo>
                  <a:pt x="1898" y="2340"/>
                </a:lnTo>
                <a:lnTo>
                  <a:pt x="1900" y="2340"/>
                </a:lnTo>
                <a:lnTo>
                  <a:pt x="1901" y="2340"/>
                </a:lnTo>
                <a:lnTo>
                  <a:pt x="1903" y="2340"/>
                </a:lnTo>
                <a:lnTo>
                  <a:pt x="1903" y="2341"/>
                </a:lnTo>
                <a:lnTo>
                  <a:pt x="1904" y="2341"/>
                </a:lnTo>
                <a:lnTo>
                  <a:pt x="1904" y="2343"/>
                </a:lnTo>
                <a:lnTo>
                  <a:pt x="1905" y="2343"/>
                </a:lnTo>
                <a:lnTo>
                  <a:pt x="1907" y="2343"/>
                </a:lnTo>
                <a:lnTo>
                  <a:pt x="1907" y="2344"/>
                </a:lnTo>
                <a:lnTo>
                  <a:pt x="1908" y="2344"/>
                </a:lnTo>
                <a:lnTo>
                  <a:pt x="1910" y="2344"/>
                </a:lnTo>
                <a:lnTo>
                  <a:pt x="1911" y="2344"/>
                </a:lnTo>
                <a:lnTo>
                  <a:pt x="1911" y="2345"/>
                </a:lnTo>
                <a:lnTo>
                  <a:pt x="1911" y="2345"/>
                </a:lnTo>
                <a:lnTo>
                  <a:pt x="1913" y="2345"/>
                </a:lnTo>
                <a:lnTo>
                  <a:pt x="1914" y="2345"/>
                </a:lnTo>
                <a:lnTo>
                  <a:pt x="1916" y="2345"/>
                </a:lnTo>
                <a:lnTo>
                  <a:pt x="1917" y="2345"/>
                </a:lnTo>
                <a:lnTo>
                  <a:pt x="1917" y="2344"/>
                </a:lnTo>
                <a:lnTo>
                  <a:pt x="1916" y="2344"/>
                </a:lnTo>
                <a:lnTo>
                  <a:pt x="1916" y="2343"/>
                </a:lnTo>
                <a:close/>
                <a:moveTo>
                  <a:pt x="1801" y="2334"/>
                </a:moveTo>
                <a:lnTo>
                  <a:pt x="1801" y="2335"/>
                </a:lnTo>
                <a:lnTo>
                  <a:pt x="1801" y="2337"/>
                </a:lnTo>
                <a:lnTo>
                  <a:pt x="1803" y="2337"/>
                </a:lnTo>
                <a:lnTo>
                  <a:pt x="1804" y="2337"/>
                </a:lnTo>
                <a:lnTo>
                  <a:pt x="1804" y="2335"/>
                </a:lnTo>
                <a:lnTo>
                  <a:pt x="1803" y="2335"/>
                </a:lnTo>
                <a:lnTo>
                  <a:pt x="1803" y="2334"/>
                </a:lnTo>
                <a:lnTo>
                  <a:pt x="1801" y="2334"/>
                </a:lnTo>
                <a:close/>
                <a:moveTo>
                  <a:pt x="3255" y="2476"/>
                </a:moveTo>
                <a:lnTo>
                  <a:pt x="3255" y="2477"/>
                </a:lnTo>
                <a:lnTo>
                  <a:pt x="3256" y="2477"/>
                </a:lnTo>
                <a:lnTo>
                  <a:pt x="3256" y="2476"/>
                </a:lnTo>
                <a:lnTo>
                  <a:pt x="3256" y="2476"/>
                </a:lnTo>
                <a:lnTo>
                  <a:pt x="3255" y="2476"/>
                </a:lnTo>
                <a:lnTo>
                  <a:pt x="3255" y="2476"/>
                </a:lnTo>
                <a:close/>
                <a:moveTo>
                  <a:pt x="3269" y="2471"/>
                </a:moveTo>
                <a:lnTo>
                  <a:pt x="3268" y="2471"/>
                </a:lnTo>
                <a:lnTo>
                  <a:pt x="3266" y="2471"/>
                </a:lnTo>
                <a:lnTo>
                  <a:pt x="3266" y="2473"/>
                </a:lnTo>
                <a:lnTo>
                  <a:pt x="3265" y="2473"/>
                </a:lnTo>
                <a:lnTo>
                  <a:pt x="3265" y="2473"/>
                </a:lnTo>
                <a:lnTo>
                  <a:pt x="3265" y="2474"/>
                </a:lnTo>
                <a:lnTo>
                  <a:pt x="3265" y="2474"/>
                </a:lnTo>
                <a:lnTo>
                  <a:pt x="3265" y="2476"/>
                </a:lnTo>
                <a:lnTo>
                  <a:pt x="3265" y="2476"/>
                </a:lnTo>
                <a:lnTo>
                  <a:pt x="3264" y="2476"/>
                </a:lnTo>
                <a:lnTo>
                  <a:pt x="3262" y="2476"/>
                </a:lnTo>
                <a:lnTo>
                  <a:pt x="3261" y="2476"/>
                </a:lnTo>
                <a:lnTo>
                  <a:pt x="3259" y="2476"/>
                </a:lnTo>
                <a:lnTo>
                  <a:pt x="3259" y="2474"/>
                </a:lnTo>
                <a:lnTo>
                  <a:pt x="3258" y="2474"/>
                </a:lnTo>
                <a:lnTo>
                  <a:pt x="3258" y="2476"/>
                </a:lnTo>
                <a:lnTo>
                  <a:pt x="3256" y="2476"/>
                </a:lnTo>
                <a:lnTo>
                  <a:pt x="3256" y="2474"/>
                </a:lnTo>
                <a:lnTo>
                  <a:pt x="3256" y="2473"/>
                </a:lnTo>
                <a:lnTo>
                  <a:pt x="3255" y="2473"/>
                </a:lnTo>
                <a:lnTo>
                  <a:pt x="3255" y="2471"/>
                </a:lnTo>
                <a:lnTo>
                  <a:pt x="3255" y="2470"/>
                </a:lnTo>
                <a:lnTo>
                  <a:pt x="3255" y="2468"/>
                </a:lnTo>
                <a:lnTo>
                  <a:pt x="3255" y="2467"/>
                </a:lnTo>
                <a:lnTo>
                  <a:pt x="3255" y="2466"/>
                </a:lnTo>
                <a:lnTo>
                  <a:pt x="3253" y="2466"/>
                </a:lnTo>
                <a:lnTo>
                  <a:pt x="3253" y="2464"/>
                </a:lnTo>
                <a:lnTo>
                  <a:pt x="3255" y="2464"/>
                </a:lnTo>
                <a:lnTo>
                  <a:pt x="3255" y="2463"/>
                </a:lnTo>
                <a:lnTo>
                  <a:pt x="3255" y="2461"/>
                </a:lnTo>
                <a:lnTo>
                  <a:pt x="3253" y="2461"/>
                </a:lnTo>
                <a:lnTo>
                  <a:pt x="3255" y="2460"/>
                </a:lnTo>
                <a:lnTo>
                  <a:pt x="3255" y="2458"/>
                </a:lnTo>
                <a:lnTo>
                  <a:pt x="3256" y="2458"/>
                </a:lnTo>
                <a:lnTo>
                  <a:pt x="3256" y="2457"/>
                </a:lnTo>
                <a:lnTo>
                  <a:pt x="3255" y="2457"/>
                </a:lnTo>
                <a:lnTo>
                  <a:pt x="3255" y="2455"/>
                </a:lnTo>
                <a:lnTo>
                  <a:pt x="3253" y="2455"/>
                </a:lnTo>
                <a:lnTo>
                  <a:pt x="3253" y="2454"/>
                </a:lnTo>
                <a:lnTo>
                  <a:pt x="3253" y="2453"/>
                </a:lnTo>
                <a:lnTo>
                  <a:pt x="3253" y="2451"/>
                </a:lnTo>
                <a:lnTo>
                  <a:pt x="3253" y="2450"/>
                </a:lnTo>
                <a:lnTo>
                  <a:pt x="3253" y="2448"/>
                </a:lnTo>
                <a:lnTo>
                  <a:pt x="3253" y="2447"/>
                </a:lnTo>
                <a:lnTo>
                  <a:pt x="3253" y="2445"/>
                </a:lnTo>
                <a:lnTo>
                  <a:pt x="3255" y="2445"/>
                </a:lnTo>
                <a:lnTo>
                  <a:pt x="3255" y="2447"/>
                </a:lnTo>
                <a:lnTo>
                  <a:pt x="3256" y="2447"/>
                </a:lnTo>
                <a:lnTo>
                  <a:pt x="3256" y="2448"/>
                </a:lnTo>
                <a:lnTo>
                  <a:pt x="3258" y="2448"/>
                </a:lnTo>
                <a:lnTo>
                  <a:pt x="3259" y="2448"/>
                </a:lnTo>
                <a:lnTo>
                  <a:pt x="3261" y="2448"/>
                </a:lnTo>
                <a:lnTo>
                  <a:pt x="3261" y="2447"/>
                </a:lnTo>
                <a:lnTo>
                  <a:pt x="3259" y="2447"/>
                </a:lnTo>
                <a:lnTo>
                  <a:pt x="3259" y="2445"/>
                </a:lnTo>
                <a:lnTo>
                  <a:pt x="3258" y="2445"/>
                </a:lnTo>
                <a:lnTo>
                  <a:pt x="3256" y="2445"/>
                </a:lnTo>
                <a:lnTo>
                  <a:pt x="3256" y="2444"/>
                </a:lnTo>
                <a:lnTo>
                  <a:pt x="3256" y="2442"/>
                </a:lnTo>
                <a:lnTo>
                  <a:pt x="3255" y="2442"/>
                </a:lnTo>
                <a:lnTo>
                  <a:pt x="3255" y="2441"/>
                </a:lnTo>
                <a:lnTo>
                  <a:pt x="3256" y="2441"/>
                </a:lnTo>
                <a:lnTo>
                  <a:pt x="3258" y="2441"/>
                </a:lnTo>
                <a:lnTo>
                  <a:pt x="3258" y="2441"/>
                </a:lnTo>
                <a:lnTo>
                  <a:pt x="3259" y="2441"/>
                </a:lnTo>
                <a:lnTo>
                  <a:pt x="3259" y="2440"/>
                </a:lnTo>
                <a:lnTo>
                  <a:pt x="3259" y="2438"/>
                </a:lnTo>
                <a:lnTo>
                  <a:pt x="3261" y="2438"/>
                </a:lnTo>
                <a:lnTo>
                  <a:pt x="3262" y="2438"/>
                </a:lnTo>
                <a:lnTo>
                  <a:pt x="3262" y="2437"/>
                </a:lnTo>
                <a:lnTo>
                  <a:pt x="3264" y="2437"/>
                </a:lnTo>
                <a:lnTo>
                  <a:pt x="3265" y="2437"/>
                </a:lnTo>
                <a:lnTo>
                  <a:pt x="3265" y="2435"/>
                </a:lnTo>
                <a:lnTo>
                  <a:pt x="3264" y="2435"/>
                </a:lnTo>
                <a:lnTo>
                  <a:pt x="3264" y="2434"/>
                </a:lnTo>
                <a:lnTo>
                  <a:pt x="3262" y="2434"/>
                </a:lnTo>
                <a:lnTo>
                  <a:pt x="3261" y="2434"/>
                </a:lnTo>
                <a:lnTo>
                  <a:pt x="3259" y="2434"/>
                </a:lnTo>
                <a:lnTo>
                  <a:pt x="3258" y="2434"/>
                </a:lnTo>
                <a:lnTo>
                  <a:pt x="3258" y="2432"/>
                </a:lnTo>
                <a:lnTo>
                  <a:pt x="3258" y="2431"/>
                </a:lnTo>
                <a:lnTo>
                  <a:pt x="3259" y="2431"/>
                </a:lnTo>
                <a:lnTo>
                  <a:pt x="3259" y="2429"/>
                </a:lnTo>
                <a:lnTo>
                  <a:pt x="3259" y="2428"/>
                </a:lnTo>
                <a:lnTo>
                  <a:pt x="3259" y="2426"/>
                </a:lnTo>
                <a:lnTo>
                  <a:pt x="3259" y="2425"/>
                </a:lnTo>
                <a:lnTo>
                  <a:pt x="3259" y="2424"/>
                </a:lnTo>
                <a:lnTo>
                  <a:pt x="3261" y="2424"/>
                </a:lnTo>
                <a:lnTo>
                  <a:pt x="3262" y="2424"/>
                </a:lnTo>
                <a:lnTo>
                  <a:pt x="3262" y="2425"/>
                </a:lnTo>
                <a:lnTo>
                  <a:pt x="3262" y="2426"/>
                </a:lnTo>
                <a:lnTo>
                  <a:pt x="3264" y="2426"/>
                </a:lnTo>
                <a:lnTo>
                  <a:pt x="3264" y="2428"/>
                </a:lnTo>
                <a:lnTo>
                  <a:pt x="3265" y="2428"/>
                </a:lnTo>
                <a:lnTo>
                  <a:pt x="3265" y="2429"/>
                </a:lnTo>
                <a:lnTo>
                  <a:pt x="3265" y="2429"/>
                </a:lnTo>
                <a:lnTo>
                  <a:pt x="3266" y="2429"/>
                </a:lnTo>
                <a:lnTo>
                  <a:pt x="3268" y="2429"/>
                </a:lnTo>
                <a:lnTo>
                  <a:pt x="3269" y="2429"/>
                </a:lnTo>
                <a:lnTo>
                  <a:pt x="3271" y="2429"/>
                </a:lnTo>
                <a:lnTo>
                  <a:pt x="3271" y="2431"/>
                </a:lnTo>
                <a:lnTo>
                  <a:pt x="3271" y="2432"/>
                </a:lnTo>
                <a:lnTo>
                  <a:pt x="3272" y="2432"/>
                </a:lnTo>
                <a:lnTo>
                  <a:pt x="3272" y="2434"/>
                </a:lnTo>
                <a:lnTo>
                  <a:pt x="3274" y="2434"/>
                </a:lnTo>
                <a:lnTo>
                  <a:pt x="3275" y="2434"/>
                </a:lnTo>
                <a:lnTo>
                  <a:pt x="3275" y="2432"/>
                </a:lnTo>
                <a:lnTo>
                  <a:pt x="3274" y="2432"/>
                </a:lnTo>
                <a:lnTo>
                  <a:pt x="3274" y="2431"/>
                </a:lnTo>
                <a:lnTo>
                  <a:pt x="3272" y="2431"/>
                </a:lnTo>
                <a:lnTo>
                  <a:pt x="3272" y="2429"/>
                </a:lnTo>
                <a:lnTo>
                  <a:pt x="3272" y="2428"/>
                </a:lnTo>
                <a:lnTo>
                  <a:pt x="3274" y="2428"/>
                </a:lnTo>
                <a:lnTo>
                  <a:pt x="3274" y="2426"/>
                </a:lnTo>
                <a:lnTo>
                  <a:pt x="3272" y="2426"/>
                </a:lnTo>
                <a:lnTo>
                  <a:pt x="3271" y="2426"/>
                </a:lnTo>
                <a:lnTo>
                  <a:pt x="3271" y="2428"/>
                </a:lnTo>
                <a:lnTo>
                  <a:pt x="3269" y="2428"/>
                </a:lnTo>
                <a:lnTo>
                  <a:pt x="3268" y="2428"/>
                </a:lnTo>
                <a:lnTo>
                  <a:pt x="3266" y="2428"/>
                </a:lnTo>
                <a:lnTo>
                  <a:pt x="3265" y="2428"/>
                </a:lnTo>
                <a:lnTo>
                  <a:pt x="3265" y="2426"/>
                </a:lnTo>
                <a:lnTo>
                  <a:pt x="3265" y="2425"/>
                </a:lnTo>
                <a:lnTo>
                  <a:pt x="3265" y="2425"/>
                </a:lnTo>
                <a:lnTo>
                  <a:pt x="3265" y="2424"/>
                </a:lnTo>
                <a:lnTo>
                  <a:pt x="3265" y="2422"/>
                </a:lnTo>
                <a:lnTo>
                  <a:pt x="3264" y="2422"/>
                </a:lnTo>
                <a:lnTo>
                  <a:pt x="3264" y="2421"/>
                </a:lnTo>
                <a:lnTo>
                  <a:pt x="3262" y="2421"/>
                </a:lnTo>
                <a:lnTo>
                  <a:pt x="3262" y="2419"/>
                </a:lnTo>
                <a:lnTo>
                  <a:pt x="3262" y="2418"/>
                </a:lnTo>
                <a:lnTo>
                  <a:pt x="3261" y="2418"/>
                </a:lnTo>
                <a:lnTo>
                  <a:pt x="3261" y="2416"/>
                </a:lnTo>
                <a:lnTo>
                  <a:pt x="3261" y="2415"/>
                </a:lnTo>
                <a:lnTo>
                  <a:pt x="3259" y="2415"/>
                </a:lnTo>
                <a:lnTo>
                  <a:pt x="3259" y="2416"/>
                </a:lnTo>
                <a:lnTo>
                  <a:pt x="3258" y="2416"/>
                </a:lnTo>
                <a:lnTo>
                  <a:pt x="3256" y="2416"/>
                </a:lnTo>
                <a:lnTo>
                  <a:pt x="3256" y="2415"/>
                </a:lnTo>
                <a:lnTo>
                  <a:pt x="3258" y="2415"/>
                </a:lnTo>
                <a:lnTo>
                  <a:pt x="3258" y="2413"/>
                </a:lnTo>
                <a:lnTo>
                  <a:pt x="3258" y="2412"/>
                </a:lnTo>
                <a:lnTo>
                  <a:pt x="3258" y="2411"/>
                </a:lnTo>
                <a:lnTo>
                  <a:pt x="3256" y="2411"/>
                </a:lnTo>
                <a:lnTo>
                  <a:pt x="3256" y="2409"/>
                </a:lnTo>
                <a:lnTo>
                  <a:pt x="3258" y="2409"/>
                </a:lnTo>
                <a:lnTo>
                  <a:pt x="3258" y="2408"/>
                </a:lnTo>
                <a:lnTo>
                  <a:pt x="3256" y="2408"/>
                </a:lnTo>
                <a:lnTo>
                  <a:pt x="3256" y="2406"/>
                </a:lnTo>
                <a:lnTo>
                  <a:pt x="3256" y="2406"/>
                </a:lnTo>
                <a:lnTo>
                  <a:pt x="3256" y="2405"/>
                </a:lnTo>
                <a:lnTo>
                  <a:pt x="3256" y="2403"/>
                </a:lnTo>
                <a:lnTo>
                  <a:pt x="3255" y="2403"/>
                </a:lnTo>
                <a:lnTo>
                  <a:pt x="3255" y="2402"/>
                </a:lnTo>
                <a:lnTo>
                  <a:pt x="3255" y="2400"/>
                </a:lnTo>
                <a:lnTo>
                  <a:pt x="3253" y="2400"/>
                </a:lnTo>
                <a:lnTo>
                  <a:pt x="3253" y="2399"/>
                </a:lnTo>
                <a:lnTo>
                  <a:pt x="3252" y="2399"/>
                </a:lnTo>
                <a:lnTo>
                  <a:pt x="3252" y="2398"/>
                </a:lnTo>
                <a:lnTo>
                  <a:pt x="3250" y="2398"/>
                </a:lnTo>
                <a:lnTo>
                  <a:pt x="3250" y="2396"/>
                </a:lnTo>
                <a:lnTo>
                  <a:pt x="3250" y="2395"/>
                </a:lnTo>
                <a:lnTo>
                  <a:pt x="3250" y="2393"/>
                </a:lnTo>
                <a:lnTo>
                  <a:pt x="3250" y="2392"/>
                </a:lnTo>
                <a:lnTo>
                  <a:pt x="3250" y="2390"/>
                </a:lnTo>
                <a:lnTo>
                  <a:pt x="3249" y="2390"/>
                </a:lnTo>
                <a:lnTo>
                  <a:pt x="3249" y="2389"/>
                </a:lnTo>
                <a:lnTo>
                  <a:pt x="3249" y="2387"/>
                </a:lnTo>
                <a:lnTo>
                  <a:pt x="3249" y="2386"/>
                </a:lnTo>
                <a:lnTo>
                  <a:pt x="3249" y="2385"/>
                </a:lnTo>
                <a:lnTo>
                  <a:pt x="3249" y="2383"/>
                </a:lnTo>
                <a:lnTo>
                  <a:pt x="3248" y="2383"/>
                </a:lnTo>
                <a:lnTo>
                  <a:pt x="3248" y="2382"/>
                </a:lnTo>
                <a:lnTo>
                  <a:pt x="3246" y="2382"/>
                </a:lnTo>
                <a:lnTo>
                  <a:pt x="3246" y="2380"/>
                </a:lnTo>
                <a:lnTo>
                  <a:pt x="3246" y="2379"/>
                </a:lnTo>
                <a:lnTo>
                  <a:pt x="3246" y="2377"/>
                </a:lnTo>
                <a:lnTo>
                  <a:pt x="3248" y="2377"/>
                </a:lnTo>
                <a:lnTo>
                  <a:pt x="3248" y="2376"/>
                </a:lnTo>
                <a:lnTo>
                  <a:pt x="3248" y="2374"/>
                </a:lnTo>
                <a:lnTo>
                  <a:pt x="3248" y="2373"/>
                </a:lnTo>
                <a:lnTo>
                  <a:pt x="3249" y="2373"/>
                </a:lnTo>
                <a:lnTo>
                  <a:pt x="3249" y="2371"/>
                </a:lnTo>
                <a:lnTo>
                  <a:pt x="3248" y="2371"/>
                </a:lnTo>
                <a:lnTo>
                  <a:pt x="3248" y="2371"/>
                </a:lnTo>
                <a:lnTo>
                  <a:pt x="3248" y="2370"/>
                </a:lnTo>
                <a:lnTo>
                  <a:pt x="3248" y="2369"/>
                </a:lnTo>
                <a:lnTo>
                  <a:pt x="3249" y="2369"/>
                </a:lnTo>
                <a:lnTo>
                  <a:pt x="3249" y="2367"/>
                </a:lnTo>
                <a:lnTo>
                  <a:pt x="3249" y="2366"/>
                </a:lnTo>
                <a:lnTo>
                  <a:pt x="3248" y="2366"/>
                </a:lnTo>
                <a:lnTo>
                  <a:pt x="3248" y="2364"/>
                </a:lnTo>
                <a:lnTo>
                  <a:pt x="3248" y="2363"/>
                </a:lnTo>
                <a:lnTo>
                  <a:pt x="3248" y="2361"/>
                </a:lnTo>
                <a:lnTo>
                  <a:pt x="3248" y="2360"/>
                </a:lnTo>
                <a:lnTo>
                  <a:pt x="3248" y="2358"/>
                </a:lnTo>
                <a:lnTo>
                  <a:pt x="3246" y="2358"/>
                </a:lnTo>
                <a:lnTo>
                  <a:pt x="3246" y="2357"/>
                </a:lnTo>
                <a:lnTo>
                  <a:pt x="3246" y="2356"/>
                </a:lnTo>
                <a:lnTo>
                  <a:pt x="3246" y="2354"/>
                </a:lnTo>
                <a:lnTo>
                  <a:pt x="3245" y="2354"/>
                </a:lnTo>
                <a:lnTo>
                  <a:pt x="3245" y="2353"/>
                </a:lnTo>
                <a:lnTo>
                  <a:pt x="3245" y="2351"/>
                </a:lnTo>
                <a:lnTo>
                  <a:pt x="3246" y="2351"/>
                </a:lnTo>
                <a:lnTo>
                  <a:pt x="3246" y="2350"/>
                </a:lnTo>
                <a:lnTo>
                  <a:pt x="3245" y="2350"/>
                </a:lnTo>
                <a:lnTo>
                  <a:pt x="3245" y="2348"/>
                </a:lnTo>
                <a:lnTo>
                  <a:pt x="3245" y="2347"/>
                </a:lnTo>
                <a:lnTo>
                  <a:pt x="3243" y="2347"/>
                </a:lnTo>
                <a:lnTo>
                  <a:pt x="3243" y="2345"/>
                </a:lnTo>
                <a:lnTo>
                  <a:pt x="3245" y="2345"/>
                </a:lnTo>
                <a:lnTo>
                  <a:pt x="3245" y="2344"/>
                </a:lnTo>
                <a:lnTo>
                  <a:pt x="3245" y="2343"/>
                </a:lnTo>
                <a:lnTo>
                  <a:pt x="3243" y="2343"/>
                </a:lnTo>
                <a:lnTo>
                  <a:pt x="3243" y="2341"/>
                </a:lnTo>
                <a:lnTo>
                  <a:pt x="3242" y="2341"/>
                </a:lnTo>
                <a:lnTo>
                  <a:pt x="3242" y="2340"/>
                </a:lnTo>
                <a:lnTo>
                  <a:pt x="3242" y="2338"/>
                </a:lnTo>
                <a:lnTo>
                  <a:pt x="3242" y="2337"/>
                </a:lnTo>
                <a:lnTo>
                  <a:pt x="3240" y="2337"/>
                </a:lnTo>
                <a:lnTo>
                  <a:pt x="3240" y="2337"/>
                </a:lnTo>
                <a:lnTo>
                  <a:pt x="3240" y="2335"/>
                </a:lnTo>
                <a:lnTo>
                  <a:pt x="3242" y="2335"/>
                </a:lnTo>
                <a:lnTo>
                  <a:pt x="3242" y="2334"/>
                </a:lnTo>
                <a:lnTo>
                  <a:pt x="3243" y="2334"/>
                </a:lnTo>
                <a:lnTo>
                  <a:pt x="3243" y="2332"/>
                </a:lnTo>
                <a:lnTo>
                  <a:pt x="3243" y="2331"/>
                </a:lnTo>
                <a:lnTo>
                  <a:pt x="3245" y="2331"/>
                </a:lnTo>
                <a:lnTo>
                  <a:pt x="3245" y="2329"/>
                </a:lnTo>
                <a:lnTo>
                  <a:pt x="3245" y="2328"/>
                </a:lnTo>
                <a:lnTo>
                  <a:pt x="3245" y="2327"/>
                </a:lnTo>
                <a:lnTo>
                  <a:pt x="3245" y="2325"/>
                </a:lnTo>
                <a:lnTo>
                  <a:pt x="3245" y="2324"/>
                </a:lnTo>
                <a:lnTo>
                  <a:pt x="3245" y="2322"/>
                </a:lnTo>
                <a:lnTo>
                  <a:pt x="3245" y="2321"/>
                </a:lnTo>
                <a:lnTo>
                  <a:pt x="3245" y="2319"/>
                </a:lnTo>
                <a:lnTo>
                  <a:pt x="3246" y="2319"/>
                </a:lnTo>
                <a:lnTo>
                  <a:pt x="3248" y="2319"/>
                </a:lnTo>
                <a:lnTo>
                  <a:pt x="3248" y="2318"/>
                </a:lnTo>
                <a:lnTo>
                  <a:pt x="3246" y="2318"/>
                </a:lnTo>
                <a:lnTo>
                  <a:pt x="3246" y="2316"/>
                </a:lnTo>
                <a:lnTo>
                  <a:pt x="3245" y="2316"/>
                </a:lnTo>
                <a:lnTo>
                  <a:pt x="3245" y="2318"/>
                </a:lnTo>
                <a:lnTo>
                  <a:pt x="3245" y="2319"/>
                </a:lnTo>
                <a:lnTo>
                  <a:pt x="3243" y="2319"/>
                </a:lnTo>
                <a:lnTo>
                  <a:pt x="3243" y="2321"/>
                </a:lnTo>
                <a:lnTo>
                  <a:pt x="3243" y="2322"/>
                </a:lnTo>
                <a:lnTo>
                  <a:pt x="3243" y="2324"/>
                </a:lnTo>
                <a:lnTo>
                  <a:pt x="3243" y="2325"/>
                </a:lnTo>
                <a:lnTo>
                  <a:pt x="3243" y="2327"/>
                </a:lnTo>
                <a:lnTo>
                  <a:pt x="3243" y="2328"/>
                </a:lnTo>
                <a:lnTo>
                  <a:pt x="3243" y="2329"/>
                </a:lnTo>
                <a:lnTo>
                  <a:pt x="3242" y="2329"/>
                </a:lnTo>
                <a:lnTo>
                  <a:pt x="3242" y="2328"/>
                </a:lnTo>
                <a:lnTo>
                  <a:pt x="3240" y="2328"/>
                </a:lnTo>
                <a:lnTo>
                  <a:pt x="3240" y="2327"/>
                </a:lnTo>
                <a:lnTo>
                  <a:pt x="3240" y="2325"/>
                </a:lnTo>
                <a:lnTo>
                  <a:pt x="3240" y="2324"/>
                </a:lnTo>
                <a:lnTo>
                  <a:pt x="3239" y="2324"/>
                </a:lnTo>
                <a:lnTo>
                  <a:pt x="3239" y="2322"/>
                </a:lnTo>
                <a:lnTo>
                  <a:pt x="3239" y="2321"/>
                </a:lnTo>
                <a:lnTo>
                  <a:pt x="3237" y="2321"/>
                </a:lnTo>
                <a:lnTo>
                  <a:pt x="3237" y="2319"/>
                </a:lnTo>
                <a:lnTo>
                  <a:pt x="3237" y="2318"/>
                </a:lnTo>
                <a:lnTo>
                  <a:pt x="3236" y="2318"/>
                </a:lnTo>
                <a:lnTo>
                  <a:pt x="3235" y="2318"/>
                </a:lnTo>
                <a:lnTo>
                  <a:pt x="3235" y="2316"/>
                </a:lnTo>
                <a:lnTo>
                  <a:pt x="3235" y="2315"/>
                </a:lnTo>
                <a:lnTo>
                  <a:pt x="3233" y="2315"/>
                </a:lnTo>
                <a:lnTo>
                  <a:pt x="3233" y="2314"/>
                </a:lnTo>
                <a:lnTo>
                  <a:pt x="3233" y="2312"/>
                </a:lnTo>
                <a:lnTo>
                  <a:pt x="3233" y="2311"/>
                </a:lnTo>
                <a:lnTo>
                  <a:pt x="3235" y="2311"/>
                </a:lnTo>
                <a:lnTo>
                  <a:pt x="3235" y="2309"/>
                </a:lnTo>
                <a:lnTo>
                  <a:pt x="3236" y="2309"/>
                </a:lnTo>
                <a:lnTo>
                  <a:pt x="3236" y="2308"/>
                </a:lnTo>
                <a:lnTo>
                  <a:pt x="3236" y="2306"/>
                </a:lnTo>
                <a:lnTo>
                  <a:pt x="3235" y="2306"/>
                </a:lnTo>
                <a:lnTo>
                  <a:pt x="3235" y="2308"/>
                </a:lnTo>
                <a:lnTo>
                  <a:pt x="3233" y="2308"/>
                </a:lnTo>
                <a:lnTo>
                  <a:pt x="3233" y="2309"/>
                </a:lnTo>
                <a:lnTo>
                  <a:pt x="3232" y="2309"/>
                </a:lnTo>
                <a:lnTo>
                  <a:pt x="3232" y="2308"/>
                </a:lnTo>
                <a:lnTo>
                  <a:pt x="3232" y="2306"/>
                </a:lnTo>
                <a:lnTo>
                  <a:pt x="3230" y="2306"/>
                </a:lnTo>
                <a:lnTo>
                  <a:pt x="3230" y="2305"/>
                </a:lnTo>
                <a:lnTo>
                  <a:pt x="3230" y="2303"/>
                </a:lnTo>
                <a:lnTo>
                  <a:pt x="3230" y="2302"/>
                </a:lnTo>
                <a:lnTo>
                  <a:pt x="3230" y="2302"/>
                </a:lnTo>
                <a:lnTo>
                  <a:pt x="3230" y="2301"/>
                </a:lnTo>
                <a:lnTo>
                  <a:pt x="3230" y="2299"/>
                </a:lnTo>
                <a:lnTo>
                  <a:pt x="3230" y="2298"/>
                </a:lnTo>
                <a:lnTo>
                  <a:pt x="3230" y="2296"/>
                </a:lnTo>
                <a:lnTo>
                  <a:pt x="3230" y="2295"/>
                </a:lnTo>
                <a:lnTo>
                  <a:pt x="3230" y="2295"/>
                </a:lnTo>
                <a:lnTo>
                  <a:pt x="3230" y="2293"/>
                </a:lnTo>
                <a:lnTo>
                  <a:pt x="3230" y="2292"/>
                </a:lnTo>
                <a:lnTo>
                  <a:pt x="3230" y="2290"/>
                </a:lnTo>
                <a:lnTo>
                  <a:pt x="3230" y="2289"/>
                </a:lnTo>
                <a:lnTo>
                  <a:pt x="3230" y="2288"/>
                </a:lnTo>
                <a:lnTo>
                  <a:pt x="3230" y="2286"/>
                </a:lnTo>
                <a:lnTo>
                  <a:pt x="3230" y="2286"/>
                </a:lnTo>
                <a:lnTo>
                  <a:pt x="3230" y="2288"/>
                </a:lnTo>
                <a:lnTo>
                  <a:pt x="3232" y="2288"/>
                </a:lnTo>
                <a:lnTo>
                  <a:pt x="3232" y="2289"/>
                </a:lnTo>
                <a:lnTo>
                  <a:pt x="3232" y="2290"/>
                </a:lnTo>
                <a:lnTo>
                  <a:pt x="3233" y="2290"/>
                </a:lnTo>
                <a:lnTo>
                  <a:pt x="3233" y="2292"/>
                </a:lnTo>
                <a:lnTo>
                  <a:pt x="3233" y="2293"/>
                </a:lnTo>
                <a:lnTo>
                  <a:pt x="3233" y="2295"/>
                </a:lnTo>
                <a:lnTo>
                  <a:pt x="3233" y="2296"/>
                </a:lnTo>
                <a:lnTo>
                  <a:pt x="3235" y="2296"/>
                </a:lnTo>
                <a:lnTo>
                  <a:pt x="3235" y="2298"/>
                </a:lnTo>
                <a:lnTo>
                  <a:pt x="3235" y="2299"/>
                </a:lnTo>
                <a:lnTo>
                  <a:pt x="3236" y="2299"/>
                </a:lnTo>
                <a:lnTo>
                  <a:pt x="3236" y="2298"/>
                </a:lnTo>
                <a:lnTo>
                  <a:pt x="3236" y="2296"/>
                </a:lnTo>
                <a:lnTo>
                  <a:pt x="3237" y="2296"/>
                </a:lnTo>
                <a:lnTo>
                  <a:pt x="3239" y="2296"/>
                </a:lnTo>
                <a:lnTo>
                  <a:pt x="3239" y="2298"/>
                </a:lnTo>
                <a:lnTo>
                  <a:pt x="3240" y="2298"/>
                </a:lnTo>
                <a:lnTo>
                  <a:pt x="3240" y="2299"/>
                </a:lnTo>
                <a:lnTo>
                  <a:pt x="3242" y="2299"/>
                </a:lnTo>
                <a:lnTo>
                  <a:pt x="3242" y="2301"/>
                </a:lnTo>
                <a:lnTo>
                  <a:pt x="3242" y="2302"/>
                </a:lnTo>
                <a:lnTo>
                  <a:pt x="3242" y="2302"/>
                </a:lnTo>
                <a:lnTo>
                  <a:pt x="3243" y="2302"/>
                </a:lnTo>
                <a:lnTo>
                  <a:pt x="3243" y="2303"/>
                </a:lnTo>
                <a:lnTo>
                  <a:pt x="3245" y="2303"/>
                </a:lnTo>
                <a:lnTo>
                  <a:pt x="3245" y="2305"/>
                </a:lnTo>
                <a:lnTo>
                  <a:pt x="3245" y="2306"/>
                </a:lnTo>
                <a:lnTo>
                  <a:pt x="3246" y="2306"/>
                </a:lnTo>
                <a:lnTo>
                  <a:pt x="3246" y="2305"/>
                </a:lnTo>
                <a:lnTo>
                  <a:pt x="3248" y="2305"/>
                </a:lnTo>
                <a:lnTo>
                  <a:pt x="3248" y="2306"/>
                </a:lnTo>
                <a:lnTo>
                  <a:pt x="3248" y="2308"/>
                </a:lnTo>
                <a:lnTo>
                  <a:pt x="3248" y="2309"/>
                </a:lnTo>
                <a:lnTo>
                  <a:pt x="3246" y="2309"/>
                </a:lnTo>
                <a:lnTo>
                  <a:pt x="3246" y="2311"/>
                </a:lnTo>
                <a:lnTo>
                  <a:pt x="3248" y="2311"/>
                </a:lnTo>
                <a:lnTo>
                  <a:pt x="3249" y="2311"/>
                </a:lnTo>
                <a:lnTo>
                  <a:pt x="3249" y="2312"/>
                </a:lnTo>
                <a:lnTo>
                  <a:pt x="3249" y="2314"/>
                </a:lnTo>
                <a:lnTo>
                  <a:pt x="3249" y="2315"/>
                </a:lnTo>
                <a:lnTo>
                  <a:pt x="3248" y="2315"/>
                </a:lnTo>
                <a:lnTo>
                  <a:pt x="3248" y="2316"/>
                </a:lnTo>
                <a:lnTo>
                  <a:pt x="3249" y="2316"/>
                </a:lnTo>
                <a:lnTo>
                  <a:pt x="3249" y="2318"/>
                </a:lnTo>
                <a:lnTo>
                  <a:pt x="3249" y="2319"/>
                </a:lnTo>
                <a:lnTo>
                  <a:pt x="3249" y="2321"/>
                </a:lnTo>
                <a:lnTo>
                  <a:pt x="3250" y="2321"/>
                </a:lnTo>
                <a:lnTo>
                  <a:pt x="3252" y="2321"/>
                </a:lnTo>
                <a:lnTo>
                  <a:pt x="3253" y="2321"/>
                </a:lnTo>
                <a:lnTo>
                  <a:pt x="3255" y="2321"/>
                </a:lnTo>
                <a:lnTo>
                  <a:pt x="3255" y="2319"/>
                </a:lnTo>
                <a:lnTo>
                  <a:pt x="3256" y="2319"/>
                </a:lnTo>
                <a:lnTo>
                  <a:pt x="3258" y="2319"/>
                </a:lnTo>
                <a:lnTo>
                  <a:pt x="3259" y="2319"/>
                </a:lnTo>
                <a:lnTo>
                  <a:pt x="3259" y="2318"/>
                </a:lnTo>
                <a:lnTo>
                  <a:pt x="3259" y="2316"/>
                </a:lnTo>
                <a:lnTo>
                  <a:pt x="3261" y="2316"/>
                </a:lnTo>
                <a:lnTo>
                  <a:pt x="3261" y="2318"/>
                </a:lnTo>
                <a:lnTo>
                  <a:pt x="3262" y="2318"/>
                </a:lnTo>
                <a:lnTo>
                  <a:pt x="3264" y="2318"/>
                </a:lnTo>
                <a:lnTo>
                  <a:pt x="3264" y="2319"/>
                </a:lnTo>
                <a:lnTo>
                  <a:pt x="3265" y="2319"/>
                </a:lnTo>
                <a:lnTo>
                  <a:pt x="3265" y="2319"/>
                </a:lnTo>
                <a:lnTo>
                  <a:pt x="3266" y="2319"/>
                </a:lnTo>
                <a:lnTo>
                  <a:pt x="3268" y="2319"/>
                </a:lnTo>
                <a:lnTo>
                  <a:pt x="3269" y="2319"/>
                </a:lnTo>
                <a:lnTo>
                  <a:pt x="3269" y="2321"/>
                </a:lnTo>
                <a:lnTo>
                  <a:pt x="3271" y="2321"/>
                </a:lnTo>
                <a:lnTo>
                  <a:pt x="3272" y="2321"/>
                </a:lnTo>
                <a:lnTo>
                  <a:pt x="3272" y="2322"/>
                </a:lnTo>
                <a:lnTo>
                  <a:pt x="3274" y="2322"/>
                </a:lnTo>
                <a:lnTo>
                  <a:pt x="3275" y="2322"/>
                </a:lnTo>
                <a:lnTo>
                  <a:pt x="3275" y="2324"/>
                </a:lnTo>
                <a:lnTo>
                  <a:pt x="3277" y="2324"/>
                </a:lnTo>
                <a:lnTo>
                  <a:pt x="3277" y="2322"/>
                </a:lnTo>
                <a:lnTo>
                  <a:pt x="3278" y="2322"/>
                </a:lnTo>
                <a:lnTo>
                  <a:pt x="3279" y="2322"/>
                </a:lnTo>
                <a:lnTo>
                  <a:pt x="3281" y="2322"/>
                </a:lnTo>
                <a:lnTo>
                  <a:pt x="3281" y="2321"/>
                </a:lnTo>
                <a:lnTo>
                  <a:pt x="3282" y="2321"/>
                </a:lnTo>
                <a:lnTo>
                  <a:pt x="3284" y="2321"/>
                </a:lnTo>
                <a:lnTo>
                  <a:pt x="3285" y="2321"/>
                </a:lnTo>
                <a:lnTo>
                  <a:pt x="3287" y="2321"/>
                </a:lnTo>
                <a:lnTo>
                  <a:pt x="3288" y="2321"/>
                </a:lnTo>
                <a:lnTo>
                  <a:pt x="3288" y="2322"/>
                </a:lnTo>
                <a:lnTo>
                  <a:pt x="3287" y="2322"/>
                </a:lnTo>
                <a:lnTo>
                  <a:pt x="3287" y="2324"/>
                </a:lnTo>
                <a:lnTo>
                  <a:pt x="3288" y="2324"/>
                </a:lnTo>
                <a:lnTo>
                  <a:pt x="3288" y="2325"/>
                </a:lnTo>
                <a:lnTo>
                  <a:pt x="3288" y="2327"/>
                </a:lnTo>
                <a:lnTo>
                  <a:pt x="3287" y="2327"/>
                </a:lnTo>
                <a:lnTo>
                  <a:pt x="3285" y="2327"/>
                </a:lnTo>
                <a:lnTo>
                  <a:pt x="3285" y="2328"/>
                </a:lnTo>
                <a:lnTo>
                  <a:pt x="3287" y="2328"/>
                </a:lnTo>
                <a:lnTo>
                  <a:pt x="3287" y="2329"/>
                </a:lnTo>
                <a:lnTo>
                  <a:pt x="3287" y="2331"/>
                </a:lnTo>
                <a:lnTo>
                  <a:pt x="3287" y="2332"/>
                </a:lnTo>
                <a:lnTo>
                  <a:pt x="3287" y="2334"/>
                </a:lnTo>
                <a:lnTo>
                  <a:pt x="3288" y="2334"/>
                </a:lnTo>
                <a:lnTo>
                  <a:pt x="3288" y="2335"/>
                </a:lnTo>
                <a:lnTo>
                  <a:pt x="3290" y="2335"/>
                </a:lnTo>
                <a:lnTo>
                  <a:pt x="3290" y="2337"/>
                </a:lnTo>
                <a:lnTo>
                  <a:pt x="3291" y="2337"/>
                </a:lnTo>
                <a:lnTo>
                  <a:pt x="3291" y="2337"/>
                </a:lnTo>
                <a:lnTo>
                  <a:pt x="3291" y="2338"/>
                </a:lnTo>
                <a:lnTo>
                  <a:pt x="3292" y="2338"/>
                </a:lnTo>
                <a:lnTo>
                  <a:pt x="3292" y="2340"/>
                </a:lnTo>
                <a:lnTo>
                  <a:pt x="3294" y="2340"/>
                </a:lnTo>
                <a:lnTo>
                  <a:pt x="3294" y="2341"/>
                </a:lnTo>
                <a:lnTo>
                  <a:pt x="3294" y="2343"/>
                </a:lnTo>
                <a:lnTo>
                  <a:pt x="3294" y="2344"/>
                </a:lnTo>
                <a:lnTo>
                  <a:pt x="3294" y="2345"/>
                </a:lnTo>
                <a:lnTo>
                  <a:pt x="3294" y="2347"/>
                </a:lnTo>
                <a:lnTo>
                  <a:pt x="3295" y="2347"/>
                </a:lnTo>
                <a:lnTo>
                  <a:pt x="3295" y="2348"/>
                </a:lnTo>
                <a:lnTo>
                  <a:pt x="3297" y="2348"/>
                </a:lnTo>
                <a:lnTo>
                  <a:pt x="3297" y="2350"/>
                </a:lnTo>
                <a:lnTo>
                  <a:pt x="3298" y="2350"/>
                </a:lnTo>
                <a:lnTo>
                  <a:pt x="3298" y="2351"/>
                </a:lnTo>
                <a:lnTo>
                  <a:pt x="3300" y="2351"/>
                </a:lnTo>
                <a:lnTo>
                  <a:pt x="3300" y="2353"/>
                </a:lnTo>
                <a:lnTo>
                  <a:pt x="3300" y="2354"/>
                </a:lnTo>
                <a:lnTo>
                  <a:pt x="3300" y="2354"/>
                </a:lnTo>
                <a:lnTo>
                  <a:pt x="3300" y="2356"/>
                </a:lnTo>
                <a:lnTo>
                  <a:pt x="3300" y="2357"/>
                </a:lnTo>
                <a:lnTo>
                  <a:pt x="3300" y="2358"/>
                </a:lnTo>
                <a:lnTo>
                  <a:pt x="3300" y="2360"/>
                </a:lnTo>
                <a:lnTo>
                  <a:pt x="3301" y="2360"/>
                </a:lnTo>
                <a:lnTo>
                  <a:pt x="3301" y="2361"/>
                </a:lnTo>
                <a:lnTo>
                  <a:pt x="3301" y="2363"/>
                </a:lnTo>
                <a:lnTo>
                  <a:pt x="3303" y="2363"/>
                </a:lnTo>
                <a:lnTo>
                  <a:pt x="3303" y="2364"/>
                </a:lnTo>
                <a:lnTo>
                  <a:pt x="3304" y="2364"/>
                </a:lnTo>
                <a:lnTo>
                  <a:pt x="3304" y="2366"/>
                </a:lnTo>
                <a:lnTo>
                  <a:pt x="3306" y="2366"/>
                </a:lnTo>
                <a:lnTo>
                  <a:pt x="3306" y="2367"/>
                </a:lnTo>
                <a:lnTo>
                  <a:pt x="3306" y="2369"/>
                </a:lnTo>
                <a:lnTo>
                  <a:pt x="3307" y="2369"/>
                </a:lnTo>
                <a:lnTo>
                  <a:pt x="3307" y="2370"/>
                </a:lnTo>
                <a:lnTo>
                  <a:pt x="3307" y="2371"/>
                </a:lnTo>
                <a:lnTo>
                  <a:pt x="3307" y="2371"/>
                </a:lnTo>
                <a:lnTo>
                  <a:pt x="3307" y="2373"/>
                </a:lnTo>
                <a:lnTo>
                  <a:pt x="3307" y="2374"/>
                </a:lnTo>
                <a:lnTo>
                  <a:pt x="3307" y="2376"/>
                </a:lnTo>
                <a:lnTo>
                  <a:pt x="3308" y="2376"/>
                </a:lnTo>
                <a:lnTo>
                  <a:pt x="3308" y="2377"/>
                </a:lnTo>
                <a:lnTo>
                  <a:pt x="3308" y="2379"/>
                </a:lnTo>
                <a:lnTo>
                  <a:pt x="3308" y="2380"/>
                </a:lnTo>
                <a:lnTo>
                  <a:pt x="3308" y="2382"/>
                </a:lnTo>
                <a:lnTo>
                  <a:pt x="3308" y="2383"/>
                </a:lnTo>
                <a:lnTo>
                  <a:pt x="3308" y="2385"/>
                </a:lnTo>
                <a:lnTo>
                  <a:pt x="3308" y="2386"/>
                </a:lnTo>
                <a:lnTo>
                  <a:pt x="3308" y="2387"/>
                </a:lnTo>
                <a:lnTo>
                  <a:pt x="3308" y="2389"/>
                </a:lnTo>
                <a:lnTo>
                  <a:pt x="3310" y="2389"/>
                </a:lnTo>
                <a:lnTo>
                  <a:pt x="3310" y="2390"/>
                </a:lnTo>
                <a:lnTo>
                  <a:pt x="3311" y="2390"/>
                </a:lnTo>
                <a:lnTo>
                  <a:pt x="3311" y="2392"/>
                </a:lnTo>
                <a:lnTo>
                  <a:pt x="3313" y="2392"/>
                </a:lnTo>
                <a:lnTo>
                  <a:pt x="3313" y="2393"/>
                </a:lnTo>
                <a:lnTo>
                  <a:pt x="3314" y="2393"/>
                </a:lnTo>
                <a:lnTo>
                  <a:pt x="3314" y="2395"/>
                </a:lnTo>
                <a:lnTo>
                  <a:pt x="3314" y="2396"/>
                </a:lnTo>
                <a:lnTo>
                  <a:pt x="3314" y="2398"/>
                </a:lnTo>
                <a:lnTo>
                  <a:pt x="3314" y="2399"/>
                </a:lnTo>
                <a:lnTo>
                  <a:pt x="3314" y="2400"/>
                </a:lnTo>
                <a:lnTo>
                  <a:pt x="3314" y="2402"/>
                </a:lnTo>
                <a:lnTo>
                  <a:pt x="3314" y="2403"/>
                </a:lnTo>
                <a:lnTo>
                  <a:pt x="3313" y="2403"/>
                </a:lnTo>
                <a:lnTo>
                  <a:pt x="3313" y="2402"/>
                </a:lnTo>
                <a:lnTo>
                  <a:pt x="3311" y="2402"/>
                </a:lnTo>
                <a:lnTo>
                  <a:pt x="3311" y="2400"/>
                </a:lnTo>
                <a:lnTo>
                  <a:pt x="3311" y="2399"/>
                </a:lnTo>
                <a:lnTo>
                  <a:pt x="3311" y="2398"/>
                </a:lnTo>
                <a:lnTo>
                  <a:pt x="3310" y="2398"/>
                </a:lnTo>
                <a:lnTo>
                  <a:pt x="3310" y="2396"/>
                </a:lnTo>
                <a:lnTo>
                  <a:pt x="3310" y="2395"/>
                </a:lnTo>
                <a:lnTo>
                  <a:pt x="3310" y="2393"/>
                </a:lnTo>
                <a:lnTo>
                  <a:pt x="3308" y="2393"/>
                </a:lnTo>
                <a:lnTo>
                  <a:pt x="3308" y="2392"/>
                </a:lnTo>
                <a:lnTo>
                  <a:pt x="3307" y="2392"/>
                </a:lnTo>
                <a:lnTo>
                  <a:pt x="3307" y="2390"/>
                </a:lnTo>
                <a:lnTo>
                  <a:pt x="3307" y="2389"/>
                </a:lnTo>
                <a:lnTo>
                  <a:pt x="3306" y="2389"/>
                </a:lnTo>
                <a:lnTo>
                  <a:pt x="3304" y="2389"/>
                </a:lnTo>
                <a:lnTo>
                  <a:pt x="3304" y="2387"/>
                </a:lnTo>
                <a:lnTo>
                  <a:pt x="3304" y="2386"/>
                </a:lnTo>
                <a:lnTo>
                  <a:pt x="3303" y="2386"/>
                </a:lnTo>
                <a:lnTo>
                  <a:pt x="3301" y="2386"/>
                </a:lnTo>
                <a:lnTo>
                  <a:pt x="3301" y="2385"/>
                </a:lnTo>
                <a:lnTo>
                  <a:pt x="3301" y="2383"/>
                </a:lnTo>
                <a:lnTo>
                  <a:pt x="3301" y="2382"/>
                </a:lnTo>
                <a:lnTo>
                  <a:pt x="3300" y="2382"/>
                </a:lnTo>
                <a:lnTo>
                  <a:pt x="3300" y="2380"/>
                </a:lnTo>
                <a:lnTo>
                  <a:pt x="3300" y="2379"/>
                </a:lnTo>
                <a:lnTo>
                  <a:pt x="3300" y="2377"/>
                </a:lnTo>
                <a:lnTo>
                  <a:pt x="3300" y="2376"/>
                </a:lnTo>
                <a:lnTo>
                  <a:pt x="3300" y="2376"/>
                </a:lnTo>
                <a:lnTo>
                  <a:pt x="3300" y="2374"/>
                </a:lnTo>
                <a:lnTo>
                  <a:pt x="3300" y="2373"/>
                </a:lnTo>
                <a:lnTo>
                  <a:pt x="3300" y="2371"/>
                </a:lnTo>
                <a:lnTo>
                  <a:pt x="3300" y="2371"/>
                </a:lnTo>
                <a:lnTo>
                  <a:pt x="3300" y="2370"/>
                </a:lnTo>
                <a:lnTo>
                  <a:pt x="3298" y="2370"/>
                </a:lnTo>
                <a:lnTo>
                  <a:pt x="3298" y="2369"/>
                </a:lnTo>
                <a:lnTo>
                  <a:pt x="3297" y="2369"/>
                </a:lnTo>
                <a:lnTo>
                  <a:pt x="3297" y="2367"/>
                </a:lnTo>
                <a:lnTo>
                  <a:pt x="3295" y="2367"/>
                </a:lnTo>
                <a:lnTo>
                  <a:pt x="3295" y="2366"/>
                </a:lnTo>
                <a:lnTo>
                  <a:pt x="3294" y="2366"/>
                </a:lnTo>
                <a:lnTo>
                  <a:pt x="3294" y="2364"/>
                </a:lnTo>
                <a:lnTo>
                  <a:pt x="3292" y="2364"/>
                </a:lnTo>
                <a:lnTo>
                  <a:pt x="3292" y="2363"/>
                </a:lnTo>
                <a:lnTo>
                  <a:pt x="3292" y="2361"/>
                </a:lnTo>
                <a:lnTo>
                  <a:pt x="3292" y="2360"/>
                </a:lnTo>
                <a:lnTo>
                  <a:pt x="3291" y="2360"/>
                </a:lnTo>
                <a:lnTo>
                  <a:pt x="3291" y="2358"/>
                </a:lnTo>
                <a:lnTo>
                  <a:pt x="3291" y="2357"/>
                </a:lnTo>
                <a:lnTo>
                  <a:pt x="3291" y="2356"/>
                </a:lnTo>
                <a:lnTo>
                  <a:pt x="3291" y="2354"/>
                </a:lnTo>
                <a:lnTo>
                  <a:pt x="3290" y="2354"/>
                </a:lnTo>
                <a:lnTo>
                  <a:pt x="3290" y="2353"/>
                </a:lnTo>
                <a:lnTo>
                  <a:pt x="3290" y="2351"/>
                </a:lnTo>
                <a:lnTo>
                  <a:pt x="3290" y="2350"/>
                </a:lnTo>
                <a:lnTo>
                  <a:pt x="3288" y="2350"/>
                </a:lnTo>
                <a:lnTo>
                  <a:pt x="3288" y="2348"/>
                </a:lnTo>
                <a:lnTo>
                  <a:pt x="3288" y="2347"/>
                </a:lnTo>
                <a:lnTo>
                  <a:pt x="3287" y="2347"/>
                </a:lnTo>
                <a:lnTo>
                  <a:pt x="3287" y="2345"/>
                </a:lnTo>
                <a:lnTo>
                  <a:pt x="3287" y="2344"/>
                </a:lnTo>
                <a:lnTo>
                  <a:pt x="3285" y="2344"/>
                </a:lnTo>
                <a:lnTo>
                  <a:pt x="3285" y="2343"/>
                </a:lnTo>
                <a:lnTo>
                  <a:pt x="3285" y="2341"/>
                </a:lnTo>
                <a:lnTo>
                  <a:pt x="3284" y="2341"/>
                </a:lnTo>
                <a:lnTo>
                  <a:pt x="3284" y="2340"/>
                </a:lnTo>
                <a:lnTo>
                  <a:pt x="3285" y="2340"/>
                </a:lnTo>
                <a:lnTo>
                  <a:pt x="3285" y="2338"/>
                </a:lnTo>
                <a:lnTo>
                  <a:pt x="3284" y="2338"/>
                </a:lnTo>
                <a:lnTo>
                  <a:pt x="3284" y="2337"/>
                </a:lnTo>
                <a:lnTo>
                  <a:pt x="3284" y="2337"/>
                </a:lnTo>
                <a:lnTo>
                  <a:pt x="3282" y="2337"/>
                </a:lnTo>
                <a:lnTo>
                  <a:pt x="3282" y="2335"/>
                </a:lnTo>
                <a:lnTo>
                  <a:pt x="3281" y="2335"/>
                </a:lnTo>
                <a:lnTo>
                  <a:pt x="3279" y="2335"/>
                </a:lnTo>
                <a:lnTo>
                  <a:pt x="3279" y="2334"/>
                </a:lnTo>
                <a:lnTo>
                  <a:pt x="3279" y="2332"/>
                </a:lnTo>
                <a:lnTo>
                  <a:pt x="3278" y="2332"/>
                </a:lnTo>
                <a:lnTo>
                  <a:pt x="3278" y="2334"/>
                </a:lnTo>
                <a:lnTo>
                  <a:pt x="3278" y="2335"/>
                </a:lnTo>
                <a:lnTo>
                  <a:pt x="3279" y="2335"/>
                </a:lnTo>
                <a:lnTo>
                  <a:pt x="3279" y="2337"/>
                </a:lnTo>
                <a:lnTo>
                  <a:pt x="3279" y="2337"/>
                </a:lnTo>
                <a:lnTo>
                  <a:pt x="3281" y="2337"/>
                </a:lnTo>
                <a:lnTo>
                  <a:pt x="3281" y="2338"/>
                </a:lnTo>
                <a:lnTo>
                  <a:pt x="3282" y="2338"/>
                </a:lnTo>
                <a:lnTo>
                  <a:pt x="3284" y="2338"/>
                </a:lnTo>
                <a:lnTo>
                  <a:pt x="3284" y="2340"/>
                </a:lnTo>
                <a:lnTo>
                  <a:pt x="3282" y="2340"/>
                </a:lnTo>
                <a:lnTo>
                  <a:pt x="3281" y="2340"/>
                </a:lnTo>
                <a:lnTo>
                  <a:pt x="3279" y="2340"/>
                </a:lnTo>
                <a:lnTo>
                  <a:pt x="3279" y="2341"/>
                </a:lnTo>
                <a:lnTo>
                  <a:pt x="3281" y="2341"/>
                </a:lnTo>
                <a:lnTo>
                  <a:pt x="3281" y="2343"/>
                </a:lnTo>
                <a:lnTo>
                  <a:pt x="3281" y="2344"/>
                </a:lnTo>
                <a:lnTo>
                  <a:pt x="3282" y="2344"/>
                </a:lnTo>
                <a:lnTo>
                  <a:pt x="3282" y="2345"/>
                </a:lnTo>
                <a:lnTo>
                  <a:pt x="3282" y="2347"/>
                </a:lnTo>
                <a:lnTo>
                  <a:pt x="3281" y="2347"/>
                </a:lnTo>
                <a:lnTo>
                  <a:pt x="3281" y="2345"/>
                </a:lnTo>
                <a:lnTo>
                  <a:pt x="3279" y="2345"/>
                </a:lnTo>
                <a:lnTo>
                  <a:pt x="3278" y="2345"/>
                </a:lnTo>
                <a:lnTo>
                  <a:pt x="3277" y="2345"/>
                </a:lnTo>
                <a:lnTo>
                  <a:pt x="3277" y="2347"/>
                </a:lnTo>
                <a:lnTo>
                  <a:pt x="3278" y="2347"/>
                </a:lnTo>
                <a:lnTo>
                  <a:pt x="3278" y="2348"/>
                </a:lnTo>
                <a:lnTo>
                  <a:pt x="3278" y="2350"/>
                </a:lnTo>
                <a:lnTo>
                  <a:pt x="3278" y="2351"/>
                </a:lnTo>
                <a:lnTo>
                  <a:pt x="3278" y="2353"/>
                </a:lnTo>
                <a:lnTo>
                  <a:pt x="3279" y="2353"/>
                </a:lnTo>
                <a:lnTo>
                  <a:pt x="3279" y="2354"/>
                </a:lnTo>
                <a:lnTo>
                  <a:pt x="3279" y="2356"/>
                </a:lnTo>
                <a:lnTo>
                  <a:pt x="3281" y="2356"/>
                </a:lnTo>
                <a:lnTo>
                  <a:pt x="3281" y="2357"/>
                </a:lnTo>
                <a:lnTo>
                  <a:pt x="3279" y="2357"/>
                </a:lnTo>
                <a:lnTo>
                  <a:pt x="3279" y="2358"/>
                </a:lnTo>
                <a:lnTo>
                  <a:pt x="3279" y="2360"/>
                </a:lnTo>
                <a:lnTo>
                  <a:pt x="3278" y="2360"/>
                </a:lnTo>
                <a:lnTo>
                  <a:pt x="3278" y="2361"/>
                </a:lnTo>
                <a:lnTo>
                  <a:pt x="3278" y="2363"/>
                </a:lnTo>
                <a:lnTo>
                  <a:pt x="3278" y="2364"/>
                </a:lnTo>
                <a:lnTo>
                  <a:pt x="3278" y="2366"/>
                </a:lnTo>
                <a:lnTo>
                  <a:pt x="3278" y="2367"/>
                </a:lnTo>
                <a:lnTo>
                  <a:pt x="3279" y="2367"/>
                </a:lnTo>
                <a:lnTo>
                  <a:pt x="3279" y="2366"/>
                </a:lnTo>
                <a:lnTo>
                  <a:pt x="3279" y="2364"/>
                </a:lnTo>
                <a:lnTo>
                  <a:pt x="3279" y="2363"/>
                </a:lnTo>
                <a:lnTo>
                  <a:pt x="3281" y="2363"/>
                </a:lnTo>
                <a:lnTo>
                  <a:pt x="3281" y="2361"/>
                </a:lnTo>
                <a:lnTo>
                  <a:pt x="3282" y="2361"/>
                </a:lnTo>
                <a:lnTo>
                  <a:pt x="3284" y="2361"/>
                </a:lnTo>
                <a:lnTo>
                  <a:pt x="3284" y="2363"/>
                </a:lnTo>
                <a:lnTo>
                  <a:pt x="3284" y="2364"/>
                </a:lnTo>
                <a:lnTo>
                  <a:pt x="3284" y="2366"/>
                </a:lnTo>
                <a:lnTo>
                  <a:pt x="3285" y="2366"/>
                </a:lnTo>
                <a:lnTo>
                  <a:pt x="3285" y="2367"/>
                </a:lnTo>
                <a:lnTo>
                  <a:pt x="3285" y="2369"/>
                </a:lnTo>
                <a:lnTo>
                  <a:pt x="3287" y="2369"/>
                </a:lnTo>
                <a:lnTo>
                  <a:pt x="3287" y="2370"/>
                </a:lnTo>
                <a:lnTo>
                  <a:pt x="3287" y="2371"/>
                </a:lnTo>
                <a:lnTo>
                  <a:pt x="3288" y="2371"/>
                </a:lnTo>
                <a:lnTo>
                  <a:pt x="3288" y="2371"/>
                </a:lnTo>
                <a:lnTo>
                  <a:pt x="3290" y="2371"/>
                </a:lnTo>
                <a:lnTo>
                  <a:pt x="3290" y="2373"/>
                </a:lnTo>
                <a:lnTo>
                  <a:pt x="3290" y="2374"/>
                </a:lnTo>
                <a:lnTo>
                  <a:pt x="3290" y="2376"/>
                </a:lnTo>
                <a:lnTo>
                  <a:pt x="3291" y="2376"/>
                </a:lnTo>
                <a:lnTo>
                  <a:pt x="3291" y="2377"/>
                </a:lnTo>
                <a:lnTo>
                  <a:pt x="3291" y="2379"/>
                </a:lnTo>
                <a:lnTo>
                  <a:pt x="3292" y="2379"/>
                </a:lnTo>
                <a:lnTo>
                  <a:pt x="3292" y="2380"/>
                </a:lnTo>
                <a:lnTo>
                  <a:pt x="3292" y="2382"/>
                </a:lnTo>
                <a:lnTo>
                  <a:pt x="3294" y="2382"/>
                </a:lnTo>
                <a:lnTo>
                  <a:pt x="3294" y="2383"/>
                </a:lnTo>
                <a:lnTo>
                  <a:pt x="3295" y="2383"/>
                </a:lnTo>
                <a:lnTo>
                  <a:pt x="3295" y="2385"/>
                </a:lnTo>
                <a:lnTo>
                  <a:pt x="3297" y="2385"/>
                </a:lnTo>
                <a:lnTo>
                  <a:pt x="3297" y="2386"/>
                </a:lnTo>
                <a:lnTo>
                  <a:pt x="3297" y="2387"/>
                </a:lnTo>
                <a:lnTo>
                  <a:pt x="3295" y="2387"/>
                </a:lnTo>
                <a:lnTo>
                  <a:pt x="3295" y="2389"/>
                </a:lnTo>
                <a:lnTo>
                  <a:pt x="3295" y="2390"/>
                </a:lnTo>
                <a:lnTo>
                  <a:pt x="3297" y="2390"/>
                </a:lnTo>
                <a:lnTo>
                  <a:pt x="3298" y="2390"/>
                </a:lnTo>
                <a:lnTo>
                  <a:pt x="3300" y="2390"/>
                </a:lnTo>
                <a:lnTo>
                  <a:pt x="3300" y="2390"/>
                </a:lnTo>
                <a:lnTo>
                  <a:pt x="3300" y="2392"/>
                </a:lnTo>
                <a:lnTo>
                  <a:pt x="3300" y="2393"/>
                </a:lnTo>
                <a:lnTo>
                  <a:pt x="3301" y="2393"/>
                </a:lnTo>
                <a:lnTo>
                  <a:pt x="3303" y="2393"/>
                </a:lnTo>
                <a:lnTo>
                  <a:pt x="3303" y="2395"/>
                </a:lnTo>
                <a:lnTo>
                  <a:pt x="3304" y="2395"/>
                </a:lnTo>
                <a:lnTo>
                  <a:pt x="3304" y="2396"/>
                </a:lnTo>
                <a:lnTo>
                  <a:pt x="3304" y="2398"/>
                </a:lnTo>
                <a:lnTo>
                  <a:pt x="3304" y="2399"/>
                </a:lnTo>
                <a:lnTo>
                  <a:pt x="3304" y="2400"/>
                </a:lnTo>
                <a:lnTo>
                  <a:pt x="3304" y="2402"/>
                </a:lnTo>
                <a:lnTo>
                  <a:pt x="3304" y="2403"/>
                </a:lnTo>
                <a:lnTo>
                  <a:pt x="3304" y="2405"/>
                </a:lnTo>
                <a:lnTo>
                  <a:pt x="3304" y="2406"/>
                </a:lnTo>
                <a:lnTo>
                  <a:pt x="3306" y="2406"/>
                </a:lnTo>
                <a:lnTo>
                  <a:pt x="3306" y="2406"/>
                </a:lnTo>
                <a:lnTo>
                  <a:pt x="3306" y="2408"/>
                </a:lnTo>
                <a:lnTo>
                  <a:pt x="3304" y="2408"/>
                </a:lnTo>
                <a:lnTo>
                  <a:pt x="3304" y="2409"/>
                </a:lnTo>
                <a:lnTo>
                  <a:pt x="3306" y="2409"/>
                </a:lnTo>
                <a:lnTo>
                  <a:pt x="3306" y="2408"/>
                </a:lnTo>
                <a:lnTo>
                  <a:pt x="3307" y="2408"/>
                </a:lnTo>
                <a:lnTo>
                  <a:pt x="3307" y="2409"/>
                </a:lnTo>
                <a:lnTo>
                  <a:pt x="3308" y="2409"/>
                </a:lnTo>
                <a:lnTo>
                  <a:pt x="3308" y="2411"/>
                </a:lnTo>
                <a:lnTo>
                  <a:pt x="3308" y="2412"/>
                </a:lnTo>
                <a:lnTo>
                  <a:pt x="3307" y="2412"/>
                </a:lnTo>
                <a:lnTo>
                  <a:pt x="3307" y="2411"/>
                </a:lnTo>
                <a:lnTo>
                  <a:pt x="3306" y="2411"/>
                </a:lnTo>
                <a:lnTo>
                  <a:pt x="3306" y="2412"/>
                </a:lnTo>
                <a:lnTo>
                  <a:pt x="3306" y="2413"/>
                </a:lnTo>
                <a:lnTo>
                  <a:pt x="3306" y="2415"/>
                </a:lnTo>
                <a:lnTo>
                  <a:pt x="3304" y="2415"/>
                </a:lnTo>
                <a:lnTo>
                  <a:pt x="3304" y="2413"/>
                </a:lnTo>
                <a:lnTo>
                  <a:pt x="3303" y="2413"/>
                </a:lnTo>
                <a:lnTo>
                  <a:pt x="3303" y="2415"/>
                </a:lnTo>
                <a:lnTo>
                  <a:pt x="3301" y="2415"/>
                </a:lnTo>
                <a:lnTo>
                  <a:pt x="3301" y="2413"/>
                </a:lnTo>
                <a:lnTo>
                  <a:pt x="3300" y="2413"/>
                </a:lnTo>
                <a:lnTo>
                  <a:pt x="3300" y="2412"/>
                </a:lnTo>
                <a:lnTo>
                  <a:pt x="3300" y="2412"/>
                </a:lnTo>
                <a:lnTo>
                  <a:pt x="3298" y="2412"/>
                </a:lnTo>
                <a:lnTo>
                  <a:pt x="3297" y="2412"/>
                </a:lnTo>
                <a:lnTo>
                  <a:pt x="3297" y="2413"/>
                </a:lnTo>
                <a:lnTo>
                  <a:pt x="3295" y="2415"/>
                </a:lnTo>
                <a:lnTo>
                  <a:pt x="3295" y="2416"/>
                </a:lnTo>
                <a:lnTo>
                  <a:pt x="3297" y="2416"/>
                </a:lnTo>
                <a:lnTo>
                  <a:pt x="3298" y="2416"/>
                </a:lnTo>
                <a:lnTo>
                  <a:pt x="3300" y="2416"/>
                </a:lnTo>
                <a:lnTo>
                  <a:pt x="3300" y="2416"/>
                </a:lnTo>
                <a:lnTo>
                  <a:pt x="3301" y="2416"/>
                </a:lnTo>
                <a:lnTo>
                  <a:pt x="3301" y="2418"/>
                </a:lnTo>
                <a:lnTo>
                  <a:pt x="3301" y="2419"/>
                </a:lnTo>
                <a:lnTo>
                  <a:pt x="3301" y="2421"/>
                </a:lnTo>
                <a:lnTo>
                  <a:pt x="3301" y="2422"/>
                </a:lnTo>
                <a:lnTo>
                  <a:pt x="3303" y="2422"/>
                </a:lnTo>
                <a:lnTo>
                  <a:pt x="3303" y="2421"/>
                </a:lnTo>
                <a:lnTo>
                  <a:pt x="3304" y="2421"/>
                </a:lnTo>
                <a:lnTo>
                  <a:pt x="3306" y="2421"/>
                </a:lnTo>
                <a:lnTo>
                  <a:pt x="3306" y="2419"/>
                </a:lnTo>
                <a:lnTo>
                  <a:pt x="3307" y="2419"/>
                </a:lnTo>
                <a:lnTo>
                  <a:pt x="3307" y="2421"/>
                </a:lnTo>
                <a:lnTo>
                  <a:pt x="3307" y="2422"/>
                </a:lnTo>
                <a:lnTo>
                  <a:pt x="3308" y="2422"/>
                </a:lnTo>
                <a:lnTo>
                  <a:pt x="3308" y="2424"/>
                </a:lnTo>
                <a:lnTo>
                  <a:pt x="3308" y="2425"/>
                </a:lnTo>
                <a:lnTo>
                  <a:pt x="3308" y="2426"/>
                </a:lnTo>
                <a:lnTo>
                  <a:pt x="3310" y="2426"/>
                </a:lnTo>
                <a:lnTo>
                  <a:pt x="3310" y="2428"/>
                </a:lnTo>
                <a:lnTo>
                  <a:pt x="3310" y="2429"/>
                </a:lnTo>
                <a:lnTo>
                  <a:pt x="3310" y="2431"/>
                </a:lnTo>
                <a:lnTo>
                  <a:pt x="3308" y="2431"/>
                </a:lnTo>
                <a:lnTo>
                  <a:pt x="3308" y="2432"/>
                </a:lnTo>
                <a:lnTo>
                  <a:pt x="3307" y="2432"/>
                </a:lnTo>
                <a:lnTo>
                  <a:pt x="3307" y="2434"/>
                </a:lnTo>
                <a:lnTo>
                  <a:pt x="3306" y="2434"/>
                </a:lnTo>
                <a:lnTo>
                  <a:pt x="3304" y="2434"/>
                </a:lnTo>
                <a:lnTo>
                  <a:pt x="3304" y="2435"/>
                </a:lnTo>
                <a:lnTo>
                  <a:pt x="3304" y="2437"/>
                </a:lnTo>
                <a:lnTo>
                  <a:pt x="3303" y="2437"/>
                </a:lnTo>
                <a:lnTo>
                  <a:pt x="3303" y="2438"/>
                </a:lnTo>
                <a:lnTo>
                  <a:pt x="3301" y="2438"/>
                </a:lnTo>
                <a:lnTo>
                  <a:pt x="3300" y="2438"/>
                </a:lnTo>
                <a:lnTo>
                  <a:pt x="3300" y="2437"/>
                </a:lnTo>
                <a:lnTo>
                  <a:pt x="3300" y="2437"/>
                </a:lnTo>
                <a:lnTo>
                  <a:pt x="3298" y="2437"/>
                </a:lnTo>
                <a:lnTo>
                  <a:pt x="3298" y="2435"/>
                </a:lnTo>
                <a:lnTo>
                  <a:pt x="3297" y="2435"/>
                </a:lnTo>
                <a:lnTo>
                  <a:pt x="3297" y="2434"/>
                </a:lnTo>
                <a:lnTo>
                  <a:pt x="3295" y="2434"/>
                </a:lnTo>
                <a:lnTo>
                  <a:pt x="3295" y="2432"/>
                </a:lnTo>
                <a:lnTo>
                  <a:pt x="3295" y="2431"/>
                </a:lnTo>
                <a:lnTo>
                  <a:pt x="3294" y="2431"/>
                </a:lnTo>
                <a:lnTo>
                  <a:pt x="3294" y="2432"/>
                </a:lnTo>
                <a:lnTo>
                  <a:pt x="3294" y="2434"/>
                </a:lnTo>
                <a:lnTo>
                  <a:pt x="3294" y="2435"/>
                </a:lnTo>
                <a:lnTo>
                  <a:pt x="3294" y="2437"/>
                </a:lnTo>
                <a:lnTo>
                  <a:pt x="3292" y="2437"/>
                </a:lnTo>
                <a:lnTo>
                  <a:pt x="3292" y="2435"/>
                </a:lnTo>
                <a:lnTo>
                  <a:pt x="3292" y="2434"/>
                </a:lnTo>
                <a:lnTo>
                  <a:pt x="3291" y="2434"/>
                </a:lnTo>
                <a:lnTo>
                  <a:pt x="3291" y="2432"/>
                </a:lnTo>
                <a:lnTo>
                  <a:pt x="3291" y="2431"/>
                </a:lnTo>
                <a:lnTo>
                  <a:pt x="3291" y="2429"/>
                </a:lnTo>
                <a:lnTo>
                  <a:pt x="3290" y="2429"/>
                </a:lnTo>
                <a:lnTo>
                  <a:pt x="3290" y="2428"/>
                </a:lnTo>
                <a:lnTo>
                  <a:pt x="3288" y="2428"/>
                </a:lnTo>
                <a:lnTo>
                  <a:pt x="3288" y="2426"/>
                </a:lnTo>
                <a:lnTo>
                  <a:pt x="3287" y="2426"/>
                </a:lnTo>
                <a:lnTo>
                  <a:pt x="3287" y="2428"/>
                </a:lnTo>
                <a:lnTo>
                  <a:pt x="3287" y="2429"/>
                </a:lnTo>
                <a:lnTo>
                  <a:pt x="3288" y="2429"/>
                </a:lnTo>
                <a:lnTo>
                  <a:pt x="3288" y="2431"/>
                </a:lnTo>
                <a:lnTo>
                  <a:pt x="3290" y="2431"/>
                </a:lnTo>
                <a:lnTo>
                  <a:pt x="3290" y="2432"/>
                </a:lnTo>
                <a:lnTo>
                  <a:pt x="3290" y="2434"/>
                </a:lnTo>
                <a:lnTo>
                  <a:pt x="3288" y="2434"/>
                </a:lnTo>
                <a:lnTo>
                  <a:pt x="3288" y="2435"/>
                </a:lnTo>
                <a:lnTo>
                  <a:pt x="3290" y="2435"/>
                </a:lnTo>
                <a:lnTo>
                  <a:pt x="3290" y="2437"/>
                </a:lnTo>
                <a:lnTo>
                  <a:pt x="3290" y="2438"/>
                </a:lnTo>
                <a:lnTo>
                  <a:pt x="3290" y="2440"/>
                </a:lnTo>
                <a:lnTo>
                  <a:pt x="3291" y="2440"/>
                </a:lnTo>
                <a:lnTo>
                  <a:pt x="3292" y="2440"/>
                </a:lnTo>
                <a:lnTo>
                  <a:pt x="3292" y="2441"/>
                </a:lnTo>
                <a:lnTo>
                  <a:pt x="3292" y="2441"/>
                </a:lnTo>
                <a:lnTo>
                  <a:pt x="3294" y="2441"/>
                </a:lnTo>
                <a:lnTo>
                  <a:pt x="3294" y="2442"/>
                </a:lnTo>
                <a:lnTo>
                  <a:pt x="3294" y="2444"/>
                </a:lnTo>
                <a:lnTo>
                  <a:pt x="3292" y="2444"/>
                </a:lnTo>
                <a:lnTo>
                  <a:pt x="3292" y="2445"/>
                </a:lnTo>
                <a:lnTo>
                  <a:pt x="3291" y="2445"/>
                </a:lnTo>
                <a:lnTo>
                  <a:pt x="3290" y="2445"/>
                </a:lnTo>
                <a:lnTo>
                  <a:pt x="3290" y="2447"/>
                </a:lnTo>
                <a:lnTo>
                  <a:pt x="3290" y="2448"/>
                </a:lnTo>
                <a:lnTo>
                  <a:pt x="3290" y="2450"/>
                </a:lnTo>
                <a:lnTo>
                  <a:pt x="3290" y="2451"/>
                </a:lnTo>
                <a:lnTo>
                  <a:pt x="3288" y="2451"/>
                </a:lnTo>
                <a:lnTo>
                  <a:pt x="3288" y="2453"/>
                </a:lnTo>
                <a:lnTo>
                  <a:pt x="3287" y="2453"/>
                </a:lnTo>
                <a:lnTo>
                  <a:pt x="3287" y="2454"/>
                </a:lnTo>
                <a:lnTo>
                  <a:pt x="3285" y="2454"/>
                </a:lnTo>
                <a:lnTo>
                  <a:pt x="3285" y="2455"/>
                </a:lnTo>
                <a:lnTo>
                  <a:pt x="3284" y="2455"/>
                </a:lnTo>
                <a:lnTo>
                  <a:pt x="3284" y="2454"/>
                </a:lnTo>
                <a:lnTo>
                  <a:pt x="3282" y="2454"/>
                </a:lnTo>
                <a:lnTo>
                  <a:pt x="3281" y="2454"/>
                </a:lnTo>
                <a:lnTo>
                  <a:pt x="3281" y="2455"/>
                </a:lnTo>
                <a:lnTo>
                  <a:pt x="3281" y="2457"/>
                </a:lnTo>
                <a:lnTo>
                  <a:pt x="3279" y="2457"/>
                </a:lnTo>
                <a:lnTo>
                  <a:pt x="3279" y="2455"/>
                </a:lnTo>
                <a:lnTo>
                  <a:pt x="3279" y="2454"/>
                </a:lnTo>
                <a:lnTo>
                  <a:pt x="3279" y="2453"/>
                </a:lnTo>
                <a:lnTo>
                  <a:pt x="3279" y="2451"/>
                </a:lnTo>
                <a:lnTo>
                  <a:pt x="3279" y="2450"/>
                </a:lnTo>
                <a:lnTo>
                  <a:pt x="3279" y="2448"/>
                </a:lnTo>
                <a:lnTo>
                  <a:pt x="3279" y="2447"/>
                </a:lnTo>
                <a:lnTo>
                  <a:pt x="3279" y="2445"/>
                </a:lnTo>
                <a:lnTo>
                  <a:pt x="3278" y="2445"/>
                </a:lnTo>
                <a:lnTo>
                  <a:pt x="3278" y="2447"/>
                </a:lnTo>
                <a:lnTo>
                  <a:pt x="3278" y="2448"/>
                </a:lnTo>
                <a:lnTo>
                  <a:pt x="3278" y="2450"/>
                </a:lnTo>
                <a:lnTo>
                  <a:pt x="3278" y="2451"/>
                </a:lnTo>
                <a:lnTo>
                  <a:pt x="3278" y="2453"/>
                </a:lnTo>
                <a:lnTo>
                  <a:pt x="3278" y="2454"/>
                </a:lnTo>
                <a:lnTo>
                  <a:pt x="3278" y="2455"/>
                </a:lnTo>
                <a:lnTo>
                  <a:pt x="3278" y="2457"/>
                </a:lnTo>
                <a:lnTo>
                  <a:pt x="3278" y="2458"/>
                </a:lnTo>
                <a:lnTo>
                  <a:pt x="3279" y="2458"/>
                </a:lnTo>
                <a:lnTo>
                  <a:pt x="3279" y="2460"/>
                </a:lnTo>
                <a:lnTo>
                  <a:pt x="3279" y="2461"/>
                </a:lnTo>
                <a:lnTo>
                  <a:pt x="3278" y="2461"/>
                </a:lnTo>
                <a:lnTo>
                  <a:pt x="3277" y="2461"/>
                </a:lnTo>
                <a:lnTo>
                  <a:pt x="3277" y="2460"/>
                </a:lnTo>
                <a:lnTo>
                  <a:pt x="3275" y="2460"/>
                </a:lnTo>
                <a:lnTo>
                  <a:pt x="3275" y="2461"/>
                </a:lnTo>
                <a:lnTo>
                  <a:pt x="3277" y="2461"/>
                </a:lnTo>
                <a:lnTo>
                  <a:pt x="3277" y="2463"/>
                </a:lnTo>
                <a:lnTo>
                  <a:pt x="3275" y="2463"/>
                </a:lnTo>
                <a:lnTo>
                  <a:pt x="3274" y="2463"/>
                </a:lnTo>
                <a:lnTo>
                  <a:pt x="3272" y="2463"/>
                </a:lnTo>
                <a:lnTo>
                  <a:pt x="3272" y="2464"/>
                </a:lnTo>
                <a:lnTo>
                  <a:pt x="3271" y="2464"/>
                </a:lnTo>
                <a:lnTo>
                  <a:pt x="3271" y="2466"/>
                </a:lnTo>
                <a:lnTo>
                  <a:pt x="3272" y="2466"/>
                </a:lnTo>
                <a:lnTo>
                  <a:pt x="3272" y="2467"/>
                </a:lnTo>
                <a:lnTo>
                  <a:pt x="3272" y="2468"/>
                </a:lnTo>
                <a:lnTo>
                  <a:pt x="3271" y="2468"/>
                </a:lnTo>
                <a:lnTo>
                  <a:pt x="3271" y="2470"/>
                </a:lnTo>
                <a:lnTo>
                  <a:pt x="3269" y="2470"/>
                </a:lnTo>
                <a:lnTo>
                  <a:pt x="3269" y="2471"/>
                </a:lnTo>
                <a:close/>
                <a:moveTo>
                  <a:pt x="3290" y="2444"/>
                </a:moveTo>
                <a:lnTo>
                  <a:pt x="3291" y="2444"/>
                </a:lnTo>
                <a:lnTo>
                  <a:pt x="3291" y="2442"/>
                </a:lnTo>
                <a:lnTo>
                  <a:pt x="3290" y="2442"/>
                </a:lnTo>
                <a:lnTo>
                  <a:pt x="3290" y="2444"/>
                </a:lnTo>
                <a:close/>
                <a:moveTo>
                  <a:pt x="3265" y="2416"/>
                </a:moveTo>
                <a:lnTo>
                  <a:pt x="3264" y="2416"/>
                </a:lnTo>
                <a:lnTo>
                  <a:pt x="3264" y="2418"/>
                </a:lnTo>
                <a:lnTo>
                  <a:pt x="3265" y="2418"/>
                </a:lnTo>
                <a:lnTo>
                  <a:pt x="3265" y="2416"/>
                </a:lnTo>
                <a:close/>
                <a:moveTo>
                  <a:pt x="3269" y="2411"/>
                </a:moveTo>
                <a:lnTo>
                  <a:pt x="3268" y="2411"/>
                </a:lnTo>
                <a:lnTo>
                  <a:pt x="3266" y="2411"/>
                </a:lnTo>
                <a:lnTo>
                  <a:pt x="3265" y="2411"/>
                </a:lnTo>
                <a:lnTo>
                  <a:pt x="3265" y="2412"/>
                </a:lnTo>
                <a:lnTo>
                  <a:pt x="3266" y="2412"/>
                </a:lnTo>
                <a:lnTo>
                  <a:pt x="3268" y="2412"/>
                </a:lnTo>
                <a:lnTo>
                  <a:pt x="3269" y="2412"/>
                </a:lnTo>
                <a:lnTo>
                  <a:pt x="3269" y="2411"/>
                </a:lnTo>
                <a:close/>
                <a:moveTo>
                  <a:pt x="3274" y="2402"/>
                </a:moveTo>
                <a:lnTo>
                  <a:pt x="3272" y="2402"/>
                </a:lnTo>
                <a:lnTo>
                  <a:pt x="3272" y="2403"/>
                </a:lnTo>
                <a:lnTo>
                  <a:pt x="3271" y="2403"/>
                </a:lnTo>
                <a:lnTo>
                  <a:pt x="3271" y="2405"/>
                </a:lnTo>
                <a:lnTo>
                  <a:pt x="3269" y="2405"/>
                </a:lnTo>
                <a:lnTo>
                  <a:pt x="3268" y="2405"/>
                </a:lnTo>
                <a:lnTo>
                  <a:pt x="3266" y="2405"/>
                </a:lnTo>
                <a:lnTo>
                  <a:pt x="3266" y="2406"/>
                </a:lnTo>
                <a:lnTo>
                  <a:pt x="3265" y="2406"/>
                </a:lnTo>
                <a:lnTo>
                  <a:pt x="3265" y="2406"/>
                </a:lnTo>
                <a:lnTo>
                  <a:pt x="3264" y="2406"/>
                </a:lnTo>
                <a:lnTo>
                  <a:pt x="3264" y="2406"/>
                </a:lnTo>
                <a:lnTo>
                  <a:pt x="3262" y="2406"/>
                </a:lnTo>
                <a:lnTo>
                  <a:pt x="3262" y="2408"/>
                </a:lnTo>
                <a:lnTo>
                  <a:pt x="3261" y="2408"/>
                </a:lnTo>
                <a:lnTo>
                  <a:pt x="3261" y="2409"/>
                </a:lnTo>
                <a:lnTo>
                  <a:pt x="3261" y="2411"/>
                </a:lnTo>
                <a:lnTo>
                  <a:pt x="3261" y="2412"/>
                </a:lnTo>
                <a:lnTo>
                  <a:pt x="3261" y="2413"/>
                </a:lnTo>
                <a:lnTo>
                  <a:pt x="3262" y="2413"/>
                </a:lnTo>
                <a:lnTo>
                  <a:pt x="3262" y="2415"/>
                </a:lnTo>
                <a:lnTo>
                  <a:pt x="3264" y="2415"/>
                </a:lnTo>
                <a:lnTo>
                  <a:pt x="3264" y="2413"/>
                </a:lnTo>
                <a:lnTo>
                  <a:pt x="3262" y="2413"/>
                </a:lnTo>
                <a:lnTo>
                  <a:pt x="3261" y="2412"/>
                </a:lnTo>
                <a:lnTo>
                  <a:pt x="3262" y="2412"/>
                </a:lnTo>
                <a:lnTo>
                  <a:pt x="3262" y="2411"/>
                </a:lnTo>
                <a:lnTo>
                  <a:pt x="3261" y="2409"/>
                </a:lnTo>
                <a:lnTo>
                  <a:pt x="3262" y="2409"/>
                </a:lnTo>
                <a:lnTo>
                  <a:pt x="3262" y="2408"/>
                </a:lnTo>
                <a:lnTo>
                  <a:pt x="3264" y="2408"/>
                </a:lnTo>
                <a:lnTo>
                  <a:pt x="3264" y="2409"/>
                </a:lnTo>
                <a:lnTo>
                  <a:pt x="3265" y="2409"/>
                </a:lnTo>
                <a:lnTo>
                  <a:pt x="3265" y="2408"/>
                </a:lnTo>
                <a:lnTo>
                  <a:pt x="3265" y="2408"/>
                </a:lnTo>
                <a:lnTo>
                  <a:pt x="3266" y="2408"/>
                </a:lnTo>
                <a:lnTo>
                  <a:pt x="3265" y="2409"/>
                </a:lnTo>
                <a:lnTo>
                  <a:pt x="3266" y="2409"/>
                </a:lnTo>
                <a:lnTo>
                  <a:pt x="3268" y="2409"/>
                </a:lnTo>
                <a:lnTo>
                  <a:pt x="3268" y="2408"/>
                </a:lnTo>
                <a:lnTo>
                  <a:pt x="3266" y="2408"/>
                </a:lnTo>
                <a:lnTo>
                  <a:pt x="3266" y="2406"/>
                </a:lnTo>
                <a:lnTo>
                  <a:pt x="3268" y="2406"/>
                </a:lnTo>
                <a:lnTo>
                  <a:pt x="3269" y="2406"/>
                </a:lnTo>
                <a:lnTo>
                  <a:pt x="3269" y="2406"/>
                </a:lnTo>
                <a:lnTo>
                  <a:pt x="3271" y="2406"/>
                </a:lnTo>
                <a:lnTo>
                  <a:pt x="3272" y="2406"/>
                </a:lnTo>
                <a:lnTo>
                  <a:pt x="3274" y="2406"/>
                </a:lnTo>
                <a:lnTo>
                  <a:pt x="3274" y="2405"/>
                </a:lnTo>
                <a:lnTo>
                  <a:pt x="3272" y="2405"/>
                </a:lnTo>
                <a:lnTo>
                  <a:pt x="3272" y="2403"/>
                </a:lnTo>
                <a:lnTo>
                  <a:pt x="3274" y="2403"/>
                </a:lnTo>
                <a:lnTo>
                  <a:pt x="3274" y="2402"/>
                </a:lnTo>
                <a:close/>
                <a:moveTo>
                  <a:pt x="3275" y="2327"/>
                </a:moveTo>
                <a:lnTo>
                  <a:pt x="3277" y="2327"/>
                </a:lnTo>
                <a:lnTo>
                  <a:pt x="3277" y="2325"/>
                </a:lnTo>
                <a:lnTo>
                  <a:pt x="3275" y="2325"/>
                </a:lnTo>
                <a:lnTo>
                  <a:pt x="3275" y="2327"/>
                </a:lnTo>
                <a:close/>
                <a:moveTo>
                  <a:pt x="1997" y="2306"/>
                </a:moveTo>
                <a:lnTo>
                  <a:pt x="1995" y="2306"/>
                </a:lnTo>
                <a:lnTo>
                  <a:pt x="1995" y="2308"/>
                </a:lnTo>
                <a:lnTo>
                  <a:pt x="1994" y="2308"/>
                </a:lnTo>
                <a:lnTo>
                  <a:pt x="1994" y="2309"/>
                </a:lnTo>
                <a:lnTo>
                  <a:pt x="1994" y="2311"/>
                </a:lnTo>
                <a:lnTo>
                  <a:pt x="1994" y="2312"/>
                </a:lnTo>
                <a:lnTo>
                  <a:pt x="1992" y="2312"/>
                </a:lnTo>
                <a:lnTo>
                  <a:pt x="1992" y="2314"/>
                </a:lnTo>
                <a:lnTo>
                  <a:pt x="1992" y="2315"/>
                </a:lnTo>
                <a:lnTo>
                  <a:pt x="1992" y="2316"/>
                </a:lnTo>
                <a:lnTo>
                  <a:pt x="1992" y="2318"/>
                </a:lnTo>
                <a:lnTo>
                  <a:pt x="1994" y="2318"/>
                </a:lnTo>
                <a:lnTo>
                  <a:pt x="1994" y="2319"/>
                </a:lnTo>
                <a:lnTo>
                  <a:pt x="1995" y="2319"/>
                </a:lnTo>
                <a:lnTo>
                  <a:pt x="1997" y="2319"/>
                </a:lnTo>
                <a:lnTo>
                  <a:pt x="1997" y="2318"/>
                </a:lnTo>
                <a:lnTo>
                  <a:pt x="1998" y="2318"/>
                </a:lnTo>
                <a:lnTo>
                  <a:pt x="1998" y="2316"/>
                </a:lnTo>
                <a:lnTo>
                  <a:pt x="1998" y="2315"/>
                </a:lnTo>
                <a:lnTo>
                  <a:pt x="2000" y="2315"/>
                </a:lnTo>
                <a:lnTo>
                  <a:pt x="2000" y="2314"/>
                </a:lnTo>
                <a:lnTo>
                  <a:pt x="2000" y="2312"/>
                </a:lnTo>
                <a:lnTo>
                  <a:pt x="2000" y="2311"/>
                </a:lnTo>
                <a:lnTo>
                  <a:pt x="2000" y="2309"/>
                </a:lnTo>
                <a:lnTo>
                  <a:pt x="2000" y="2308"/>
                </a:lnTo>
                <a:lnTo>
                  <a:pt x="2000" y="2306"/>
                </a:lnTo>
                <a:lnTo>
                  <a:pt x="1998" y="2306"/>
                </a:lnTo>
                <a:lnTo>
                  <a:pt x="1997" y="2306"/>
                </a:lnTo>
                <a:close/>
                <a:moveTo>
                  <a:pt x="1960" y="2286"/>
                </a:moveTo>
                <a:lnTo>
                  <a:pt x="1962" y="2286"/>
                </a:lnTo>
                <a:lnTo>
                  <a:pt x="1962" y="2288"/>
                </a:lnTo>
                <a:lnTo>
                  <a:pt x="1963" y="2288"/>
                </a:lnTo>
                <a:lnTo>
                  <a:pt x="1963" y="2289"/>
                </a:lnTo>
                <a:lnTo>
                  <a:pt x="1965" y="2289"/>
                </a:lnTo>
                <a:lnTo>
                  <a:pt x="1965" y="2290"/>
                </a:lnTo>
                <a:lnTo>
                  <a:pt x="1966" y="2290"/>
                </a:lnTo>
                <a:lnTo>
                  <a:pt x="1966" y="2289"/>
                </a:lnTo>
                <a:lnTo>
                  <a:pt x="1966" y="2288"/>
                </a:lnTo>
                <a:lnTo>
                  <a:pt x="1965" y="2288"/>
                </a:lnTo>
                <a:lnTo>
                  <a:pt x="1965" y="2286"/>
                </a:lnTo>
                <a:lnTo>
                  <a:pt x="1963" y="2286"/>
                </a:lnTo>
                <a:lnTo>
                  <a:pt x="1963" y="2285"/>
                </a:lnTo>
                <a:lnTo>
                  <a:pt x="1963" y="2283"/>
                </a:lnTo>
                <a:lnTo>
                  <a:pt x="1962" y="2283"/>
                </a:lnTo>
                <a:lnTo>
                  <a:pt x="1960" y="2283"/>
                </a:lnTo>
                <a:lnTo>
                  <a:pt x="1959" y="2283"/>
                </a:lnTo>
                <a:lnTo>
                  <a:pt x="1959" y="2285"/>
                </a:lnTo>
                <a:lnTo>
                  <a:pt x="1960" y="2285"/>
                </a:lnTo>
                <a:lnTo>
                  <a:pt x="1960" y="2286"/>
                </a:lnTo>
                <a:close/>
                <a:moveTo>
                  <a:pt x="1985" y="2298"/>
                </a:moveTo>
                <a:lnTo>
                  <a:pt x="1986" y="2298"/>
                </a:lnTo>
                <a:lnTo>
                  <a:pt x="1986" y="2299"/>
                </a:lnTo>
                <a:lnTo>
                  <a:pt x="1986" y="2301"/>
                </a:lnTo>
                <a:lnTo>
                  <a:pt x="1986" y="2302"/>
                </a:lnTo>
                <a:lnTo>
                  <a:pt x="1986" y="2302"/>
                </a:lnTo>
                <a:lnTo>
                  <a:pt x="1985" y="2302"/>
                </a:lnTo>
                <a:lnTo>
                  <a:pt x="1985" y="2303"/>
                </a:lnTo>
                <a:lnTo>
                  <a:pt x="1986" y="2303"/>
                </a:lnTo>
                <a:lnTo>
                  <a:pt x="1986" y="2305"/>
                </a:lnTo>
                <a:lnTo>
                  <a:pt x="1986" y="2306"/>
                </a:lnTo>
                <a:lnTo>
                  <a:pt x="1985" y="2306"/>
                </a:lnTo>
                <a:lnTo>
                  <a:pt x="1985" y="2308"/>
                </a:lnTo>
                <a:lnTo>
                  <a:pt x="1985" y="2309"/>
                </a:lnTo>
                <a:lnTo>
                  <a:pt x="1985" y="2311"/>
                </a:lnTo>
                <a:lnTo>
                  <a:pt x="1985" y="2312"/>
                </a:lnTo>
                <a:lnTo>
                  <a:pt x="1985" y="2314"/>
                </a:lnTo>
                <a:lnTo>
                  <a:pt x="1984" y="2314"/>
                </a:lnTo>
                <a:lnTo>
                  <a:pt x="1984" y="2315"/>
                </a:lnTo>
                <a:lnTo>
                  <a:pt x="1982" y="2315"/>
                </a:lnTo>
                <a:lnTo>
                  <a:pt x="1982" y="2314"/>
                </a:lnTo>
                <a:lnTo>
                  <a:pt x="1981" y="2314"/>
                </a:lnTo>
                <a:lnTo>
                  <a:pt x="1981" y="2315"/>
                </a:lnTo>
                <a:lnTo>
                  <a:pt x="1981" y="2315"/>
                </a:lnTo>
                <a:lnTo>
                  <a:pt x="1981" y="2316"/>
                </a:lnTo>
                <a:lnTo>
                  <a:pt x="1981" y="2318"/>
                </a:lnTo>
                <a:lnTo>
                  <a:pt x="1981" y="2319"/>
                </a:lnTo>
                <a:lnTo>
                  <a:pt x="1981" y="2321"/>
                </a:lnTo>
                <a:lnTo>
                  <a:pt x="1979" y="2321"/>
                </a:lnTo>
                <a:lnTo>
                  <a:pt x="1979" y="2322"/>
                </a:lnTo>
                <a:lnTo>
                  <a:pt x="1978" y="2322"/>
                </a:lnTo>
                <a:lnTo>
                  <a:pt x="1976" y="2322"/>
                </a:lnTo>
                <a:lnTo>
                  <a:pt x="1976" y="2321"/>
                </a:lnTo>
                <a:lnTo>
                  <a:pt x="1975" y="2321"/>
                </a:lnTo>
                <a:lnTo>
                  <a:pt x="1975" y="2319"/>
                </a:lnTo>
                <a:lnTo>
                  <a:pt x="1975" y="2318"/>
                </a:lnTo>
                <a:lnTo>
                  <a:pt x="1973" y="2318"/>
                </a:lnTo>
                <a:lnTo>
                  <a:pt x="1972" y="2318"/>
                </a:lnTo>
                <a:lnTo>
                  <a:pt x="1972" y="2319"/>
                </a:lnTo>
                <a:lnTo>
                  <a:pt x="1971" y="2319"/>
                </a:lnTo>
                <a:lnTo>
                  <a:pt x="1971" y="2318"/>
                </a:lnTo>
                <a:lnTo>
                  <a:pt x="1971" y="2316"/>
                </a:lnTo>
                <a:lnTo>
                  <a:pt x="1969" y="2316"/>
                </a:lnTo>
                <a:lnTo>
                  <a:pt x="1968" y="2316"/>
                </a:lnTo>
                <a:lnTo>
                  <a:pt x="1968" y="2315"/>
                </a:lnTo>
                <a:lnTo>
                  <a:pt x="1969" y="2315"/>
                </a:lnTo>
                <a:lnTo>
                  <a:pt x="1969" y="2314"/>
                </a:lnTo>
                <a:lnTo>
                  <a:pt x="1969" y="2312"/>
                </a:lnTo>
                <a:lnTo>
                  <a:pt x="1969" y="2311"/>
                </a:lnTo>
                <a:lnTo>
                  <a:pt x="1968" y="2311"/>
                </a:lnTo>
                <a:lnTo>
                  <a:pt x="1968" y="2309"/>
                </a:lnTo>
                <a:lnTo>
                  <a:pt x="1968" y="2308"/>
                </a:lnTo>
                <a:lnTo>
                  <a:pt x="1968" y="2306"/>
                </a:lnTo>
                <a:lnTo>
                  <a:pt x="1966" y="2306"/>
                </a:lnTo>
                <a:lnTo>
                  <a:pt x="1966" y="2308"/>
                </a:lnTo>
                <a:lnTo>
                  <a:pt x="1965" y="2308"/>
                </a:lnTo>
                <a:lnTo>
                  <a:pt x="1965" y="2306"/>
                </a:lnTo>
                <a:lnTo>
                  <a:pt x="1963" y="2306"/>
                </a:lnTo>
                <a:lnTo>
                  <a:pt x="1963" y="2308"/>
                </a:lnTo>
                <a:lnTo>
                  <a:pt x="1965" y="2308"/>
                </a:lnTo>
                <a:lnTo>
                  <a:pt x="1965" y="2309"/>
                </a:lnTo>
                <a:lnTo>
                  <a:pt x="1963" y="2309"/>
                </a:lnTo>
                <a:lnTo>
                  <a:pt x="1962" y="2309"/>
                </a:lnTo>
                <a:lnTo>
                  <a:pt x="1962" y="2308"/>
                </a:lnTo>
                <a:lnTo>
                  <a:pt x="1960" y="2308"/>
                </a:lnTo>
                <a:lnTo>
                  <a:pt x="1960" y="2309"/>
                </a:lnTo>
                <a:lnTo>
                  <a:pt x="1960" y="2311"/>
                </a:lnTo>
                <a:lnTo>
                  <a:pt x="1962" y="2311"/>
                </a:lnTo>
                <a:lnTo>
                  <a:pt x="1962" y="2312"/>
                </a:lnTo>
                <a:lnTo>
                  <a:pt x="1960" y="2312"/>
                </a:lnTo>
                <a:lnTo>
                  <a:pt x="1960" y="2314"/>
                </a:lnTo>
                <a:lnTo>
                  <a:pt x="1962" y="2314"/>
                </a:lnTo>
                <a:lnTo>
                  <a:pt x="1962" y="2315"/>
                </a:lnTo>
                <a:lnTo>
                  <a:pt x="1963" y="2315"/>
                </a:lnTo>
                <a:lnTo>
                  <a:pt x="1963" y="2316"/>
                </a:lnTo>
                <a:lnTo>
                  <a:pt x="1963" y="2318"/>
                </a:lnTo>
                <a:lnTo>
                  <a:pt x="1962" y="2318"/>
                </a:lnTo>
                <a:lnTo>
                  <a:pt x="1960" y="2318"/>
                </a:lnTo>
                <a:lnTo>
                  <a:pt x="1960" y="2316"/>
                </a:lnTo>
                <a:lnTo>
                  <a:pt x="1959" y="2316"/>
                </a:lnTo>
                <a:lnTo>
                  <a:pt x="1959" y="2315"/>
                </a:lnTo>
                <a:lnTo>
                  <a:pt x="1958" y="2315"/>
                </a:lnTo>
                <a:lnTo>
                  <a:pt x="1958" y="2316"/>
                </a:lnTo>
                <a:lnTo>
                  <a:pt x="1959" y="2316"/>
                </a:lnTo>
                <a:lnTo>
                  <a:pt x="1959" y="2318"/>
                </a:lnTo>
                <a:lnTo>
                  <a:pt x="1960" y="2318"/>
                </a:lnTo>
                <a:lnTo>
                  <a:pt x="1960" y="2319"/>
                </a:lnTo>
                <a:lnTo>
                  <a:pt x="1960" y="2321"/>
                </a:lnTo>
                <a:lnTo>
                  <a:pt x="1959" y="2321"/>
                </a:lnTo>
                <a:lnTo>
                  <a:pt x="1959" y="2322"/>
                </a:lnTo>
                <a:lnTo>
                  <a:pt x="1960" y="2322"/>
                </a:lnTo>
                <a:lnTo>
                  <a:pt x="1962" y="2322"/>
                </a:lnTo>
                <a:lnTo>
                  <a:pt x="1963" y="2322"/>
                </a:lnTo>
                <a:lnTo>
                  <a:pt x="1963" y="2324"/>
                </a:lnTo>
                <a:lnTo>
                  <a:pt x="1965" y="2324"/>
                </a:lnTo>
                <a:lnTo>
                  <a:pt x="1965" y="2325"/>
                </a:lnTo>
                <a:lnTo>
                  <a:pt x="1965" y="2327"/>
                </a:lnTo>
                <a:lnTo>
                  <a:pt x="1963" y="2327"/>
                </a:lnTo>
                <a:lnTo>
                  <a:pt x="1963" y="2325"/>
                </a:lnTo>
                <a:lnTo>
                  <a:pt x="1962" y="2325"/>
                </a:lnTo>
                <a:lnTo>
                  <a:pt x="1960" y="2325"/>
                </a:lnTo>
                <a:lnTo>
                  <a:pt x="1960" y="2327"/>
                </a:lnTo>
                <a:lnTo>
                  <a:pt x="1960" y="2328"/>
                </a:lnTo>
                <a:lnTo>
                  <a:pt x="1959" y="2328"/>
                </a:lnTo>
                <a:lnTo>
                  <a:pt x="1959" y="2327"/>
                </a:lnTo>
                <a:lnTo>
                  <a:pt x="1959" y="2325"/>
                </a:lnTo>
                <a:lnTo>
                  <a:pt x="1958" y="2325"/>
                </a:lnTo>
                <a:lnTo>
                  <a:pt x="1956" y="2325"/>
                </a:lnTo>
                <a:lnTo>
                  <a:pt x="1956" y="2327"/>
                </a:lnTo>
                <a:lnTo>
                  <a:pt x="1955" y="2327"/>
                </a:lnTo>
                <a:lnTo>
                  <a:pt x="1955" y="2325"/>
                </a:lnTo>
                <a:lnTo>
                  <a:pt x="1953" y="2325"/>
                </a:lnTo>
                <a:lnTo>
                  <a:pt x="1952" y="2325"/>
                </a:lnTo>
                <a:lnTo>
                  <a:pt x="1952" y="2324"/>
                </a:lnTo>
                <a:lnTo>
                  <a:pt x="1950" y="2324"/>
                </a:lnTo>
                <a:lnTo>
                  <a:pt x="1950" y="2325"/>
                </a:lnTo>
                <a:lnTo>
                  <a:pt x="1949" y="2325"/>
                </a:lnTo>
                <a:lnTo>
                  <a:pt x="1947" y="2325"/>
                </a:lnTo>
                <a:lnTo>
                  <a:pt x="1947" y="2327"/>
                </a:lnTo>
                <a:lnTo>
                  <a:pt x="1947" y="2328"/>
                </a:lnTo>
                <a:lnTo>
                  <a:pt x="1946" y="2328"/>
                </a:lnTo>
                <a:lnTo>
                  <a:pt x="1946" y="2328"/>
                </a:lnTo>
                <a:lnTo>
                  <a:pt x="1946" y="2329"/>
                </a:lnTo>
                <a:lnTo>
                  <a:pt x="1946" y="2331"/>
                </a:lnTo>
                <a:lnTo>
                  <a:pt x="1946" y="2332"/>
                </a:lnTo>
                <a:lnTo>
                  <a:pt x="1945" y="2332"/>
                </a:lnTo>
                <a:lnTo>
                  <a:pt x="1945" y="2331"/>
                </a:lnTo>
                <a:lnTo>
                  <a:pt x="1945" y="2329"/>
                </a:lnTo>
                <a:lnTo>
                  <a:pt x="1943" y="2329"/>
                </a:lnTo>
                <a:lnTo>
                  <a:pt x="1943" y="2328"/>
                </a:lnTo>
                <a:lnTo>
                  <a:pt x="1943" y="2327"/>
                </a:lnTo>
                <a:lnTo>
                  <a:pt x="1943" y="2325"/>
                </a:lnTo>
                <a:lnTo>
                  <a:pt x="1943" y="2324"/>
                </a:lnTo>
                <a:lnTo>
                  <a:pt x="1945" y="2324"/>
                </a:lnTo>
                <a:lnTo>
                  <a:pt x="1945" y="2322"/>
                </a:lnTo>
                <a:lnTo>
                  <a:pt x="1945" y="2321"/>
                </a:lnTo>
                <a:lnTo>
                  <a:pt x="1945" y="2319"/>
                </a:lnTo>
                <a:lnTo>
                  <a:pt x="1945" y="2318"/>
                </a:lnTo>
                <a:lnTo>
                  <a:pt x="1945" y="2316"/>
                </a:lnTo>
                <a:lnTo>
                  <a:pt x="1943" y="2316"/>
                </a:lnTo>
                <a:lnTo>
                  <a:pt x="1942" y="2316"/>
                </a:lnTo>
                <a:lnTo>
                  <a:pt x="1942" y="2318"/>
                </a:lnTo>
                <a:lnTo>
                  <a:pt x="1942" y="2319"/>
                </a:lnTo>
                <a:lnTo>
                  <a:pt x="1942" y="2321"/>
                </a:lnTo>
                <a:lnTo>
                  <a:pt x="1940" y="2321"/>
                </a:lnTo>
                <a:lnTo>
                  <a:pt x="1940" y="2322"/>
                </a:lnTo>
                <a:lnTo>
                  <a:pt x="1940" y="2324"/>
                </a:lnTo>
                <a:lnTo>
                  <a:pt x="1940" y="2325"/>
                </a:lnTo>
                <a:lnTo>
                  <a:pt x="1940" y="2327"/>
                </a:lnTo>
                <a:lnTo>
                  <a:pt x="1940" y="2328"/>
                </a:lnTo>
                <a:lnTo>
                  <a:pt x="1939" y="2328"/>
                </a:lnTo>
                <a:lnTo>
                  <a:pt x="1939" y="2329"/>
                </a:lnTo>
                <a:lnTo>
                  <a:pt x="1939" y="2331"/>
                </a:lnTo>
                <a:lnTo>
                  <a:pt x="1939" y="2332"/>
                </a:lnTo>
                <a:lnTo>
                  <a:pt x="1939" y="2334"/>
                </a:lnTo>
                <a:lnTo>
                  <a:pt x="1937" y="2334"/>
                </a:lnTo>
                <a:lnTo>
                  <a:pt x="1936" y="2334"/>
                </a:lnTo>
                <a:lnTo>
                  <a:pt x="1936" y="2332"/>
                </a:lnTo>
                <a:lnTo>
                  <a:pt x="1934" y="2332"/>
                </a:lnTo>
                <a:lnTo>
                  <a:pt x="1934" y="2334"/>
                </a:lnTo>
                <a:lnTo>
                  <a:pt x="1936" y="2334"/>
                </a:lnTo>
                <a:lnTo>
                  <a:pt x="1936" y="2335"/>
                </a:lnTo>
                <a:lnTo>
                  <a:pt x="1934" y="2335"/>
                </a:lnTo>
                <a:lnTo>
                  <a:pt x="1933" y="2335"/>
                </a:lnTo>
                <a:lnTo>
                  <a:pt x="1933" y="2337"/>
                </a:lnTo>
                <a:lnTo>
                  <a:pt x="1931" y="2337"/>
                </a:lnTo>
                <a:lnTo>
                  <a:pt x="1930" y="2337"/>
                </a:lnTo>
                <a:lnTo>
                  <a:pt x="1929" y="2337"/>
                </a:lnTo>
                <a:lnTo>
                  <a:pt x="1929" y="2335"/>
                </a:lnTo>
                <a:lnTo>
                  <a:pt x="1929" y="2334"/>
                </a:lnTo>
                <a:lnTo>
                  <a:pt x="1929" y="2332"/>
                </a:lnTo>
                <a:lnTo>
                  <a:pt x="1927" y="2332"/>
                </a:lnTo>
                <a:lnTo>
                  <a:pt x="1927" y="2334"/>
                </a:lnTo>
                <a:lnTo>
                  <a:pt x="1927" y="2335"/>
                </a:lnTo>
                <a:lnTo>
                  <a:pt x="1927" y="2337"/>
                </a:lnTo>
                <a:lnTo>
                  <a:pt x="1929" y="2337"/>
                </a:lnTo>
                <a:lnTo>
                  <a:pt x="1929" y="2337"/>
                </a:lnTo>
                <a:lnTo>
                  <a:pt x="1929" y="2338"/>
                </a:lnTo>
                <a:lnTo>
                  <a:pt x="1930" y="2338"/>
                </a:lnTo>
                <a:lnTo>
                  <a:pt x="1930" y="2340"/>
                </a:lnTo>
                <a:lnTo>
                  <a:pt x="1929" y="2340"/>
                </a:lnTo>
                <a:lnTo>
                  <a:pt x="1929" y="2341"/>
                </a:lnTo>
                <a:lnTo>
                  <a:pt x="1927" y="2343"/>
                </a:lnTo>
                <a:lnTo>
                  <a:pt x="1927" y="2344"/>
                </a:lnTo>
                <a:lnTo>
                  <a:pt x="1926" y="2343"/>
                </a:lnTo>
                <a:lnTo>
                  <a:pt x="1926" y="2344"/>
                </a:lnTo>
                <a:lnTo>
                  <a:pt x="1924" y="2344"/>
                </a:lnTo>
                <a:lnTo>
                  <a:pt x="1923" y="2344"/>
                </a:lnTo>
                <a:lnTo>
                  <a:pt x="1921" y="2344"/>
                </a:lnTo>
                <a:lnTo>
                  <a:pt x="1921" y="2343"/>
                </a:lnTo>
                <a:lnTo>
                  <a:pt x="1920" y="2343"/>
                </a:lnTo>
                <a:lnTo>
                  <a:pt x="1918" y="2343"/>
                </a:lnTo>
                <a:lnTo>
                  <a:pt x="1918" y="2341"/>
                </a:lnTo>
                <a:lnTo>
                  <a:pt x="1917" y="2341"/>
                </a:lnTo>
                <a:lnTo>
                  <a:pt x="1916" y="2341"/>
                </a:lnTo>
                <a:lnTo>
                  <a:pt x="1916" y="2340"/>
                </a:lnTo>
                <a:lnTo>
                  <a:pt x="1916" y="2338"/>
                </a:lnTo>
                <a:lnTo>
                  <a:pt x="1914" y="2338"/>
                </a:lnTo>
                <a:lnTo>
                  <a:pt x="1913" y="2338"/>
                </a:lnTo>
                <a:lnTo>
                  <a:pt x="1913" y="2337"/>
                </a:lnTo>
                <a:lnTo>
                  <a:pt x="1911" y="2337"/>
                </a:lnTo>
                <a:lnTo>
                  <a:pt x="1911" y="2337"/>
                </a:lnTo>
                <a:lnTo>
                  <a:pt x="1910" y="2337"/>
                </a:lnTo>
                <a:lnTo>
                  <a:pt x="1910" y="2337"/>
                </a:lnTo>
                <a:lnTo>
                  <a:pt x="1910" y="2335"/>
                </a:lnTo>
                <a:lnTo>
                  <a:pt x="1908" y="2335"/>
                </a:lnTo>
                <a:lnTo>
                  <a:pt x="1908" y="2334"/>
                </a:lnTo>
                <a:lnTo>
                  <a:pt x="1907" y="2334"/>
                </a:lnTo>
                <a:lnTo>
                  <a:pt x="1907" y="2332"/>
                </a:lnTo>
                <a:lnTo>
                  <a:pt x="1907" y="2331"/>
                </a:lnTo>
                <a:lnTo>
                  <a:pt x="1907" y="2329"/>
                </a:lnTo>
                <a:lnTo>
                  <a:pt x="1908" y="2329"/>
                </a:lnTo>
                <a:lnTo>
                  <a:pt x="1908" y="2328"/>
                </a:lnTo>
                <a:lnTo>
                  <a:pt x="1907" y="2328"/>
                </a:lnTo>
                <a:lnTo>
                  <a:pt x="1905" y="2328"/>
                </a:lnTo>
                <a:lnTo>
                  <a:pt x="1904" y="2328"/>
                </a:lnTo>
                <a:lnTo>
                  <a:pt x="1903" y="2328"/>
                </a:lnTo>
                <a:lnTo>
                  <a:pt x="1901" y="2328"/>
                </a:lnTo>
                <a:lnTo>
                  <a:pt x="1900" y="2328"/>
                </a:lnTo>
                <a:lnTo>
                  <a:pt x="1900" y="2327"/>
                </a:lnTo>
                <a:lnTo>
                  <a:pt x="1900" y="2325"/>
                </a:lnTo>
                <a:lnTo>
                  <a:pt x="1898" y="2325"/>
                </a:lnTo>
                <a:lnTo>
                  <a:pt x="1898" y="2324"/>
                </a:lnTo>
                <a:lnTo>
                  <a:pt x="1897" y="2324"/>
                </a:lnTo>
                <a:lnTo>
                  <a:pt x="1897" y="2322"/>
                </a:lnTo>
                <a:lnTo>
                  <a:pt x="1895" y="2322"/>
                </a:lnTo>
                <a:lnTo>
                  <a:pt x="1895" y="2321"/>
                </a:lnTo>
                <a:lnTo>
                  <a:pt x="1895" y="2319"/>
                </a:lnTo>
                <a:lnTo>
                  <a:pt x="1895" y="2318"/>
                </a:lnTo>
                <a:lnTo>
                  <a:pt x="1895" y="2316"/>
                </a:lnTo>
                <a:lnTo>
                  <a:pt x="1897" y="2316"/>
                </a:lnTo>
                <a:lnTo>
                  <a:pt x="1897" y="2315"/>
                </a:lnTo>
                <a:lnTo>
                  <a:pt x="1897" y="2314"/>
                </a:lnTo>
                <a:lnTo>
                  <a:pt x="1898" y="2314"/>
                </a:lnTo>
                <a:lnTo>
                  <a:pt x="1900" y="2314"/>
                </a:lnTo>
                <a:lnTo>
                  <a:pt x="1901" y="2314"/>
                </a:lnTo>
                <a:lnTo>
                  <a:pt x="1901" y="2315"/>
                </a:lnTo>
                <a:lnTo>
                  <a:pt x="1903" y="2315"/>
                </a:lnTo>
                <a:lnTo>
                  <a:pt x="1904" y="2315"/>
                </a:lnTo>
                <a:lnTo>
                  <a:pt x="1905" y="2315"/>
                </a:lnTo>
                <a:lnTo>
                  <a:pt x="1905" y="2316"/>
                </a:lnTo>
                <a:lnTo>
                  <a:pt x="1907" y="2316"/>
                </a:lnTo>
                <a:lnTo>
                  <a:pt x="1908" y="2316"/>
                </a:lnTo>
                <a:lnTo>
                  <a:pt x="1908" y="2315"/>
                </a:lnTo>
                <a:lnTo>
                  <a:pt x="1910" y="2315"/>
                </a:lnTo>
                <a:lnTo>
                  <a:pt x="1911" y="2315"/>
                </a:lnTo>
                <a:lnTo>
                  <a:pt x="1911" y="2316"/>
                </a:lnTo>
                <a:lnTo>
                  <a:pt x="1911" y="2318"/>
                </a:lnTo>
                <a:lnTo>
                  <a:pt x="1911" y="2319"/>
                </a:lnTo>
                <a:lnTo>
                  <a:pt x="1911" y="2319"/>
                </a:lnTo>
                <a:lnTo>
                  <a:pt x="1911" y="2318"/>
                </a:lnTo>
                <a:lnTo>
                  <a:pt x="1911" y="2316"/>
                </a:lnTo>
                <a:lnTo>
                  <a:pt x="1913" y="2316"/>
                </a:lnTo>
                <a:lnTo>
                  <a:pt x="1913" y="2318"/>
                </a:lnTo>
                <a:lnTo>
                  <a:pt x="1914" y="2318"/>
                </a:lnTo>
                <a:lnTo>
                  <a:pt x="1914" y="2319"/>
                </a:lnTo>
                <a:lnTo>
                  <a:pt x="1916" y="2319"/>
                </a:lnTo>
                <a:lnTo>
                  <a:pt x="1917" y="2319"/>
                </a:lnTo>
                <a:lnTo>
                  <a:pt x="1917" y="2318"/>
                </a:lnTo>
                <a:lnTo>
                  <a:pt x="1917" y="2316"/>
                </a:lnTo>
                <a:lnTo>
                  <a:pt x="1916" y="2316"/>
                </a:lnTo>
                <a:lnTo>
                  <a:pt x="1914" y="2316"/>
                </a:lnTo>
                <a:lnTo>
                  <a:pt x="1913" y="2316"/>
                </a:lnTo>
                <a:lnTo>
                  <a:pt x="1913" y="2315"/>
                </a:lnTo>
                <a:lnTo>
                  <a:pt x="1911" y="2315"/>
                </a:lnTo>
                <a:lnTo>
                  <a:pt x="1911" y="2315"/>
                </a:lnTo>
                <a:lnTo>
                  <a:pt x="1911" y="2314"/>
                </a:lnTo>
                <a:lnTo>
                  <a:pt x="1911" y="2312"/>
                </a:lnTo>
                <a:lnTo>
                  <a:pt x="1910" y="2312"/>
                </a:lnTo>
                <a:lnTo>
                  <a:pt x="1910" y="2311"/>
                </a:lnTo>
                <a:lnTo>
                  <a:pt x="1908" y="2311"/>
                </a:lnTo>
                <a:lnTo>
                  <a:pt x="1907" y="2311"/>
                </a:lnTo>
                <a:lnTo>
                  <a:pt x="1907" y="2309"/>
                </a:lnTo>
                <a:lnTo>
                  <a:pt x="1905" y="2309"/>
                </a:lnTo>
                <a:lnTo>
                  <a:pt x="1905" y="2308"/>
                </a:lnTo>
                <a:lnTo>
                  <a:pt x="1904" y="2308"/>
                </a:lnTo>
                <a:lnTo>
                  <a:pt x="1904" y="2306"/>
                </a:lnTo>
                <a:lnTo>
                  <a:pt x="1905" y="2305"/>
                </a:lnTo>
                <a:lnTo>
                  <a:pt x="1907" y="2305"/>
                </a:lnTo>
                <a:lnTo>
                  <a:pt x="1907" y="2303"/>
                </a:lnTo>
                <a:lnTo>
                  <a:pt x="1907" y="2302"/>
                </a:lnTo>
                <a:lnTo>
                  <a:pt x="1908" y="2302"/>
                </a:lnTo>
                <a:lnTo>
                  <a:pt x="1908" y="2302"/>
                </a:lnTo>
                <a:lnTo>
                  <a:pt x="1910" y="2302"/>
                </a:lnTo>
                <a:lnTo>
                  <a:pt x="1911" y="2302"/>
                </a:lnTo>
                <a:lnTo>
                  <a:pt x="1911" y="2302"/>
                </a:lnTo>
                <a:lnTo>
                  <a:pt x="1911" y="2302"/>
                </a:lnTo>
                <a:lnTo>
                  <a:pt x="1913" y="2302"/>
                </a:lnTo>
                <a:lnTo>
                  <a:pt x="1913" y="2303"/>
                </a:lnTo>
                <a:lnTo>
                  <a:pt x="1914" y="2303"/>
                </a:lnTo>
                <a:lnTo>
                  <a:pt x="1916" y="2303"/>
                </a:lnTo>
                <a:lnTo>
                  <a:pt x="1917" y="2303"/>
                </a:lnTo>
                <a:lnTo>
                  <a:pt x="1917" y="2305"/>
                </a:lnTo>
                <a:lnTo>
                  <a:pt x="1918" y="2305"/>
                </a:lnTo>
                <a:lnTo>
                  <a:pt x="1920" y="2305"/>
                </a:lnTo>
                <a:lnTo>
                  <a:pt x="1920" y="2303"/>
                </a:lnTo>
                <a:lnTo>
                  <a:pt x="1920" y="2302"/>
                </a:lnTo>
                <a:lnTo>
                  <a:pt x="1921" y="2302"/>
                </a:lnTo>
                <a:lnTo>
                  <a:pt x="1921" y="2303"/>
                </a:lnTo>
                <a:lnTo>
                  <a:pt x="1923" y="2303"/>
                </a:lnTo>
                <a:lnTo>
                  <a:pt x="1924" y="2303"/>
                </a:lnTo>
                <a:lnTo>
                  <a:pt x="1926" y="2303"/>
                </a:lnTo>
                <a:lnTo>
                  <a:pt x="1926" y="2302"/>
                </a:lnTo>
                <a:lnTo>
                  <a:pt x="1924" y="2302"/>
                </a:lnTo>
                <a:lnTo>
                  <a:pt x="1924" y="2302"/>
                </a:lnTo>
                <a:lnTo>
                  <a:pt x="1923" y="2302"/>
                </a:lnTo>
                <a:lnTo>
                  <a:pt x="1921" y="2302"/>
                </a:lnTo>
                <a:lnTo>
                  <a:pt x="1920" y="2302"/>
                </a:lnTo>
                <a:lnTo>
                  <a:pt x="1918" y="2302"/>
                </a:lnTo>
                <a:lnTo>
                  <a:pt x="1918" y="2301"/>
                </a:lnTo>
                <a:lnTo>
                  <a:pt x="1917" y="2301"/>
                </a:lnTo>
                <a:lnTo>
                  <a:pt x="1917" y="2299"/>
                </a:lnTo>
                <a:lnTo>
                  <a:pt x="1916" y="2299"/>
                </a:lnTo>
                <a:lnTo>
                  <a:pt x="1916" y="2298"/>
                </a:lnTo>
                <a:lnTo>
                  <a:pt x="1916" y="2296"/>
                </a:lnTo>
                <a:lnTo>
                  <a:pt x="1917" y="2296"/>
                </a:lnTo>
                <a:lnTo>
                  <a:pt x="1918" y="2296"/>
                </a:lnTo>
                <a:lnTo>
                  <a:pt x="1920" y="2296"/>
                </a:lnTo>
                <a:lnTo>
                  <a:pt x="1920" y="2298"/>
                </a:lnTo>
                <a:lnTo>
                  <a:pt x="1921" y="2298"/>
                </a:lnTo>
                <a:lnTo>
                  <a:pt x="1923" y="2296"/>
                </a:lnTo>
                <a:lnTo>
                  <a:pt x="1923" y="2298"/>
                </a:lnTo>
                <a:lnTo>
                  <a:pt x="1924" y="2298"/>
                </a:lnTo>
                <a:lnTo>
                  <a:pt x="1924" y="2299"/>
                </a:lnTo>
                <a:lnTo>
                  <a:pt x="1924" y="2301"/>
                </a:lnTo>
                <a:lnTo>
                  <a:pt x="1926" y="2301"/>
                </a:lnTo>
                <a:lnTo>
                  <a:pt x="1926" y="2302"/>
                </a:lnTo>
                <a:lnTo>
                  <a:pt x="1927" y="2302"/>
                </a:lnTo>
                <a:lnTo>
                  <a:pt x="1927" y="2301"/>
                </a:lnTo>
                <a:lnTo>
                  <a:pt x="1929" y="2301"/>
                </a:lnTo>
                <a:lnTo>
                  <a:pt x="1929" y="2299"/>
                </a:lnTo>
                <a:lnTo>
                  <a:pt x="1927" y="2299"/>
                </a:lnTo>
                <a:lnTo>
                  <a:pt x="1927" y="2298"/>
                </a:lnTo>
                <a:lnTo>
                  <a:pt x="1926" y="2298"/>
                </a:lnTo>
                <a:lnTo>
                  <a:pt x="1926" y="2296"/>
                </a:lnTo>
                <a:lnTo>
                  <a:pt x="1926" y="2295"/>
                </a:lnTo>
                <a:lnTo>
                  <a:pt x="1927" y="2295"/>
                </a:lnTo>
                <a:lnTo>
                  <a:pt x="1927" y="2296"/>
                </a:lnTo>
                <a:lnTo>
                  <a:pt x="1929" y="2296"/>
                </a:lnTo>
                <a:lnTo>
                  <a:pt x="1930" y="2296"/>
                </a:lnTo>
                <a:lnTo>
                  <a:pt x="1930" y="2295"/>
                </a:lnTo>
                <a:lnTo>
                  <a:pt x="1929" y="2295"/>
                </a:lnTo>
                <a:lnTo>
                  <a:pt x="1929" y="2293"/>
                </a:lnTo>
                <a:lnTo>
                  <a:pt x="1927" y="2293"/>
                </a:lnTo>
                <a:lnTo>
                  <a:pt x="1927" y="2292"/>
                </a:lnTo>
                <a:lnTo>
                  <a:pt x="1926" y="2292"/>
                </a:lnTo>
                <a:lnTo>
                  <a:pt x="1924" y="2292"/>
                </a:lnTo>
                <a:lnTo>
                  <a:pt x="1924" y="2290"/>
                </a:lnTo>
                <a:lnTo>
                  <a:pt x="1923" y="2290"/>
                </a:lnTo>
                <a:lnTo>
                  <a:pt x="1921" y="2290"/>
                </a:lnTo>
                <a:lnTo>
                  <a:pt x="1921" y="2289"/>
                </a:lnTo>
                <a:lnTo>
                  <a:pt x="1920" y="2289"/>
                </a:lnTo>
                <a:lnTo>
                  <a:pt x="1920" y="2288"/>
                </a:lnTo>
                <a:lnTo>
                  <a:pt x="1921" y="2288"/>
                </a:lnTo>
                <a:lnTo>
                  <a:pt x="1923" y="2288"/>
                </a:lnTo>
                <a:lnTo>
                  <a:pt x="1924" y="2288"/>
                </a:lnTo>
                <a:lnTo>
                  <a:pt x="1926" y="2288"/>
                </a:lnTo>
                <a:lnTo>
                  <a:pt x="1926" y="2286"/>
                </a:lnTo>
                <a:lnTo>
                  <a:pt x="1927" y="2286"/>
                </a:lnTo>
                <a:lnTo>
                  <a:pt x="1927" y="2285"/>
                </a:lnTo>
                <a:lnTo>
                  <a:pt x="1929" y="2285"/>
                </a:lnTo>
                <a:lnTo>
                  <a:pt x="1929" y="2283"/>
                </a:lnTo>
                <a:lnTo>
                  <a:pt x="1929" y="2282"/>
                </a:lnTo>
                <a:lnTo>
                  <a:pt x="1930" y="2282"/>
                </a:lnTo>
                <a:lnTo>
                  <a:pt x="1930" y="2280"/>
                </a:lnTo>
                <a:lnTo>
                  <a:pt x="1931" y="2280"/>
                </a:lnTo>
                <a:lnTo>
                  <a:pt x="1933" y="2280"/>
                </a:lnTo>
                <a:lnTo>
                  <a:pt x="1933" y="2279"/>
                </a:lnTo>
                <a:lnTo>
                  <a:pt x="1934" y="2279"/>
                </a:lnTo>
                <a:lnTo>
                  <a:pt x="1934" y="2280"/>
                </a:lnTo>
                <a:lnTo>
                  <a:pt x="1934" y="2282"/>
                </a:lnTo>
                <a:lnTo>
                  <a:pt x="1933" y="2282"/>
                </a:lnTo>
                <a:lnTo>
                  <a:pt x="1933" y="2283"/>
                </a:lnTo>
                <a:lnTo>
                  <a:pt x="1933" y="2285"/>
                </a:lnTo>
                <a:lnTo>
                  <a:pt x="1933" y="2286"/>
                </a:lnTo>
                <a:lnTo>
                  <a:pt x="1934" y="2286"/>
                </a:lnTo>
                <a:lnTo>
                  <a:pt x="1934" y="2285"/>
                </a:lnTo>
                <a:lnTo>
                  <a:pt x="1934" y="2283"/>
                </a:lnTo>
                <a:lnTo>
                  <a:pt x="1936" y="2283"/>
                </a:lnTo>
                <a:lnTo>
                  <a:pt x="1936" y="2282"/>
                </a:lnTo>
                <a:lnTo>
                  <a:pt x="1936" y="2280"/>
                </a:lnTo>
                <a:lnTo>
                  <a:pt x="1936" y="2279"/>
                </a:lnTo>
                <a:lnTo>
                  <a:pt x="1936" y="2277"/>
                </a:lnTo>
                <a:lnTo>
                  <a:pt x="1936" y="2276"/>
                </a:lnTo>
                <a:lnTo>
                  <a:pt x="1937" y="2276"/>
                </a:lnTo>
                <a:lnTo>
                  <a:pt x="1937" y="2277"/>
                </a:lnTo>
                <a:lnTo>
                  <a:pt x="1939" y="2277"/>
                </a:lnTo>
                <a:lnTo>
                  <a:pt x="1939" y="2276"/>
                </a:lnTo>
                <a:lnTo>
                  <a:pt x="1940" y="2276"/>
                </a:lnTo>
                <a:lnTo>
                  <a:pt x="1940" y="2277"/>
                </a:lnTo>
                <a:lnTo>
                  <a:pt x="1940" y="2279"/>
                </a:lnTo>
                <a:lnTo>
                  <a:pt x="1940" y="2280"/>
                </a:lnTo>
                <a:lnTo>
                  <a:pt x="1942" y="2280"/>
                </a:lnTo>
                <a:lnTo>
                  <a:pt x="1942" y="2279"/>
                </a:lnTo>
                <a:lnTo>
                  <a:pt x="1942" y="2277"/>
                </a:lnTo>
                <a:lnTo>
                  <a:pt x="1943" y="2277"/>
                </a:lnTo>
                <a:lnTo>
                  <a:pt x="1943" y="2279"/>
                </a:lnTo>
                <a:lnTo>
                  <a:pt x="1945" y="2279"/>
                </a:lnTo>
                <a:lnTo>
                  <a:pt x="1945" y="2280"/>
                </a:lnTo>
                <a:lnTo>
                  <a:pt x="1946" y="2280"/>
                </a:lnTo>
                <a:lnTo>
                  <a:pt x="1946" y="2279"/>
                </a:lnTo>
                <a:lnTo>
                  <a:pt x="1946" y="2279"/>
                </a:lnTo>
                <a:lnTo>
                  <a:pt x="1947" y="2279"/>
                </a:lnTo>
                <a:lnTo>
                  <a:pt x="1947" y="2280"/>
                </a:lnTo>
                <a:lnTo>
                  <a:pt x="1947" y="2282"/>
                </a:lnTo>
                <a:lnTo>
                  <a:pt x="1946" y="2282"/>
                </a:lnTo>
                <a:lnTo>
                  <a:pt x="1946" y="2283"/>
                </a:lnTo>
                <a:lnTo>
                  <a:pt x="1946" y="2285"/>
                </a:lnTo>
                <a:lnTo>
                  <a:pt x="1946" y="2285"/>
                </a:lnTo>
                <a:lnTo>
                  <a:pt x="1946" y="2286"/>
                </a:lnTo>
                <a:lnTo>
                  <a:pt x="1946" y="2288"/>
                </a:lnTo>
                <a:lnTo>
                  <a:pt x="1946" y="2288"/>
                </a:lnTo>
                <a:lnTo>
                  <a:pt x="1946" y="2286"/>
                </a:lnTo>
                <a:lnTo>
                  <a:pt x="1947" y="2286"/>
                </a:lnTo>
                <a:lnTo>
                  <a:pt x="1947" y="2288"/>
                </a:lnTo>
                <a:lnTo>
                  <a:pt x="1947" y="2289"/>
                </a:lnTo>
                <a:lnTo>
                  <a:pt x="1949" y="2289"/>
                </a:lnTo>
                <a:lnTo>
                  <a:pt x="1949" y="2290"/>
                </a:lnTo>
                <a:lnTo>
                  <a:pt x="1947" y="2290"/>
                </a:lnTo>
                <a:lnTo>
                  <a:pt x="1947" y="2292"/>
                </a:lnTo>
                <a:lnTo>
                  <a:pt x="1947" y="2293"/>
                </a:lnTo>
                <a:lnTo>
                  <a:pt x="1947" y="2295"/>
                </a:lnTo>
                <a:lnTo>
                  <a:pt x="1947" y="2296"/>
                </a:lnTo>
                <a:lnTo>
                  <a:pt x="1947" y="2298"/>
                </a:lnTo>
                <a:lnTo>
                  <a:pt x="1949" y="2298"/>
                </a:lnTo>
                <a:lnTo>
                  <a:pt x="1949" y="2296"/>
                </a:lnTo>
                <a:lnTo>
                  <a:pt x="1950" y="2296"/>
                </a:lnTo>
                <a:lnTo>
                  <a:pt x="1950" y="2295"/>
                </a:lnTo>
                <a:lnTo>
                  <a:pt x="1952" y="2295"/>
                </a:lnTo>
                <a:lnTo>
                  <a:pt x="1952" y="2293"/>
                </a:lnTo>
                <a:lnTo>
                  <a:pt x="1950" y="2293"/>
                </a:lnTo>
                <a:lnTo>
                  <a:pt x="1950" y="2292"/>
                </a:lnTo>
                <a:lnTo>
                  <a:pt x="1952" y="2292"/>
                </a:lnTo>
                <a:lnTo>
                  <a:pt x="1953" y="2292"/>
                </a:lnTo>
                <a:lnTo>
                  <a:pt x="1953" y="2293"/>
                </a:lnTo>
                <a:lnTo>
                  <a:pt x="1953" y="2295"/>
                </a:lnTo>
                <a:lnTo>
                  <a:pt x="1955" y="2295"/>
                </a:lnTo>
                <a:lnTo>
                  <a:pt x="1955" y="2296"/>
                </a:lnTo>
                <a:lnTo>
                  <a:pt x="1956" y="2296"/>
                </a:lnTo>
                <a:lnTo>
                  <a:pt x="1956" y="2298"/>
                </a:lnTo>
                <a:lnTo>
                  <a:pt x="1955" y="2298"/>
                </a:lnTo>
                <a:lnTo>
                  <a:pt x="1955" y="2299"/>
                </a:lnTo>
                <a:lnTo>
                  <a:pt x="1955" y="2301"/>
                </a:lnTo>
                <a:lnTo>
                  <a:pt x="1953" y="2301"/>
                </a:lnTo>
                <a:lnTo>
                  <a:pt x="1953" y="2302"/>
                </a:lnTo>
                <a:lnTo>
                  <a:pt x="1955" y="2302"/>
                </a:lnTo>
                <a:lnTo>
                  <a:pt x="1955" y="2301"/>
                </a:lnTo>
                <a:lnTo>
                  <a:pt x="1956" y="2301"/>
                </a:lnTo>
                <a:lnTo>
                  <a:pt x="1956" y="2299"/>
                </a:lnTo>
                <a:lnTo>
                  <a:pt x="1958" y="2299"/>
                </a:lnTo>
                <a:lnTo>
                  <a:pt x="1958" y="2298"/>
                </a:lnTo>
                <a:lnTo>
                  <a:pt x="1958" y="2296"/>
                </a:lnTo>
                <a:lnTo>
                  <a:pt x="1956" y="2296"/>
                </a:lnTo>
                <a:lnTo>
                  <a:pt x="1956" y="2295"/>
                </a:lnTo>
                <a:lnTo>
                  <a:pt x="1958" y="2295"/>
                </a:lnTo>
                <a:lnTo>
                  <a:pt x="1958" y="2293"/>
                </a:lnTo>
                <a:lnTo>
                  <a:pt x="1958" y="2292"/>
                </a:lnTo>
                <a:lnTo>
                  <a:pt x="1958" y="2290"/>
                </a:lnTo>
                <a:lnTo>
                  <a:pt x="1958" y="2289"/>
                </a:lnTo>
                <a:lnTo>
                  <a:pt x="1959" y="2289"/>
                </a:lnTo>
                <a:lnTo>
                  <a:pt x="1959" y="2288"/>
                </a:lnTo>
                <a:lnTo>
                  <a:pt x="1959" y="2286"/>
                </a:lnTo>
                <a:lnTo>
                  <a:pt x="1960" y="2286"/>
                </a:lnTo>
                <a:lnTo>
                  <a:pt x="1960" y="2288"/>
                </a:lnTo>
                <a:lnTo>
                  <a:pt x="1962" y="2288"/>
                </a:lnTo>
                <a:lnTo>
                  <a:pt x="1962" y="2289"/>
                </a:lnTo>
                <a:lnTo>
                  <a:pt x="1963" y="2289"/>
                </a:lnTo>
                <a:lnTo>
                  <a:pt x="1963" y="2290"/>
                </a:lnTo>
                <a:lnTo>
                  <a:pt x="1965" y="2290"/>
                </a:lnTo>
                <a:lnTo>
                  <a:pt x="1965" y="2292"/>
                </a:lnTo>
                <a:lnTo>
                  <a:pt x="1966" y="2292"/>
                </a:lnTo>
                <a:lnTo>
                  <a:pt x="1966" y="2293"/>
                </a:lnTo>
                <a:lnTo>
                  <a:pt x="1965" y="2293"/>
                </a:lnTo>
                <a:lnTo>
                  <a:pt x="1965" y="2295"/>
                </a:lnTo>
                <a:lnTo>
                  <a:pt x="1966" y="2295"/>
                </a:lnTo>
                <a:lnTo>
                  <a:pt x="1966" y="2296"/>
                </a:lnTo>
                <a:lnTo>
                  <a:pt x="1968" y="2296"/>
                </a:lnTo>
                <a:lnTo>
                  <a:pt x="1968" y="2295"/>
                </a:lnTo>
                <a:lnTo>
                  <a:pt x="1969" y="2295"/>
                </a:lnTo>
                <a:lnTo>
                  <a:pt x="1969" y="2296"/>
                </a:lnTo>
                <a:lnTo>
                  <a:pt x="1971" y="2296"/>
                </a:lnTo>
                <a:lnTo>
                  <a:pt x="1971" y="2295"/>
                </a:lnTo>
                <a:lnTo>
                  <a:pt x="1972" y="2295"/>
                </a:lnTo>
                <a:lnTo>
                  <a:pt x="1971" y="2293"/>
                </a:lnTo>
                <a:lnTo>
                  <a:pt x="1972" y="2293"/>
                </a:lnTo>
                <a:lnTo>
                  <a:pt x="1972" y="2292"/>
                </a:lnTo>
                <a:lnTo>
                  <a:pt x="1972" y="2290"/>
                </a:lnTo>
                <a:lnTo>
                  <a:pt x="1973" y="2290"/>
                </a:lnTo>
                <a:lnTo>
                  <a:pt x="1975" y="2290"/>
                </a:lnTo>
                <a:lnTo>
                  <a:pt x="1975" y="2289"/>
                </a:lnTo>
                <a:lnTo>
                  <a:pt x="1975" y="2288"/>
                </a:lnTo>
                <a:lnTo>
                  <a:pt x="1976" y="2288"/>
                </a:lnTo>
                <a:lnTo>
                  <a:pt x="1976" y="2289"/>
                </a:lnTo>
                <a:lnTo>
                  <a:pt x="1976" y="2290"/>
                </a:lnTo>
                <a:lnTo>
                  <a:pt x="1976" y="2292"/>
                </a:lnTo>
                <a:lnTo>
                  <a:pt x="1978" y="2292"/>
                </a:lnTo>
                <a:lnTo>
                  <a:pt x="1978" y="2293"/>
                </a:lnTo>
                <a:lnTo>
                  <a:pt x="1978" y="2295"/>
                </a:lnTo>
                <a:lnTo>
                  <a:pt x="1976" y="2295"/>
                </a:lnTo>
                <a:lnTo>
                  <a:pt x="1976" y="2296"/>
                </a:lnTo>
                <a:lnTo>
                  <a:pt x="1976" y="2298"/>
                </a:lnTo>
                <a:lnTo>
                  <a:pt x="1976" y="2299"/>
                </a:lnTo>
                <a:lnTo>
                  <a:pt x="1976" y="2301"/>
                </a:lnTo>
                <a:lnTo>
                  <a:pt x="1975" y="2301"/>
                </a:lnTo>
                <a:lnTo>
                  <a:pt x="1975" y="2302"/>
                </a:lnTo>
                <a:lnTo>
                  <a:pt x="1975" y="2302"/>
                </a:lnTo>
                <a:lnTo>
                  <a:pt x="1975" y="2303"/>
                </a:lnTo>
                <a:lnTo>
                  <a:pt x="1975" y="2305"/>
                </a:lnTo>
                <a:lnTo>
                  <a:pt x="1973" y="2305"/>
                </a:lnTo>
                <a:lnTo>
                  <a:pt x="1973" y="2306"/>
                </a:lnTo>
                <a:lnTo>
                  <a:pt x="1975" y="2306"/>
                </a:lnTo>
                <a:lnTo>
                  <a:pt x="1975" y="2308"/>
                </a:lnTo>
                <a:lnTo>
                  <a:pt x="1973" y="2308"/>
                </a:lnTo>
                <a:lnTo>
                  <a:pt x="1973" y="2309"/>
                </a:lnTo>
                <a:lnTo>
                  <a:pt x="1973" y="2311"/>
                </a:lnTo>
                <a:lnTo>
                  <a:pt x="1975" y="2311"/>
                </a:lnTo>
                <a:lnTo>
                  <a:pt x="1975" y="2309"/>
                </a:lnTo>
                <a:lnTo>
                  <a:pt x="1976" y="2309"/>
                </a:lnTo>
                <a:lnTo>
                  <a:pt x="1976" y="2308"/>
                </a:lnTo>
                <a:lnTo>
                  <a:pt x="1976" y="2306"/>
                </a:lnTo>
                <a:lnTo>
                  <a:pt x="1978" y="2306"/>
                </a:lnTo>
                <a:lnTo>
                  <a:pt x="1978" y="2305"/>
                </a:lnTo>
                <a:lnTo>
                  <a:pt x="1978" y="2303"/>
                </a:lnTo>
                <a:lnTo>
                  <a:pt x="1978" y="2302"/>
                </a:lnTo>
                <a:lnTo>
                  <a:pt x="1978" y="2302"/>
                </a:lnTo>
                <a:lnTo>
                  <a:pt x="1979" y="2302"/>
                </a:lnTo>
                <a:lnTo>
                  <a:pt x="1979" y="2301"/>
                </a:lnTo>
                <a:lnTo>
                  <a:pt x="1981" y="2301"/>
                </a:lnTo>
                <a:lnTo>
                  <a:pt x="1981" y="2302"/>
                </a:lnTo>
                <a:lnTo>
                  <a:pt x="1981" y="2302"/>
                </a:lnTo>
                <a:lnTo>
                  <a:pt x="1981" y="2303"/>
                </a:lnTo>
                <a:lnTo>
                  <a:pt x="1979" y="2303"/>
                </a:lnTo>
                <a:lnTo>
                  <a:pt x="1979" y="2305"/>
                </a:lnTo>
                <a:lnTo>
                  <a:pt x="1981" y="2305"/>
                </a:lnTo>
                <a:lnTo>
                  <a:pt x="1981" y="2303"/>
                </a:lnTo>
                <a:lnTo>
                  <a:pt x="1981" y="2303"/>
                </a:lnTo>
                <a:lnTo>
                  <a:pt x="1981" y="2302"/>
                </a:lnTo>
                <a:lnTo>
                  <a:pt x="1982" y="2302"/>
                </a:lnTo>
                <a:lnTo>
                  <a:pt x="1982" y="2302"/>
                </a:lnTo>
                <a:lnTo>
                  <a:pt x="1982" y="2301"/>
                </a:lnTo>
                <a:lnTo>
                  <a:pt x="1982" y="2299"/>
                </a:lnTo>
                <a:lnTo>
                  <a:pt x="1984" y="2299"/>
                </a:lnTo>
                <a:lnTo>
                  <a:pt x="1984" y="2298"/>
                </a:lnTo>
                <a:lnTo>
                  <a:pt x="1984" y="2296"/>
                </a:lnTo>
                <a:lnTo>
                  <a:pt x="1985" y="2296"/>
                </a:lnTo>
                <a:lnTo>
                  <a:pt x="1985" y="2298"/>
                </a:lnTo>
                <a:close/>
                <a:moveTo>
                  <a:pt x="1929" y="2288"/>
                </a:moveTo>
                <a:lnTo>
                  <a:pt x="1927" y="2288"/>
                </a:lnTo>
                <a:lnTo>
                  <a:pt x="1927" y="2289"/>
                </a:lnTo>
                <a:lnTo>
                  <a:pt x="1927" y="2290"/>
                </a:lnTo>
                <a:lnTo>
                  <a:pt x="1929" y="2290"/>
                </a:lnTo>
                <a:lnTo>
                  <a:pt x="1929" y="2289"/>
                </a:lnTo>
                <a:lnTo>
                  <a:pt x="1929" y="2288"/>
                </a:lnTo>
                <a:close/>
                <a:moveTo>
                  <a:pt x="1920" y="2319"/>
                </a:moveTo>
                <a:lnTo>
                  <a:pt x="1918" y="2319"/>
                </a:lnTo>
                <a:lnTo>
                  <a:pt x="1918" y="2321"/>
                </a:lnTo>
                <a:lnTo>
                  <a:pt x="1920" y="2321"/>
                </a:lnTo>
                <a:lnTo>
                  <a:pt x="1920" y="2319"/>
                </a:lnTo>
                <a:close/>
                <a:moveTo>
                  <a:pt x="1920" y="2308"/>
                </a:moveTo>
                <a:lnTo>
                  <a:pt x="1918" y="2308"/>
                </a:lnTo>
                <a:lnTo>
                  <a:pt x="1918" y="2309"/>
                </a:lnTo>
                <a:lnTo>
                  <a:pt x="1918" y="2311"/>
                </a:lnTo>
                <a:lnTo>
                  <a:pt x="1920" y="2311"/>
                </a:lnTo>
                <a:lnTo>
                  <a:pt x="1920" y="2309"/>
                </a:lnTo>
                <a:lnTo>
                  <a:pt x="1920" y="2308"/>
                </a:lnTo>
                <a:close/>
                <a:moveTo>
                  <a:pt x="1930" y="2305"/>
                </a:moveTo>
                <a:lnTo>
                  <a:pt x="1929" y="2305"/>
                </a:lnTo>
                <a:lnTo>
                  <a:pt x="1929" y="2303"/>
                </a:lnTo>
                <a:lnTo>
                  <a:pt x="1929" y="2302"/>
                </a:lnTo>
                <a:lnTo>
                  <a:pt x="1927" y="2302"/>
                </a:lnTo>
                <a:lnTo>
                  <a:pt x="1927" y="2303"/>
                </a:lnTo>
                <a:lnTo>
                  <a:pt x="1927" y="2305"/>
                </a:lnTo>
                <a:lnTo>
                  <a:pt x="1927" y="2306"/>
                </a:lnTo>
                <a:lnTo>
                  <a:pt x="1929" y="2306"/>
                </a:lnTo>
                <a:lnTo>
                  <a:pt x="1930" y="2306"/>
                </a:lnTo>
                <a:lnTo>
                  <a:pt x="1930" y="2305"/>
                </a:lnTo>
                <a:close/>
                <a:moveTo>
                  <a:pt x="3222" y="2315"/>
                </a:moveTo>
                <a:lnTo>
                  <a:pt x="3222" y="2316"/>
                </a:lnTo>
                <a:lnTo>
                  <a:pt x="3223" y="2316"/>
                </a:lnTo>
                <a:lnTo>
                  <a:pt x="3223" y="2315"/>
                </a:lnTo>
                <a:lnTo>
                  <a:pt x="3223" y="2314"/>
                </a:lnTo>
                <a:lnTo>
                  <a:pt x="3222" y="2314"/>
                </a:lnTo>
                <a:lnTo>
                  <a:pt x="3220" y="2314"/>
                </a:lnTo>
                <a:lnTo>
                  <a:pt x="3220" y="2315"/>
                </a:lnTo>
                <a:lnTo>
                  <a:pt x="3222" y="2315"/>
                </a:lnTo>
                <a:close/>
                <a:moveTo>
                  <a:pt x="3129" y="2309"/>
                </a:moveTo>
                <a:lnTo>
                  <a:pt x="3130" y="2309"/>
                </a:lnTo>
                <a:lnTo>
                  <a:pt x="3130" y="2311"/>
                </a:lnTo>
                <a:lnTo>
                  <a:pt x="3132" y="2311"/>
                </a:lnTo>
                <a:lnTo>
                  <a:pt x="3132" y="2309"/>
                </a:lnTo>
                <a:lnTo>
                  <a:pt x="3133" y="2309"/>
                </a:lnTo>
                <a:lnTo>
                  <a:pt x="3133" y="2308"/>
                </a:lnTo>
                <a:lnTo>
                  <a:pt x="3132" y="2308"/>
                </a:lnTo>
                <a:lnTo>
                  <a:pt x="3130" y="2308"/>
                </a:lnTo>
                <a:lnTo>
                  <a:pt x="3130" y="2306"/>
                </a:lnTo>
                <a:lnTo>
                  <a:pt x="3132" y="2306"/>
                </a:lnTo>
                <a:lnTo>
                  <a:pt x="3133" y="2306"/>
                </a:lnTo>
                <a:lnTo>
                  <a:pt x="3133" y="2305"/>
                </a:lnTo>
                <a:lnTo>
                  <a:pt x="3132" y="2305"/>
                </a:lnTo>
                <a:lnTo>
                  <a:pt x="3130" y="2305"/>
                </a:lnTo>
                <a:lnTo>
                  <a:pt x="3129" y="2305"/>
                </a:lnTo>
                <a:lnTo>
                  <a:pt x="3129" y="2306"/>
                </a:lnTo>
                <a:lnTo>
                  <a:pt x="3127" y="2306"/>
                </a:lnTo>
                <a:lnTo>
                  <a:pt x="3127" y="2308"/>
                </a:lnTo>
                <a:lnTo>
                  <a:pt x="3129" y="2308"/>
                </a:lnTo>
                <a:lnTo>
                  <a:pt x="3129" y="2309"/>
                </a:lnTo>
                <a:close/>
                <a:moveTo>
                  <a:pt x="3126" y="2305"/>
                </a:moveTo>
                <a:lnTo>
                  <a:pt x="3126" y="2305"/>
                </a:lnTo>
                <a:lnTo>
                  <a:pt x="3125" y="2305"/>
                </a:lnTo>
                <a:lnTo>
                  <a:pt x="3125" y="2306"/>
                </a:lnTo>
                <a:lnTo>
                  <a:pt x="3126" y="2306"/>
                </a:lnTo>
                <a:lnTo>
                  <a:pt x="3126" y="2308"/>
                </a:lnTo>
                <a:lnTo>
                  <a:pt x="3126" y="2308"/>
                </a:lnTo>
                <a:lnTo>
                  <a:pt x="3126" y="2306"/>
                </a:lnTo>
                <a:lnTo>
                  <a:pt x="3126" y="2305"/>
                </a:lnTo>
                <a:close/>
                <a:moveTo>
                  <a:pt x="3181" y="2290"/>
                </a:moveTo>
                <a:lnTo>
                  <a:pt x="3180" y="2290"/>
                </a:lnTo>
                <a:lnTo>
                  <a:pt x="3178" y="2290"/>
                </a:lnTo>
                <a:lnTo>
                  <a:pt x="3177" y="2290"/>
                </a:lnTo>
                <a:lnTo>
                  <a:pt x="3175" y="2290"/>
                </a:lnTo>
                <a:lnTo>
                  <a:pt x="3175" y="2292"/>
                </a:lnTo>
                <a:lnTo>
                  <a:pt x="3174" y="2292"/>
                </a:lnTo>
                <a:lnTo>
                  <a:pt x="3174" y="2293"/>
                </a:lnTo>
                <a:lnTo>
                  <a:pt x="3175" y="2293"/>
                </a:lnTo>
                <a:lnTo>
                  <a:pt x="3175" y="2295"/>
                </a:lnTo>
                <a:lnTo>
                  <a:pt x="3175" y="2296"/>
                </a:lnTo>
                <a:lnTo>
                  <a:pt x="3177" y="2296"/>
                </a:lnTo>
                <a:lnTo>
                  <a:pt x="3177" y="2298"/>
                </a:lnTo>
                <a:lnTo>
                  <a:pt x="3178" y="2298"/>
                </a:lnTo>
                <a:lnTo>
                  <a:pt x="3180" y="2298"/>
                </a:lnTo>
                <a:lnTo>
                  <a:pt x="3181" y="2298"/>
                </a:lnTo>
                <a:lnTo>
                  <a:pt x="3182" y="2298"/>
                </a:lnTo>
                <a:lnTo>
                  <a:pt x="3184" y="2298"/>
                </a:lnTo>
                <a:lnTo>
                  <a:pt x="3185" y="2298"/>
                </a:lnTo>
                <a:lnTo>
                  <a:pt x="3187" y="2298"/>
                </a:lnTo>
                <a:lnTo>
                  <a:pt x="3188" y="2298"/>
                </a:lnTo>
                <a:lnTo>
                  <a:pt x="3188" y="2296"/>
                </a:lnTo>
                <a:lnTo>
                  <a:pt x="3188" y="2295"/>
                </a:lnTo>
                <a:lnTo>
                  <a:pt x="3187" y="2295"/>
                </a:lnTo>
                <a:lnTo>
                  <a:pt x="3185" y="2295"/>
                </a:lnTo>
                <a:lnTo>
                  <a:pt x="3185" y="2293"/>
                </a:lnTo>
                <a:lnTo>
                  <a:pt x="3185" y="2292"/>
                </a:lnTo>
                <a:lnTo>
                  <a:pt x="3184" y="2292"/>
                </a:lnTo>
                <a:lnTo>
                  <a:pt x="3182" y="2292"/>
                </a:lnTo>
                <a:lnTo>
                  <a:pt x="3182" y="2290"/>
                </a:lnTo>
                <a:lnTo>
                  <a:pt x="3181" y="2290"/>
                </a:lnTo>
                <a:close/>
                <a:moveTo>
                  <a:pt x="3232" y="2276"/>
                </a:moveTo>
                <a:lnTo>
                  <a:pt x="3232" y="2277"/>
                </a:lnTo>
                <a:lnTo>
                  <a:pt x="3233" y="2277"/>
                </a:lnTo>
                <a:lnTo>
                  <a:pt x="3233" y="2279"/>
                </a:lnTo>
                <a:lnTo>
                  <a:pt x="3233" y="2280"/>
                </a:lnTo>
                <a:lnTo>
                  <a:pt x="3235" y="2280"/>
                </a:lnTo>
                <a:lnTo>
                  <a:pt x="3235" y="2282"/>
                </a:lnTo>
                <a:lnTo>
                  <a:pt x="3235" y="2283"/>
                </a:lnTo>
                <a:lnTo>
                  <a:pt x="3235" y="2285"/>
                </a:lnTo>
                <a:lnTo>
                  <a:pt x="3236" y="2285"/>
                </a:lnTo>
                <a:lnTo>
                  <a:pt x="3236" y="2286"/>
                </a:lnTo>
                <a:lnTo>
                  <a:pt x="3236" y="2288"/>
                </a:lnTo>
                <a:lnTo>
                  <a:pt x="3237" y="2288"/>
                </a:lnTo>
                <a:lnTo>
                  <a:pt x="3237" y="2289"/>
                </a:lnTo>
                <a:lnTo>
                  <a:pt x="3237" y="2290"/>
                </a:lnTo>
                <a:lnTo>
                  <a:pt x="3239" y="2290"/>
                </a:lnTo>
                <a:lnTo>
                  <a:pt x="3239" y="2292"/>
                </a:lnTo>
                <a:lnTo>
                  <a:pt x="3240" y="2292"/>
                </a:lnTo>
                <a:lnTo>
                  <a:pt x="3240" y="2290"/>
                </a:lnTo>
                <a:lnTo>
                  <a:pt x="3240" y="2289"/>
                </a:lnTo>
                <a:lnTo>
                  <a:pt x="3239" y="2289"/>
                </a:lnTo>
                <a:lnTo>
                  <a:pt x="3239" y="2288"/>
                </a:lnTo>
                <a:lnTo>
                  <a:pt x="3239" y="2286"/>
                </a:lnTo>
                <a:lnTo>
                  <a:pt x="3239" y="2285"/>
                </a:lnTo>
                <a:lnTo>
                  <a:pt x="3237" y="2285"/>
                </a:lnTo>
                <a:lnTo>
                  <a:pt x="3237" y="2283"/>
                </a:lnTo>
                <a:lnTo>
                  <a:pt x="3237" y="2282"/>
                </a:lnTo>
                <a:lnTo>
                  <a:pt x="3236" y="2282"/>
                </a:lnTo>
                <a:lnTo>
                  <a:pt x="3236" y="2280"/>
                </a:lnTo>
                <a:lnTo>
                  <a:pt x="3236" y="2279"/>
                </a:lnTo>
                <a:lnTo>
                  <a:pt x="3235" y="2279"/>
                </a:lnTo>
                <a:lnTo>
                  <a:pt x="3235" y="2277"/>
                </a:lnTo>
                <a:lnTo>
                  <a:pt x="3235" y="2276"/>
                </a:lnTo>
                <a:lnTo>
                  <a:pt x="3233" y="2276"/>
                </a:lnTo>
                <a:lnTo>
                  <a:pt x="3233" y="2274"/>
                </a:lnTo>
                <a:lnTo>
                  <a:pt x="3232" y="2274"/>
                </a:lnTo>
                <a:lnTo>
                  <a:pt x="3232" y="2276"/>
                </a:lnTo>
                <a:close/>
                <a:moveTo>
                  <a:pt x="1939" y="2267"/>
                </a:moveTo>
                <a:lnTo>
                  <a:pt x="1939" y="2266"/>
                </a:lnTo>
                <a:lnTo>
                  <a:pt x="1937" y="2266"/>
                </a:lnTo>
                <a:lnTo>
                  <a:pt x="1937" y="2264"/>
                </a:lnTo>
                <a:lnTo>
                  <a:pt x="1939" y="2264"/>
                </a:lnTo>
                <a:lnTo>
                  <a:pt x="1939" y="2263"/>
                </a:lnTo>
                <a:lnTo>
                  <a:pt x="1939" y="2261"/>
                </a:lnTo>
                <a:lnTo>
                  <a:pt x="1940" y="2261"/>
                </a:lnTo>
                <a:lnTo>
                  <a:pt x="1940" y="2263"/>
                </a:lnTo>
                <a:lnTo>
                  <a:pt x="1940" y="2264"/>
                </a:lnTo>
                <a:lnTo>
                  <a:pt x="1940" y="2266"/>
                </a:lnTo>
                <a:lnTo>
                  <a:pt x="1940" y="2267"/>
                </a:lnTo>
                <a:lnTo>
                  <a:pt x="1940" y="2267"/>
                </a:lnTo>
                <a:lnTo>
                  <a:pt x="1942" y="2267"/>
                </a:lnTo>
                <a:lnTo>
                  <a:pt x="1942" y="2267"/>
                </a:lnTo>
                <a:lnTo>
                  <a:pt x="1943" y="2267"/>
                </a:lnTo>
                <a:lnTo>
                  <a:pt x="1943" y="2267"/>
                </a:lnTo>
                <a:lnTo>
                  <a:pt x="1942" y="2266"/>
                </a:lnTo>
                <a:lnTo>
                  <a:pt x="1942" y="2264"/>
                </a:lnTo>
                <a:lnTo>
                  <a:pt x="1942" y="2263"/>
                </a:lnTo>
                <a:lnTo>
                  <a:pt x="1942" y="2261"/>
                </a:lnTo>
                <a:lnTo>
                  <a:pt x="1940" y="2261"/>
                </a:lnTo>
                <a:lnTo>
                  <a:pt x="1940" y="2260"/>
                </a:lnTo>
                <a:lnTo>
                  <a:pt x="1942" y="2260"/>
                </a:lnTo>
                <a:lnTo>
                  <a:pt x="1943" y="2260"/>
                </a:lnTo>
                <a:lnTo>
                  <a:pt x="1943" y="2259"/>
                </a:lnTo>
                <a:lnTo>
                  <a:pt x="1943" y="2257"/>
                </a:lnTo>
                <a:lnTo>
                  <a:pt x="1945" y="2257"/>
                </a:lnTo>
                <a:lnTo>
                  <a:pt x="1945" y="2259"/>
                </a:lnTo>
                <a:lnTo>
                  <a:pt x="1945" y="2260"/>
                </a:lnTo>
                <a:lnTo>
                  <a:pt x="1945" y="2261"/>
                </a:lnTo>
                <a:lnTo>
                  <a:pt x="1946" y="2261"/>
                </a:lnTo>
                <a:lnTo>
                  <a:pt x="1946" y="2261"/>
                </a:lnTo>
                <a:lnTo>
                  <a:pt x="1947" y="2261"/>
                </a:lnTo>
                <a:lnTo>
                  <a:pt x="1947" y="2260"/>
                </a:lnTo>
                <a:lnTo>
                  <a:pt x="1949" y="2260"/>
                </a:lnTo>
                <a:lnTo>
                  <a:pt x="1949" y="2259"/>
                </a:lnTo>
                <a:lnTo>
                  <a:pt x="1950" y="2259"/>
                </a:lnTo>
                <a:lnTo>
                  <a:pt x="1950" y="2257"/>
                </a:lnTo>
                <a:lnTo>
                  <a:pt x="1950" y="2256"/>
                </a:lnTo>
                <a:lnTo>
                  <a:pt x="1952" y="2256"/>
                </a:lnTo>
                <a:lnTo>
                  <a:pt x="1952" y="2257"/>
                </a:lnTo>
                <a:lnTo>
                  <a:pt x="1952" y="2259"/>
                </a:lnTo>
                <a:lnTo>
                  <a:pt x="1953" y="2259"/>
                </a:lnTo>
                <a:lnTo>
                  <a:pt x="1955" y="2259"/>
                </a:lnTo>
                <a:lnTo>
                  <a:pt x="1955" y="2257"/>
                </a:lnTo>
                <a:lnTo>
                  <a:pt x="1955" y="2256"/>
                </a:lnTo>
                <a:lnTo>
                  <a:pt x="1956" y="2256"/>
                </a:lnTo>
                <a:lnTo>
                  <a:pt x="1958" y="2256"/>
                </a:lnTo>
                <a:lnTo>
                  <a:pt x="1958" y="2257"/>
                </a:lnTo>
                <a:lnTo>
                  <a:pt x="1959" y="2257"/>
                </a:lnTo>
                <a:lnTo>
                  <a:pt x="1959" y="2259"/>
                </a:lnTo>
                <a:lnTo>
                  <a:pt x="1959" y="2260"/>
                </a:lnTo>
                <a:lnTo>
                  <a:pt x="1959" y="2261"/>
                </a:lnTo>
                <a:lnTo>
                  <a:pt x="1959" y="2263"/>
                </a:lnTo>
                <a:lnTo>
                  <a:pt x="1959" y="2264"/>
                </a:lnTo>
                <a:lnTo>
                  <a:pt x="1958" y="2264"/>
                </a:lnTo>
                <a:lnTo>
                  <a:pt x="1958" y="2266"/>
                </a:lnTo>
                <a:lnTo>
                  <a:pt x="1956" y="2266"/>
                </a:lnTo>
                <a:lnTo>
                  <a:pt x="1956" y="2267"/>
                </a:lnTo>
                <a:lnTo>
                  <a:pt x="1956" y="2267"/>
                </a:lnTo>
                <a:lnTo>
                  <a:pt x="1958" y="2267"/>
                </a:lnTo>
                <a:lnTo>
                  <a:pt x="1958" y="2269"/>
                </a:lnTo>
                <a:lnTo>
                  <a:pt x="1956" y="2269"/>
                </a:lnTo>
                <a:lnTo>
                  <a:pt x="1956" y="2270"/>
                </a:lnTo>
                <a:lnTo>
                  <a:pt x="1955" y="2270"/>
                </a:lnTo>
                <a:lnTo>
                  <a:pt x="1955" y="2272"/>
                </a:lnTo>
                <a:lnTo>
                  <a:pt x="1953" y="2272"/>
                </a:lnTo>
                <a:lnTo>
                  <a:pt x="1953" y="2273"/>
                </a:lnTo>
                <a:lnTo>
                  <a:pt x="1952" y="2273"/>
                </a:lnTo>
                <a:lnTo>
                  <a:pt x="1952" y="2274"/>
                </a:lnTo>
                <a:lnTo>
                  <a:pt x="1952" y="2276"/>
                </a:lnTo>
                <a:lnTo>
                  <a:pt x="1950" y="2276"/>
                </a:lnTo>
                <a:lnTo>
                  <a:pt x="1950" y="2277"/>
                </a:lnTo>
                <a:lnTo>
                  <a:pt x="1949" y="2277"/>
                </a:lnTo>
                <a:lnTo>
                  <a:pt x="1947" y="2277"/>
                </a:lnTo>
                <a:lnTo>
                  <a:pt x="1946" y="2277"/>
                </a:lnTo>
                <a:lnTo>
                  <a:pt x="1946" y="2277"/>
                </a:lnTo>
                <a:lnTo>
                  <a:pt x="1946" y="2276"/>
                </a:lnTo>
                <a:lnTo>
                  <a:pt x="1945" y="2276"/>
                </a:lnTo>
                <a:lnTo>
                  <a:pt x="1943" y="2276"/>
                </a:lnTo>
                <a:lnTo>
                  <a:pt x="1943" y="2274"/>
                </a:lnTo>
                <a:lnTo>
                  <a:pt x="1942" y="2274"/>
                </a:lnTo>
                <a:lnTo>
                  <a:pt x="1940" y="2274"/>
                </a:lnTo>
                <a:lnTo>
                  <a:pt x="1939" y="2274"/>
                </a:lnTo>
                <a:lnTo>
                  <a:pt x="1939" y="2273"/>
                </a:lnTo>
                <a:lnTo>
                  <a:pt x="1937" y="2273"/>
                </a:lnTo>
                <a:lnTo>
                  <a:pt x="1937" y="2272"/>
                </a:lnTo>
                <a:lnTo>
                  <a:pt x="1937" y="2270"/>
                </a:lnTo>
                <a:lnTo>
                  <a:pt x="1939" y="2270"/>
                </a:lnTo>
                <a:lnTo>
                  <a:pt x="1940" y="2270"/>
                </a:lnTo>
                <a:lnTo>
                  <a:pt x="1940" y="2269"/>
                </a:lnTo>
                <a:lnTo>
                  <a:pt x="1939" y="2269"/>
                </a:lnTo>
                <a:lnTo>
                  <a:pt x="1937" y="2269"/>
                </a:lnTo>
                <a:lnTo>
                  <a:pt x="1937" y="2267"/>
                </a:lnTo>
                <a:lnTo>
                  <a:pt x="1937" y="2267"/>
                </a:lnTo>
                <a:lnTo>
                  <a:pt x="1939" y="2267"/>
                </a:lnTo>
                <a:close/>
                <a:moveTo>
                  <a:pt x="1952" y="2263"/>
                </a:moveTo>
                <a:lnTo>
                  <a:pt x="1950" y="2264"/>
                </a:lnTo>
                <a:lnTo>
                  <a:pt x="1952" y="2264"/>
                </a:lnTo>
                <a:lnTo>
                  <a:pt x="1952" y="2263"/>
                </a:lnTo>
                <a:close/>
                <a:moveTo>
                  <a:pt x="1949" y="2263"/>
                </a:moveTo>
                <a:lnTo>
                  <a:pt x="1950" y="2263"/>
                </a:lnTo>
                <a:lnTo>
                  <a:pt x="1950" y="2261"/>
                </a:lnTo>
                <a:lnTo>
                  <a:pt x="1952" y="2261"/>
                </a:lnTo>
                <a:lnTo>
                  <a:pt x="1953" y="2260"/>
                </a:lnTo>
                <a:lnTo>
                  <a:pt x="1952" y="2260"/>
                </a:lnTo>
                <a:lnTo>
                  <a:pt x="1950" y="2260"/>
                </a:lnTo>
                <a:lnTo>
                  <a:pt x="1950" y="2261"/>
                </a:lnTo>
                <a:lnTo>
                  <a:pt x="1949" y="2261"/>
                </a:lnTo>
                <a:lnTo>
                  <a:pt x="1949" y="2263"/>
                </a:lnTo>
                <a:close/>
                <a:moveTo>
                  <a:pt x="1945" y="2266"/>
                </a:moveTo>
                <a:lnTo>
                  <a:pt x="1946" y="2266"/>
                </a:lnTo>
                <a:lnTo>
                  <a:pt x="1946" y="2264"/>
                </a:lnTo>
                <a:lnTo>
                  <a:pt x="1946" y="2264"/>
                </a:lnTo>
                <a:lnTo>
                  <a:pt x="1946" y="2263"/>
                </a:lnTo>
                <a:lnTo>
                  <a:pt x="1946" y="2263"/>
                </a:lnTo>
                <a:lnTo>
                  <a:pt x="1945" y="2263"/>
                </a:lnTo>
                <a:lnTo>
                  <a:pt x="1945" y="2264"/>
                </a:lnTo>
                <a:lnTo>
                  <a:pt x="1945" y="2266"/>
                </a:lnTo>
                <a:close/>
                <a:moveTo>
                  <a:pt x="1349" y="2231"/>
                </a:moveTo>
                <a:lnTo>
                  <a:pt x="1349" y="2230"/>
                </a:lnTo>
                <a:lnTo>
                  <a:pt x="1348" y="2230"/>
                </a:lnTo>
                <a:lnTo>
                  <a:pt x="1348" y="2231"/>
                </a:lnTo>
                <a:lnTo>
                  <a:pt x="1348" y="2233"/>
                </a:lnTo>
                <a:lnTo>
                  <a:pt x="1349" y="2233"/>
                </a:lnTo>
                <a:lnTo>
                  <a:pt x="1349" y="2231"/>
                </a:lnTo>
                <a:close/>
                <a:moveTo>
                  <a:pt x="1322" y="2266"/>
                </a:moveTo>
                <a:lnTo>
                  <a:pt x="1320" y="2266"/>
                </a:lnTo>
                <a:lnTo>
                  <a:pt x="1320" y="2267"/>
                </a:lnTo>
                <a:lnTo>
                  <a:pt x="1322" y="2267"/>
                </a:lnTo>
                <a:lnTo>
                  <a:pt x="1322" y="2267"/>
                </a:lnTo>
                <a:lnTo>
                  <a:pt x="1322" y="2266"/>
                </a:lnTo>
                <a:lnTo>
                  <a:pt x="1323" y="2266"/>
                </a:lnTo>
                <a:lnTo>
                  <a:pt x="1325" y="2266"/>
                </a:lnTo>
                <a:lnTo>
                  <a:pt x="1326" y="2266"/>
                </a:lnTo>
                <a:lnTo>
                  <a:pt x="1328" y="2266"/>
                </a:lnTo>
                <a:lnTo>
                  <a:pt x="1328" y="2267"/>
                </a:lnTo>
                <a:lnTo>
                  <a:pt x="1329" y="2267"/>
                </a:lnTo>
                <a:lnTo>
                  <a:pt x="1329" y="2266"/>
                </a:lnTo>
                <a:lnTo>
                  <a:pt x="1331" y="2266"/>
                </a:lnTo>
                <a:lnTo>
                  <a:pt x="1332" y="2266"/>
                </a:lnTo>
                <a:lnTo>
                  <a:pt x="1332" y="2264"/>
                </a:lnTo>
                <a:lnTo>
                  <a:pt x="1334" y="2264"/>
                </a:lnTo>
                <a:lnTo>
                  <a:pt x="1334" y="2263"/>
                </a:lnTo>
                <a:lnTo>
                  <a:pt x="1335" y="2263"/>
                </a:lnTo>
                <a:lnTo>
                  <a:pt x="1335" y="2261"/>
                </a:lnTo>
                <a:lnTo>
                  <a:pt x="1336" y="2261"/>
                </a:lnTo>
                <a:lnTo>
                  <a:pt x="1336" y="2260"/>
                </a:lnTo>
                <a:lnTo>
                  <a:pt x="1336" y="2259"/>
                </a:lnTo>
                <a:lnTo>
                  <a:pt x="1336" y="2257"/>
                </a:lnTo>
                <a:lnTo>
                  <a:pt x="1338" y="2256"/>
                </a:lnTo>
                <a:lnTo>
                  <a:pt x="1338" y="2254"/>
                </a:lnTo>
                <a:lnTo>
                  <a:pt x="1338" y="2253"/>
                </a:lnTo>
                <a:lnTo>
                  <a:pt x="1339" y="2253"/>
                </a:lnTo>
                <a:lnTo>
                  <a:pt x="1339" y="2251"/>
                </a:lnTo>
                <a:lnTo>
                  <a:pt x="1339" y="2250"/>
                </a:lnTo>
                <a:lnTo>
                  <a:pt x="1341" y="2250"/>
                </a:lnTo>
                <a:lnTo>
                  <a:pt x="1341" y="2248"/>
                </a:lnTo>
                <a:lnTo>
                  <a:pt x="1341" y="2247"/>
                </a:lnTo>
                <a:lnTo>
                  <a:pt x="1342" y="2247"/>
                </a:lnTo>
                <a:lnTo>
                  <a:pt x="1342" y="2246"/>
                </a:lnTo>
                <a:lnTo>
                  <a:pt x="1342" y="2244"/>
                </a:lnTo>
                <a:lnTo>
                  <a:pt x="1342" y="2243"/>
                </a:lnTo>
                <a:lnTo>
                  <a:pt x="1344" y="2243"/>
                </a:lnTo>
                <a:lnTo>
                  <a:pt x="1344" y="2241"/>
                </a:lnTo>
                <a:lnTo>
                  <a:pt x="1344" y="2240"/>
                </a:lnTo>
                <a:lnTo>
                  <a:pt x="1345" y="2240"/>
                </a:lnTo>
                <a:lnTo>
                  <a:pt x="1345" y="2238"/>
                </a:lnTo>
                <a:lnTo>
                  <a:pt x="1347" y="2238"/>
                </a:lnTo>
                <a:lnTo>
                  <a:pt x="1347" y="2237"/>
                </a:lnTo>
                <a:lnTo>
                  <a:pt x="1347" y="2235"/>
                </a:lnTo>
                <a:lnTo>
                  <a:pt x="1348" y="2234"/>
                </a:lnTo>
                <a:lnTo>
                  <a:pt x="1348" y="2233"/>
                </a:lnTo>
                <a:lnTo>
                  <a:pt x="1348" y="2233"/>
                </a:lnTo>
                <a:lnTo>
                  <a:pt x="1347" y="2233"/>
                </a:lnTo>
                <a:lnTo>
                  <a:pt x="1345" y="2233"/>
                </a:lnTo>
                <a:lnTo>
                  <a:pt x="1345" y="2233"/>
                </a:lnTo>
                <a:lnTo>
                  <a:pt x="1345" y="2234"/>
                </a:lnTo>
                <a:lnTo>
                  <a:pt x="1344" y="2234"/>
                </a:lnTo>
                <a:lnTo>
                  <a:pt x="1342" y="2234"/>
                </a:lnTo>
                <a:lnTo>
                  <a:pt x="1342" y="2235"/>
                </a:lnTo>
                <a:lnTo>
                  <a:pt x="1341" y="2235"/>
                </a:lnTo>
                <a:lnTo>
                  <a:pt x="1339" y="2235"/>
                </a:lnTo>
                <a:lnTo>
                  <a:pt x="1339" y="2237"/>
                </a:lnTo>
                <a:lnTo>
                  <a:pt x="1338" y="2237"/>
                </a:lnTo>
                <a:lnTo>
                  <a:pt x="1338" y="2238"/>
                </a:lnTo>
                <a:lnTo>
                  <a:pt x="1336" y="2238"/>
                </a:lnTo>
                <a:lnTo>
                  <a:pt x="1335" y="2238"/>
                </a:lnTo>
                <a:lnTo>
                  <a:pt x="1334" y="2238"/>
                </a:lnTo>
                <a:lnTo>
                  <a:pt x="1332" y="2238"/>
                </a:lnTo>
                <a:lnTo>
                  <a:pt x="1332" y="2240"/>
                </a:lnTo>
                <a:lnTo>
                  <a:pt x="1331" y="2240"/>
                </a:lnTo>
                <a:lnTo>
                  <a:pt x="1329" y="2240"/>
                </a:lnTo>
                <a:lnTo>
                  <a:pt x="1329" y="2241"/>
                </a:lnTo>
                <a:lnTo>
                  <a:pt x="1328" y="2241"/>
                </a:lnTo>
                <a:lnTo>
                  <a:pt x="1326" y="2241"/>
                </a:lnTo>
                <a:lnTo>
                  <a:pt x="1326" y="2243"/>
                </a:lnTo>
                <a:lnTo>
                  <a:pt x="1325" y="2243"/>
                </a:lnTo>
                <a:lnTo>
                  <a:pt x="1325" y="2244"/>
                </a:lnTo>
                <a:lnTo>
                  <a:pt x="1323" y="2244"/>
                </a:lnTo>
                <a:lnTo>
                  <a:pt x="1322" y="2244"/>
                </a:lnTo>
                <a:lnTo>
                  <a:pt x="1322" y="2246"/>
                </a:lnTo>
                <a:lnTo>
                  <a:pt x="1322" y="2247"/>
                </a:lnTo>
                <a:lnTo>
                  <a:pt x="1322" y="2248"/>
                </a:lnTo>
                <a:lnTo>
                  <a:pt x="1322" y="2250"/>
                </a:lnTo>
                <a:lnTo>
                  <a:pt x="1322" y="2250"/>
                </a:lnTo>
                <a:lnTo>
                  <a:pt x="1322" y="2251"/>
                </a:lnTo>
                <a:lnTo>
                  <a:pt x="1322" y="2253"/>
                </a:lnTo>
                <a:lnTo>
                  <a:pt x="1322" y="2254"/>
                </a:lnTo>
                <a:lnTo>
                  <a:pt x="1320" y="2254"/>
                </a:lnTo>
                <a:lnTo>
                  <a:pt x="1322" y="2256"/>
                </a:lnTo>
                <a:lnTo>
                  <a:pt x="1322" y="2257"/>
                </a:lnTo>
                <a:lnTo>
                  <a:pt x="1322" y="2259"/>
                </a:lnTo>
                <a:lnTo>
                  <a:pt x="1322" y="2260"/>
                </a:lnTo>
                <a:lnTo>
                  <a:pt x="1322" y="2261"/>
                </a:lnTo>
                <a:lnTo>
                  <a:pt x="1320" y="2261"/>
                </a:lnTo>
                <a:lnTo>
                  <a:pt x="1320" y="2263"/>
                </a:lnTo>
                <a:lnTo>
                  <a:pt x="1322" y="2263"/>
                </a:lnTo>
                <a:lnTo>
                  <a:pt x="1322" y="2264"/>
                </a:lnTo>
                <a:lnTo>
                  <a:pt x="1322" y="2266"/>
                </a:lnTo>
                <a:close/>
                <a:moveTo>
                  <a:pt x="3148" y="2266"/>
                </a:moveTo>
                <a:lnTo>
                  <a:pt x="3148" y="2264"/>
                </a:lnTo>
                <a:lnTo>
                  <a:pt x="3148" y="2263"/>
                </a:lnTo>
                <a:lnTo>
                  <a:pt x="3148" y="2261"/>
                </a:lnTo>
                <a:lnTo>
                  <a:pt x="3146" y="2261"/>
                </a:lnTo>
                <a:lnTo>
                  <a:pt x="3146" y="2260"/>
                </a:lnTo>
                <a:lnTo>
                  <a:pt x="3146" y="2259"/>
                </a:lnTo>
                <a:lnTo>
                  <a:pt x="3145" y="2259"/>
                </a:lnTo>
                <a:lnTo>
                  <a:pt x="3143" y="2259"/>
                </a:lnTo>
                <a:lnTo>
                  <a:pt x="3143" y="2260"/>
                </a:lnTo>
                <a:lnTo>
                  <a:pt x="3143" y="2261"/>
                </a:lnTo>
                <a:lnTo>
                  <a:pt x="3143" y="2263"/>
                </a:lnTo>
                <a:lnTo>
                  <a:pt x="3145" y="2263"/>
                </a:lnTo>
                <a:lnTo>
                  <a:pt x="3145" y="2264"/>
                </a:lnTo>
                <a:lnTo>
                  <a:pt x="3146" y="2264"/>
                </a:lnTo>
                <a:lnTo>
                  <a:pt x="3146" y="2266"/>
                </a:lnTo>
                <a:lnTo>
                  <a:pt x="3148" y="2266"/>
                </a:lnTo>
                <a:close/>
                <a:moveTo>
                  <a:pt x="3216" y="2257"/>
                </a:moveTo>
                <a:lnTo>
                  <a:pt x="3216" y="2259"/>
                </a:lnTo>
                <a:lnTo>
                  <a:pt x="3216" y="2260"/>
                </a:lnTo>
                <a:lnTo>
                  <a:pt x="3216" y="2261"/>
                </a:lnTo>
                <a:lnTo>
                  <a:pt x="3216" y="2263"/>
                </a:lnTo>
                <a:lnTo>
                  <a:pt x="3217" y="2263"/>
                </a:lnTo>
                <a:lnTo>
                  <a:pt x="3217" y="2261"/>
                </a:lnTo>
                <a:lnTo>
                  <a:pt x="3217" y="2260"/>
                </a:lnTo>
                <a:lnTo>
                  <a:pt x="3217" y="2259"/>
                </a:lnTo>
                <a:lnTo>
                  <a:pt x="3217" y="2257"/>
                </a:lnTo>
                <a:lnTo>
                  <a:pt x="3217" y="2256"/>
                </a:lnTo>
                <a:lnTo>
                  <a:pt x="3216" y="2256"/>
                </a:lnTo>
                <a:lnTo>
                  <a:pt x="3214" y="2256"/>
                </a:lnTo>
                <a:lnTo>
                  <a:pt x="3214" y="2257"/>
                </a:lnTo>
                <a:lnTo>
                  <a:pt x="3216" y="2257"/>
                </a:lnTo>
                <a:close/>
                <a:moveTo>
                  <a:pt x="1377" y="2243"/>
                </a:moveTo>
                <a:lnTo>
                  <a:pt x="1377" y="2244"/>
                </a:lnTo>
                <a:lnTo>
                  <a:pt x="1377" y="2246"/>
                </a:lnTo>
                <a:lnTo>
                  <a:pt x="1377" y="2247"/>
                </a:lnTo>
                <a:lnTo>
                  <a:pt x="1377" y="2248"/>
                </a:lnTo>
                <a:lnTo>
                  <a:pt x="1378" y="2248"/>
                </a:lnTo>
                <a:lnTo>
                  <a:pt x="1378" y="2250"/>
                </a:lnTo>
                <a:lnTo>
                  <a:pt x="1380" y="2250"/>
                </a:lnTo>
                <a:lnTo>
                  <a:pt x="1380" y="2251"/>
                </a:lnTo>
                <a:lnTo>
                  <a:pt x="1380" y="2253"/>
                </a:lnTo>
                <a:lnTo>
                  <a:pt x="1380" y="2254"/>
                </a:lnTo>
                <a:lnTo>
                  <a:pt x="1381" y="2254"/>
                </a:lnTo>
                <a:lnTo>
                  <a:pt x="1381" y="2253"/>
                </a:lnTo>
                <a:lnTo>
                  <a:pt x="1381" y="2251"/>
                </a:lnTo>
                <a:lnTo>
                  <a:pt x="1381" y="2250"/>
                </a:lnTo>
                <a:lnTo>
                  <a:pt x="1381" y="2248"/>
                </a:lnTo>
                <a:lnTo>
                  <a:pt x="1380" y="2248"/>
                </a:lnTo>
                <a:lnTo>
                  <a:pt x="1380" y="2247"/>
                </a:lnTo>
                <a:lnTo>
                  <a:pt x="1380" y="2246"/>
                </a:lnTo>
                <a:lnTo>
                  <a:pt x="1380" y="2244"/>
                </a:lnTo>
                <a:lnTo>
                  <a:pt x="1380" y="2243"/>
                </a:lnTo>
                <a:lnTo>
                  <a:pt x="1378" y="2243"/>
                </a:lnTo>
                <a:lnTo>
                  <a:pt x="1378" y="2241"/>
                </a:lnTo>
                <a:lnTo>
                  <a:pt x="1377" y="2243"/>
                </a:lnTo>
                <a:close/>
                <a:moveTo>
                  <a:pt x="1368" y="2238"/>
                </a:moveTo>
                <a:lnTo>
                  <a:pt x="1368" y="2240"/>
                </a:lnTo>
                <a:lnTo>
                  <a:pt x="1368" y="2241"/>
                </a:lnTo>
                <a:lnTo>
                  <a:pt x="1368" y="2243"/>
                </a:lnTo>
                <a:lnTo>
                  <a:pt x="1368" y="2244"/>
                </a:lnTo>
                <a:lnTo>
                  <a:pt x="1368" y="2246"/>
                </a:lnTo>
                <a:lnTo>
                  <a:pt x="1367" y="2247"/>
                </a:lnTo>
                <a:lnTo>
                  <a:pt x="1367" y="2248"/>
                </a:lnTo>
                <a:lnTo>
                  <a:pt x="1368" y="2248"/>
                </a:lnTo>
                <a:lnTo>
                  <a:pt x="1370" y="2247"/>
                </a:lnTo>
                <a:lnTo>
                  <a:pt x="1370" y="2246"/>
                </a:lnTo>
                <a:lnTo>
                  <a:pt x="1371" y="2244"/>
                </a:lnTo>
                <a:lnTo>
                  <a:pt x="1371" y="2243"/>
                </a:lnTo>
                <a:lnTo>
                  <a:pt x="1371" y="2241"/>
                </a:lnTo>
                <a:lnTo>
                  <a:pt x="1371" y="2240"/>
                </a:lnTo>
                <a:lnTo>
                  <a:pt x="1370" y="2240"/>
                </a:lnTo>
                <a:lnTo>
                  <a:pt x="1370" y="2238"/>
                </a:lnTo>
                <a:lnTo>
                  <a:pt x="1368" y="2238"/>
                </a:lnTo>
                <a:close/>
                <a:moveTo>
                  <a:pt x="3119" y="2235"/>
                </a:moveTo>
                <a:lnTo>
                  <a:pt x="3119" y="2237"/>
                </a:lnTo>
                <a:lnTo>
                  <a:pt x="3120" y="2237"/>
                </a:lnTo>
                <a:lnTo>
                  <a:pt x="3120" y="2235"/>
                </a:lnTo>
                <a:lnTo>
                  <a:pt x="3122" y="2235"/>
                </a:lnTo>
                <a:lnTo>
                  <a:pt x="3122" y="2234"/>
                </a:lnTo>
                <a:lnTo>
                  <a:pt x="3120" y="2234"/>
                </a:lnTo>
                <a:lnTo>
                  <a:pt x="3120" y="2233"/>
                </a:lnTo>
                <a:lnTo>
                  <a:pt x="3119" y="2233"/>
                </a:lnTo>
                <a:lnTo>
                  <a:pt x="3119" y="2234"/>
                </a:lnTo>
                <a:lnTo>
                  <a:pt x="3117" y="2234"/>
                </a:lnTo>
                <a:lnTo>
                  <a:pt x="3117" y="2235"/>
                </a:lnTo>
                <a:lnTo>
                  <a:pt x="3119" y="2235"/>
                </a:lnTo>
                <a:close/>
                <a:moveTo>
                  <a:pt x="3091" y="2211"/>
                </a:moveTo>
                <a:lnTo>
                  <a:pt x="3091" y="2211"/>
                </a:lnTo>
                <a:lnTo>
                  <a:pt x="3091" y="2212"/>
                </a:lnTo>
                <a:lnTo>
                  <a:pt x="3091" y="2214"/>
                </a:lnTo>
                <a:lnTo>
                  <a:pt x="3093" y="2214"/>
                </a:lnTo>
                <a:lnTo>
                  <a:pt x="3093" y="2215"/>
                </a:lnTo>
                <a:lnTo>
                  <a:pt x="3094" y="2215"/>
                </a:lnTo>
                <a:lnTo>
                  <a:pt x="3094" y="2217"/>
                </a:lnTo>
                <a:lnTo>
                  <a:pt x="3096" y="2217"/>
                </a:lnTo>
                <a:lnTo>
                  <a:pt x="3096" y="2215"/>
                </a:lnTo>
                <a:lnTo>
                  <a:pt x="3096" y="2214"/>
                </a:lnTo>
                <a:lnTo>
                  <a:pt x="3094" y="2214"/>
                </a:lnTo>
                <a:lnTo>
                  <a:pt x="3094" y="2212"/>
                </a:lnTo>
                <a:lnTo>
                  <a:pt x="3094" y="2211"/>
                </a:lnTo>
                <a:lnTo>
                  <a:pt x="3093" y="2211"/>
                </a:lnTo>
                <a:lnTo>
                  <a:pt x="3091" y="2211"/>
                </a:lnTo>
                <a:close/>
                <a:moveTo>
                  <a:pt x="1959" y="2215"/>
                </a:moveTo>
                <a:lnTo>
                  <a:pt x="1959" y="2217"/>
                </a:lnTo>
                <a:lnTo>
                  <a:pt x="1960" y="2217"/>
                </a:lnTo>
                <a:lnTo>
                  <a:pt x="1962" y="2217"/>
                </a:lnTo>
                <a:lnTo>
                  <a:pt x="1963" y="2217"/>
                </a:lnTo>
                <a:lnTo>
                  <a:pt x="1965" y="2217"/>
                </a:lnTo>
                <a:lnTo>
                  <a:pt x="1966" y="2217"/>
                </a:lnTo>
                <a:lnTo>
                  <a:pt x="1966" y="2215"/>
                </a:lnTo>
                <a:lnTo>
                  <a:pt x="1968" y="2215"/>
                </a:lnTo>
                <a:lnTo>
                  <a:pt x="1968" y="2214"/>
                </a:lnTo>
                <a:lnTo>
                  <a:pt x="1969" y="2214"/>
                </a:lnTo>
                <a:lnTo>
                  <a:pt x="1969" y="2212"/>
                </a:lnTo>
                <a:lnTo>
                  <a:pt x="1968" y="2212"/>
                </a:lnTo>
                <a:lnTo>
                  <a:pt x="1968" y="2211"/>
                </a:lnTo>
                <a:lnTo>
                  <a:pt x="1966" y="2211"/>
                </a:lnTo>
                <a:lnTo>
                  <a:pt x="1965" y="2211"/>
                </a:lnTo>
                <a:lnTo>
                  <a:pt x="1965" y="2209"/>
                </a:lnTo>
                <a:lnTo>
                  <a:pt x="1963" y="2209"/>
                </a:lnTo>
                <a:lnTo>
                  <a:pt x="1963" y="2211"/>
                </a:lnTo>
                <a:lnTo>
                  <a:pt x="1962" y="2211"/>
                </a:lnTo>
                <a:lnTo>
                  <a:pt x="1962" y="2212"/>
                </a:lnTo>
                <a:lnTo>
                  <a:pt x="1962" y="2214"/>
                </a:lnTo>
                <a:lnTo>
                  <a:pt x="1962" y="2215"/>
                </a:lnTo>
                <a:lnTo>
                  <a:pt x="1960" y="2215"/>
                </a:lnTo>
                <a:lnTo>
                  <a:pt x="1959" y="2215"/>
                </a:lnTo>
                <a:close/>
                <a:moveTo>
                  <a:pt x="3206" y="2208"/>
                </a:moveTo>
                <a:lnTo>
                  <a:pt x="3204" y="2208"/>
                </a:lnTo>
                <a:lnTo>
                  <a:pt x="3204" y="2206"/>
                </a:lnTo>
                <a:lnTo>
                  <a:pt x="3204" y="2205"/>
                </a:lnTo>
                <a:lnTo>
                  <a:pt x="3204" y="2204"/>
                </a:lnTo>
                <a:lnTo>
                  <a:pt x="3203" y="2204"/>
                </a:lnTo>
                <a:lnTo>
                  <a:pt x="3203" y="2202"/>
                </a:lnTo>
                <a:lnTo>
                  <a:pt x="3203" y="2201"/>
                </a:lnTo>
                <a:lnTo>
                  <a:pt x="3201" y="2201"/>
                </a:lnTo>
                <a:lnTo>
                  <a:pt x="3201" y="2202"/>
                </a:lnTo>
                <a:lnTo>
                  <a:pt x="3201" y="2204"/>
                </a:lnTo>
                <a:lnTo>
                  <a:pt x="3201" y="2205"/>
                </a:lnTo>
                <a:lnTo>
                  <a:pt x="3201" y="2206"/>
                </a:lnTo>
                <a:lnTo>
                  <a:pt x="3201" y="2208"/>
                </a:lnTo>
                <a:lnTo>
                  <a:pt x="3203" y="2208"/>
                </a:lnTo>
                <a:lnTo>
                  <a:pt x="3203" y="2209"/>
                </a:lnTo>
                <a:lnTo>
                  <a:pt x="3203" y="2211"/>
                </a:lnTo>
                <a:lnTo>
                  <a:pt x="3203" y="2212"/>
                </a:lnTo>
                <a:lnTo>
                  <a:pt x="3204" y="2212"/>
                </a:lnTo>
                <a:lnTo>
                  <a:pt x="3204" y="2211"/>
                </a:lnTo>
                <a:lnTo>
                  <a:pt x="3204" y="2209"/>
                </a:lnTo>
                <a:lnTo>
                  <a:pt x="3206" y="2209"/>
                </a:lnTo>
                <a:lnTo>
                  <a:pt x="3206" y="2208"/>
                </a:lnTo>
                <a:close/>
                <a:moveTo>
                  <a:pt x="2008" y="2186"/>
                </a:moveTo>
                <a:lnTo>
                  <a:pt x="2008" y="2185"/>
                </a:lnTo>
                <a:lnTo>
                  <a:pt x="2007" y="2185"/>
                </a:lnTo>
                <a:lnTo>
                  <a:pt x="2007" y="2186"/>
                </a:lnTo>
                <a:lnTo>
                  <a:pt x="2005" y="2186"/>
                </a:lnTo>
                <a:lnTo>
                  <a:pt x="2005" y="2188"/>
                </a:lnTo>
                <a:lnTo>
                  <a:pt x="2005" y="2189"/>
                </a:lnTo>
                <a:lnTo>
                  <a:pt x="2007" y="2189"/>
                </a:lnTo>
                <a:lnTo>
                  <a:pt x="2008" y="2189"/>
                </a:lnTo>
                <a:lnTo>
                  <a:pt x="2010" y="2189"/>
                </a:lnTo>
                <a:lnTo>
                  <a:pt x="2011" y="2189"/>
                </a:lnTo>
                <a:lnTo>
                  <a:pt x="2011" y="2188"/>
                </a:lnTo>
                <a:lnTo>
                  <a:pt x="2011" y="2186"/>
                </a:lnTo>
                <a:lnTo>
                  <a:pt x="2010" y="2186"/>
                </a:lnTo>
                <a:lnTo>
                  <a:pt x="2008" y="2186"/>
                </a:lnTo>
                <a:close/>
                <a:moveTo>
                  <a:pt x="2024" y="2183"/>
                </a:moveTo>
                <a:lnTo>
                  <a:pt x="2023" y="2183"/>
                </a:lnTo>
                <a:lnTo>
                  <a:pt x="2021" y="2183"/>
                </a:lnTo>
                <a:lnTo>
                  <a:pt x="2021" y="2182"/>
                </a:lnTo>
                <a:lnTo>
                  <a:pt x="2020" y="2182"/>
                </a:lnTo>
                <a:lnTo>
                  <a:pt x="2018" y="2182"/>
                </a:lnTo>
                <a:lnTo>
                  <a:pt x="2018" y="2183"/>
                </a:lnTo>
                <a:lnTo>
                  <a:pt x="2018" y="2185"/>
                </a:lnTo>
                <a:lnTo>
                  <a:pt x="2020" y="2185"/>
                </a:lnTo>
                <a:lnTo>
                  <a:pt x="2020" y="2186"/>
                </a:lnTo>
                <a:lnTo>
                  <a:pt x="2021" y="2185"/>
                </a:lnTo>
                <a:lnTo>
                  <a:pt x="2021" y="2186"/>
                </a:lnTo>
                <a:lnTo>
                  <a:pt x="2023" y="2186"/>
                </a:lnTo>
                <a:lnTo>
                  <a:pt x="2023" y="2188"/>
                </a:lnTo>
                <a:lnTo>
                  <a:pt x="2024" y="2188"/>
                </a:lnTo>
                <a:lnTo>
                  <a:pt x="2026" y="2188"/>
                </a:lnTo>
                <a:lnTo>
                  <a:pt x="2026" y="2186"/>
                </a:lnTo>
                <a:lnTo>
                  <a:pt x="2026" y="2185"/>
                </a:lnTo>
                <a:lnTo>
                  <a:pt x="2024" y="2185"/>
                </a:lnTo>
                <a:lnTo>
                  <a:pt x="2024" y="2183"/>
                </a:lnTo>
                <a:close/>
                <a:moveTo>
                  <a:pt x="1997" y="2177"/>
                </a:moveTo>
                <a:lnTo>
                  <a:pt x="1997" y="2179"/>
                </a:lnTo>
                <a:lnTo>
                  <a:pt x="1995" y="2179"/>
                </a:lnTo>
                <a:lnTo>
                  <a:pt x="1994" y="2179"/>
                </a:lnTo>
                <a:lnTo>
                  <a:pt x="1994" y="2180"/>
                </a:lnTo>
                <a:lnTo>
                  <a:pt x="1992" y="2180"/>
                </a:lnTo>
                <a:lnTo>
                  <a:pt x="1992" y="2182"/>
                </a:lnTo>
                <a:lnTo>
                  <a:pt x="1994" y="2182"/>
                </a:lnTo>
                <a:lnTo>
                  <a:pt x="1994" y="2183"/>
                </a:lnTo>
                <a:lnTo>
                  <a:pt x="1995" y="2183"/>
                </a:lnTo>
                <a:lnTo>
                  <a:pt x="1997" y="2183"/>
                </a:lnTo>
                <a:lnTo>
                  <a:pt x="1998" y="2183"/>
                </a:lnTo>
                <a:lnTo>
                  <a:pt x="2000" y="2183"/>
                </a:lnTo>
                <a:lnTo>
                  <a:pt x="2000" y="2182"/>
                </a:lnTo>
                <a:lnTo>
                  <a:pt x="2000" y="2180"/>
                </a:lnTo>
                <a:lnTo>
                  <a:pt x="2000" y="2179"/>
                </a:lnTo>
                <a:lnTo>
                  <a:pt x="2000" y="2177"/>
                </a:lnTo>
                <a:lnTo>
                  <a:pt x="1998" y="2177"/>
                </a:lnTo>
                <a:lnTo>
                  <a:pt x="1997" y="2177"/>
                </a:lnTo>
                <a:close/>
                <a:moveTo>
                  <a:pt x="2078" y="2162"/>
                </a:moveTo>
                <a:lnTo>
                  <a:pt x="2078" y="2163"/>
                </a:lnTo>
                <a:lnTo>
                  <a:pt x="2079" y="2163"/>
                </a:lnTo>
                <a:lnTo>
                  <a:pt x="2079" y="2162"/>
                </a:lnTo>
                <a:lnTo>
                  <a:pt x="2079" y="2160"/>
                </a:lnTo>
                <a:lnTo>
                  <a:pt x="2078" y="2160"/>
                </a:lnTo>
                <a:lnTo>
                  <a:pt x="2078" y="2162"/>
                </a:lnTo>
                <a:close/>
                <a:moveTo>
                  <a:pt x="2079" y="2146"/>
                </a:moveTo>
                <a:lnTo>
                  <a:pt x="2081" y="2146"/>
                </a:lnTo>
                <a:lnTo>
                  <a:pt x="2081" y="2147"/>
                </a:lnTo>
                <a:lnTo>
                  <a:pt x="2081" y="2149"/>
                </a:lnTo>
                <a:lnTo>
                  <a:pt x="2081" y="2150"/>
                </a:lnTo>
                <a:lnTo>
                  <a:pt x="2079" y="2150"/>
                </a:lnTo>
                <a:lnTo>
                  <a:pt x="2079" y="2151"/>
                </a:lnTo>
                <a:lnTo>
                  <a:pt x="2079" y="2153"/>
                </a:lnTo>
                <a:lnTo>
                  <a:pt x="2078" y="2153"/>
                </a:lnTo>
                <a:lnTo>
                  <a:pt x="2076" y="2153"/>
                </a:lnTo>
                <a:lnTo>
                  <a:pt x="2076" y="2154"/>
                </a:lnTo>
                <a:lnTo>
                  <a:pt x="2078" y="2154"/>
                </a:lnTo>
                <a:lnTo>
                  <a:pt x="2078" y="2156"/>
                </a:lnTo>
                <a:lnTo>
                  <a:pt x="2076" y="2156"/>
                </a:lnTo>
                <a:lnTo>
                  <a:pt x="2075" y="2156"/>
                </a:lnTo>
                <a:lnTo>
                  <a:pt x="2075" y="2157"/>
                </a:lnTo>
                <a:lnTo>
                  <a:pt x="2076" y="2157"/>
                </a:lnTo>
                <a:lnTo>
                  <a:pt x="2076" y="2159"/>
                </a:lnTo>
                <a:lnTo>
                  <a:pt x="2075" y="2159"/>
                </a:lnTo>
                <a:lnTo>
                  <a:pt x="2075" y="2160"/>
                </a:lnTo>
                <a:lnTo>
                  <a:pt x="2076" y="2160"/>
                </a:lnTo>
                <a:lnTo>
                  <a:pt x="2078" y="2160"/>
                </a:lnTo>
                <a:lnTo>
                  <a:pt x="2078" y="2159"/>
                </a:lnTo>
                <a:lnTo>
                  <a:pt x="2079" y="2159"/>
                </a:lnTo>
                <a:lnTo>
                  <a:pt x="2079" y="2160"/>
                </a:lnTo>
                <a:lnTo>
                  <a:pt x="2081" y="2160"/>
                </a:lnTo>
                <a:lnTo>
                  <a:pt x="2082" y="2160"/>
                </a:lnTo>
                <a:lnTo>
                  <a:pt x="2082" y="2159"/>
                </a:lnTo>
                <a:lnTo>
                  <a:pt x="2082" y="2157"/>
                </a:lnTo>
                <a:lnTo>
                  <a:pt x="2084" y="2157"/>
                </a:lnTo>
                <a:lnTo>
                  <a:pt x="2084" y="2156"/>
                </a:lnTo>
                <a:lnTo>
                  <a:pt x="2084" y="2154"/>
                </a:lnTo>
                <a:lnTo>
                  <a:pt x="2084" y="2153"/>
                </a:lnTo>
                <a:lnTo>
                  <a:pt x="2085" y="2153"/>
                </a:lnTo>
                <a:lnTo>
                  <a:pt x="2085" y="2153"/>
                </a:lnTo>
                <a:lnTo>
                  <a:pt x="2085" y="2151"/>
                </a:lnTo>
                <a:lnTo>
                  <a:pt x="2085" y="2150"/>
                </a:lnTo>
                <a:lnTo>
                  <a:pt x="2085" y="2149"/>
                </a:lnTo>
                <a:lnTo>
                  <a:pt x="2085" y="2149"/>
                </a:lnTo>
                <a:lnTo>
                  <a:pt x="2085" y="2147"/>
                </a:lnTo>
                <a:lnTo>
                  <a:pt x="2085" y="2147"/>
                </a:lnTo>
                <a:lnTo>
                  <a:pt x="2085" y="2146"/>
                </a:lnTo>
                <a:lnTo>
                  <a:pt x="2085" y="2146"/>
                </a:lnTo>
                <a:lnTo>
                  <a:pt x="2085" y="2144"/>
                </a:lnTo>
                <a:lnTo>
                  <a:pt x="2084" y="2144"/>
                </a:lnTo>
                <a:lnTo>
                  <a:pt x="2082" y="2144"/>
                </a:lnTo>
                <a:lnTo>
                  <a:pt x="2081" y="2144"/>
                </a:lnTo>
                <a:lnTo>
                  <a:pt x="2079" y="2143"/>
                </a:lnTo>
                <a:lnTo>
                  <a:pt x="2079" y="2144"/>
                </a:lnTo>
                <a:lnTo>
                  <a:pt x="2079" y="2146"/>
                </a:lnTo>
                <a:close/>
                <a:moveTo>
                  <a:pt x="1875" y="2159"/>
                </a:moveTo>
                <a:lnTo>
                  <a:pt x="1875" y="2157"/>
                </a:lnTo>
                <a:lnTo>
                  <a:pt x="1876" y="2157"/>
                </a:lnTo>
                <a:lnTo>
                  <a:pt x="1876" y="2157"/>
                </a:lnTo>
                <a:lnTo>
                  <a:pt x="1878" y="2157"/>
                </a:lnTo>
                <a:lnTo>
                  <a:pt x="1879" y="2157"/>
                </a:lnTo>
                <a:lnTo>
                  <a:pt x="1881" y="2157"/>
                </a:lnTo>
                <a:lnTo>
                  <a:pt x="1882" y="2157"/>
                </a:lnTo>
                <a:lnTo>
                  <a:pt x="1882" y="2156"/>
                </a:lnTo>
                <a:lnTo>
                  <a:pt x="1884" y="2156"/>
                </a:lnTo>
                <a:lnTo>
                  <a:pt x="1885" y="2156"/>
                </a:lnTo>
                <a:lnTo>
                  <a:pt x="1885" y="2154"/>
                </a:lnTo>
                <a:lnTo>
                  <a:pt x="1885" y="2153"/>
                </a:lnTo>
                <a:lnTo>
                  <a:pt x="1887" y="2153"/>
                </a:lnTo>
                <a:lnTo>
                  <a:pt x="1887" y="2151"/>
                </a:lnTo>
                <a:lnTo>
                  <a:pt x="1887" y="2150"/>
                </a:lnTo>
                <a:lnTo>
                  <a:pt x="1885" y="2150"/>
                </a:lnTo>
                <a:lnTo>
                  <a:pt x="1885" y="2149"/>
                </a:lnTo>
                <a:lnTo>
                  <a:pt x="1884" y="2149"/>
                </a:lnTo>
                <a:lnTo>
                  <a:pt x="1884" y="2147"/>
                </a:lnTo>
                <a:lnTo>
                  <a:pt x="1882" y="2147"/>
                </a:lnTo>
                <a:lnTo>
                  <a:pt x="1882" y="2146"/>
                </a:lnTo>
                <a:lnTo>
                  <a:pt x="1882" y="2144"/>
                </a:lnTo>
                <a:lnTo>
                  <a:pt x="1881" y="2144"/>
                </a:lnTo>
                <a:lnTo>
                  <a:pt x="1879" y="2144"/>
                </a:lnTo>
                <a:lnTo>
                  <a:pt x="1878" y="2144"/>
                </a:lnTo>
                <a:lnTo>
                  <a:pt x="1878" y="2146"/>
                </a:lnTo>
                <a:lnTo>
                  <a:pt x="1876" y="2146"/>
                </a:lnTo>
                <a:lnTo>
                  <a:pt x="1876" y="2147"/>
                </a:lnTo>
                <a:lnTo>
                  <a:pt x="1876" y="2147"/>
                </a:lnTo>
                <a:lnTo>
                  <a:pt x="1875" y="2147"/>
                </a:lnTo>
                <a:lnTo>
                  <a:pt x="1874" y="2147"/>
                </a:lnTo>
                <a:lnTo>
                  <a:pt x="1872" y="2147"/>
                </a:lnTo>
                <a:lnTo>
                  <a:pt x="1871" y="2147"/>
                </a:lnTo>
                <a:lnTo>
                  <a:pt x="1871" y="2149"/>
                </a:lnTo>
                <a:lnTo>
                  <a:pt x="1869" y="2149"/>
                </a:lnTo>
                <a:lnTo>
                  <a:pt x="1869" y="2150"/>
                </a:lnTo>
                <a:lnTo>
                  <a:pt x="1871" y="2150"/>
                </a:lnTo>
                <a:lnTo>
                  <a:pt x="1872" y="2150"/>
                </a:lnTo>
                <a:lnTo>
                  <a:pt x="1872" y="2149"/>
                </a:lnTo>
                <a:lnTo>
                  <a:pt x="1874" y="2149"/>
                </a:lnTo>
                <a:lnTo>
                  <a:pt x="1875" y="2149"/>
                </a:lnTo>
                <a:lnTo>
                  <a:pt x="1875" y="2150"/>
                </a:lnTo>
                <a:lnTo>
                  <a:pt x="1874" y="2150"/>
                </a:lnTo>
                <a:lnTo>
                  <a:pt x="1872" y="2150"/>
                </a:lnTo>
                <a:lnTo>
                  <a:pt x="1872" y="2151"/>
                </a:lnTo>
                <a:lnTo>
                  <a:pt x="1872" y="2153"/>
                </a:lnTo>
                <a:lnTo>
                  <a:pt x="1874" y="2153"/>
                </a:lnTo>
                <a:lnTo>
                  <a:pt x="1874" y="2154"/>
                </a:lnTo>
                <a:lnTo>
                  <a:pt x="1872" y="2154"/>
                </a:lnTo>
                <a:lnTo>
                  <a:pt x="1872" y="2156"/>
                </a:lnTo>
                <a:lnTo>
                  <a:pt x="1872" y="2157"/>
                </a:lnTo>
                <a:lnTo>
                  <a:pt x="1874" y="2157"/>
                </a:lnTo>
                <a:lnTo>
                  <a:pt x="1874" y="2159"/>
                </a:lnTo>
                <a:lnTo>
                  <a:pt x="1875" y="2159"/>
                </a:lnTo>
                <a:close/>
                <a:moveTo>
                  <a:pt x="2880" y="2117"/>
                </a:moveTo>
                <a:lnTo>
                  <a:pt x="2878" y="2117"/>
                </a:lnTo>
                <a:lnTo>
                  <a:pt x="2878" y="2118"/>
                </a:lnTo>
                <a:lnTo>
                  <a:pt x="2880" y="2118"/>
                </a:lnTo>
                <a:lnTo>
                  <a:pt x="2881" y="2118"/>
                </a:lnTo>
                <a:lnTo>
                  <a:pt x="2881" y="2120"/>
                </a:lnTo>
                <a:lnTo>
                  <a:pt x="2883" y="2120"/>
                </a:lnTo>
                <a:lnTo>
                  <a:pt x="2883" y="2118"/>
                </a:lnTo>
                <a:lnTo>
                  <a:pt x="2883" y="2117"/>
                </a:lnTo>
                <a:lnTo>
                  <a:pt x="2881" y="2117"/>
                </a:lnTo>
                <a:lnTo>
                  <a:pt x="2880" y="2117"/>
                </a:lnTo>
                <a:close/>
                <a:moveTo>
                  <a:pt x="2877" y="2120"/>
                </a:moveTo>
                <a:lnTo>
                  <a:pt x="2877" y="2121"/>
                </a:lnTo>
                <a:lnTo>
                  <a:pt x="2877" y="2122"/>
                </a:lnTo>
                <a:lnTo>
                  <a:pt x="2878" y="2122"/>
                </a:lnTo>
                <a:lnTo>
                  <a:pt x="2878" y="2121"/>
                </a:lnTo>
                <a:lnTo>
                  <a:pt x="2880" y="2121"/>
                </a:lnTo>
                <a:lnTo>
                  <a:pt x="2880" y="2120"/>
                </a:lnTo>
                <a:lnTo>
                  <a:pt x="2878" y="2120"/>
                </a:lnTo>
                <a:lnTo>
                  <a:pt x="2878" y="2118"/>
                </a:lnTo>
                <a:lnTo>
                  <a:pt x="2877" y="2118"/>
                </a:lnTo>
                <a:lnTo>
                  <a:pt x="2877" y="2120"/>
                </a:lnTo>
                <a:close/>
                <a:moveTo>
                  <a:pt x="2896" y="2098"/>
                </a:moveTo>
                <a:lnTo>
                  <a:pt x="2894" y="2098"/>
                </a:lnTo>
                <a:lnTo>
                  <a:pt x="2893" y="2098"/>
                </a:lnTo>
                <a:lnTo>
                  <a:pt x="2891" y="2098"/>
                </a:lnTo>
                <a:lnTo>
                  <a:pt x="2891" y="2099"/>
                </a:lnTo>
                <a:lnTo>
                  <a:pt x="2890" y="2099"/>
                </a:lnTo>
                <a:lnTo>
                  <a:pt x="2891" y="2101"/>
                </a:lnTo>
                <a:lnTo>
                  <a:pt x="2893" y="2101"/>
                </a:lnTo>
                <a:lnTo>
                  <a:pt x="2893" y="2102"/>
                </a:lnTo>
                <a:lnTo>
                  <a:pt x="2894" y="2102"/>
                </a:lnTo>
                <a:lnTo>
                  <a:pt x="2894" y="2101"/>
                </a:lnTo>
                <a:lnTo>
                  <a:pt x="2896" y="2101"/>
                </a:lnTo>
                <a:lnTo>
                  <a:pt x="2897" y="2101"/>
                </a:lnTo>
                <a:lnTo>
                  <a:pt x="2897" y="2099"/>
                </a:lnTo>
                <a:lnTo>
                  <a:pt x="2896" y="2099"/>
                </a:lnTo>
                <a:lnTo>
                  <a:pt x="2896" y="2098"/>
                </a:lnTo>
                <a:close/>
                <a:moveTo>
                  <a:pt x="2159" y="2091"/>
                </a:moveTo>
                <a:lnTo>
                  <a:pt x="2159" y="2092"/>
                </a:lnTo>
                <a:lnTo>
                  <a:pt x="2159" y="2094"/>
                </a:lnTo>
                <a:lnTo>
                  <a:pt x="2159" y="2094"/>
                </a:lnTo>
                <a:lnTo>
                  <a:pt x="2160" y="2094"/>
                </a:lnTo>
                <a:lnTo>
                  <a:pt x="2162" y="2094"/>
                </a:lnTo>
                <a:lnTo>
                  <a:pt x="2163" y="2094"/>
                </a:lnTo>
                <a:lnTo>
                  <a:pt x="2163" y="2094"/>
                </a:lnTo>
                <a:lnTo>
                  <a:pt x="2163" y="2092"/>
                </a:lnTo>
                <a:lnTo>
                  <a:pt x="2162" y="2092"/>
                </a:lnTo>
                <a:lnTo>
                  <a:pt x="2162" y="2094"/>
                </a:lnTo>
                <a:lnTo>
                  <a:pt x="2160" y="2094"/>
                </a:lnTo>
                <a:lnTo>
                  <a:pt x="2160" y="2092"/>
                </a:lnTo>
                <a:lnTo>
                  <a:pt x="2160" y="2091"/>
                </a:lnTo>
                <a:lnTo>
                  <a:pt x="2160" y="2089"/>
                </a:lnTo>
                <a:lnTo>
                  <a:pt x="2159" y="2089"/>
                </a:lnTo>
                <a:lnTo>
                  <a:pt x="2157" y="2089"/>
                </a:lnTo>
                <a:lnTo>
                  <a:pt x="2157" y="2091"/>
                </a:lnTo>
                <a:lnTo>
                  <a:pt x="2159" y="2091"/>
                </a:lnTo>
                <a:close/>
                <a:moveTo>
                  <a:pt x="947" y="2001"/>
                </a:moveTo>
                <a:lnTo>
                  <a:pt x="945" y="2001"/>
                </a:lnTo>
                <a:lnTo>
                  <a:pt x="945" y="2002"/>
                </a:lnTo>
                <a:lnTo>
                  <a:pt x="947" y="2002"/>
                </a:lnTo>
                <a:lnTo>
                  <a:pt x="947" y="2001"/>
                </a:lnTo>
                <a:close/>
                <a:moveTo>
                  <a:pt x="945" y="2002"/>
                </a:moveTo>
                <a:lnTo>
                  <a:pt x="944" y="2002"/>
                </a:lnTo>
                <a:lnTo>
                  <a:pt x="944" y="2004"/>
                </a:lnTo>
                <a:lnTo>
                  <a:pt x="945" y="2004"/>
                </a:lnTo>
                <a:lnTo>
                  <a:pt x="945" y="2002"/>
                </a:lnTo>
                <a:close/>
                <a:moveTo>
                  <a:pt x="857" y="2031"/>
                </a:moveTo>
                <a:lnTo>
                  <a:pt x="857" y="2030"/>
                </a:lnTo>
                <a:lnTo>
                  <a:pt x="859" y="2030"/>
                </a:lnTo>
                <a:lnTo>
                  <a:pt x="859" y="2028"/>
                </a:lnTo>
                <a:lnTo>
                  <a:pt x="860" y="2028"/>
                </a:lnTo>
                <a:lnTo>
                  <a:pt x="860" y="2027"/>
                </a:lnTo>
                <a:lnTo>
                  <a:pt x="862" y="2027"/>
                </a:lnTo>
                <a:lnTo>
                  <a:pt x="862" y="2025"/>
                </a:lnTo>
                <a:lnTo>
                  <a:pt x="863" y="2025"/>
                </a:lnTo>
                <a:lnTo>
                  <a:pt x="864" y="2025"/>
                </a:lnTo>
                <a:lnTo>
                  <a:pt x="864" y="2024"/>
                </a:lnTo>
                <a:lnTo>
                  <a:pt x="866" y="2024"/>
                </a:lnTo>
                <a:lnTo>
                  <a:pt x="867" y="2024"/>
                </a:lnTo>
                <a:lnTo>
                  <a:pt x="869" y="2024"/>
                </a:lnTo>
                <a:lnTo>
                  <a:pt x="869" y="2025"/>
                </a:lnTo>
                <a:lnTo>
                  <a:pt x="870" y="2025"/>
                </a:lnTo>
                <a:lnTo>
                  <a:pt x="870" y="2025"/>
                </a:lnTo>
                <a:lnTo>
                  <a:pt x="870" y="2024"/>
                </a:lnTo>
                <a:lnTo>
                  <a:pt x="872" y="2024"/>
                </a:lnTo>
                <a:lnTo>
                  <a:pt x="873" y="2024"/>
                </a:lnTo>
                <a:lnTo>
                  <a:pt x="875" y="2024"/>
                </a:lnTo>
                <a:lnTo>
                  <a:pt x="876" y="2024"/>
                </a:lnTo>
                <a:lnTo>
                  <a:pt x="876" y="2025"/>
                </a:lnTo>
                <a:lnTo>
                  <a:pt x="877" y="2025"/>
                </a:lnTo>
                <a:lnTo>
                  <a:pt x="879" y="2025"/>
                </a:lnTo>
                <a:lnTo>
                  <a:pt x="879" y="2024"/>
                </a:lnTo>
                <a:lnTo>
                  <a:pt x="880" y="2024"/>
                </a:lnTo>
                <a:lnTo>
                  <a:pt x="880" y="2025"/>
                </a:lnTo>
                <a:lnTo>
                  <a:pt x="882" y="2025"/>
                </a:lnTo>
                <a:lnTo>
                  <a:pt x="883" y="2025"/>
                </a:lnTo>
                <a:lnTo>
                  <a:pt x="883" y="2027"/>
                </a:lnTo>
                <a:lnTo>
                  <a:pt x="885" y="2027"/>
                </a:lnTo>
                <a:lnTo>
                  <a:pt x="886" y="2027"/>
                </a:lnTo>
                <a:lnTo>
                  <a:pt x="888" y="2027"/>
                </a:lnTo>
                <a:lnTo>
                  <a:pt x="888" y="2025"/>
                </a:lnTo>
                <a:lnTo>
                  <a:pt x="889" y="2025"/>
                </a:lnTo>
                <a:lnTo>
                  <a:pt x="890" y="2025"/>
                </a:lnTo>
                <a:lnTo>
                  <a:pt x="892" y="2025"/>
                </a:lnTo>
                <a:lnTo>
                  <a:pt x="892" y="2027"/>
                </a:lnTo>
                <a:lnTo>
                  <a:pt x="892" y="2028"/>
                </a:lnTo>
                <a:lnTo>
                  <a:pt x="893" y="2028"/>
                </a:lnTo>
                <a:lnTo>
                  <a:pt x="895" y="2028"/>
                </a:lnTo>
                <a:lnTo>
                  <a:pt x="896" y="2028"/>
                </a:lnTo>
                <a:lnTo>
                  <a:pt x="896" y="2027"/>
                </a:lnTo>
                <a:lnTo>
                  <a:pt x="898" y="2027"/>
                </a:lnTo>
                <a:lnTo>
                  <a:pt x="898" y="2028"/>
                </a:lnTo>
                <a:lnTo>
                  <a:pt x="899" y="2028"/>
                </a:lnTo>
                <a:lnTo>
                  <a:pt x="901" y="2028"/>
                </a:lnTo>
                <a:lnTo>
                  <a:pt x="901" y="2027"/>
                </a:lnTo>
                <a:lnTo>
                  <a:pt x="901" y="2025"/>
                </a:lnTo>
                <a:lnTo>
                  <a:pt x="902" y="2025"/>
                </a:lnTo>
                <a:lnTo>
                  <a:pt x="902" y="2024"/>
                </a:lnTo>
                <a:lnTo>
                  <a:pt x="903" y="2024"/>
                </a:lnTo>
                <a:lnTo>
                  <a:pt x="903" y="2024"/>
                </a:lnTo>
                <a:lnTo>
                  <a:pt x="902" y="2024"/>
                </a:lnTo>
                <a:lnTo>
                  <a:pt x="902" y="2023"/>
                </a:lnTo>
                <a:lnTo>
                  <a:pt x="902" y="2021"/>
                </a:lnTo>
                <a:lnTo>
                  <a:pt x="901" y="2021"/>
                </a:lnTo>
                <a:lnTo>
                  <a:pt x="901" y="2020"/>
                </a:lnTo>
                <a:lnTo>
                  <a:pt x="902" y="2020"/>
                </a:lnTo>
                <a:lnTo>
                  <a:pt x="902" y="2018"/>
                </a:lnTo>
                <a:lnTo>
                  <a:pt x="903" y="2018"/>
                </a:lnTo>
                <a:lnTo>
                  <a:pt x="903" y="2017"/>
                </a:lnTo>
                <a:lnTo>
                  <a:pt x="905" y="2017"/>
                </a:lnTo>
                <a:lnTo>
                  <a:pt x="905" y="2015"/>
                </a:lnTo>
                <a:lnTo>
                  <a:pt x="905" y="2015"/>
                </a:lnTo>
                <a:lnTo>
                  <a:pt x="906" y="2015"/>
                </a:lnTo>
                <a:lnTo>
                  <a:pt x="906" y="2014"/>
                </a:lnTo>
                <a:lnTo>
                  <a:pt x="908" y="2014"/>
                </a:lnTo>
                <a:lnTo>
                  <a:pt x="908" y="2015"/>
                </a:lnTo>
                <a:lnTo>
                  <a:pt x="909" y="2017"/>
                </a:lnTo>
                <a:lnTo>
                  <a:pt x="909" y="2015"/>
                </a:lnTo>
                <a:lnTo>
                  <a:pt x="909" y="2014"/>
                </a:lnTo>
                <a:lnTo>
                  <a:pt x="909" y="2012"/>
                </a:lnTo>
                <a:lnTo>
                  <a:pt x="911" y="2012"/>
                </a:lnTo>
                <a:lnTo>
                  <a:pt x="912" y="2012"/>
                </a:lnTo>
                <a:lnTo>
                  <a:pt x="912" y="2011"/>
                </a:lnTo>
                <a:lnTo>
                  <a:pt x="914" y="2011"/>
                </a:lnTo>
                <a:lnTo>
                  <a:pt x="915" y="2011"/>
                </a:lnTo>
                <a:lnTo>
                  <a:pt x="915" y="2012"/>
                </a:lnTo>
                <a:lnTo>
                  <a:pt x="917" y="2012"/>
                </a:lnTo>
                <a:lnTo>
                  <a:pt x="917" y="2014"/>
                </a:lnTo>
                <a:lnTo>
                  <a:pt x="918" y="2014"/>
                </a:lnTo>
                <a:lnTo>
                  <a:pt x="918" y="2012"/>
                </a:lnTo>
                <a:lnTo>
                  <a:pt x="919" y="2012"/>
                </a:lnTo>
                <a:lnTo>
                  <a:pt x="919" y="2011"/>
                </a:lnTo>
                <a:lnTo>
                  <a:pt x="919" y="2010"/>
                </a:lnTo>
                <a:lnTo>
                  <a:pt x="918" y="2010"/>
                </a:lnTo>
                <a:lnTo>
                  <a:pt x="918" y="2008"/>
                </a:lnTo>
                <a:lnTo>
                  <a:pt x="918" y="2007"/>
                </a:lnTo>
                <a:lnTo>
                  <a:pt x="919" y="2007"/>
                </a:lnTo>
                <a:lnTo>
                  <a:pt x="921" y="2007"/>
                </a:lnTo>
                <a:lnTo>
                  <a:pt x="921" y="2005"/>
                </a:lnTo>
                <a:lnTo>
                  <a:pt x="922" y="2005"/>
                </a:lnTo>
                <a:lnTo>
                  <a:pt x="924" y="2005"/>
                </a:lnTo>
                <a:lnTo>
                  <a:pt x="925" y="2005"/>
                </a:lnTo>
                <a:lnTo>
                  <a:pt x="925" y="2004"/>
                </a:lnTo>
                <a:lnTo>
                  <a:pt x="925" y="2002"/>
                </a:lnTo>
                <a:lnTo>
                  <a:pt x="927" y="2002"/>
                </a:lnTo>
                <a:lnTo>
                  <a:pt x="928" y="2002"/>
                </a:lnTo>
                <a:lnTo>
                  <a:pt x="928" y="2004"/>
                </a:lnTo>
                <a:lnTo>
                  <a:pt x="930" y="2004"/>
                </a:lnTo>
                <a:lnTo>
                  <a:pt x="931" y="2004"/>
                </a:lnTo>
                <a:lnTo>
                  <a:pt x="931" y="2005"/>
                </a:lnTo>
                <a:lnTo>
                  <a:pt x="932" y="2005"/>
                </a:lnTo>
                <a:lnTo>
                  <a:pt x="932" y="2007"/>
                </a:lnTo>
                <a:lnTo>
                  <a:pt x="932" y="2008"/>
                </a:lnTo>
                <a:lnTo>
                  <a:pt x="931" y="2008"/>
                </a:lnTo>
                <a:lnTo>
                  <a:pt x="931" y="2010"/>
                </a:lnTo>
                <a:lnTo>
                  <a:pt x="932" y="2010"/>
                </a:lnTo>
                <a:lnTo>
                  <a:pt x="932" y="2008"/>
                </a:lnTo>
                <a:lnTo>
                  <a:pt x="934" y="2008"/>
                </a:lnTo>
                <a:lnTo>
                  <a:pt x="934" y="2007"/>
                </a:lnTo>
                <a:lnTo>
                  <a:pt x="935" y="2007"/>
                </a:lnTo>
                <a:lnTo>
                  <a:pt x="935" y="2005"/>
                </a:lnTo>
                <a:lnTo>
                  <a:pt x="937" y="2005"/>
                </a:lnTo>
                <a:lnTo>
                  <a:pt x="938" y="2005"/>
                </a:lnTo>
                <a:lnTo>
                  <a:pt x="938" y="2004"/>
                </a:lnTo>
                <a:lnTo>
                  <a:pt x="940" y="2004"/>
                </a:lnTo>
                <a:lnTo>
                  <a:pt x="940" y="2004"/>
                </a:lnTo>
                <a:lnTo>
                  <a:pt x="940" y="2002"/>
                </a:lnTo>
                <a:lnTo>
                  <a:pt x="941" y="2002"/>
                </a:lnTo>
                <a:lnTo>
                  <a:pt x="943" y="2002"/>
                </a:lnTo>
                <a:lnTo>
                  <a:pt x="943" y="2004"/>
                </a:lnTo>
                <a:lnTo>
                  <a:pt x="944" y="2004"/>
                </a:lnTo>
                <a:lnTo>
                  <a:pt x="944" y="2005"/>
                </a:lnTo>
                <a:lnTo>
                  <a:pt x="945" y="2005"/>
                </a:lnTo>
                <a:lnTo>
                  <a:pt x="945" y="2004"/>
                </a:lnTo>
                <a:lnTo>
                  <a:pt x="947" y="2004"/>
                </a:lnTo>
                <a:lnTo>
                  <a:pt x="947" y="2002"/>
                </a:lnTo>
                <a:lnTo>
                  <a:pt x="948" y="2002"/>
                </a:lnTo>
                <a:lnTo>
                  <a:pt x="948" y="2004"/>
                </a:lnTo>
                <a:lnTo>
                  <a:pt x="950" y="2004"/>
                </a:lnTo>
                <a:lnTo>
                  <a:pt x="950" y="2002"/>
                </a:lnTo>
                <a:lnTo>
                  <a:pt x="951" y="2002"/>
                </a:lnTo>
                <a:lnTo>
                  <a:pt x="953" y="2002"/>
                </a:lnTo>
                <a:lnTo>
                  <a:pt x="953" y="2004"/>
                </a:lnTo>
                <a:lnTo>
                  <a:pt x="953" y="2005"/>
                </a:lnTo>
                <a:lnTo>
                  <a:pt x="954" y="2005"/>
                </a:lnTo>
                <a:lnTo>
                  <a:pt x="954" y="2007"/>
                </a:lnTo>
                <a:lnTo>
                  <a:pt x="954" y="2008"/>
                </a:lnTo>
                <a:lnTo>
                  <a:pt x="956" y="2008"/>
                </a:lnTo>
                <a:lnTo>
                  <a:pt x="956" y="2010"/>
                </a:lnTo>
                <a:lnTo>
                  <a:pt x="956" y="2011"/>
                </a:lnTo>
                <a:lnTo>
                  <a:pt x="954" y="2011"/>
                </a:lnTo>
                <a:lnTo>
                  <a:pt x="954" y="2012"/>
                </a:lnTo>
                <a:lnTo>
                  <a:pt x="956" y="2012"/>
                </a:lnTo>
                <a:lnTo>
                  <a:pt x="957" y="2012"/>
                </a:lnTo>
                <a:lnTo>
                  <a:pt x="959" y="2012"/>
                </a:lnTo>
                <a:lnTo>
                  <a:pt x="960" y="2012"/>
                </a:lnTo>
                <a:lnTo>
                  <a:pt x="960" y="2014"/>
                </a:lnTo>
                <a:lnTo>
                  <a:pt x="961" y="2014"/>
                </a:lnTo>
                <a:lnTo>
                  <a:pt x="963" y="2014"/>
                </a:lnTo>
                <a:lnTo>
                  <a:pt x="963" y="2012"/>
                </a:lnTo>
                <a:lnTo>
                  <a:pt x="964" y="2012"/>
                </a:lnTo>
                <a:lnTo>
                  <a:pt x="966" y="2012"/>
                </a:lnTo>
                <a:lnTo>
                  <a:pt x="967" y="2012"/>
                </a:lnTo>
                <a:lnTo>
                  <a:pt x="967" y="2011"/>
                </a:lnTo>
                <a:lnTo>
                  <a:pt x="967" y="2010"/>
                </a:lnTo>
                <a:lnTo>
                  <a:pt x="969" y="2010"/>
                </a:lnTo>
                <a:lnTo>
                  <a:pt x="970" y="2010"/>
                </a:lnTo>
                <a:lnTo>
                  <a:pt x="972" y="2010"/>
                </a:lnTo>
                <a:lnTo>
                  <a:pt x="972" y="2011"/>
                </a:lnTo>
                <a:lnTo>
                  <a:pt x="973" y="2011"/>
                </a:lnTo>
                <a:lnTo>
                  <a:pt x="974" y="2011"/>
                </a:lnTo>
                <a:lnTo>
                  <a:pt x="974" y="2011"/>
                </a:lnTo>
                <a:lnTo>
                  <a:pt x="974" y="2012"/>
                </a:lnTo>
                <a:lnTo>
                  <a:pt x="976" y="2012"/>
                </a:lnTo>
                <a:lnTo>
                  <a:pt x="977" y="2012"/>
                </a:lnTo>
                <a:lnTo>
                  <a:pt x="977" y="2014"/>
                </a:lnTo>
                <a:lnTo>
                  <a:pt x="977" y="2015"/>
                </a:lnTo>
                <a:lnTo>
                  <a:pt x="979" y="2014"/>
                </a:lnTo>
                <a:lnTo>
                  <a:pt x="979" y="2015"/>
                </a:lnTo>
                <a:lnTo>
                  <a:pt x="980" y="2015"/>
                </a:lnTo>
                <a:lnTo>
                  <a:pt x="982" y="2015"/>
                </a:lnTo>
                <a:lnTo>
                  <a:pt x="982" y="2017"/>
                </a:lnTo>
                <a:lnTo>
                  <a:pt x="983" y="2015"/>
                </a:lnTo>
                <a:lnTo>
                  <a:pt x="983" y="2017"/>
                </a:lnTo>
                <a:lnTo>
                  <a:pt x="983" y="2018"/>
                </a:lnTo>
                <a:lnTo>
                  <a:pt x="983" y="2020"/>
                </a:lnTo>
                <a:lnTo>
                  <a:pt x="983" y="2021"/>
                </a:lnTo>
                <a:lnTo>
                  <a:pt x="983" y="2023"/>
                </a:lnTo>
                <a:lnTo>
                  <a:pt x="982" y="2023"/>
                </a:lnTo>
                <a:lnTo>
                  <a:pt x="980" y="2023"/>
                </a:lnTo>
                <a:lnTo>
                  <a:pt x="980" y="2024"/>
                </a:lnTo>
                <a:lnTo>
                  <a:pt x="980" y="2024"/>
                </a:lnTo>
                <a:lnTo>
                  <a:pt x="980" y="2025"/>
                </a:lnTo>
                <a:lnTo>
                  <a:pt x="982" y="2025"/>
                </a:lnTo>
                <a:lnTo>
                  <a:pt x="983" y="2025"/>
                </a:lnTo>
                <a:lnTo>
                  <a:pt x="983" y="2027"/>
                </a:lnTo>
                <a:lnTo>
                  <a:pt x="983" y="2028"/>
                </a:lnTo>
                <a:lnTo>
                  <a:pt x="983" y="2030"/>
                </a:lnTo>
                <a:lnTo>
                  <a:pt x="983" y="2031"/>
                </a:lnTo>
                <a:lnTo>
                  <a:pt x="982" y="2031"/>
                </a:lnTo>
                <a:lnTo>
                  <a:pt x="982" y="2033"/>
                </a:lnTo>
                <a:lnTo>
                  <a:pt x="982" y="2034"/>
                </a:lnTo>
                <a:lnTo>
                  <a:pt x="980" y="2034"/>
                </a:lnTo>
                <a:lnTo>
                  <a:pt x="980" y="2036"/>
                </a:lnTo>
                <a:lnTo>
                  <a:pt x="982" y="2036"/>
                </a:lnTo>
                <a:lnTo>
                  <a:pt x="982" y="2037"/>
                </a:lnTo>
                <a:lnTo>
                  <a:pt x="983" y="2037"/>
                </a:lnTo>
                <a:lnTo>
                  <a:pt x="985" y="2037"/>
                </a:lnTo>
                <a:lnTo>
                  <a:pt x="985" y="2039"/>
                </a:lnTo>
                <a:lnTo>
                  <a:pt x="983" y="2039"/>
                </a:lnTo>
                <a:lnTo>
                  <a:pt x="983" y="2040"/>
                </a:lnTo>
                <a:lnTo>
                  <a:pt x="985" y="2040"/>
                </a:lnTo>
                <a:lnTo>
                  <a:pt x="985" y="2041"/>
                </a:lnTo>
                <a:lnTo>
                  <a:pt x="986" y="2041"/>
                </a:lnTo>
                <a:lnTo>
                  <a:pt x="986" y="2043"/>
                </a:lnTo>
                <a:lnTo>
                  <a:pt x="985" y="2043"/>
                </a:lnTo>
                <a:lnTo>
                  <a:pt x="985" y="2044"/>
                </a:lnTo>
                <a:lnTo>
                  <a:pt x="985" y="2046"/>
                </a:lnTo>
                <a:lnTo>
                  <a:pt x="985" y="2047"/>
                </a:lnTo>
                <a:lnTo>
                  <a:pt x="983" y="2047"/>
                </a:lnTo>
                <a:lnTo>
                  <a:pt x="983" y="2049"/>
                </a:lnTo>
                <a:lnTo>
                  <a:pt x="982" y="2049"/>
                </a:lnTo>
                <a:lnTo>
                  <a:pt x="982" y="2050"/>
                </a:lnTo>
                <a:lnTo>
                  <a:pt x="980" y="2050"/>
                </a:lnTo>
                <a:lnTo>
                  <a:pt x="980" y="2052"/>
                </a:lnTo>
                <a:lnTo>
                  <a:pt x="982" y="2052"/>
                </a:lnTo>
                <a:lnTo>
                  <a:pt x="983" y="2052"/>
                </a:lnTo>
                <a:lnTo>
                  <a:pt x="983" y="2053"/>
                </a:lnTo>
                <a:lnTo>
                  <a:pt x="983" y="2054"/>
                </a:lnTo>
                <a:lnTo>
                  <a:pt x="985" y="2054"/>
                </a:lnTo>
                <a:lnTo>
                  <a:pt x="985" y="2056"/>
                </a:lnTo>
                <a:lnTo>
                  <a:pt x="986" y="2056"/>
                </a:lnTo>
                <a:lnTo>
                  <a:pt x="986" y="2057"/>
                </a:lnTo>
                <a:lnTo>
                  <a:pt x="987" y="2057"/>
                </a:lnTo>
                <a:lnTo>
                  <a:pt x="987" y="2059"/>
                </a:lnTo>
                <a:lnTo>
                  <a:pt x="986" y="2059"/>
                </a:lnTo>
                <a:lnTo>
                  <a:pt x="986" y="2059"/>
                </a:lnTo>
                <a:lnTo>
                  <a:pt x="986" y="2060"/>
                </a:lnTo>
                <a:lnTo>
                  <a:pt x="986" y="2062"/>
                </a:lnTo>
                <a:lnTo>
                  <a:pt x="987" y="2062"/>
                </a:lnTo>
                <a:lnTo>
                  <a:pt x="987" y="2063"/>
                </a:lnTo>
                <a:lnTo>
                  <a:pt x="987" y="2065"/>
                </a:lnTo>
                <a:lnTo>
                  <a:pt x="989" y="2065"/>
                </a:lnTo>
                <a:lnTo>
                  <a:pt x="989" y="2063"/>
                </a:lnTo>
                <a:lnTo>
                  <a:pt x="990" y="2063"/>
                </a:lnTo>
                <a:lnTo>
                  <a:pt x="990" y="2062"/>
                </a:lnTo>
                <a:lnTo>
                  <a:pt x="992" y="2062"/>
                </a:lnTo>
                <a:lnTo>
                  <a:pt x="992" y="2063"/>
                </a:lnTo>
                <a:lnTo>
                  <a:pt x="993" y="2063"/>
                </a:lnTo>
                <a:lnTo>
                  <a:pt x="993" y="2065"/>
                </a:lnTo>
                <a:lnTo>
                  <a:pt x="992" y="2065"/>
                </a:lnTo>
                <a:lnTo>
                  <a:pt x="992" y="2066"/>
                </a:lnTo>
                <a:lnTo>
                  <a:pt x="990" y="2066"/>
                </a:lnTo>
                <a:lnTo>
                  <a:pt x="990" y="2067"/>
                </a:lnTo>
                <a:lnTo>
                  <a:pt x="992" y="2067"/>
                </a:lnTo>
                <a:lnTo>
                  <a:pt x="993" y="2067"/>
                </a:lnTo>
                <a:lnTo>
                  <a:pt x="993" y="2069"/>
                </a:lnTo>
                <a:lnTo>
                  <a:pt x="993" y="2070"/>
                </a:lnTo>
                <a:lnTo>
                  <a:pt x="992" y="2070"/>
                </a:lnTo>
                <a:lnTo>
                  <a:pt x="992" y="2072"/>
                </a:lnTo>
                <a:lnTo>
                  <a:pt x="992" y="2073"/>
                </a:lnTo>
                <a:lnTo>
                  <a:pt x="990" y="2073"/>
                </a:lnTo>
                <a:lnTo>
                  <a:pt x="990" y="2072"/>
                </a:lnTo>
                <a:lnTo>
                  <a:pt x="989" y="2072"/>
                </a:lnTo>
                <a:lnTo>
                  <a:pt x="989" y="2073"/>
                </a:lnTo>
                <a:lnTo>
                  <a:pt x="987" y="2073"/>
                </a:lnTo>
                <a:lnTo>
                  <a:pt x="986" y="2073"/>
                </a:lnTo>
                <a:lnTo>
                  <a:pt x="985" y="2073"/>
                </a:lnTo>
                <a:lnTo>
                  <a:pt x="985" y="2075"/>
                </a:lnTo>
                <a:lnTo>
                  <a:pt x="983" y="2075"/>
                </a:lnTo>
                <a:lnTo>
                  <a:pt x="982" y="2075"/>
                </a:lnTo>
                <a:lnTo>
                  <a:pt x="980" y="2075"/>
                </a:lnTo>
                <a:lnTo>
                  <a:pt x="980" y="2073"/>
                </a:lnTo>
                <a:lnTo>
                  <a:pt x="979" y="2073"/>
                </a:lnTo>
                <a:lnTo>
                  <a:pt x="979" y="2072"/>
                </a:lnTo>
                <a:lnTo>
                  <a:pt x="977" y="2072"/>
                </a:lnTo>
                <a:lnTo>
                  <a:pt x="977" y="2073"/>
                </a:lnTo>
                <a:lnTo>
                  <a:pt x="977" y="2075"/>
                </a:lnTo>
                <a:lnTo>
                  <a:pt x="976" y="2075"/>
                </a:lnTo>
                <a:lnTo>
                  <a:pt x="974" y="2075"/>
                </a:lnTo>
                <a:lnTo>
                  <a:pt x="974" y="2075"/>
                </a:lnTo>
                <a:lnTo>
                  <a:pt x="973" y="2075"/>
                </a:lnTo>
                <a:lnTo>
                  <a:pt x="973" y="2076"/>
                </a:lnTo>
                <a:lnTo>
                  <a:pt x="972" y="2076"/>
                </a:lnTo>
                <a:lnTo>
                  <a:pt x="972" y="2078"/>
                </a:lnTo>
                <a:lnTo>
                  <a:pt x="970" y="2078"/>
                </a:lnTo>
                <a:lnTo>
                  <a:pt x="969" y="2078"/>
                </a:lnTo>
                <a:lnTo>
                  <a:pt x="967" y="2076"/>
                </a:lnTo>
                <a:lnTo>
                  <a:pt x="966" y="2076"/>
                </a:lnTo>
                <a:lnTo>
                  <a:pt x="964" y="2076"/>
                </a:lnTo>
                <a:lnTo>
                  <a:pt x="964" y="2078"/>
                </a:lnTo>
                <a:lnTo>
                  <a:pt x="964" y="2079"/>
                </a:lnTo>
                <a:lnTo>
                  <a:pt x="964" y="2080"/>
                </a:lnTo>
                <a:lnTo>
                  <a:pt x="963" y="2080"/>
                </a:lnTo>
                <a:lnTo>
                  <a:pt x="961" y="2079"/>
                </a:lnTo>
                <a:lnTo>
                  <a:pt x="960" y="2079"/>
                </a:lnTo>
                <a:lnTo>
                  <a:pt x="959" y="2079"/>
                </a:lnTo>
                <a:lnTo>
                  <a:pt x="959" y="2080"/>
                </a:lnTo>
                <a:lnTo>
                  <a:pt x="957" y="2080"/>
                </a:lnTo>
                <a:lnTo>
                  <a:pt x="956" y="2082"/>
                </a:lnTo>
                <a:lnTo>
                  <a:pt x="954" y="2083"/>
                </a:lnTo>
                <a:lnTo>
                  <a:pt x="953" y="2085"/>
                </a:lnTo>
                <a:lnTo>
                  <a:pt x="951" y="2085"/>
                </a:lnTo>
                <a:lnTo>
                  <a:pt x="951" y="2083"/>
                </a:lnTo>
                <a:lnTo>
                  <a:pt x="951" y="2082"/>
                </a:lnTo>
                <a:lnTo>
                  <a:pt x="950" y="2082"/>
                </a:lnTo>
                <a:lnTo>
                  <a:pt x="950" y="2080"/>
                </a:lnTo>
                <a:lnTo>
                  <a:pt x="948" y="2080"/>
                </a:lnTo>
                <a:lnTo>
                  <a:pt x="948" y="2079"/>
                </a:lnTo>
                <a:lnTo>
                  <a:pt x="947" y="2079"/>
                </a:lnTo>
                <a:lnTo>
                  <a:pt x="947" y="2080"/>
                </a:lnTo>
                <a:lnTo>
                  <a:pt x="945" y="2080"/>
                </a:lnTo>
                <a:lnTo>
                  <a:pt x="944" y="2080"/>
                </a:lnTo>
                <a:lnTo>
                  <a:pt x="944" y="2082"/>
                </a:lnTo>
                <a:lnTo>
                  <a:pt x="943" y="2082"/>
                </a:lnTo>
                <a:lnTo>
                  <a:pt x="941" y="2082"/>
                </a:lnTo>
                <a:lnTo>
                  <a:pt x="940" y="2082"/>
                </a:lnTo>
                <a:lnTo>
                  <a:pt x="940" y="2083"/>
                </a:lnTo>
                <a:lnTo>
                  <a:pt x="940" y="2085"/>
                </a:lnTo>
                <a:lnTo>
                  <a:pt x="941" y="2085"/>
                </a:lnTo>
                <a:lnTo>
                  <a:pt x="943" y="2085"/>
                </a:lnTo>
                <a:lnTo>
                  <a:pt x="943" y="2086"/>
                </a:lnTo>
                <a:lnTo>
                  <a:pt x="944" y="2086"/>
                </a:lnTo>
                <a:lnTo>
                  <a:pt x="944" y="2088"/>
                </a:lnTo>
                <a:lnTo>
                  <a:pt x="945" y="2088"/>
                </a:lnTo>
                <a:lnTo>
                  <a:pt x="945" y="2086"/>
                </a:lnTo>
                <a:lnTo>
                  <a:pt x="947" y="2086"/>
                </a:lnTo>
                <a:lnTo>
                  <a:pt x="948" y="2086"/>
                </a:lnTo>
                <a:lnTo>
                  <a:pt x="950" y="2086"/>
                </a:lnTo>
                <a:lnTo>
                  <a:pt x="951" y="2086"/>
                </a:lnTo>
                <a:lnTo>
                  <a:pt x="951" y="2088"/>
                </a:lnTo>
                <a:lnTo>
                  <a:pt x="953" y="2088"/>
                </a:lnTo>
                <a:lnTo>
                  <a:pt x="953" y="2089"/>
                </a:lnTo>
                <a:lnTo>
                  <a:pt x="953" y="2091"/>
                </a:lnTo>
                <a:lnTo>
                  <a:pt x="954" y="2091"/>
                </a:lnTo>
                <a:lnTo>
                  <a:pt x="954" y="2092"/>
                </a:lnTo>
                <a:lnTo>
                  <a:pt x="954" y="2094"/>
                </a:lnTo>
                <a:lnTo>
                  <a:pt x="954" y="2094"/>
                </a:lnTo>
                <a:lnTo>
                  <a:pt x="953" y="2094"/>
                </a:lnTo>
                <a:lnTo>
                  <a:pt x="953" y="2095"/>
                </a:lnTo>
                <a:lnTo>
                  <a:pt x="951" y="2095"/>
                </a:lnTo>
                <a:lnTo>
                  <a:pt x="951" y="2094"/>
                </a:lnTo>
                <a:lnTo>
                  <a:pt x="950" y="2095"/>
                </a:lnTo>
                <a:lnTo>
                  <a:pt x="948" y="2095"/>
                </a:lnTo>
                <a:lnTo>
                  <a:pt x="947" y="2095"/>
                </a:lnTo>
                <a:lnTo>
                  <a:pt x="945" y="2095"/>
                </a:lnTo>
                <a:lnTo>
                  <a:pt x="945" y="2094"/>
                </a:lnTo>
                <a:lnTo>
                  <a:pt x="945" y="2094"/>
                </a:lnTo>
                <a:lnTo>
                  <a:pt x="945" y="2092"/>
                </a:lnTo>
                <a:lnTo>
                  <a:pt x="944" y="2091"/>
                </a:lnTo>
                <a:lnTo>
                  <a:pt x="944" y="2089"/>
                </a:lnTo>
                <a:lnTo>
                  <a:pt x="943" y="2089"/>
                </a:lnTo>
                <a:lnTo>
                  <a:pt x="941" y="2088"/>
                </a:lnTo>
                <a:lnTo>
                  <a:pt x="940" y="2086"/>
                </a:lnTo>
                <a:lnTo>
                  <a:pt x="940" y="2086"/>
                </a:lnTo>
                <a:lnTo>
                  <a:pt x="940" y="2085"/>
                </a:lnTo>
                <a:lnTo>
                  <a:pt x="938" y="2085"/>
                </a:lnTo>
                <a:lnTo>
                  <a:pt x="937" y="2085"/>
                </a:lnTo>
                <a:lnTo>
                  <a:pt x="935" y="2083"/>
                </a:lnTo>
                <a:lnTo>
                  <a:pt x="935" y="2082"/>
                </a:lnTo>
                <a:lnTo>
                  <a:pt x="935" y="2080"/>
                </a:lnTo>
                <a:lnTo>
                  <a:pt x="937" y="2080"/>
                </a:lnTo>
                <a:lnTo>
                  <a:pt x="937" y="2079"/>
                </a:lnTo>
                <a:lnTo>
                  <a:pt x="935" y="2079"/>
                </a:lnTo>
                <a:lnTo>
                  <a:pt x="934" y="2079"/>
                </a:lnTo>
                <a:lnTo>
                  <a:pt x="934" y="2078"/>
                </a:lnTo>
                <a:lnTo>
                  <a:pt x="932" y="2078"/>
                </a:lnTo>
                <a:lnTo>
                  <a:pt x="932" y="2079"/>
                </a:lnTo>
                <a:lnTo>
                  <a:pt x="931" y="2079"/>
                </a:lnTo>
                <a:lnTo>
                  <a:pt x="932" y="2080"/>
                </a:lnTo>
                <a:lnTo>
                  <a:pt x="931" y="2080"/>
                </a:lnTo>
                <a:lnTo>
                  <a:pt x="930" y="2079"/>
                </a:lnTo>
                <a:lnTo>
                  <a:pt x="931" y="2078"/>
                </a:lnTo>
                <a:lnTo>
                  <a:pt x="930" y="2078"/>
                </a:lnTo>
                <a:lnTo>
                  <a:pt x="930" y="2079"/>
                </a:lnTo>
                <a:lnTo>
                  <a:pt x="930" y="2080"/>
                </a:lnTo>
                <a:lnTo>
                  <a:pt x="928" y="2080"/>
                </a:lnTo>
                <a:lnTo>
                  <a:pt x="927" y="2080"/>
                </a:lnTo>
                <a:lnTo>
                  <a:pt x="927" y="2082"/>
                </a:lnTo>
                <a:lnTo>
                  <a:pt x="925" y="2082"/>
                </a:lnTo>
                <a:lnTo>
                  <a:pt x="924" y="2082"/>
                </a:lnTo>
                <a:lnTo>
                  <a:pt x="924" y="2080"/>
                </a:lnTo>
                <a:lnTo>
                  <a:pt x="922" y="2080"/>
                </a:lnTo>
                <a:lnTo>
                  <a:pt x="922" y="2082"/>
                </a:lnTo>
                <a:lnTo>
                  <a:pt x="921" y="2082"/>
                </a:lnTo>
                <a:lnTo>
                  <a:pt x="919" y="2082"/>
                </a:lnTo>
                <a:lnTo>
                  <a:pt x="918" y="2082"/>
                </a:lnTo>
                <a:lnTo>
                  <a:pt x="917" y="2082"/>
                </a:lnTo>
                <a:lnTo>
                  <a:pt x="915" y="2082"/>
                </a:lnTo>
                <a:lnTo>
                  <a:pt x="915" y="2080"/>
                </a:lnTo>
                <a:lnTo>
                  <a:pt x="914" y="2080"/>
                </a:lnTo>
                <a:lnTo>
                  <a:pt x="914" y="2079"/>
                </a:lnTo>
                <a:lnTo>
                  <a:pt x="914" y="2078"/>
                </a:lnTo>
                <a:lnTo>
                  <a:pt x="912" y="2078"/>
                </a:lnTo>
                <a:lnTo>
                  <a:pt x="912" y="2076"/>
                </a:lnTo>
                <a:lnTo>
                  <a:pt x="911" y="2076"/>
                </a:lnTo>
                <a:lnTo>
                  <a:pt x="909" y="2076"/>
                </a:lnTo>
                <a:lnTo>
                  <a:pt x="908" y="2076"/>
                </a:lnTo>
                <a:lnTo>
                  <a:pt x="908" y="2075"/>
                </a:lnTo>
                <a:lnTo>
                  <a:pt x="906" y="2075"/>
                </a:lnTo>
                <a:lnTo>
                  <a:pt x="905" y="2075"/>
                </a:lnTo>
                <a:lnTo>
                  <a:pt x="905" y="2075"/>
                </a:lnTo>
                <a:lnTo>
                  <a:pt x="905" y="2073"/>
                </a:lnTo>
                <a:lnTo>
                  <a:pt x="905" y="2072"/>
                </a:lnTo>
                <a:lnTo>
                  <a:pt x="903" y="2072"/>
                </a:lnTo>
                <a:lnTo>
                  <a:pt x="903" y="2070"/>
                </a:lnTo>
                <a:lnTo>
                  <a:pt x="902" y="2069"/>
                </a:lnTo>
                <a:lnTo>
                  <a:pt x="901" y="2069"/>
                </a:lnTo>
                <a:lnTo>
                  <a:pt x="901" y="2067"/>
                </a:lnTo>
                <a:lnTo>
                  <a:pt x="899" y="2067"/>
                </a:lnTo>
                <a:lnTo>
                  <a:pt x="898" y="2066"/>
                </a:lnTo>
                <a:lnTo>
                  <a:pt x="896" y="2066"/>
                </a:lnTo>
                <a:lnTo>
                  <a:pt x="896" y="2065"/>
                </a:lnTo>
                <a:lnTo>
                  <a:pt x="895" y="2065"/>
                </a:lnTo>
                <a:lnTo>
                  <a:pt x="893" y="2065"/>
                </a:lnTo>
                <a:lnTo>
                  <a:pt x="893" y="2063"/>
                </a:lnTo>
                <a:lnTo>
                  <a:pt x="892" y="2063"/>
                </a:lnTo>
                <a:lnTo>
                  <a:pt x="890" y="2063"/>
                </a:lnTo>
                <a:lnTo>
                  <a:pt x="890" y="2062"/>
                </a:lnTo>
                <a:lnTo>
                  <a:pt x="889" y="2062"/>
                </a:lnTo>
                <a:lnTo>
                  <a:pt x="888" y="2062"/>
                </a:lnTo>
                <a:lnTo>
                  <a:pt x="886" y="2062"/>
                </a:lnTo>
                <a:lnTo>
                  <a:pt x="886" y="2060"/>
                </a:lnTo>
                <a:lnTo>
                  <a:pt x="885" y="2060"/>
                </a:lnTo>
                <a:lnTo>
                  <a:pt x="883" y="2060"/>
                </a:lnTo>
                <a:lnTo>
                  <a:pt x="882" y="2060"/>
                </a:lnTo>
                <a:lnTo>
                  <a:pt x="882" y="2059"/>
                </a:lnTo>
                <a:lnTo>
                  <a:pt x="882" y="2059"/>
                </a:lnTo>
                <a:lnTo>
                  <a:pt x="880" y="2059"/>
                </a:lnTo>
                <a:lnTo>
                  <a:pt x="880" y="2057"/>
                </a:lnTo>
                <a:lnTo>
                  <a:pt x="879" y="2057"/>
                </a:lnTo>
                <a:lnTo>
                  <a:pt x="879" y="2059"/>
                </a:lnTo>
                <a:lnTo>
                  <a:pt x="882" y="2060"/>
                </a:lnTo>
                <a:lnTo>
                  <a:pt x="879" y="2060"/>
                </a:lnTo>
                <a:lnTo>
                  <a:pt x="877" y="2059"/>
                </a:lnTo>
                <a:lnTo>
                  <a:pt x="877" y="2059"/>
                </a:lnTo>
                <a:lnTo>
                  <a:pt x="876" y="2059"/>
                </a:lnTo>
                <a:lnTo>
                  <a:pt x="875" y="2057"/>
                </a:lnTo>
                <a:lnTo>
                  <a:pt x="875" y="2056"/>
                </a:lnTo>
                <a:lnTo>
                  <a:pt x="873" y="2056"/>
                </a:lnTo>
                <a:lnTo>
                  <a:pt x="872" y="2054"/>
                </a:lnTo>
                <a:lnTo>
                  <a:pt x="870" y="2053"/>
                </a:lnTo>
                <a:lnTo>
                  <a:pt x="870" y="2052"/>
                </a:lnTo>
                <a:lnTo>
                  <a:pt x="870" y="2052"/>
                </a:lnTo>
                <a:lnTo>
                  <a:pt x="870" y="2050"/>
                </a:lnTo>
                <a:lnTo>
                  <a:pt x="870" y="2049"/>
                </a:lnTo>
                <a:lnTo>
                  <a:pt x="869" y="2049"/>
                </a:lnTo>
                <a:lnTo>
                  <a:pt x="869" y="2050"/>
                </a:lnTo>
                <a:lnTo>
                  <a:pt x="867" y="2050"/>
                </a:lnTo>
                <a:lnTo>
                  <a:pt x="866" y="2050"/>
                </a:lnTo>
                <a:lnTo>
                  <a:pt x="864" y="2050"/>
                </a:lnTo>
                <a:lnTo>
                  <a:pt x="864" y="2049"/>
                </a:lnTo>
                <a:lnTo>
                  <a:pt x="864" y="2047"/>
                </a:lnTo>
                <a:lnTo>
                  <a:pt x="864" y="2046"/>
                </a:lnTo>
                <a:lnTo>
                  <a:pt x="864" y="2044"/>
                </a:lnTo>
                <a:lnTo>
                  <a:pt x="863" y="2044"/>
                </a:lnTo>
                <a:lnTo>
                  <a:pt x="863" y="2043"/>
                </a:lnTo>
                <a:lnTo>
                  <a:pt x="863" y="2041"/>
                </a:lnTo>
                <a:lnTo>
                  <a:pt x="863" y="2040"/>
                </a:lnTo>
                <a:lnTo>
                  <a:pt x="863" y="2039"/>
                </a:lnTo>
                <a:lnTo>
                  <a:pt x="862" y="2039"/>
                </a:lnTo>
                <a:lnTo>
                  <a:pt x="862" y="2037"/>
                </a:lnTo>
                <a:lnTo>
                  <a:pt x="860" y="2037"/>
                </a:lnTo>
                <a:lnTo>
                  <a:pt x="860" y="2036"/>
                </a:lnTo>
                <a:lnTo>
                  <a:pt x="860" y="2034"/>
                </a:lnTo>
                <a:lnTo>
                  <a:pt x="859" y="2034"/>
                </a:lnTo>
                <a:lnTo>
                  <a:pt x="859" y="2033"/>
                </a:lnTo>
                <a:lnTo>
                  <a:pt x="859" y="2031"/>
                </a:lnTo>
                <a:lnTo>
                  <a:pt x="857" y="2031"/>
                </a:lnTo>
                <a:close/>
                <a:moveTo>
                  <a:pt x="944" y="2079"/>
                </a:moveTo>
                <a:lnTo>
                  <a:pt x="945" y="2079"/>
                </a:lnTo>
                <a:lnTo>
                  <a:pt x="945" y="2078"/>
                </a:lnTo>
                <a:lnTo>
                  <a:pt x="944" y="2078"/>
                </a:lnTo>
                <a:lnTo>
                  <a:pt x="944" y="2079"/>
                </a:lnTo>
                <a:close/>
                <a:moveTo>
                  <a:pt x="905" y="2020"/>
                </a:moveTo>
                <a:lnTo>
                  <a:pt x="905" y="2020"/>
                </a:lnTo>
                <a:lnTo>
                  <a:pt x="905" y="2018"/>
                </a:lnTo>
                <a:lnTo>
                  <a:pt x="905" y="2018"/>
                </a:lnTo>
                <a:lnTo>
                  <a:pt x="905" y="2020"/>
                </a:lnTo>
                <a:close/>
                <a:moveTo>
                  <a:pt x="886" y="2059"/>
                </a:moveTo>
                <a:lnTo>
                  <a:pt x="888" y="2059"/>
                </a:lnTo>
                <a:lnTo>
                  <a:pt x="888" y="2059"/>
                </a:lnTo>
                <a:lnTo>
                  <a:pt x="886" y="2059"/>
                </a:lnTo>
                <a:lnTo>
                  <a:pt x="886" y="2059"/>
                </a:lnTo>
                <a:close/>
                <a:moveTo>
                  <a:pt x="2273" y="2060"/>
                </a:moveTo>
                <a:lnTo>
                  <a:pt x="2275" y="2060"/>
                </a:lnTo>
                <a:lnTo>
                  <a:pt x="2275" y="2059"/>
                </a:lnTo>
                <a:lnTo>
                  <a:pt x="2275" y="2059"/>
                </a:lnTo>
                <a:lnTo>
                  <a:pt x="2276" y="2059"/>
                </a:lnTo>
                <a:lnTo>
                  <a:pt x="2276" y="2057"/>
                </a:lnTo>
                <a:lnTo>
                  <a:pt x="2276" y="2056"/>
                </a:lnTo>
                <a:lnTo>
                  <a:pt x="2278" y="2056"/>
                </a:lnTo>
                <a:lnTo>
                  <a:pt x="2278" y="2054"/>
                </a:lnTo>
                <a:lnTo>
                  <a:pt x="2276" y="2054"/>
                </a:lnTo>
                <a:lnTo>
                  <a:pt x="2275" y="2054"/>
                </a:lnTo>
                <a:lnTo>
                  <a:pt x="2275" y="2056"/>
                </a:lnTo>
                <a:lnTo>
                  <a:pt x="2273" y="2057"/>
                </a:lnTo>
                <a:lnTo>
                  <a:pt x="2273" y="2059"/>
                </a:lnTo>
                <a:lnTo>
                  <a:pt x="2272" y="2059"/>
                </a:lnTo>
                <a:lnTo>
                  <a:pt x="2272" y="2059"/>
                </a:lnTo>
                <a:lnTo>
                  <a:pt x="2270" y="2059"/>
                </a:lnTo>
                <a:lnTo>
                  <a:pt x="2270" y="2060"/>
                </a:lnTo>
                <a:lnTo>
                  <a:pt x="2270" y="2062"/>
                </a:lnTo>
                <a:lnTo>
                  <a:pt x="2269" y="2062"/>
                </a:lnTo>
                <a:lnTo>
                  <a:pt x="2269" y="2063"/>
                </a:lnTo>
                <a:lnTo>
                  <a:pt x="2267" y="2063"/>
                </a:lnTo>
                <a:lnTo>
                  <a:pt x="2266" y="2063"/>
                </a:lnTo>
                <a:lnTo>
                  <a:pt x="2266" y="2065"/>
                </a:lnTo>
                <a:lnTo>
                  <a:pt x="2264" y="2065"/>
                </a:lnTo>
                <a:lnTo>
                  <a:pt x="2264" y="2063"/>
                </a:lnTo>
                <a:lnTo>
                  <a:pt x="2263" y="2063"/>
                </a:lnTo>
                <a:lnTo>
                  <a:pt x="2262" y="2063"/>
                </a:lnTo>
                <a:lnTo>
                  <a:pt x="2262" y="2065"/>
                </a:lnTo>
                <a:lnTo>
                  <a:pt x="2260" y="2065"/>
                </a:lnTo>
                <a:lnTo>
                  <a:pt x="2260" y="2066"/>
                </a:lnTo>
                <a:lnTo>
                  <a:pt x="2262" y="2066"/>
                </a:lnTo>
                <a:lnTo>
                  <a:pt x="2263" y="2066"/>
                </a:lnTo>
                <a:lnTo>
                  <a:pt x="2263" y="2067"/>
                </a:lnTo>
                <a:lnTo>
                  <a:pt x="2262" y="2067"/>
                </a:lnTo>
                <a:lnTo>
                  <a:pt x="2260" y="2067"/>
                </a:lnTo>
                <a:lnTo>
                  <a:pt x="2260" y="2069"/>
                </a:lnTo>
                <a:lnTo>
                  <a:pt x="2262" y="2069"/>
                </a:lnTo>
                <a:lnTo>
                  <a:pt x="2263" y="2069"/>
                </a:lnTo>
                <a:lnTo>
                  <a:pt x="2264" y="2069"/>
                </a:lnTo>
                <a:lnTo>
                  <a:pt x="2264" y="2067"/>
                </a:lnTo>
                <a:lnTo>
                  <a:pt x="2266" y="2067"/>
                </a:lnTo>
                <a:lnTo>
                  <a:pt x="2267" y="2067"/>
                </a:lnTo>
                <a:lnTo>
                  <a:pt x="2267" y="2066"/>
                </a:lnTo>
                <a:lnTo>
                  <a:pt x="2269" y="2066"/>
                </a:lnTo>
                <a:lnTo>
                  <a:pt x="2270" y="2066"/>
                </a:lnTo>
                <a:lnTo>
                  <a:pt x="2270" y="2065"/>
                </a:lnTo>
                <a:lnTo>
                  <a:pt x="2270" y="2063"/>
                </a:lnTo>
                <a:lnTo>
                  <a:pt x="2272" y="2063"/>
                </a:lnTo>
                <a:lnTo>
                  <a:pt x="2272" y="2062"/>
                </a:lnTo>
                <a:lnTo>
                  <a:pt x="2273" y="2062"/>
                </a:lnTo>
                <a:lnTo>
                  <a:pt x="2273" y="2060"/>
                </a:lnTo>
                <a:close/>
                <a:moveTo>
                  <a:pt x="2354" y="2014"/>
                </a:moveTo>
                <a:lnTo>
                  <a:pt x="2353" y="2014"/>
                </a:lnTo>
                <a:lnTo>
                  <a:pt x="2353" y="2015"/>
                </a:lnTo>
                <a:lnTo>
                  <a:pt x="2351" y="2015"/>
                </a:lnTo>
                <a:lnTo>
                  <a:pt x="2350" y="2015"/>
                </a:lnTo>
                <a:lnTo>
                  <a:pt x="2350" y="2017"/>
                </a:lnTo>
                <a:lnTo>
                  <a:pt x="2348" y="2017"/>
                </a:lnTo>
                <a:lnTo>
                  <a:pt x="2348" y="2018"/>
                </a:lnTo>
                <a:lnTo>
                  <a:pt x="2347" y="2018"/>
                </a:lnTo>
                <a:lnTo>
                  <a:pt x="2346" y="2018"/>
                </a:lnTo>
                <a:lnTo>
                  <a:pt x="2346" y="2020"/>
                </a:lnTo>
                <a:lnTo>
                  <a:pt x="2344" y="2020"/>
                </a:lnTo>
                <a:lnTo>
                  <a:pt x="2344" y="2021"/>
                </a:lnTo>
                <a:lnTo>
                  <a:pt x="2343" y="2021"/>
                </a:lnTo>
                <a:lnTo>
                  <a:pt x="2341" y="2021"/>
                </a:lnTo>
                <a:lnTo>
                  <a:pt x="2341" y="2020"/>
                </a:lnTo>
                <a:lnTo>
                  <a:pt x="2343" y="2020"/>
                </a:lnTo>
                <a:lnTo>
                  <a:pt x="2343" y="2018"/>
                </a:lnTo>
                <a:lnTo>
                  <a:pt x="2343" y="2017"/>
                </a:lnTo>
                <a:lnTo>
                  <a:pt x="2344" y="2017"/>
                </a:lnTo>
                <a:lnTo>
                  <a:pt x="2344" y="2015"/>
                </a:lnTo>
                <a:lnTo>
                  <a:pt x="2346" y="2015"/>
                </a:lnTo>
                <a:lnTo>
                  <a:pt x="2346" y="2014"/>
                </a:lnTo>
                <a:lnTo>
                  <a:pt x="2347" y="2014"/>
                </a:lnTo>
                <a:lnTo>
                  <a:pt x="2347" y="2012"/>
                </a:lnTo>
                <a:lnTo>
                  <a:pt x="2348" y="2012"/>
                </a:lnTo>
                <a:lnTo>
                  <a:pt x="2348" y="2011"/>
                </a:lnTo>
                <a:lnTo>
                  <a:pt x="2350" y="2011"/>
                </a:lnTo>
                <a:lnTo>
                  <a:pt x="2350" y="2010"/>
                </a:lnTo>
                <a:lnTo>
                  <a:pt x="2350" y="2008"/>
                </a:lnTo>
                <a:lnTo>
                  <a:pt x="2348" y="2008"/>
                </a:lnTo>
                <a:lnTo>
                  <a:pt x="2347" y="2008"/>
                </a:lnTo>
                <a:lnTo>
                  <a:pt x="2347" y="2010"/>
                </a:lnTo>
                <a:lnTo>
                  <a:pt x="2346" y="2010"/>
                </a:lnTo>
                <a:lnTo>
                  <a:pt x="2344" y="2010"/>
                </a:lnTo>
                <a:lnTo>
                  <a:pt x="2343" y="2010"/>
                </a:lnTo>
                <a:lnTo>
                  <a:pt x="2341" y="2010"/>
                </a:lnTo>
                <a:lnTo>
                  <a:pt x="2340" y="2010"/>
                </a:lnTo>
                <a:lnTo>
                  <a:pt x="2340" y="2008"/>
                </a:lnTo>
                <a:lnTo>
                  <a:pt x="2341" y="2008"/>
                </a:lnTo>
                <a:lnTo>
                  <a:pt x="2341" y="2007"/>
                </a:lnTo>
                <a:lnTo>
                  <a:pt x="2343" y="2007"/>
                </a:lnTo>
                <a:lnTo>
                  <a:pt x="2343" y="2005"/>
                </a:lnTo>
                <a:lnTo>
                  <a:pt x="2344" y="2005"/>
                </a:lnTo>
                <a:lnTo>
                  <a:pt x="2344" y="2004"/>
                </a:lnTo>
                <a:lnTo>
                  <a:pt x="2343" y="2004"/>
                </a:lnTo>
                <a:lnTo>
                  <a:pt x="2341" y="2004"/>
                </a:lnTo>
                <a:lnTo>
                  <a:pt x="2340" y="2004"/>
                </a:lnTo>
                <a:lnTo>
                  <a:pt x="2338" y="2004"/>
                </a:lnTo>
                <a:lnTo>
                  <a:pt x="2338" y="2005"/>
                </a:lnTo>
                <a:lnTo>
                  <a:pt x="2338" y="2007"/>
                </a:lnTo>
                <a:lnTo>
                  <a:pt x="2337" y="2007"/>
                </a:lnTo>
                <a:lnTo>
                  <a:pt x="2335" y="2007"/>
                </a:lnTo>
                <a:lnTo>
                  <a:pt x="2335" y="2008"/>
                </a:lnTo>
                <a:lnTo>
                  <a:pt x="2334" y="2008"/>
                </a:lnTo>
                <a:lnTo>
                  <a:pt x="2334" y="2010"/>
                </a:lnTo>
                <a:lnTo>
                  <a:pt x="2334" y="2011"/>
                </a:lnTo>
                <a:lnTo>
                  <a:pt x="2335" y="2011"/>
                </a:lnTo>
                <a:lnTo>
                  <a:pt x="2335" y="2012"/>
                </a:lnTo>
                <a:lnTo>
                  <a:pt x="2337" y="2012"/>
                </a:lnTo>
                <a:lnTo>
                  <a:pt x="2338" y="2012"/>
                </a:lnTo>
                <a:lnTo>
                  <a:pt x="2338" y="2014"/>
                </a:lnTo>
                <a:lnTo>
                  <a:pt x="2337" y="2014"/>
                </a:lnTo>
                <a:lnTo>
                  <a:pt x="2337" y="2015"/>
                </a:lnTo>
                <a:lnTo>
                  <a:pt x="2335" y="2015"/>
                </a:lnTo>
                <a:lnTo>
                  <a:pt x="2334" y="2015"/>
                </a:lnTo>
                <a:lnTo>
                  <a:pt x="2334" y="2017"/>
                </a:lnTo>
                <a:lnTo>
                  <a:pt x="2334" y="2018"/>
                </a:lnTo>
                <a:lnTo>
                  <a:pt x="2335" y="2018"/>
                </a:lnTo>
                <a:lnTo>
                  <a:pt x="2335" y="2020"/>
                </a:lnTo>
                <a:lnTo>
                  <a:pt x="2334" y="2020"/>
                </a:lnTo>
                <a:lnTo>
                  <a:pt x="2334" y="2021"/>
                </a:lnTo>
                <a:lnTo>
                  <a:pt x="2334" y="2023"/>
                </a:lnTo>
                <a:lnTo>
                  <a:pt x="2335" y="2023"/>
                </a:lnTo>
                <a:lnTo>
                  <a:pt x="2335" y="2024"/>
                </a:lnTo>
                <a:lnTo>
                  <a:pt x="2334" y="2024"/>
                </a:lnTo>
                <a:lnTo>
                  <a:pt x="2334" y="2024"/>
                </a:lnTo>
                <a:lnTo>
                  <a:pt x="2333" y="2024"/>
                </a:lnTo>
                <a:lnTo>
                  <a:pt x="2331" y="2024"/>
                </a:lnTo>
                <a:lnTo>
                  <a:pt x="2331" y="2025"/>
                </a:lnTo>
                <a:lnTo>
                  <a:pt x="2330" y="2025"/>
                </a:lnTo>
                <a:lnTo>
                  <a:pt x="2330" y="2027"/>
                </a:lnTo>
                <a:lnTo>
                  <a:pt x="2328" y="2027"/>
                </a:lnTo>
                <a:lnTo>
                  <a:pt x="2328" y="2027"/>
                </a:lnTo>
                <a:lnTo>
                  <a:pt x="2328" y="2028"/>
                </a:lnTo>
                <a:lnTo>
                  <a:pt x="2328" y="2030"/>
                </a:lnTo>
                <a:lnTo>
                  <a:pt x="2327" y="2031"/>
                </a:lnTo>
                <a:lnTo>
                  <a:pt x="2327" y="2033"/>
                </a:lnTo>
                <a:lnTo>
                  <a:pt x="2325" y="2033"/>
                </a:lnTo>
                <a:lnTo>
                  <a:pt x="2325" y="2034"/>
                </a:lnTo>
                <a:lnTo>
                  <a:pt x="2324" y="2034"/>
                </a:lnTo>
                <a:lnTo>
                  <a:pt x="2324" y="2036"/>
                </a:lnTo>
                <a:lnTo>
                  <a:pt x="2322" y="2036"/>
                </a:lnTo>
                <a:lnTo>
                  <a:pt x="2322" y="2037"/>
                </a:lnTo>
                <a:lnTo>
                  <a:pt x="2322" y="2039"/>
                </a:lnTo>
                <a:lnTo>
                  <a:pt x="2322" y="2040"/>
                </a:lnTo>
                <a:lnTo>
                  <a:pt x="2321" y="2041"/>
                </a:lnTo>
                <a:lnTo>
                  <a:pt x="2321" y="2043"/>
                </a:lnTo>
                <a:lnTo>
                  <a:pt x="2320" y="2043"/>
                </a:lnTo>
                <a:lnTo>
                  <a:pt x="2320" y="2044"/>
                </a:lnTo>
                <a:lnTo>
                  <a:pt x="2318" y="2044"/>
                </a:lnTo>
                <a:lnTo>
                  <a:pt x="2318" y="2046"/>
                </a:lnTo>
                <a:lnTo>
                  <a:pt x="2318" y="2047"/>
                </a:lnTo>
                <a:lnTo>
                  <a:pt x="2317" y="2047"/>
                </a:lnTo>
                <a:lnTo>
                  <a:pt x="2315" y="2047"/>
                </a:lnTo>
                <a:lnTo>
                  <a:pt x="2315" y="2049"/>
                </a:lnTo>
                <a:lnTo>
                  <a:pt x="2314" y="2049"/>
                </a:lnTo>
                <a:lnTo>
                  <a:pt x="2314" y="2050"/>
                </a:lnTo>
                <a:lnTo>
                  <a:pt x="2312" y="2050"/>
                </a:lnTo>
                <a:lnTo>
                  <a:pt x="2311" y="2052"/>
                </a:lnTo>
                <a:lnTo>
                  <a:pt x="2309" y="2052"/>
                </a:lnTo>
                <a:lnTo>
                  <a:pt x="2309" y="2053"/>
                </a:lnTo>
                <a:lnTo>
                  <a:pt x="2308" y="2053"/>
                </a:lnTo>
                <a:lnTo>
                  <a:pt x="2308" y="2054"/>
                </a:lnTo>
                <a:lnTo>
                  <a:pt x="2308" y="2056"/>
                </a:lnTo>
                <a:lnTo>
                  <a:pt x="2306" y="2056"/>
                </a:lnTo>
                <a:lnTo>
                  <a:pt x="2306" y="2057"/>
                </a:lnTo>
                <a:lnTo>
                  <a:pt x="2305" y="2057"/>
                </a:lnTo>
                <a:lnTo>
                  <a:pt x="2304" y="2057"/>
                </a:lnTo>
                <a:lnTo>
                  <a:pt x="2304" y="2059"/>
                </a:lnTo>
                <a:lnTo>
                  <a:pt x="2302" y="2059"/>
                </a:lnTo>
                <a:lnTo>
                  <a:pt x="2301" y="2059"/>
                </a:lnTo>
                <a:lnTo>
                  <a:pt x="2301" y="2059"/>
                </a:lnTo>
                <a:lnTo>
                  <a:pt x="2299" y="2059"/>
                </a:lnTo>
                <a:lnTo>
                  <a:pt x="2298" y="2059"/>
                </a:lnTo>
                <a:lnTo>
                  <a:pt x="2298" y="2060"/>
                </a:lnTo>
                <a:lnTo>
                  <a:pt x="2298" y="2062"/>
                </a:lnTo>
                <a:lnTo>
                  <a:pt x="2299" y="2062"/>
                </a:lnTo>
                <a:lnTo>
                  <a:pt x="2301" y="2063"/>
                </a:lnTo>
                <a:lnTo>
                  <a:pt x="2301" y="2065"/>
                </a:lnTo>
                <a:lnTo>
                  <a:pt x="2299" y="2065"/>
                </a:lnTo>
                <a:lnTo>
                  <a:pt x="2299" y="2066"/>
                </a:lnTo>
                <a:lnTo>
                  <a:pt x="2298" y="2066"/>
                </a:lnTo>
                <a:lnTo>
                  <a:pt x="2296" y="2066"/>
                </a:lnTo>
                <a:lnTo>
                  <a:pt x="2296" y="2065"/>
                </a:lnTo>
                <a:lnTo>
                  <a:pt x="2295" y="2065"/>
                </a:lnTo>
                <a:lnTo>
                  <a:pt x="2295" y="2066"/>
                </a:lnTo>
                <a:lnTo>
                  <a:pt x="2293" y="2066"/>
                </a:lnTo>
                <a:lnTo>
                  <a:pt x="2293" y="2067"/>
                </a:lnTo>
                <a:lnTo>
                  <a:pt x="2293" y="2069"/>
                </a:lnTo>
                <a:lnTo>
                  <a:pt x="2293" y="2069"/>
                </a:lnTo>
                <a:lnTo>
                  <a:pt x="2292" y="2069"/>
                </a:lnTo>
                <a:lnTo>
                  <a:pt x="2292" y="2070"/>
                </a:lnTo>
                <a:lnTo>
                  <a:pt x="2292" y="2072"/>
                </a:lnTo>
                <a:lnTo>
                  <a:pt x="2291" y="2072"/>
                </a:lnTo>
                <a:lnTo>
                  <a:pt x="2291" y="2073"/>
                </a:lnTo>
                <a:lnTo>
                  <a:pt x="2292" y="2073"/>
                </a:lnTo>
                <a:lnTo>
                  <a:pt x="2292" y="2075"/>
                </a:lnTo>
                <a:lnTo>
                  <a:pt x="2293" y="2075"/>
                </a:lnTo>
                <a:lnTo>
                  <a:pt x="2293" y="2076"/>
                </a:lnTo>
                <a:lnTo>
                  <a:pt x="2293" y="2076"/>
                </a:lnTo>
                <a:lnTo>
                  <a:pt x="2293" y="2078"/>
                </a:lnTo>
                <a:lnTo>
                  <a:pt x="2293" y="2078"/>
                </a:lnTo>
                <a:lnTo>
                  <a:pt x="2292" y="2078"/>
                </a:lnTo>
                <a:lnTo>
                  <a:pt x="2291" y="2078"/>
                </a:lnTo>
                <a:lnTo>
                  <a:pt x="2289" y="2078"/>
                </a:lnTo>
                <a:lnTo>
                  <a:pt x="2288" y="2078"/>
                </a:lnTo>
                <a:lnTo>
                  <a:pt x="2286" y="2078"/>
                </a:lnTo>
                <a:lnTo>
                  <a:pt x="2286" y="2079"/>
                </a:lnTo>
                <a:lnTo>
                  <a:pt x="2285" y="2079"/>
                </a:lnTo>
                <a:lnTo>
                  <a:pt x="2285" y="2080"/>
                </a:lnTo>
                <a:lnTo>
                  <a:pt x="2285" y="2082"/>
                </a:lnTo>
                <a:lnTo>
                  <a:pt x="2283" y="2082"/>
                </a:lnTo>
                <a:lnTo>
                  <a:pt x="2283" y="2083"/>
                </a:lnTo>
                <a:lnTo>
                  <a:pt x="2283" y="2085"/>
                </a:lnTo>
                <a:lnTo>
                  <a:pt x="2283" y="2086"/>
                </a:lnTo>
                <a:lnTo>
                  <a:pt x="2285" y="2086"/>
                </a:lnTo>
                <a:lnTo>
                  <a:pt x="2285" y="2088"/>
                </a:lnTo>
                <a:lnTo>
                  <a:pt x="2285" y="2089"/>
                </a:lnTo>
                <a:lnTo>
                  <a:pt x="2283" y="2089"/>
                </a:lnTo>
                <a:lnTo>
                  <a:pt x="2283" y="2091"/>
                </a:lnTo>
                <a:lnTo>
                  <a:pt x="2282" y="2091"/>
                </a:lnTo>
                <a:lnTo>
                  <a:pt x="2282" y="2092"/>
                </a:lnTo>
                <a:lnTo>
                  <a:pt x="2283" y="2092"/>
                </a:lnTo>
                <a:lnTo>
                  <a:pt x="2283" y="2094"/>
                </a:lnTo>
                <a:lnTo>
                  <a:pt x="2285" y="2094"/>
                </a:lnTo>
                <a:lnTo>
                  <a:pt x="2286" y="2094"/>
                </a:lnTo>
                <a:lnTo>
                  <a:pt x="2286" y="2094"/>
                </a:lnTo>
                <a:lnTo>
                  <a:pt x="2288" y="2094"/>
                </a:lnTo>
                <a:lnTo>
                  <a:pt x="2288" y="2094"/>
                </a:lnTo>
                <a:lnTo>
                  <a:pt x="2289" y="2094"/>
                </a:lnTo>
                <a:lnTo>
                  <a:pt x="2291" y="2094"/>
                </a:lnTo>
                <a:lnTo>
                  <a:pt x="2291" y="2092"/>
                </a:lnTo>
                <a:lnTo>
                  <a:pt x="2292" y="2092"/>
                </a:lnTo>
                <a:lnTo>
                  <a:pt x="2292" y="2091"/>
                </a:lnTo>
                <a:lnTo>
                  <a:pt x="2293" y="2091"/>
                </a:lnTo>
                <a:lnTo>
                  <a:pt x="2293" y="2091"/>
                </a:lnTo>
                <a:lnTo>
                  <a:pt x="2293" y="2089"/>
                </a:lnTo>
                <a:lnTo>
                  <a:pt x="2295" y="2089"/>
                </a:lnTo>
                <a:lnTo>
                  <a:pt x="2295" y="2091"/>
                </a:lnTo>
                <a:lnTo>
                  <a:pt x="2295" y="2092"/>
                </a:lnTo>
                <a:lnTo>
                  <a:pt x="2296" y="2092"/>
                </a:lnTo>
                <a:lnTo>
                  <a:pt x="2296" y="2089"/>
                </a:lnTo>
                <a:lnTo>
                  <a:pt x="2296" y="2088"/>
                </a:lnTo>
                <a:lnTo>
                  <a:pt x="2298" y="2088"/>
                </a:lnTo>
                <a:lnTo>
                  <a:pt x="2299" y="2088"/>
                </a:lnTo>
                <a:lnTo>
                  <a:pt x="2299" y="2089"/>
                </a:lnTo>
                <a:lnTo>
                  <a:pt x="2301" y="2089"/>
                </a:lnTo>
                <a:lnTo>
                  <a:pt x="2301" y="2088"/>
                </a:lnTo>
                <a:lnTo>
                  <a:pt x="2301" y="2086"/>
                </a:lnTo>
                <a:lnTo>
                  <a:pt x="2302" y="2086"/>
                </a:lnTo>
                <a:lnTo>
                  <a:pt x="2302" y="2085"/>
                </a:lnTo>
                <a:lnTo>
                  <a:pt x="2302" y="2083"/>
                </a:lnTo>
                <a:lnTo>
                  <a:pt x="2304" y="2082"/>
                </a:lnTo>
                <a:lnTo>
                  <a:pt x="2305" y="2080"/>
                </a:lnTo>
                <a:lnTo>
                  <a:pt x="2306" y="2080"/>
                </a:lnTo>
                <a:lnTo>
                  <a:pt x="2308" y="2080"/>
                </a:lnTo>
                <a:lnTo>
                  <a:pt x="2309" y="2080"/>
                </a:lnTo>
                <a:lnTo>
                  <a:pt x="2309" y="2082"/>
                </a:lnTo>
                <a:lnTo>
                  <a:pt x="2311" y="2082"/>
                </a:lnTo>
                <a:lnTo>
                  <a:pt x="2312" y="2082"/>
                </a:lnTo>
                <a:lnTo>
                  <a:pt x="2314" y="2082"/>
                </a:lnTo>
                <a:lnTo>
                  <a:pt x="2314" y="2080"/>
                </a:lnTo>
                <a:lnTo>
                  <a:pt x="2315" y="2080"/>
                </a:lnTo>
                <a:lnTo>
                  <a:pt x="2317" y="2080"/>
                </a:lnTo>
                <a:lnTo>
                  <a:pt x="2317" y="2079"/>
                </a:lnTo>
                <a:lnTo>
                  <a:pt x="2318" y="2079"/>
                </a:lnTo>
                <a:lnTo>
                  <a:pt x="2318" y="2078"/>
                </a:lnTo>
                <a:lnTo>
                  <a:pt x="2317" y="2078"/>
                </a:lnTo>
                <a:lnTo>
                  <a:pt x="2317" y="2076"/>
                </a:lnTo>
                <a:lnTo>
                  <a:pt x="2318" y="2076"/>
                </a:lnTo>
                <a:lnTo>
                  <a:pt x="2318" y="2075"/>
                </a:lnTo>
                <a:lnTo>
                  <a:pt x="2318" y="2073"/>
                </a:lnTo>
                <a:lnTo>
                  <a:pt x="2317" y="2073"/>
                </a:lnTo>
                <a:lnTo>
                  <a:pt x="2315" y="2073"/>
                </a:lnTo>
                <a:lnTo>
                  <a:pt x="2315" y="2072"/>
                </a:lnTo>
                <a:lnTo>
                  <a:pt x="2314" y="2072"/>
                </a:lnTo>
                <a:lnTo>
                  <a:pt x="2314" y="2070"/>
                </a:lnTo>
                <a:lnTo>
                  <a:pt x="2314" y="2069"/>
                </a:lnTo>
                <a:lnTo>
                  <a:pt x="2314" y="2067"/>
                </a:lnTo>
                <a:lnTo>
                  <a:pt x="2315" y="2067"/>
                </a:lnTo>
                <a:lnTo>
                  <a:pt x="2315" y="2066"/>
                </a:lnTo>
                <a:lnTo>
                  <a:pt x="2317" y="2066"/>
                </a:lnTo>
                <a:lnTo>
                  <a:pt x="2318" y="2065"/>
                </a:lnTo>
                <a:lnTo>
                  <a:pt x="2320" y="2063"/>
                </a:lnTo>
                <a:lnTo>
                  <a:pt x="2320" y="2065"/>
                </a:lnTo>
                <a:lnTo>
                  <a:pt x="2321" y="2065"/>
                </a:lnTo>
                <a:lnTo>
                  <a:pt x="2322" y="2065"/>
                </a:lnTo>
                <a:lnTo>
                  <a:pt x="2322" y="2066"/>
                </a:lnTo>
                <a:lnTo>
                  <a:pt x="2324" y="2066"/>
                </a:lnTo>
                <a:lnTo>
                  <a:pt x="2324" y="2065"/>
                </a:lnTo>
                <a:lnTo>
                  <a:pt x="2325" y="2065"/>
                </a:lnTo>
                <a:lnTo>
                  <a:pt x="2325" y="2063"/>
                </a:lnTo>
                <a:lnTo>
                  <a:pt x="2324" y="2063"/>
                </a:lnTo>
                <a:lnTo>
                  <a:pt x="2322" y="2063"/>
                </a:lnTo>
                <a:lnTo>
                  <a:pt x="2322" y="2062"/>
                </a:lnTo>
                <a:lnTo>
                  <a:pt x="2322" y="2060"/>
                </a:lnTo>
                <a:lnTo>
                  <a:pt x="2324" y="2060"/>
                </a:lnTo>
                <a:lnTo>
                  <a:pt x="2324" y="2059"/>
                </a:lnTo>
                <a:lnTo>
                  <a:pt x="2322" y="2059"/>
                </a:lnTo>
                <a:lnTo>
                  <a:pt x="2322" y="2059"/>
                </a:lnTo>
                <a:lnTo>
                  <a:pt x="2322" y="2057"/>
                </a:lnTo>
                <a:lnTo>
                  <a:pt x="2324" y="2056"/>
                </a:lnTo>
                <a:lnTo>
                  <a:pt x="2324" y="2054"/>
                </a:lnTo>
                <a:lnTo>
                  <a:pt x="2324" y="2053"/>
                </a:lnTo>
                <a:lnTo>
                  <a:pt x="2325" y="2053"/>
                </a:lnTo>
                <a:lnTo>
                  <a:pt x="2325" y="2052"/>
                </a:lnTo>
                <a:lnTo>
                  <a:pt x="2327" y="2052"/>
                </a:lnTo>
                <a:lnTo>
                  <a:pt x="2327" y="2050"/>
                </a:lnTo>
                <a:lnTo>
                  <a:pt x="2328" y="2049"/>
                </a:lnTo>
                <a:lnTo>
                  <a:pt x="2328" y="2047"/>
                </a:lnTo>
                <a:lnTo>
                  <a:pt x="2328" y="2047"/>
                </a:lnTo>
                <a:lnTo>
                  <a:pt x="2328" y="2046"/>
                </a:lnTo>
                <a:lnTo>
                  <a:pt x="2330" y="2046"/>
                </a:lnTo>
                <a:lnTo>
                  <a:pt x="2330" y="2044"/>
                </a:lnTo>
                <a:lnTo>
                  <a:pt x="2331" y="2043"/>
                </a:lnTo>
                <a:lnTo>
                  <a:pt x="2331" y="2041"/>
                </a:lnTo>
                <a:lnTo>
                  <a:pt x="2333" y="2041"/>
                </a:lnTo>
                <a:lnTo>
                  <a:pt x="2333" y="2040"/>
                </a:lnTo>
                <a:lnTo>
                  <a:pt x="2334" y="2040"/>
                </a:lnTo>
                <a:lnTo>
                  <a:pt x="2334" y="2039"/>
                </a:lnTo>
                <a:lnTo>
                  <a:pt x="2334" y="2037"/>
                </a:lnTo>
                <a:lnTo>
                  <a:pt x="2335" y="2037"/>
                </a:lnTo>
                <a:lnTo>
                  <a:pt x="2335" y="2036"/>
                </a:lnTo>
                <a:lnTo>
                  <a:pt x="2337" y="2036"/>
                </a:lnTo>
                <a:lnTo>
                  <a:pt x="2337" y="2034"/>
                </a:lnTo>
                <a:lnTo>
                  <a:pt x="2338" y="2034"/>
                </a:lnTo>
                <a:lnTo>
                  <a:pt x="2338" y="2033"/>
                </a:lnTo>
                <a:lnTo>
                  <a:pt x="2340" y="2033"/>
                </a:lnTo>
                <a:lnTo>
                  <a:pt x="2341" y="2033"/>
                </a:lnTo>
                <a:lnTo>
                  <a:pt x="2341" y="2031"/>
                </a:lnTo>
                <a:lnTo>
                  <a:pt x="2343" y="2031"/>
                </a:lnTo>
                <a:lnTo>
                  <a:pt x="2343" y="2030"/>
                </a:lnTo>
                <a:lnTo>
                  <a:pt x="2344" y="2030"/>
                </a:lnTo>
                <a:lnTo>
                  <a:pt x="2344" y="2028"/>
                </a:lnTo>
                <a:lnTo>
                  <a:pt x="2346" y="2028"/>
                </a:lnTo>
                <a:lnTo>
                  <a:pt x="2346" y="2027"/>
                </a:lnTo>
                <a:lnTo>
                  <a:pt x="2347" y="2027"/>
                </a:lnTo>
                <a:lnTo>
                  <a:pt x="2348" y="2027"/>
                </a:lnTo>
                <a:lnTo>
                  <a:pt x="2348" y="2025"/>
                </a:lnTo>
                <a:lnTo>
                  <a:pt x="2350" y="2025"/>
                </a:lnTo>
                <a:lnTo>
                  <a:pt x="2350" y="2024"/>
                </a:lnTo>
                <a:lnTo>
                  <a:pt x="2350" y="2024"/>
                </a:lnTo>
                <a:lnTo>
                  <a:pt x="2351" y="2024"/>
                </a:lnTo>
                <a:lnTo>
                  <a:pt x="2353" y="2023"/>
                </a:lnTo>
                <a:lnTo>
                  <a:pt x="2353" y="2021"/>
                </a:lnTo>
                <a:lnTo>
                  <a:pt x="2354" y="2021"/>
                </a:lnTo>
                <a:lnTo>
                  <a:pt x="2354" y="2020"/>
                </a:lnTo>
                <a:lnTo>
                  <a:pt x="2354" y="2018"/>
                </a:lnTo>
                <a:lnTo>
                  <a:pt x="2356" y="2018"/>
                </a:lnTo>
                <a:lnTo>
                  <a:pt x="2356" y="2017"/>
                </a:lnTo>
                <a:lnTo>
                  <a:pt x="2357" y="2015"/>
                </a:lnTo>
                <a:lnTo>
                  <a:pt x="2357" y="2014"/>
                </a:lnTo>
                <a:lnTo>
                  <a:pt x="2356" y="2014"/>
                </a:lnTo>
                <a:lnTo>
                  <a:pt x="2354" y="2014"/>
                </a:lnTo>
                <a:close/>
                <a:moveTo>
                  <a:pt x="2540" y="2059"/>
                </a:moveTo>
                <a:lnTo>
                  <a:pt x="2541" y="2059"/>
                </a:lnTo>
                <a:lnTo>
                  <a:pt x="2541" y="2060"/>
                </a:lnTo>
                <a:lnTo>
                  <a:pt x="2542" y="2060"/>
                </a:lnTo>
                <a:lnTo>
                  <a:pt x="2542" y="2059"/>
                </a:lnTo>
                <a:lnTo>
                  <a:pt x="2542" y="2059"/>
                </a:lnTo>
                <a:lnTo>
                  <a:pt x="2541" y="2059"/>
                </a:lnTo>
                <a:lnTo>
                  <a:pt x="2540" y="2059"/>
                </a:lnTo>
                <a:lnTo>
                  <a:pt x="2540" y="2059"/>
                </a:lnTo>
                <a:close/>
                <a:moveTo>
                  <a:pt x="2266" y="2059"/>
                </a:moveTo>
                <a:lnTo>
                  <a:pt x="2266" y="2060"/>
                </a:lnTo>
                <a:lnTo>
                  <a:pt x="2267" y="2060"/>
                </a:lnTo>
                <a:lnTo>
                  <a:pt x="2269" y="2060"/>
                </a:lnTo>
                <a:lnTo>
                  <a:pt x="2269" y="2059"/>
                </a:lnTo>
                <a:lnTo>
                  <a:pt x="2269" y="2059"/>
                </a:lnTo>
                <a:lnTo>
                  <a:pt x="2270" y="2059"/>
                </a:lnTo>
                <a:lnTo>
                  <a:pt x="2270" y="2057"/>
                </a:lnTo>
                <a:lnTo>
                  <a:pt x="2270" y="2056"/>
                </a:lnTo>
                <a:lnTo>
                  <a:pt x="2272" y="2056"/>
                </a:lnTo>
                <a:lnTo>
                  <a:pt x="2272" y="2054"/>
                </a:lnTo>
                <a:lnTo>
                  <a:pt x="2273" y="2054"/>
                </a:lnTo>
                <a:lnTo>
                  <a:pt x="2273" y="2053"/>
                </a:lnTo>
                <a:lnTo>
                  <a:pt x="2272" y="2053"/>
                </a:lnTo>
                <a:lnTo>
                  <a:pt x="2272" y="2052"/>
                </a:lnTo>
                <a:lnTo>
                  <a:pt x="2273" y="2052"/>
                </a:lnTo>
                <a:lnTo>
                  <a:pt x="2273" y="2050"/>
                </a:lnTo>
                <a:lnTo>
                  <a:pt x="2275" y="2050"/>
                </a:lnTo>
                <a:lnTo>
                  <a:pt x="2276" y="2050"/>
                </a:lnTo>
                <a:lnTo>
                  <a:pt x="2276" y="2049"/>
                </a:lnTo>
                <a:lnTo>
                  <a:pt x="2278" y="2049"/>
                </a:lnTo>
                <a:lnTo>
                  <a:pt x="2278" y="2050"/>
                </a:lnTo>
                <a:lnTo>
                  <a:pt x="2279" y="2050"/>
                </a:lnTo>
                <a:lnTo>
                  <a:pt x="2279" y="2049"/>
                </a:lnTo>
                <a:lnTo>
                  <a:pt x="2280" y="2049"/>
                </a:lnTo>
                <a:lnTo>
                  <a:pt x="2280" y="2047"/>
                </a:lnTo>
                <a:lnTo>
                  <a:pt x="2282" y="2047"/>
                </a:lnTo>
                <a:lnTo>
                  <a:pt x="2282" y="2046"/>
                </a:lnTo>
                <a:lnTo>
                  <a:pt x="2283" y="2046"/>
                </a:lnTo>
                <a:lnTo>
                  <a:pt x="2285" y="2046"/>
                </a:lnTo>
                <a:lnTo>
                  <a:pt x="2285" y="2044"/>
                </a:lnTo>
                <a:lnTo>
                  <a:pt x="2285" y="2043"/>
                </a:lnTo>
                <a:lnTo>
                  <a:pt x="2285" y="2041"/>
                </a:lnTo>
                <a:lnTo>
                  <a:pt x="2283" y="2041"/>
                </a:lnTo>
                <a:lnTo>
                  <a:pt x="2282" y="2041"/>
                </a:lnTo>
                <a:lnTo>
                  <a:pt x="2282" y="2040"/>
                </a:lnTo>
                <a:lnTo>
                  <a:pt x="2280" y="2040"/>
                </a:lnTo>
                <a:lnTo>
                  <a:pt x="2280" y="2041"/>
                </a:lnTo>
                <a:lnTo>
                  <a:pt x="2280" y="2043"/>
                </a:lnTo>
                <a:lnTo>
                  <a:pt x="2279" y="2043"/>
                </a:lnTo>
                <a:lnTo>
                  <a:pt x="2279" y="2041"/>
                </a:lnTo>
                <a:lnTo>
                  <a:pt x="2279" y="2040"/>
                </a:lnTo>
                <a:lnTo>
                  <a:pt x="2280" y="2040"/>
                </a:lnTo>
                <a:lnTo>
                  <a:pt x="2280" y="2039"/>
                </a:lnTo>
                <a:lnTo>
                  <a:pt x="2280" y="2037"/>
                </a:lnTo>
                <a:lnTo>
                  <a:pt x="2279" y="2037"/>
                </a:lnTo>
                <a:lnTo>
                  <a:pt x="2279" y="2039"/>
                </a:lnTo>
                <a:lnTo>
                  <a:pt x="2278" y="2039"/>
                </a:lnTo>
                <a:lnTo>
                  <a:pt x="2278" y="2040"/>
                </a:lnTo>
                <a:lnTo>
                  <a:pt x="2278" y="2041"/>
                </a:lnTo>
                <a:lnTo>
                  <a:pt x="2278" y="2043"/>
                </a:lnTo>
                <a:lnTo>
                  <a:pt x="2278" y="2044"/>
                </a:lnTo>
                <a:lnTo>
                  <a:pt x="2276" y="2044"/>
                </a:lnTo>
                <a:lnTo>
                  <a:pt x="2276" y="2043"/>
                </a:lnTo>
                <a:lnTo>
                  <a:pt x="2275" y="2043"/>
                </a:lnTo>
                <a:lnTo>
                  <a:pt x="2273" y="2043"/>
                </a:lnTo>
                <a:lnTo>
                  <a:pt x="2273" y="2044"/>
                </a:lnTo>
                <a:lnTo>
                  <a:pt x="2275" y="2044"/>
                </a:lnTo>
                <a:lnTo>
                  <a:pt x="2275" y="2046"/>
                </a:lnTo>
                <a:lnTo>
                  <a:pt x="2273" y="2046"/>
                </a:lnTo>
                <a:lnTo>
                  <a:pt x="2273" y="2047"/>
                </a:lnTo>
                <a:lnTo>
                  <a:pt x="2272" y="2047"/>
                </a:lnTo>
                <a:lnTo>
                  <a:pt x="2272" y="2049"/>
                </a:lnTo>
                <a:lnTo>
                  <a:pt x="2270" y="2049"/>
                </a:lnTo>
                <a:lnTo>
                  <a:pt x="2270" y="2050"/>
                </a:lnTo>
                <a:lnTo>
                  <a:pt x="2269" y="2050"/>
                </a:lnTo>
                <a:lnTo>
                  <a:pt x="2269" y="2052"/>
                </a:lnTo>
                <a:lnTo>
                  <a:pt x="2267" y="2052"/>
                </a:lnTo>
                <a:lnTo>
                  <a:pt x="2267" y="2053"/>
                </a:lnTo>
                <a:lnTo>
                  <a:pt x="2267" y="2054"/>
                </a:lnTo>
                <a:lnTo>
                  <a:pt x="2267" y="2056"/>
                </a:lnTo>
                <a:lnTo>
                  <a:pt x="2266" y="2056"/>
                </a:lnTo>
                <a:lnTo>
                  <a:pt x="2266" y="2057"/>
                </a:lnTo>
                <a:lnTo>
                  <a:pt x="2266" y="2059"/>
                </a:lnTo>
                <a:lnTo>
                  <a:pt x="2267" y="2059"/>
                </a:lnTo>
                <a:lnTo>
                  <a:pt x="2267" y="2059"/>
                </a:lnTo>
                <a:lnTo>
                  <a:pt x="2266" y="2059"/>
                </a:lnTo>
                <a:close/>
                <a:moveTo>
                  <a:pt x="2275" y="2053"/>
                </a:moveTo>
                <a:lnTo>
                  <a:pt x="2275" y="2052"/>
                </a:lnTo>
                <a:lnTo>
                  <a:pt x="2273" y="2052"/>
                </a:lnTo>
                <a:lnTo>
                  <a:pt x="2273" y="2053"/>
                </a:lnTo>
                <a:lnTo>
                  <a:pt x="2275" y="2053"/>
                </a:lnTo>
                <a:close/>
                <a:moveTo>
                  <a:pt x="2282" y="2063"/>
                </a:moveTo>
                <a:lnTo>
                  <a:pt x="2283" y="2063"/>
                </a:lnTo>
                <a:lnTo>
                  <a:pt x="2285" y="2062"/>
                </a:lnTo>
                <a:lnTo>
                  <a:pt x="2285" y="2060"/>
                </a:lnTo>
                <a:lnTo>
                  <a:pt x="2286" y="2060"/>
                </a:lnTo>
                <a:lnTo>
                  <a:pt x="2288" y="2059"/>
                </a:lnTo>
                <a:lnTo>
                  <a:pt x="2288" y="2059"/>
                </a:lnTo>
                <a:lnTo>
                  <a:pt x="2288" y="2057"/>
                </a:lnTo>
                <a:lnTo>
                  <a:pt x="2289" y="2056"/>
                </a:lnTo>
                <a:lnTo>
                  <a:pt x="2289" y="2054"/>
                </a:lnTo>
                <a:lnTo>
                  <a:pt x="2289" y="2053"/>
                </a:lnTo>
                <a:lnTo>
                  <a:pt x="2291" y="2053"/>
                </a:lnTo>
                <a:lnTo>
                  <a:pt x="2291" y="2052"/>
                </a:lnTo>
                <a:lnTo>
                  <a:pt x="2291" y="2050"/>
                </a:lnTo>
                <a:lnTo>
                  <a:pt x="2291" y="2049"/>
                </a:lnTo>
                <a:lnTo>
                  <a:pt x="2289" y="2049"/>
                </a:lnTo>
                <a:lnTo>
                  <a:pt x="2289" y="2047"/>
                </a:lnTo>
                <a:lnTo>
                  <a:pt x="2288" y="2047"/>
                </a:lnTo>
                <a:lnTo>
                  <a:pt x="2288" y="2049"/>
                </a:lnTo>
                <a:lnTo>
                  <a:pt x="2286" y="2049"/>
                </a:lnTo>
                <a:lnTo>
                  <a:pt x="2286" y="2050"/>
                </a:lnTo>
                <a:lnTo>
                  <a:pt x="2285" y="2050"/>
                </a:lnTo>
                <a:lnTo>
                  <a:pt x="2285" y="2052"/>
                </a:lnTo>
                <a:lnTo>
                  <a:pt x="2283" y="2052"/>
                </a:lnTo>
                <a:lnTo>
                  <a:pt x="2283" y="2053"/>
                </a:lnTo>
                <a:lnTo>
                  <a:pt x="2283" y="2054"/>
                </a:lnTo>
                <a:lnTo>
                  <a:pt x="2282" y="2054"/>
                </a:lnTo>
                <a:lnTo>
                  <a:pt x="2282" y="2056"/>
                </a:lnTo>
                <a:lnTo>
                  <a:pt x="2282" y="2057"/>
                </a:lnTo>
                <a:lnTo>
                  <a:pt x="2280" y="2057"/>
                </a:lnTo>
                <a:lnTo>
                  <a:pt x="2279" y="2057"/>
                </a:lnTo>
                <a:lnTo>
                  <a:pt x="2279" y="2059"/>
                </a:lnTo>
                <a:lnTo>
                  <a:pt x="2278" y="2059"/>
                </a:lnTo>
                <a:lnTo>
                  <a:pt x="2278" y="2059"/>
                </a:lnTo>
                <a:lnTo>
                  <a:pt x="2278" y="2060"/>
                </a:lnTo>
                <a:lnTo>
                  <a:pt x="2276" y="2060"/>
                </a:lnTo>
                <a:lnTo>
                  <a:pt x="2276" y="2062"/>
                </a:lnTo>
                <a:lnTo>
                  <a:pt x="2275" y="2062"/>
                </a:lnTo>
                <a:lnTo>
                  <a:pt x="2275" y="2063"/>
                </a:lnTo>
                <a:lnTo>
                  <a:pt x="2275" y="2065"/>
                </a:lnTo>
                <a:lnTo>
                  <a:pt x="2273" y="2065"/>
                </a:lnTo>
                <a:lnTo>
                  <a:pt x="2273" y="2066"/>
                </a:lnTo>
                <a:lnTo>
                  <a:pt x="2273" y="2067"/>
                </a:lnTo>
                <a:lnTo>
                  <a:pt x="2275" y="2067"/>
                </a:lnTo>
                <a:lnTo>
                  <a:pt x="2276" y="2067"/>
                </a:lnTo>
                <a:lnTo>
                  <a:pt x="2276" y="2066"/>
                </a:lnTo>
                <a:lnTo>
                  <a:pt x="2278" y="2066"/>
                </a:lnTo>
                <a:lnTo>
                  <a:pt x="2279" y="2066"/>
                </a:lnTo>
                <a:lnTo>
                  <a:pt x="2279" y="2065"/>
                </a:lnTo>
                <a:lnTo>
                  <a:pt x="2280" y="2065"/>
                </a:lnTo>
                <a:lnTo>
                  <a:pt x="2282" y="2065"/>
                </a:lnTo>
                <a:lnTo>
                  <a:pt x="2282" y="2063"/>
                </a:lnTo>
                <a:close/>
                <a:moveTo>
                  <a:pt x="1943" y="2046"/>
                </a:moveTo>
                <a:lnTo>
                  <a:pt x="1945" y="2046"/>
                </a:lnTo>
                <a:lnTo>
                  <a:pt x="1945" y="2044"/>
                </a:lnTo>
                <a:lnTo>
                  <a:pt x="1945" y="2043"/>
                </a:lnTo>
                <a:lnTo>
                  <a:pt x="1945" y="2041"/>
                </a:lnTo>
                <a:lnTo>
                  <a:pt x="1945" y="2040"/>
                </a:lnTo>
                <a:lnTo>
                  <a:pt x="1945" y="2039"/>
                </a:lnTo>
                <a:lnTo>
                  <a:pt x="1945" y="2037"/>
                </a:lnTo>
                <a:lnTo>
                  <a:pt x="1943" y="2037"/>
                </a:lnTo>
                <a:lnTo>
                  <a:pt x="1943" y="2036"/>
                </a:lnTo>
                <a:lnTo>
                  <a:pt x="1943" y="2034"/>
                </a:lnTo>
                <a:lnTo>
                  <a:pt x="1942" y="2034"/>
                </a:lnTo>
                <a:lnTo>
                  <a:pt x="1942" y="2033"/>
                </a:lnTo>
                <a:lnTo>
                  <a:pt x="1940" y="2033"/>
                </a:lnTo>
                <a:lnTo>
                  <a:pt x="1939" y="2033"/>
                </a:lnTo>
                <a:lnTo>
                  <a:pt x="1939" y="2034"/>
                </a:lnTo>
                <a:lnTo>
                  <a:pt x="1937" y="2034"/>
                </a:lnTo>
                <a:lnTo>
                  <a:pt x="1937" y="2036"/>
                </a:lnTo>
                <a:lnTo>
                  <a:pt x="1939" y="2036"/>
                </a:lnTo>
                <a:lnTo>
                  <a:pt x="1939" y="2037"/>
                </a:lnTo>
                <a:lnTo>
                  <a:pt x="1939" y="2039"/>
                </a:lnTo>
                <a:lnTo>
                  <a:pt x="1940" y="2039"/>
                </a:lnTo>
                <a:lnTo>
                  <a:pt x="1940" y="2040"/>
                </a:lnTo>
                <a:lnTo>
                  <a:pt x="1942" y="2040"/>
                </a:lnTo>
                <a:lnTo>
                  <a:pt x="1942" y="2041"/>
                </a:lnTo>
                <a:lnTo>
                  <a:pt x="1942" y="2043"/>
                </a:lnTo>
                <a:lnTo>
                  <a:pt x="1943" y="2043"/>
                </a:lnTo>
                <a:lnTo>
                  <a:pt x="1943" y="2044"/>
                </a:lnTo>
                <a:lnTo>
                  <a:pt x="1943" y="2046"/>
                </a:lnTo>
                <a:close/>
                <a:moveTo>
                  <a:pt x="2541" y="2039"/>
                </a:moveTo>
                <a:lnTo>
                  <a:pt x="2541" y="2040"/>
                </a:lnTo>
                <a:lnTo>
                  <a:pt x="2542" y="2041"/>
                </a:lnTo>
                <a:lnTo>
                  <a:pt x="2542" y="2043"/>
                </a:lnTo>
                <a:lnTo>
                  <a:pt x="2544" y="2043"/>
                </a:lnTo>
                <a:lnTo>
                  <a:pt x="2544" y="2041"/>
                </a:lnTo>
                <a:lnTo>
                  <a:pt x="2544" y="2040"/>
                </a:lnTo>
                <a:lnTo>
                  <a:pt x="2542" y="2039"/>
                </a:lnTo>
                <a:lnTo>
                  <a:pt x="2541" y="2037"/>
                </a:lnTo>
                <a:lnTo>
                  <a:pt x="2540" y="2037"/>
                </a:lnTo>
                <a:lnTo>
                  <a:pt x="2540" y="2039"/>
                </a:lnTo>
                <a:lnTo>
                  <a:pt x="2541" y="2039"/>
                </a:lnTo>
                <a:close/>
                <a:moveTo>
                  <a:pt x="2280" y="2025"/>
                </a:moveTo>
                <a:lnTo>
                  <a:pt x="2282" y="2025"/>
                </a:lnTo>
                <a:lnTo>
                  <a:pt x="2282" y="2024"/>
                </a:lnTo>
                <a:lnTo>
                  <a:pt x="2280" y="2024"/>
                </a:lnTo>
                <a:lnTo>
                  <a:pt x="2280" y="2025"/>
                </a:lnTo>
                <a:close/>
                <a:moveTo>
                  <a:pt x="2282" y="2024"/>
                </a:moveTo>
                <a:lnTo>
                  <a:pt x="2282" y="2024"/>
                </a:lnTo>
                <a:lnTo>
                  <a:pt x="2280" y="2024"/>
                </a:lnTo>
                <a:lnTo>
                  <a:pt x="2280" y="2023"/>
                </a:lnTo>
                <a:lnTo>
                  <a:pt x="2282" y="2023"/>
                </a:lnTo>
                <a:lnTo>
                  <a:pt x="2282" y="2021"/>
                </a:lnTo>
                <a:lnTo>
                  <a:pt x="2282" y="2020"/>
                </a:lnTo>
                <a:lnTo>
                  <a:pt x="2283" y="2020"/>
                </a:lnTo>
                <a:lnTo>
                  <a:pt x="2283" y="2021"/>
                </a:lnTo>
                <a:lnTo>
                  <a:pt x="2285" y="2021"/>
                </a:lnTo>
                <a:lnTo>
                  <a:pt x="2286" y="2021"/>
                </a:lnTo>
                <a:lnTo>
                  <a:pt x="2288" y="2021"/>
                </a:lnTo>
                <a:lnTo>
                  <a:pt x="2288" y="2020"/>
                </a:lnTo>
                <a:lnTo>
                  <a:pt x="2286" y="2020"/>
                </a:lnTo>
                <a:lnTo>
                  <a:pt x="2285" y="2020"/>
                </a:lnTo>
                <a:lnTo>
                  <a:pt x="2285" y="2018"/>
                </a:lnTo>
                <a:lnTo>
                  <a:pt x="2285" y="2017"/>
                </a:lnTo>
                <a:lnTo>
                  <a:pt x="2286" y="2017"/>
                </a:lnTo>
                <a:lnTo>
                  <a:pt x="2288" y="2017"/>
                </a:lnTo>
                <a:lnTo>
                  <a:pt x="2288" y="2018"/>
                </a:lnTo>
                <a:lnTo>
                  <a:pt x="2289" y="2018"/>
                </a:lnTo>
                <a:lnTo>
                  <a:pt x="2289" y="2017"/>
                </a:lnTo>
                <a:lnTo>
                  <a:pt x="2289" y="2015"/>
                </a:lnTo>
                <a:lnTo>
                  <a:pt x="2291" y="2015"/>
                </a:lnTo>
                <a:lnTo>
                  <a:pt x="2291" y="2017"/>
                </a:lnTo>
                <a:lnTo>
                  <a:pt x="2291" y="2018"/>
                </a:lnTo>
                <a:lnTo>
                  <a:pt x="2292" y="2018"/>
                </a:lnTo>
                <a:lnTo>
                  <a:pt x="2292" y="2017"/>
                </a:lnTo>
                <a:lnTo>
                  <a:pt x="2291" y="2015"/>
                </a:lnTo>
                <a:lnTo>
                  <a:pt x="2292" y="2015"/>
                </a:lnTo>
                <a:lnTo>
                  <a:pt x="2292" y="2014"/>
                </a:lnTo>
                <a:lnTo>
                  <a:pt x="2293" y="2014"/>
                </a:lnTo>
                <a:lnTo>
                  <a:pt x="2293" y="2012"/>
                </a:lnTo>
                <a:lnTo>
                  <a:pt x="2293" y="2012"/>
                </a:lnTo>
                <a:lnTo>
                  <a:pt x="2295" y="2012"/>
                </a:lnTo>
                <a:lnTo>
                  <a:pt x="2295" y="2011"/>
                </a:lnTo>
                <a:lnTo>
                  <a:pt x="2295" y="2010"/>
                </a:lnTo>
                <a:lnTo>
                  <a:pt x="2293" y="2010"/>
                </a:lnTo>
                <a:lnTo>
                  <a:pt x="2293" y="2010"/>
                </a:lnTo>
                <a:lnTo>
                  <a:pt x="2293" y="2011"/>
                </a:lnTo>
                <a:lnTo>
                  <a:pt x="2292" y="2011"/>
                </a:lnTo>
                <a:lnTo>
                  <a:pt x="2291" y="2011"/>
                </a:lnTo>
                <a:lnTo>
                  <a:pt x="2291" y="2010"/>
                </a:lnTo>
                <a:lnTo>
                  <a:pt x="2292" y="2010"/>
                </a:lnTo>
                <a:lnTo>
                  <a:pt x="2292" y="2008"/>
                </a:lnTo>
                <a:lnTo>
                  <a:pt x="2291" y="2008"/>
                </a:lnTo>
                <a:lnTo>
                  <a:pt x="2291" y="2007"/>
                </a:lnTo>
                <a:lnTo>
                  <a:pt x="2289" y="2007"/>
                </a:lnTo>
                <a:lnTo>
                  <a:pt x="2288" y="2007"/>
                </a:lnTo>
                <a:lnTo>
                  <a:pt x="2286" y="2007"/>
                </a:lnTo>
                <a:lnTo>
                  <a:pt x="2286" y="2005"/>
                </a:lnTo>
                <a:lnTo>
                  <a:pt x="2288" y="2005"/>
                </a:lnTo>
                <a:lnTo>
                  <a:pt x="2288" y="2004"/>
                </a:lnTo>
                <a:lnTo>
                  <a:pt x="2289" y="2004"/>
                </a:lnTo>
                <a:lnTo>
                  <a:pt x="2291" y="2004"/>
                </a:lnTo>
                <a:lnTo>
                  <a:pt x="2292" y="2004"/>
                </a:lnTo>
                <a:lnTo>
                  <a:pt x="2292" y="2002"/>
                </a:lnTo>
                <a:lnTo>
                  <a:pt x="2293" y="2002"/>
                </a:lnTo>
                <a:lnTo>
                  <a:pt x="2293" y="2001"/>
                </a:lnTo>
                <a:lnTo>
                  <a:pt x="2292" y="2001"/>
                </a:lnTo>
                <a:lnTo>
                  <a:pt x="2291" y="2001"/>
                </a:lnTo>
                <a:lnTo>
                  <a:pt x="2291" y="2002"/>
                </a:lnTo>
                <a:lnTo>
                  <a:pt x="2289" y="2002"/>
                </a:lnTo>
                <a:lnTo>
                  <a:pt x="2288" y="2002"/>
                </a:lnTo>
                <a:lnTo>
                  <a:pt x="2288" y="2001"/>
                </a:lnTo>
                <a:lnTo>
                  <a:pt x="2288" y="1999"/>
                </a:lnTo>
                <a:lnTo>
                  <a:pt x="2289" y="1999"/>
                </a:lnTo>
                <a:lnTo>
                  <a:pt x="2289" y="1998"/>
                </a:lnTo>
                <a:lnTo>
                  <a:pt x="2289" y="1997"/>
                </a:lnTo>
                <a:lnTo>
                  <a:pt x="2291" y="1997"/>
                </a:lnTo>
                <a:lnTo>
                  <a:pt x="2291" y="1995"/>
                </a:lnTo>
                <a:lnTo>
                  <a:pt x="2291" y="1994"/>
                </a:lnTo>
                <a:lnTo>
                  <a:pt x="2292" y="1994"/>
                </a:lnTo>
                <a:lnTo>
                  <a:pt x="2292" y="1992"/>
                </a:lnTo>
                <a:lnTo>
                  <a:pt x="2292" y="1991"/>
                </a:lnTo>
                <a:lnTo>
                  <a:pt x="2292" y="1989"/>
                </a:lnTo>
                <a:lnTo>
                  <a:pt x="2292" y="1989"/>
                </a:lnTo>
                <a:lnTo>
                  <a:pt x="2293" y="1989"/>
                </a:lnTo>
                <a:lnTo>
                  <a:pt x="2293" y="1989"/>
                </a:lnTo>
                <a:lnTo>
                  <a:pt x="2293" y="1989"/>
                </a:lnTo>
                <a:lnTo>
                  <a:pt x="2293" y="1989"/>
                </a:lnTo>
                <a:lnTo>
                  <a:pt x="2293" y="1991"/>
                </a:lnTo>
                <a:lnTo>
                  <a:pt x="2293" y="1992"/>
                </a:lnTo>
                <a:lnTo>
                  <a:pt x="2293" y="1994"/>
                </a:lnTo>
                <a:lnTo>
                  <a:pt x="2293" y="1995"/>
                </a:lnTo>
                <a:lnTo>
                  <a:pt x="2293" y="1995"/>
                </a:lnTo>
                <a:lnTo>
                  <a:pt x="2293" y="1994"/>
                </a:lnTo>
                <a:lnTo>
                  <a:pt x="2295" y="1994"/>
                </a:lnTo>
                <a:lnTo>
                  <a:pt x="2296" y="1994"/>
                </a:lnTo>
                <a:lnTo>
                  <a:pt x="2295" y="1995"/>
                </a:lnTo>
                <a:lnTo>
                  <a:pt x="2296" y="1995"/>
                </a:lnTo>
                <a:lnTo>
                  <a:pt x="2298" y="1995"/>
                </a:lnTo>
                <a:lnTo>
                  <a:pt x="2298" y="1994"/>
                </a:lnTo>
                <a:lnTo>
                  <a:pt x="2298" y="1992"/>
                </a:lnTo>
                <a:lnTo>
                  <a:pt x="2298" y="1991"/>
                </a:lnTo>
                <a:lnTo>
                  <a:pt x="2299" y="1991"/>
                </a:lnTo>
                <a:lnTo>
                  <a:pt x="2299" y="1989"/>
                </a:lnTo>
                <a:lnTo>
                  <a:pt x="2301" y="1989"/>
                </a:lnTo>
                <a:lnTo>
                  <a:pt x="2302" y="1989"/>
                </a:lnTo>
                <a:lnTo>
                  <a:pt x="2304" y="1989"/>
                </a:lnTo>
                <a:lnTo>
                  <a:pt x="2304" y="1989"/>
                </a:lnTo>
                <a:lnTo>
                  <a:pt x="2304" y="1991"/>
                </a:lnTo>
                <a:lnTo>
                  <a:pt x="2302" y="1991"/>
                </a:lnTo>
                <a:lnTo>
                  <a:pt x="2302" y="1992"/>
                </a:lnTo>
                <a:lnTo>
                  <a:pt x="2302" y="1994"/>
                </a:lnTo>
                <a:lnTo>
                  <a:pt x="2304" y="1994"/>
                </a:lnTo>
                <a:lnTo>
                  <a:pt x="2304" y="1995"/>
                </a:lnTo>
                <a:lnTo>
                  <a:pt x="2305" y="1995"/>
                </a:lnTo>
                <a:lnTo>
                  <a:pt x="2305" y="1997"/>
                </a:lnTo>
                <a:lnTo>
                  <a:pt x="2304" y="1997"/>
                </a:lnTo>
                <a:lnTo>
                  <a:pt x="2304" y="1998"/>
                </a:lnTo>
                <a:lnTo>
                  <a:pt x="2302" y="1998"/>
                </a:lnTo>
                <a:lnTo>
                  <a:pt x="2301" y="1998"/>
                </a:lnTo>
                <a:lnTo>
                  <a:pt x="2299" y="1998"/>
                </a:lnTo>
                <a:lnTo>
                  <a:pt x="2299" y="1999"/>
                </a:lnTo>
                <a:lnTo>
                  <a:pt x="2299" y="2001"/>
                </a:lnTo>
                <a:lnTo>
                  <a:pt x="2298" y="2001"/>
                </a:lnTo>
                <a:lnTo>
                  <a:pt x="2298" y="2002"/>
                </a:lnTo>
                <a:lnTo>
                  <a:pt x="2298" y="2004"/>
                </a:lnTo>
                <a:lnTo>
                  <a:pt x="2299" y="2004"/>
                </a:lnTo>
                <a:lnTo>
                  <a:pt x="2299" y="2002"/>
                </a:lnTo>
                <a:lnTo>
                  <a:pt x="2301" y="2002"/>
                </a:lnTo>
                <a:lnTo>
                  <a:pt x="2302" y="2002"/>
                </a:lnTo>
                <a:lnTo>
                  <a:pt x="2304" y="2002"/>
                </a:lnTo>
                <a:lnTo>
                  <a:pt x="2305" y="2002"/>
                </a:lnTo>
                <a:lnTo>
                  <a:pt x="2305" y="2004"/>
                </a:lnTo>
                <a:lnTo>
                  <a:pt x="2304" y="2004"/>
                </a:lnTo>
                <a:lnTo>
                  <a:pt x="2304" y="2005"/>
                </a:lnTo>
                <a:lnTo>
                  <a:pt x="2304" y="2007"/>
                </a:lnTo>
                <a:lnTo>
                  <a:pt x="2304" y="2008"/>
                </a:lnTo>
                <a:lnTo>
                  <a:pt x="2304" y="2010"/>
                </a:lnTo>
                <a:lnTo>
                  <a:pt x="2302" y="2010"/>
                </a:lnTo>
                <a:lnTo>
                  <a:pt x="2302" y="2011"/>
                </a:lnTo>
                <a:lnTo>
                  <a:pt x="2301" y="2011"/>
                </a:lnTo>
                <a:lnTo>
                  <a:pt x="2301" y="2010"/>
                </a:lnTo>
                <a:lnTo>
                  <a:pt x="2301" y="2008"/>
                </a:lnTo>
                <a:lnTo>
                  <a:pt x="2299" y="2008"/>
                </a:lnTo>
                <a:lnTo>
                  <a:pt x="2299" y="2010"/>
                </a:lnTo>
                <a:lnTo>
                  <a:pt x="2299" y="2011"/>
                </a:lnTo>
                <a:lnTo>
                  <a:pt x="2301" y="2011"/>
                </a:lnTo>
                <a:lnTo>
                  <a:pt x="2301" y="2012"/>
                </a:lnTo>
                <a:lnTo>
                  <a:pt x="2301" y="2014"/>
                </a:lnTo>
                <a:lnTo>
                  <a:pt x="2301" y="2015"/>
                </a:lnTo>
                <a:lnTo>
                  <a:pt x="2299" y="2015"/>
                </a:lnTo>
                <a:lnTo>
                  <a:pt x="2299" y="2017"/>
                </a:lnTo>
                <a:lnTo>
                  <a:pt x="2298" y="2017"/>
                </a:lnTo>
                <a:lnTo>
                  <a:pt x="2298" y="2018"/>
                </a:lnTo>
                <a:lnTo>
                  <a:pt x="2296" y="2018"/>
                </a:lnTo>
                <a:lnTo>
                  <a:pt x="2296" y="2020"/>
                </a:lnTo>
                <a:lnTo>
                  <a:pt x="2296" y="2021"/>
                </a:lnTo>
                <a:lnTo>
                  <a:pt x="2295" y="2021"/>
                </a:lnTo>
                <a:lnTo>
                  <a:pt x="2293" y="2021"/>
                </a:lnTo>
                <a:lnTo>
                  <a:pt x="2293" y="2023"/>
                </a:lnTo>
                <a:lnTo>
                  <a:pt x="2295" y="2023"/>
                </a:lnTo>
                <a:lnTo>
                  <a:pt x="2295" y="2024"/>
                </a:lnTo>
                <a:lnTo>
                  <a:pt x="2295" y="2024"/>
                </a:lnTo>
                <a:lnTo>
                  <a:pt x="2296" y="2024"/>
                </a:lnTo>
                <a:lnTo>
                  <a:pt x="2296" y="2024"/>
                </a:lnTo>
                <a:lnTo>
                  <a:pt x="2298" y="2024"/>
                </a:lnTo>
                <a:lnTo>
                  <a:pt x="2298" y="2024"/>
                </a:lnTo>
                <a:lnTo>
                  <a:pt x="2298" y="2025"/>
                </a:lnTo>
                <a:lnTo>
                  <a:pt x="2298" y="2027"/>
                </a:lnTo>
                <a:lnTo>
                  <a:pt x="2296" y="2027"/>
                </a:lnTo>
                <a:lnTo>
                  <a:pt x="2296" y="2028"/>
                </a:lnTo>
                <a:lnTo>
                  <a:pt x="2296" y="2030"/>
                </a:lnTo>
                <a:lnTo>
                  <a:pt x="2295" y="2030"/>
                </a:lnTo>
                <a:lnTo>
                  <a:pt x="2293" y="2030"/>
                </a:lnTo>
                <a:lnTo>
                  <a:pt x="2293" y="2031"/>
                </a:lnTo>
                <a:lnTo>
                  <a:pt x="2295" y="2031"/>
                </a:lnTo>
                <a:lnTo>
                  <a:pt x="2295" y="2033"/>
                </a:lnTo>
                <a:lnTo>
                  <a:pt x="2295" y="2034"/>
                </a:lnTo>
                <a:lnTo>
                  <a:pt x="2293" y="2034"/>
                </a:lnTo>
                <a:lnTo>
                  <a:pt x="2293" y="2036"/>
                </a:lnTo>
                <a:lnTo>
                  <a:pt x="2293" y="2036"/>
                </a:lnTo>
                <a:lnTo>
                  <a:pt x="2293" y="2034"/>
                </a:lnTo>
                <a:lnTo>
                  <a:pt x="2292" y="2034"/>
                </a:lnTo>
                <a:lnTo>
                  <a:pt x="2292" y="2033"/>
                </a:lnTo>
                <a:lnTo>
                  <a:pt x="2293" y="2033"/>
                </a:lnTo>
                <a:lnTo>
                  <a:pt x="2293" y="2031"/>
                </a:lnTo>
                <a:lnTo>
                  <a:pt x="2292" y="2031"/>
                </a:lnTo>
                <a:lnTo>
                  <a:pt x="2292" y="2033"/>
                </a:lnTo>
                <a:lnTo>
                  <a:pt x="2291" y="2033"/>
                </a:lnTo>
                <a:lnTo>
                  <a:pt x="2291" y="2031"/>
                </a:lnTo>
                <a:lnTo>
                  <a:pt x="2289" y="2031"/>
                </a:lnTo>
                <a:lnTo>
                  <a:pt x="2289" y="2030"/>
                </a:lnTo>
                <a:lnTo>
                  <a:pt x="2289" y="2028"/>
                </a:lnTo>
                <a:lnTo>
                  <a:pt x="2291" y="2028"/>
                </a:lnTo>
                <a:lnTo>
                  <a:pt x="2292" y="2028"/>
                </a:lnTo>
                <a:lnTo>
                  <a:pt x="2292" y="2027"/>
                </a:lnTo>
                <a:lnTo>
                  <a:pt x="2291" y="2027"/>
                </a:lnTo>
                <a:lnTo>
                  <a:pt x="2291" y="2025"/>
                </a:lnTo>
                <a:lnTo>
                  <a:pt x="2292" y="2025"/>
                </a:lnTo>
                <a:lnTo>
                  <a:pt x="2293" y="2025"/>
                </a:lnTo>
                <a:lnTo>
                  <a:pt x="2293" y="2024"/>
                </a:lnTo>
                <a:lnTo>
                  <a:pt x="2292" y="2024"/>
                </a:lnTo>
                <a:lnTo>
                  <a:pt x="2292" y="2024"/>
                </a:lnTo>
                <a:lnTo>
                  <a:pt x="2291" y="2024"/>
                </a:lnTo>
                <a:lnTo>
                  <a:pt x="2292" y="2024"/>
                </a:lnTo>
                <a:lnTo>
                  <a:pt x="2291" y="2024"/>
                </a:lnTo>
                <a:lnTo>
                  <a:pt x="2291" y="2025"/>
                </a:lnTo>
                <a:lnTo>
                  <a:pt x="2289" y="2025"/>
                </a:lnTo>
                <a:lnTo>
                  <a:pt x="2289" y="2027"/>
                </a:lnTo>
                <a:lnTo>
                  <a:pt x="2288" y="2027"/>
                </a:lnTo>
                <a:lnTo>
                  <a:pt x="2286" y="2027"/>
                </a:lnTo>
                <a:lnTo>
                  <a:pt x="2285" y="2027"/>
                </a:lnTo>
                <a:lnTo>
                  <a:pt x="2286" y="2025"/>
                </a:lnTo>
                <a:lnTo>
                  <a:pt x="2288" y="2025"/>
                </a:lnTo>
                <a:lnTo>
                  <a:pt x="2288" y="2024"/>
                </a:lnTo>
                <a:lnTo>
                  <a:pt x="2286" y="2024"/>
                </a:lnTo>
                <a:lnTo>
                  <a:pt x="2286" y="2025"/>
                </a:lnTo>
                <a:lnTo>
                  <a:pt x="2285" y="2025"/>
                </a:lnTo>
                <a:lnTo>
                  <a:pt x="2283" y="2025"/>
                </a:lnTo>
                <a:lnTo>
                  <a:pt x="2283" y="2024"/>
                </a:lnTo>
                <a:lnTo>
                  <a:pt x="2285" y="2024"/>
                </a:lnTo>
                <a:lnTo>
                  <a:pt x="2285" y="2024"/>
                </a:lnTo>
                <a:lnTo>
                  <a:pt x="2283" y="2024"/>
                </a:lnTo>
                <a:lnTo>
                  <a:pt x="2283" y="2024"/>
                </a:lnTo>
                <a:lnTo>
                  <a:pt x="2282" y="2024"/>
                </a:lnTo>
                <a:close/>
                <a:moveTo>
                  <a:pt x="2293" y="1998"/>
                </a:moveTo>
                <a:lnTo>
                  <a:pt x="2293" y="1998"/>
                </a:lnTo>
                <a:lnTo>
                  <a:pt x="2293" y="1999"/>
                </a:lnTo>
                <a:lnTo>
                  <a:pt x="2293" y="1999"/>
                </a:lnTo>
                <a:lnTo>
                  <a:pt x="2293" y="1998"/>
                </a:lnTo>
                <a:close/>
                <a:moveTo>
                  <a:pt x="2289" y="2010"/>
                </a:moveTo>
                <a:lnTo>
                  <a:pt x="2288" y="2010"/>
                </a:lnTo>
                <a:lnTo>
                  <a:pt x="2286" y="2010"/>
                </a:lnTo>
                <a:lnTo>
                  <a:pt x="2286" y="2011"/>
                </a:lnTo>
                <a:lnTo>
                  <a:pt x="2286" y="2012"/>
                </a:lnTo>
                <a:lnTo>
                  <a:pt x="2288" y="2012"/>
                </a:lnTo>
                <a:lnTo>
                  <a:pt x="2289" y="2012"/>
                </a:lnTo>
                <a:lnTo>
                  <a:pt x="2291" y="2012"/>
                </a:lnTo>
                <a:lnTo>
                  <a:pt x="2291" y="2011"/>
                </a:lnTo>
                <a:lnTo>
                  <a:pt x="2289" y="2011"/>
                </a:lnTo>
                <a:lnTo>
                  <a:pt x="2289" y="2010"/>
                </a:lnTo>
                <a:close/>
                <a:moveTo>
                  <a:pt x="2472" y="2024"/>
                </a:moveTo>
                <a:lnTo>
                  <a:pt x="2473" y="2024"/>
                </a:lnTo>
                <a:lnTo>
                  <a:pt x="2472" y="2023"/>
                </a:lnTo>
                <a:lnTo>
                  <a:pt x="2472" y="2024"/>
                </a:lnTo>
                <a:close/>
                <a:moveTo>
                  <a:pt x="2473" y="2024"/>
                </a:moveTo>
                <a:lnTo>
                  <a:pt x="2474" y="2024"/>
                </a:lnTo>
                <a:lnTo>
                  <a:pt x="2474" y="2023"/>
                </a:lnTo>
                <a:lnTo>
                  <a:pt x="2473" y="2023"/>
                </a:lnTo>
                <a:lnTo>
                  <a:pt x="2473" y="2024"/>
                </a:lnTo>
                <a:close/>
                <a:moveTo>
                  <a:pt x="2270" y="2018"/>
                </a:moveTo>
                <a:lnTo>
                  <a:pt x="2272" y="2020"/>
                </a:lnTo>
                <a:lnTo>
                  <a:pt x="2273" y="2020"/>
                </a:lnTo>
                <a:lnTo>
                  <a:pt x="2273" y="2018"/>
                </a:lnTo>
                <a:lnTo>
                  <a:pt x="2275" y="2018"/>
                </a:lnTo>
                <a:lnTo>
                  <a:pt x="2275" y="2017"/>
                </a:lnTo>
                <a:lnTo>
                  <a:pt x="2276" y="2017"/>
                </a:lnTo>
                <a:lnTo>
                  <a:pt x="2276" y="2015"/>
                </a:lnTo>
                <a:lnTo>
                  <a:pt x="2276" y="2014"/>
                </a:lnTo>
                <a:lnTo>
                  <a:pt x="2276" y="2012"/>
                </a:lnTo>
                <a:lnTo>
                  <a:pt x="2276" y="2011"/>
                </a:lnTo>
                <a:lnTo>
                  <a:pt x="2276" y="2010"/>
                </a:lnTo>
                <a:lnTo>
                  <a:pt x="2278" y="2010"/>
                </a:lnTo>
                <a:lnTo>
                  <a:pt x="2278" y="2008"/>
                </a:lnTo>
                <a:lnTo>
                  <a:pt x="2278" y="2007"/>
                </a:lnTo>
                <a:lnTo>
                  <a:pt x="2278" y="2005"/>
                </a:lnTo>
                <a:lnTo>
                  <a:pt x="2278" y="2004"/>
                </a:lnTo>
                <a:lnTo>
                  <a:pt x="2276" y="2004"/>
                </a:lnTo>
                <a:lnTo>
                  <a:pt x="2275" y="2004"/>
                </a:lnTo>
                <a:lnTo>
                  <a:pt x="2273" y="2004"/>
                </a:lnTo>
                <a:lnTo>
                  <a:pt x="2273" y="2005"/>
                </a:lnTo>
                <a:lnTo>
                  <a:pt x="2275" y="2005"/>
                </a:lnTo>
                <a:lnTo>
                  <a:pt x="2275" y="2007"/>
                </a:lnTo>
                <a:lnTo>
                  <a:pt x="2273" y="2007"/>
                </a:lnTo>
                <a:lnTo>
                  <a:pt x="2273" y="2005"/>
                </a:lnTo>
                <a:lnTo>
                  <a:pt x="2272" y="2005"/>
                </a:lnTo>
                <a:lnTo>
                  <a:pt x="2272" y="2007"/>
                </a:lnTo>
                <a:lnTo>
                  <a:pt x="2270" y="2007"/>
                </a:lnTo>
                <a:lnTo>
                  <a:pt x="2269" y="2007"/>
                </a:lnTo>
                <a:lnTo>
                  <a:pt x="2269" y="2008"/>
                </a:lnTo>
                <a:lnTo>
                  <a:pt x="2270" y="2008"/>
                </a:lnTo>
                <a:lnTo>
                  <a:pt x="2270" y="2010"/>
                </a:lnTo>
                <a:lnTo>
                  <a:pt x="2269" y="2010"/>
                </a:lnTo>
                <a:lnTo>
                  <a:pt x="2267" y="2010"/>
                </a:lnTo>
                <a:lnTo>
                  <a:pt x="2267" y="2011"/>
                </a:lnTo>
                <a:lnTo>
                  <a:pt x="2266" y="2011"/>
                </a:lnTo>
                <a:lnTo>
                  <a:pt x="2264" y="2012"/>
                </a:lnTo>
                <a:lnTo>
                  <a:pt x="2266" y="2012"/>
                </a:lnTo>
                <a:lnTo>
                  <a:pt x="2264" y="2014"/>
                </a:lnTo>
                <a:lnTo>
                  <a:pt x="2266" y="2015"/>
                </a:lnTo>
                <a:lnTo>
                  <a:pt x="2266" y="2017"/>
                </a:lnTo>
                <a:lnTo>
                  <a:pt x="2267" y="2017"/>
                </a:lnTo>
                <a:lnTo>
                  <a:pt x="2269" y="2017"/>
                </a:lnTo>
                <a:lnTo>
                  <a:pt x="2269" y="2018"/>
                </a:lnTo>
                <a:lnTo>
                  <a:pt x="2270" y="2018"/>
                </a:lnTo>
                <a:close/>
                <a:moveTo>
                  <a:pt x="498" y="2005"/>
                </a:moveTo>
                <a:lnTo>
                  <a:pt x="497" y="2004"/>
                </a:lnTo>
                <a:lnTo>
                  <a:pt x="497" y="2002"/>
                </a:lnTo>
                <a:lnTo>
                  <a:pt x="488" y="1999"/>
                </a:lnTo>
                <a:lnTo>
                  <a:pt x="482" y="1998"/>
                </a:lnTo>
                <a:lnTo>
                  <a:pt x="471" y="1997"/>
                </a:lnTo>
                <a:lnTo>
                  <a:pt x="471" y="1995"/>
                </a:lnTo>
                <a:lnTo>
                  <a:pt x="456" y="1986"/>
                </a:lnTo>
                <a:lnTo>
                  <a:pt x="455" y="1984"/>
                </a:lnTo>
                <a:lnTo>
                  <a:pt x="455" y="1982"/>
                </a:lnTo>
                <a:lnTo>
                  <a:pt x="455" y="1978"/>
                </a:lnTo>
                <a:lnTo>
                  <a:pt x="453" y="1975"/>
                </a:lnTo>
                <a:lnTo>
                  <a:pt x="450" y="1973"/>
                </a:lnTo>
                <a:lnTo>
                  <a:pt x="452" y="1972"/>
                </a:lnTo>
                <a:lnTo>
                  <a:pt x="452" y="1969"/>
                </a:lnTo>
                <a:lnTo>
                  <a:pt x="450" y="1969"/>
                </a:lnTo>
                <a:lnTo>
                  <a:pt x="449" y="1969"/>
                </a:lnTo>
                <a:lnTo>
                  <a:pt x="449" y="1970"/>
                </a:lnTo>
                <a:lnTo>
                  <a:pt x="447" y="1972"/>
                </a:lnTo>
                <a:lnTo>
                  <a:pt x="446" y="1972"/>
                </a:lnTo>
                <a:lnTo>
                  <a:pt x="446" y="1973"/>
                </a:lnTo>
                <a:lnTo>
                  <a:pt x="446" y="1975"/>
                </a:lnTo>
                <a:lnTo>
                  <a:pt x="446" y="1976"/>
                </a:lnTo>
                <a:lnTo>
                  <a:pt x="445" y="1976"/>
                </a:lnTo>
                <a:lnTo>
                  <a:pt x="445" y="1978"/>
                </a:lnTo>
                <a:lnTo>
                  <a:pt x="443" y="1978"/>
                </a:lnTo>
                <a:lnTo>
                  <a:pt x="443" y="1979"/>
                </a:lnTo>
                <a:lnTo>
                  <a:pt x="443" y="1981"/>
                </a:lnTo>
                <a:lnTo>
                  <a:pt x="443" y="1982"/>
                </a:lnTo>
                <a:lnTo>
                  <a:pt x="446" y="1982"/>
                </a:lnTo>
                <a:lnTo>
                  <a:pt x="446" y="1984"/>
                </a:lnTo>
                <a:lnTo>
                  <a:pt x="446" y="1985"/>
                </a:lnTo>
                <a:lnTo>
                  <a:pt x="440" y="1984"/>
                </a:lnTo>
                <a:lnTo>
                  <a:pt x="440" y="1985"/>
                </a:lnTo>
                <a:lnTo>
                  <a:pt x="440" y="1986"/>
                </a:lnTo>
                <a:lnTo>
                  <a:pt x="446" y="1988"/>
                </a:lnTo>
                <a:lnTo>
                  <a:pt x="447" y="1988"/>
                </a:lnTo>
                <a:lnTo>
                  <a:pt x="449" y="1988"/>
                </a:lnTo>
                <a:lnTo>
                  <a:pt x="450" y="1989"/>
                </a:lnTo>
                <a:lnTo>
                  <a:pt x="452" y="1989"/>
                </a:lnTo>
                <a:lnTo>
                  <a:pt x="453" y="1989"/>
                </a:lnTo>
                <a:lnTo>
                  <a:pt x="455" y="1989"/>
                </a:lnTo>
                <a:lnTo>
                  <a:pt x="455" y="1989"/>
                </a:lnTo>
                <a:lnTo>
                  <a:pt x="455" y="1991"/>
                </a:lnTo>
                <a:lnTo>
                  <a:pt x="455" y="1992"/>
                </a:lnTo>
                <a:lnTo>
                  <a:pt x="456" y="1992"/>
                </a:lnTo>
                <a:lnTo>
                  <a:pt x="458" y="1994"/>
                </a:lnTo>
                <a:lnTo>
                  <a:pt x="458" y="1995"/>
                </a:lnTo>
                <a:lnTo>
                  <a:pt x="459" y="1995"/>
                </a:lnTo>
                <a:lnTo>
                  <a:pt x="459" y="1997"/>
                </a:lnTo>
                <a:lnTo>
                  <a:pt x="460" y="1997"/>
                </a:lnTo>
                <a:lnTo>
                  <a:pt x="462" y="1998"/>
                </a:lnTo>
                <a:lnTo>
                  <a:pt x="463" y="1999"/>
                </a:lnTo>
                <a:lnTo>
                  <a:pt x="463" y="2001"/>
                </a:lnTo>
                <a:lnTo>
                  <a:pt x="465" y="2001"/>
                </a:lnTo>
                <a:lnTo>
                  <a:pt x="466" y="2002"/>
                </a:lnTo>
                <a:lnTo>
                  <a:pt x="466" y="2004"/>
                </a:lnTo>
                <a:lnTo>
                  <a:pt x="468" y="2005"/>
                </a:lnTo>
                <a:lnTo>
                  <a:pt x="469" y="2007"/>
                </a:lnTo>
                <a:lnTo>
                  <a:pt x="473" y="2008"/>
                </a:lnTo>
                <a:lnTo>
                  <a:pt x="475" y="2010"/>
                </a:lnTo>
                <a:lnTo>
                  <a:pt x="478" y="2011"/>
                </a:lnTo>
                <a:lnTo>
                  <a:pt x="478" y="2012"/>
                </a:lnTo>
                <a:lnTo>
                  <a:pt x="479" y="2012"/>
                </a:lnTo>
                <a:lnTo>
                  <a:pt x="482" y="2012"/>
                </a:lnTo>
                <a:lnTo>
                  <a:pt x="484" y="2012"/>
                </a:lnTo>
                <a:lnTo>
                  <a:pt x="485" y="2012"/>
                </a:lnTo>
                <a:lnTo>
                  <a:pt x="487" y="2011"/>
                </a:lnTo>
                <a:lnTo>
                  <a:pt x="487" y="2010"/>
                </a:lnTo>
                <a:lnTo>
                  <a:pt x="488" y="2010"/>
                </a:lnTo>
                <a:lnTo>
                  <a:pt x="489" y="2011"/>
                </a:lnTo>
                <a:lnTo>
                  <a:pt x="491" y="2011"/>
                </a:lnTo>
                <a:lnTo>
                  <a:pt x="492" y="2011"/>
                </a:lnTo>
                <a:lnTo>
                  <a:pt x="501" y="2012"/>
                </a:lnTo>
                <a:lnTo>
                  <a:pt x="502" y="2011"/>
                </a:lnTo>
                <a:lnTo>
                  <a:pt x="504" y="2011"/>
                </a:lnTo>
                <a:lnTo>
                  <a:pt x="504" y="2010"/>
                </a:lnTo>
                <a:lnTo>
                  <a:pt x="502" y="2010"/>
                </a:lnTo>
                <a:lnTo>
                  <a:pt x="498" y="2005"/>
                </a:lnTo>
                <a:close/>
                <a:moveTo>
                  <a:pt x="2486" y="2014"/>
                </a:moveTo>
                <a:lnTo>
                  <a:pt x="2485" y="2014"/>
                </a:lnTo>
                <a:lnTo>
                  <a:pt x="2485" y="2015"/>
                </a:lnTo>
                <a:lnTo>
                  <a:pt x="2486" y="2015"/>
                </a:lnTo>
                <a:lnTo>
                  <a:pt x="2487" y="2015"/>
                </a:lnTo>
                <a:lnTo>
                  <a:pt x="2487" y="2014"/>
                </a:lnTo>
                <a:lnTo>
                  <a:pt x="2487" y="2012"/>
                </a:lnTo>
                <a:lnTo>
                  <a:pt x="2487" y="2011"/>
                </a:lnTo>
                <a:lnTo>
                  <a:pt x="2487" y="2010"/>
                </a:lnTo>
                <a:lnTo>
                  <a:pt x="2487" y="2008"/>
                </a:lnTo>
                <a:lnTo>
                  <a:pt x="2487" y="2007"/>
                </a:lnTo>
                <a:lnTo>
                  <a:pt x="2486" y="2007"/>
                </a:lnTo>
                <a:lnTo>
                  <a:pt x="2486" y="2008"/>
                </a:lnTo>
                <a:lnTo>
                  <a:pt x="2485" y="2008"/>
                </a:lnTo>
                <a:lnTo>
                  <a:pt x="2485" y="2010"/>
                </a:lnTo>
                <a:lnTo>
                  <a:pt x="2486" y="2010"/>
                </a:lnTo>
                <a:lnTo>
                  <a:pt x="2486" y="2011"/>
                </a:lnTo>
                <a:lnTo>
                  <a:pt x="2485" y="2011"/>
                </a:lnTo>
                <a:lnTo>
                  <a:pt x="2486" y="2012"/>
                </a:lnTo>
                <a:lnTo>
                  <a:pt x="2486" y="2014"/>
                </a:lnTo>
                <a:close/>
                <a:moveTo>
                  <a:pt x="2490" y="2001"/>
                </a:moveTo>
                <a:lnTo>
                  <a:pt x="2489" y="2001"/>
                </a:lnTo>
                <a:lnTo>
                  <a:pt x="2489" y="2002"/>
                </a:lnTo>
                <a:lnTo>
                  <a:pt x="2489" y="2004"/>
                </a:lnTo>
                <a:lnTo>
                  <a:pt x="2490" y="2002"/>
                </a:lnTo>
                <a:lnTo>
                  <a:pt x="2490" y="2001"/>
                </a:lnTo>
                <a:close/>
                <a:moveTo>
                  <a:pt x="2489" y="2005"/>
                </a:moveTo>
                <a:lnTo>
                  <a:pt x="2489" y="2004"/>
                </a:lnTo>
                <a:lnTo>
                  <a:pt x="2487" y="2004"/>
                </a:lnTo>
                <a:lnTo>
                  <a:pt x="2487" y="2005"/>
                </a:lnTo>
                <a:lnTo>
                  <a:pt x="2487" y="2007"/>
                </a:lnTo>
                <a:lnTo>
                  <a:pt x="2489" y="2007"/>
                </a:lnTo>
                <a:lnTo>
                  <a:pt x="2489" y="2005"/>
                </a:lnTo>
                <a:close/>
                <a:moveTo>
                  <a:pt x="1979" y="2005"/>
                </a:moveTo>
                <a:lnTo>
                  <a:pt x="1979" y="2007"/>
                </a:lnTo>
                <a:lnTo>
                  <a:pt x="1979" y="2008"/>
                </a:lnTo>
                <a:lnTo>
                  <a:pt x="1979" y="2010"/>
                </a:lnTo>
                <a:lnTo>
                  <a:pt x="1981" y="2010"/>
                </a:lnTo>
                <a:lnTo>
                  <a:pt x="1981" y="2008"/>
                </a:lnTo>
                <a:lnTo>
                  <a:pt x="1981" y="2008"/>
                </a:lnTo>
                <a:lnTo>
                  <a:pt x="1982" y="2008"/>
                </a:lnTo>
                <a:lnTo>
                  <a:pt x="1982" y="2007"/>
                </a:lnTo>
                <a:lnTo>
                  <a:pt x="1984" y="2007"/>
                </a:lnTo>
                <a:lnTo>
                  <a:pt x="1985" y="2007"/>
                </a:lnTo>
                <a:lnTo>
                  <a:pt x="1985" y="2005"/>
                </a:lnTo>
                <a:lnTo>
                  <a:pt x="1986" y="2005"/>
                </a:lnTo>
                <a:lnTo>
                  <a:pt x="1986" y="2004"/>
                </a:lnTo>
                <a:lnTo>
                  <a:pt x="1985" y="2004"/>
                </a:lnTo>
                <a:lnTo>
                  <a:pt x="1984" y="2004"/>
                </a:lnTo>
                <a:lnTo>
                  <a:pt x="1984" y="2005"/>
                </a:lnTo>
                <a:lnTo>
                  <a:pt x="1982" y="2005"/>
                </a:lnTo>
                <a:lnTo>
                  <a:pt x="1981" y="2005"/>
                </a:lnTo>
                <a:lnTo>
                  <a:pt x="1981" y="2007"/>
                </a:lnTo>
                <a:lnTo>
                  <a:pt x="1981" y="2005"/>
                </a:lnTo>
                <a:lnTo>
                  <a:pt x="1979" y="2005"/>
                </a:lnTo>
                <a:close/>
                <a:moveTo>
                  <a:pt x="2417" y="2001"/>
                </a:moveTo>
                <a:lnTo>
                  <a:pt x="2417" y="1999"/>
                </a:lnTo>
                <a:lnTo>
                  <a:pt x="2415" y="1999"/>
                </a:lnTo>
                <a:lnTo>
                  <a:pt x="2414" y="1999"/>
                </a:lnTo>
                <a:lnTo>
                  <a:pt x="2412" y="1999"/>
                </a:lnTo>
                <a:lnTo>
                  <a:pt x="2411" y="1999"/>
                </a:lnTo>
                <a:lnTo>
                  <a:pt x="2411" y="1998"/>
                </a:lnTo>
                <a:lnTo>
                  <a:pt x="2412" y="1998"/>
                </a:lnTo>
                <a:lnTo>
                  <a:pt x="2414" y="1998"/>
                </a:lnTo>
                <a:lnTo>
                  <a:pt x="2414" y="1997"/>
                </a:lnTo>
                <a:lnTo>
                  <a:pt x="2414" y="1995"/>
                </a:lnTo>
                <a:lnTo>
                  <a:pt x="2412" y="1995"/>
                </a:lnTo>
                <a:lnTo>
                  <a:pt x="2411" y="1995"/>
                </a:lnTo>
                <a:lnTo>
                  <a:pt x="2409" y="1995"/>
                </a:lnTo>
                <a:lnTo>
                  <a:pt x="2409" y="1997"/>
                </a:lnTo>
                <a:lnTo>
                  <a:pt x="2408" y="1997"/>
                </a:lnTo>
                <a:lnTo>
                  <a:pt x="2406" y="1997"/>
                </a:lnTo>
                <a:lnTo>
                  <a:pt x="2405" y="1997"/>
                </a:lnTo>
                <a:lnTo>
                  <a:pt x="2403" y="1997"/>
                </a:lnTo>
                <a:lnTo>
                  <a:pt x="2402" y="1998"/>
                </a:lnTo>
                <a:lnTo>
                  <a:pt x="2401" y="1998"/>
                </a:lnTo>
                <a:lnTo>
                  <a:pt x="2399" y="1998"/>
                </a:lnTo>
                <a:lnTo>
                  <a:pt x="2398" y="1998"/>
                </a:lnTo>
                <a:lnTo>
                  <a:pt x="2398" y="1999"/>
                </a:lnTo>
                <a:lnTo>
                  <a:pt x="2398" y="1999"/>
                </a:lnTo>
                <a:lnTo>
                  <a:pt x="2396" y="1999"/>
                </a:lnTo>
                <a:lnTo>
                  <a:pt x="2396" y="1998"/>
                </a:lnTo>
                <a:lnTo>
                  <a:pt x="2398" y="1998"/>
                </a:lnTo>
                <a:lnTo>
                  <a:pt x="2398" y="1997"/>
                </a:lnTo>
                <a:lnTo>
                  <a:pt x="2398" y="1995"/>
                </a:lnTo>
                <a:lnTo>
                  <a:pt x="2398" y="1994"/>
                </a:lnTo>
                <a:lnTo>
                  <a:pt x="2398" y="1992"/>
                </a:lnTo>
                <a:lnTo>
                  <a:pt x="2398" y="1991"/>
                </a:lnTo>
                <a:lnTo>
                  <a:pt x="2398" y="1989"/>
                </a:lnTo>
                <a:lnTo>
                  <a:pt x="2398" y="1989"/>
                </a:lnTo>
                <a:lnTo>
                  <a:pt x="2396" y="1989"/>
                </a:lnTo>
                <a:lnTo>
                  <a:pt x="2396" y="1989"/>
                </a:lnTo>
                <a:lnTo>
                  <a:pt x="2395" y="1989"/>
                </a:lnTo>
                <a:lnTo>
                  <a:pt x="2395" y="1989"/>
                </a:lnTo>
                <a:lnTo>
                  <a:pt x="2393" y="1989"/>
                </a:lnTo>
                <a:lnTo>
                  <a:pt x="2393" y="1989"/>
                </a:lnTo>
                <a:lnTo>
                  <a:pt x="2392" y="1989"/>
                </a:lnTo>
                <a:lnTo>
                  <a:pt x="2390" y="1989"/>
                </a:lnTo>
                <a:lnTo>
                  <a:pt x="2390" y="1991"/>
                </a:lnTo>
                <a:lnTo>
                  <a:pt x="2389" y="1991"/>
                </a:lnTo>
                <a:lnTo>
                  <a:pt x="2389" y="1992"/>
                </a:lnTo>
                <a:lnTo>
                  <a:pt x="2388" y="1992"/>
                </a:lnTo>
                <a:lnTo>
                  <a:pt x="2388" y="1991"/>
                </a:lnTo>
                <a:lnTo>
                  <a:pt x="2386" y="1991"/>
                </a:lnTo>
                <a:lnTo>
                  <a:pt x="2386" y="1989"/>
                </a:lnTo>
                <a:lnTo>
                  <a:pt x="2385" y="1989"/>
                </a:lnTo>
                <a:lnTo>
                  <a:pt x="2385" y="1991"/>
                </a:lnTo>
                <a:lnTo>
                  <a:pt x="2383" y="1991"/>
                </a:lnTo>
                <a:lnTo>
                  <a:pt x="2382" y="1991"/>
                </a:lnTo>
                <a:lnTo>
                  <a:pt x="2382" y="1989"/>
                </a:lnTo>
                <a:lnTo>
                  <a:pt x="2383" y="1989"/>
                </a:lnTo>
                <a:lnTo>
                  <a:pt x="2383" y="1989"/>
                </a:lnTo>
                <a:lnTo>
                  <a:pt x="2385" y="1989"/>
                </a:lnTo>
                <a:lnTo>
                  <a:pt x="2383" y="1988"/>
                </a:lnTo>
                <a:lnTo>
                  <a:pt x="2382" y="1988"/>
                </a:lnTo>
                <a:lnTo>
                  <a:pt x="2382" y="1989"/>
                </a:lnTo>
                <a:lnTo>
                  <a:pt x="2380" y="1989"/>
                </a:lnTo>
                <a:lnTo>
                  <a:pt x="2379" y="1988"/>
                </a:lnTo>
                <a:lnTo>
                  <a:pt x="2379" y="1989"/>
                </a:lnTo>
                <a:lnTo>
                  <a:pt x="2377" y="1989"/>
                </a:lnTo>
                <a:lnTo>
                  <a:pt x="2377" y="1989"/>
                </a:lnTo>
                <a:lnTo>
                  <a:pt x="2376" y="1989"/>
                </a:lnTo>
                <a:lnTo>
                  <a:pt x="2376" y="1991"/>
                </a:lnTo>
                <a:lnTo>
                  <a:pt x="2375" y="1991"/>
                </a:lnTo>
                <a:lnTo>
                  <a:pt x="2375" y="1992"/>
                </a:lnTo>
                <a:lnTo>
                  <a:pt x="2375" y="1994"/>
                </a:lnTo>
                <a:lnTo>
                  <a:pt x="2375" y="1995"/>
                </a:lnTo>
                <a:lnTo>
                  <a:pt x="2376" y="1995"/>
                </a:lnTo>
                <a:lnTo>
                  <a:pt x="2376" y="1997"/>
                </a:lnTo>
                <a:lnTo>
                  <a:pt x="2375" y="1997"/>
                </a:lnTo>
                <a:lnTo>
                  <a:pt x="2373" y="1997"/>
                </a:lnTo>
                <a:lnTo>
                  <a:pt x="2372" y="1997"/>
                </a:lnTo>
                <a:lnTo>
                  <a:pt x="2372" y="1998"/>
                </a:lnTo>
                <a:lnTo>
                  <a:pt x="2372" y="1999"/>
                </a:lnTo>
                <a:lnTo>
                  <a:pt x="2370" y="1999"/>
                </a:lnTo>
                <a:lnTo>
                  <a:pt x="2370" y="2001"/>
                </a:lnTo>
                <a:lnTo>
                  <a:pt x="2369" y="2001"/>
                </a:lnTo>
                <a:lnTo>
                  <a:pt x="2369" y="2002"/>
                </a:lnTo>
                <a:lnTo>
                  <a:pt x="2369" y="2004"/>
                </a:lnTo>
                <a:lnTo>
                  <a:pt x="2370" y="2004"/>
                </a:lnTo>
                <a:lnTo>
                  <a:pt x="2370" y="2005"/>
                </a:lnTo>
                <a:lnTo>
                  <a:pt x="2370" y="2007"/>
                </a:lnTo>
                <a:lnTo>
                  <a:pt x="2369" y="2007"/>
                </a:lnTo>
                <a:lnTo>
                  <a:pt x="2369" y="2008"/>
                </a:lnTo>
                <a:lnTo>
                  <a:pt x="2370" y="2008"/>
                </a:lnTo>
                <a:lnTo>
                  <a:pt x="2372" y="2008"/>
                </a:lnTo>
                <a:lnTo>
                  <a:pt x="2373" y="2008"/>
                </a:lnTo>
                <a:lnTo>
                  <a:pt x="2375" y="2008"/>
                </a:lnTo>
                <a:lnTo>
                  <a:pt x="2375" y="2007"/>
                </a:lnTo>
                <a:lnTo>
                  <a:pt x="2376" y="2007"/>
                </a:lnTo>
                <a:lnTo>
                  <a:pt x="2377" y="2007"/>
                </a:lnTo>
                <a:lnTo>
                  <a:pt x="2377" y="2005"/>
                </a:lnTo>
                <a:lnTo>
                  <a:pt x="2379" y="2004"/>
                </a:lnTo>
                <a:lnTo>
                  <a:pt x="2380" y="2004"/>
                </a:lnTo>
                <a:lnTo>
                  <a:pt x="2380" y="2005"/>
                </a:lnTo>
                <a:lnTo>
                  <a:pt x="2379" y="2005"/>
                </a:lnTo>
                <a:lnTo>
                  <a:pt x="2379" y="2007"/>
                </a:lnTo>
                <a:lnTo>
                  <a:pt x="2380" y="2007"/>
                </a:lnTo>
                <a:lnTo>
                  <a:pt x="2380" y="2008"/>
                </a:lnTo>
                <a:lnTo>
                  <a:pt x="2382" y="2008"/>
                </a:lnTo>
                <a:lnTo>
                  <a:pt x="2382" y="2007"/>
                </a:lnTo>
                <a:lnTo>
                  <a:pt x="2383" y="2007"/>
                </a:lnTo>
                <a:lnTo>
                  <a:pt x="2385" y="2007"/>
                </a:lnTo>
                <a:lnTo>
                  <a:pt x="2385" y="2005"/>
                </a:lnTo>
                <a:lnTo>
                  <a:pt x="2386" y="2005"/>
                </a:lnTo>
                <a:lnTo>
                  <a:pt x="2388" y="2005"/>
                </a:lnTo>
                <a:lnTo>
                  <a:pt x="2388" y="2007"/>
                </a:lnTo>
                <a:lnTo>
                  <a:pt x="2386" y="2007"/>
                </a:lnTo>
                <a:lnTo>
                  <a:pt x="2385" y="2007"/>
                </a:lnTo>
                <a:lnTo>
                  <a:pt x="2385" y="2008"/>
                </a:lnTo>
                <a:lnTo>
                  <a:pt x="2385" y="2010"/>
                </a:lnTo>
                <a:lnTo>
                  <a:pt x="2383" y="2011"/>
                </a:lnTo>
                <a:lnTo>
                  <a:pt x="2383" y="2010"/>
                </a:lnTo>
                <a:lnTo>
                  <a:pt x="2382" y="2010"/>
                </a:lnTo>
                <a:lnTo>
                  <a:pt x="2382" y="2011"/>
                </a:lnTo>
                <a:lnTo>
                  <a:pt x="2382" y="2012"/>
                </a:lnTo>
                <a:lnTo>
                  <a:pt x="2380" y="2012"/>
                </a:lnTo>
                <a:lnTo>
                  <a:pt x="2379" y="2012"/>
                </a:lnTo>
                <a:lnTo>
                  <a:pt x="2379" y="2014"/>
                </a:lnTo>
                <a:lnTo>
                  <a:pt x="2377" y="2014"/>
                </a:lnTo>
                <a:lnTo>
                  <a:pt x="2377" y="2015"/>
                </a:lnTo>
                <a:lnTo>
                  <a:pt x="2376" y="2015"/>
                </a:lnTo>
                <a:lnTo>
                  <a:pt x="2375" y="2015"/>
                </a:lnTo>
                <a:lnTo>
                  <a:pt x="2375" y="2017"/>
                </a:lnTo>
                <a:lnTo>
                  <a:pt x="2373" y="2017"/>
                </a:lnTo>
                <a:lnTo>
                  <a:pt x="2373" y="2018"/>
                </a:lnTo>
                <a:lnTo>
                  <a:pt x="2372" y="2018"/>
                </a:lnTo>
                <a:lnTo>
                  <a:pt x="2372" y="2020"/>
                </a:lnTo>
                <a:lnTo>
                  <a:pt x="2372" y="2021"/>
                </a:lnTo>
                <a:lnTo>
                  <a:pt x="2373" y="2021"/>
                </a:lnTo>
                <a:lnTo>
                  <a:pt x="2373" y="2023"/>
                </a:lnTo>
                <a:lnTo>
                  <a:pt x="2375" y="2023"/>
                </a:lnTo>
                <a:lnTo>
                  <a:pt x="2375" y="2024"/>
                </a:lnTo>
                <a:lnTo>
                  <a:pt x="2376" y="2024"/>
                </a:lnTo>
                <a:lnTo>
                  <a:pt x="2375" y="2024"/>
                </a:lnTo>
                <a:lnTo>
                  <a:pt x="2376" y="2024"/>
                </a:lnTo>
                <a:lnTo>
                  <a:pt x="2377" y="2024"/>
                </a:lnTo>
                <a:lnTo>
                  <a:pt x="2379" y="2024"/>
                </a:lnTo>
                <a:lnTo>
                  <a:pt x="2379" y="2024"/>
                </a:lnTo>
                <a:lnTo>
                  <a:pt x="2380" y="2024"/>
                </a:lnTo>
                <a:lnTo>
                  <a:pt x="2380" y="2023"/>
                </a:lnTo>
                <a:lnTo>
                  <a:pt x="2382" y="2023"/>
                </a:lnTo>
                <a:lnTo>
                  <a:pt x="2382" y="2021"/>
                </a:lnTo>
                <a:lnTo>
                  <a:pt x="2383" y="2021"/>
                </a:lnTo>
                <a:lnTo>
                  <a:pt x="2383" y="2020"/>
                </a:lnTo>
                <a:lnTo>
                  <a:pt x="2385" y="2020"/>
                </a:lnTo>
                <a:lnTo>
                  <a:pt x="2385" y="2018"/>
                </a:lnTo>
                <a:lnTo>
                  <a:pt x="2386" y="2018"/>
                </a:lnTo>
                <a:lnTo>
                  <a:pt x="2386" y="2017"/>
                </a:lnTo>
                <a:lnTo>
                  <a:pt x="2388" y="2017"/>
                </a:lnTo>
                <a:lnTo>
                  <a:pt x="2388" y="2015"/>
                </a:lnTo>
                <a:lnTo>
                  <a:pt x="2389" y="2015"/>
                </a:lnTo>
                <a:lnTo>
                  <a:pt x="2390" y="2015"/>
                </a:lnTo>
                <a:lnTo>
                  <a:pt x="2390" y="2014"/>
                </a:lnTo>
                <a:lnTo>
                  <a:pt x="2392" y="2014"/>
                </a:lnTo>
                <a:lnTo>
                  <a:pt x="2392" y="2012"/>
                </a:lnTo>
                <a:lnTo>
                  <a:pt x="2393" y="2012"/>
                </a:lnTo>
                <a:lnTo>
                  <a:pt x="2395" y="2012"/>
                </a:lnTo>
                <a:lnTo>
                  <a:pt x="2395" y="2011"/>
                </a:lnTo>
                <a:lnTo>
                  <a:pt x="2396" y="2011"/>
                </a:lnTo>
                <a:lnTo>
                  <a:pt x="2398" y="2011"/>
                </a:lnTo>
                <a:lnTo>
                  <a:pt x="2398" y="2010"/>
                </a:lnTo>
                <a:lnTo>
                  <a:pt x="2398" y="2010"/>
                </a:lnTo>
                <a:lnTo>
                  <a:pt x="2399" y="2010"/>
                </a:lnTo>
                <a:lnTo>
                  <a:pt x="2399" y="2008"/>
                </a:lnTo>
                <a:lnTo>
                  <a:pt x="2401" y="2008"/>
                </a:lnTo>
                <a:lnTo>
                  <a:pt x="2402" y="2008"/>
                </a:lnTo>
                <a:lnTo>
                  <a:pt x="2403" y="2008"/>
                </a:lnTo>
                <a:lnTo>
                  <a:pt x="2403" y="2010"/>
                </a:lnTo>
                <a:lnTo>
                  <a:pt x="2405" y="2010"/>
                </a:lnTo>
                <a:lnTo>
                  <a:pt x="2405" y="2008"/>
                </a:lnTo>
                <a:lnTo>
                  <a:pt x="2406" y="2008"/>
                </a:lnTo>
                <a:lnTo>
                  <a:pt x="2408" y="2008"/>
                </a:lnTo>
                <a:lnTo>
                  <a:pt x="2409" y="2007"/>
                </a:lnTo>
                <a:lnTo>
                  <a:pt x="2408" y="2007"/>
                </a:lnTo>
                <a:lnTo>
                  <a:pt x="2408" y="2005"/>
                </a:lnTo>
                <a:lnTo>
                  <a:pt x="2409" y="2005"/>
                </a:lnTo>
                <a:lnTo>
                  <a:pt x="2411" y="2005"/>
                </a:lnTo>
                <a:lnTo>
                  <a:pt x="2411" y="2004"/>
                </a:lnTo>
                <a:lnTo>
                  <a:pt x="2412" y="2004"/>
                </a:lnTo>
                <a:lnTo>
                  <a:pt x="2414" y="2004"/>
                </a:lnTo>
                <a:lnTo>
                  <a:pt x="2415" y="2004"/>
                </a:lnTo>
                <a:lnTo>
                  <a:pt x="2415" y="2005"/>
                </a:lnTo>
                <a:lnTo>
                  <a:pt x="2417" y="2005"/>
                </a:lnTo>
                <a:lnTo>
                  <a:pt x="2417" y="2004"/>
                </a:lnTo>
                <a:lnTo>
                  <a:pt x="2418" y="2004"/>
                </a:lnTo>
                <a:lnTo>
                  <a:pt x="2417" y="2002"/>
                </a:lnTo>
                <a:lnTo>
                  <a:pt x="2417" y="2001"/>
                </a:lnTo>
                <a:close/>
                <a:moveTo>
                  <a:pt x="2434" y="2002"/>
                </a:moveTo>
                <a:lnTo>
                  <a:pt x="2432" y="2001"/>
                </a:lnTo>
                <a:lnTo>
                  <a:pt x="2432" y="2001"/>
                </a:lnTo>
                <a:lnTo>
                  <a:pt x="2431" y="2001"/>
                </a:lnTo>
                <a:lnTo>
                  <a:pt x="2430" y="2001"/>
                </a:lnTo>
                <a:lnTo>
                  <a:pt x="2428" y="2001"/>
                </a:lnTo>
                <a:lnTo>
                  <a:pt x="2427" y="2001"/>
                </a:lnTo>
                <a:lnTo>
                  <a:pt x="2425" y="2001"/>
                </a:lnTo>
                <a:lnTo>
                  <a:pt x="2424" y="2001"/>
                </a:lnTo>
                <a:lnTo>
                  <a:pt x="2422" y="2002"/>
                </a:lnTo>
                <a:lnTo>
                  <a:pt x="2424" y="2002"/>
                </a:lnTo>
                <a:lnTo>
                  <a:pt x="2425" y="2002"/>
                </a:lnTo>
                <a:lnTo>
                  <a:pt x="2427" y="2002"/>
                </a:lnTo>
                <a:lnTo>
                  <a:pt x="2428" y="2002"/>
                </a:lnTo>
                <a:lnTo>
                  <a:pt x="2430" y="2002"/>
                </a:lnTo>
                <a:lnTo>
                  <a:pt x="2430" y="2004"/>
                </a:lnTo>
                <a:lnTo>
                  <a:pt x="2431" y="2004"/>
                </a:lnTo>
                <a:lnTo>
                  <a:pt x="2432" y="2004"/>
                </a:lnTo>
                <a:lnTo>
                  <a:pt x="2432" y="2004"/>
                </a:lnTo>
                <a:lnTo>
                  <a:pt x="2432" y="2005"/>
                </a:lnTo>
                <a:lnTo>
                  <a:pt x="2434" y="2005"/>
                </a:lnTo>
                <a:lnTo>
                  <a:pt x="2434" y="2004"/>
                </a:lnTo>
                <a:lnTo>
                  <a:pt x="2435" y="2004"/>
                </a:lnTo>
                <a:lnTo>
                  <a:pt x="2435" y="2002"/>
                </a:lnTo>
                <a:lnTo>
                  <a:pt x="2434" y="2002"/>
                </a:lnTo>
                <a:close/>
                <a:moveTo>
                  <a:pt x="2422" y="1985"/>
                </a:moveTo>
                <a:lnTo>
                  <a:pt x="2421" y="1985"/>
                </a:lnTo>
                <a:lnTo>
                  <a:pt x="2421" y="1986"/>
                </a:lnTo>
                <a:lnTo>
                  <a:pt x="2419" y="1986"/>
                </a:lnTo>
                <a:lnTo>
                  <a:pt x="2419" y="1988"/>
                </a:lnTo>
                <a:lnTo>
                  <a:pt x="2418" y="1988"/>
                </a:lnTo>
                <a:lnTo>
                  <a:pt x="2418" y="1989"/>
                </a:lnTo>
                <a:lnTo>
                  <a:pt x="2417" y="1989"/>
                </a:lnTo>
                <a:lnTo>
                  <a:pt x="2415" y="1989"/>
                </a:lnTo>
                <a:lnTo>
                  <a:pt x="2415" y="1989"/>
                </a:lnTo>
                <a:lnTo>
                  <a:pt x="2414" y="1989"/>
                </a:lnTo>
                <a:lnTo>
                  <a:pt x="2412" y="1989"/>
                </a:lnTo>
                <a:lnTo>
                  <a:pt x="2412" y="1991"/>
                </a:lnTo>
                <a:lnTo>
                  <a:pt x="2411" y="1991"/>
                </a:lnTo>
                <a:lnTo>
                  <a:pt x="2409" y="1991"/>
                </a:lnTo>
                <a:lnTo>
                  <a:pt x="2408" y="1991"/>
                </a:lnTo>
                <a:lnTo>
                  <a:pt x="2408" y="1992"/>
                </a:lnTo>
                <a:lnTo>
                  <a:pt x="2406" y="1992"/>
                </a:lnTo>
                <a:lnTo>
                  <a:pt x="2405" y="1992"/>
                </a:lnTo>
                <a:lnTo>
                  <a:pt x="2403" y="1992"/>
                </a:lnTo>
                <a:lnTo>
                  <a:pt x="2402" y="1992"/>
                </a:lnTo>
                <a:lnTo>
                  <a:pt x="2401" y="1992"/>
                </a:lnTo>
                <a:lnTo>
                  <a:pt x="2399" y="1992"/>
                </a:lnTo>
                <a:lnTo>
                  <a:pt x="2399" y="1991"/>
                </a:lnTo>
                <a:lnTo>
                  <a:pt x="2398" y="1991"/>
                </a:lnTo>
                <a:lnTo>
                  <a:pt x="2398" y="1989"/>
                </a:lnTo>
                <a:lnTo>
                  <a:pt x="2399" y="1989"/>
                </a:lnTo>
                <a:lnTo>
                  <a:pt x="2399" y="1989"/>
                </a:lnTo>
                <a:lnTo>
                  <a:pt x="2399" y="1988"/>
                </a:lnTo>
                <a:lnTo>
                  <a:pt x="2399" y="1986"/>
                </a:lnTo>
                <a:lnTo>
                  <a:pt x="2401" y="1985"/>
                </a:lnTo>
                <a:lnTo>
                  <a:pt x="2401" y="1984"/>
                </a:lnTo>
                <a:lnTo>
                  <a:pt x="2402" y="1984"/>
                </a:lnTo>
                <a:lnTo>
                  <a:pt x="2403" y="1984"/>
                </a:lnTo>
                <a:lnTo>
                  <a:pt x="2405" y="1984"/>
                </a:lnTo>
                <a:lnTo>
                  <a:pt x="2406" y="1984"/>
                </a:lnTo>
                <a:lnTo>
                  <a:pt x="2408" y="1984"/>
                </a:lnTo>
                <a:lnTo>
                  <a:pt x="2408" y="1982"/>
                </a:lnTo>
                <a:lnTo>
                  <a:pt x="2409" y="1982"/>
                </a:lnTo>
                <a:lnTo>
                  <a:pt x="2411" y="1982"/>
                </a:lnTo>
                <a:lnTo>
                  <a:pt x="2412" y="1982"/>
                </a:lnTo>
                <a:lnTo>
                  <a:pt x="2414" y="1982"/>
                </a:lnTo>
                <a:lnTo>
                  <a:pt x="2414" y="1984"/>
                </a:lnTo>
                <a:lnTo>
                  <a:pt x="2415" y="1984"/>
                </a:lnTo>
                <a:lnTo>
                  <a:pt x="2414" y="1982"/>
                </a:lnTo>
                <a:lnTo>
                  <a:pt x="2414" y="1981"/>
                </a:lnTo>
                <a:lnTo>
                  <a:pt x="2415" y="1981"/>
                </a:lnTo>
                <a:lnTo>
                  <a:pt x="2415" y="1982"/>
                </a:lnTo>
                <a:lnTo>
                  <a:pt x="2417" y="1982"/>
                </a:lnTo>
                <a:lnTo>
                  <a:pt x="2417" y="1981"/>
                </a:lnTo>
                <a:lnTo>
                  <a:pt x="2417" y="1979"/>
                </a:lnTo>
                <a:lnTo>
                  <a:pt x="2418" y="1979"/>
                </a:lnTo>
                <a:lnTo>
                  <a:pt x="2419" y="1979"/>
                </a:lnTo>
                <a:lnTo>
                  <a:pt x="2419" y="1978"/>
                </a:lnTo>
                <a:lnTo>
                  <a:pt x="2421" y="1978"/>
                </a:lnTo>
                <a:lnTo>
                  <a:pt x="2422" y="1978"/>
                </a:lnTo>
                <a:lnTo>
                  <a:pt x="2422" y="1976"/>
                </a:lnTo>
                <a:lnTo>
                  <a:pt x="2422" y="1975"/>
                </a:lnTo>
                <a:lnTo>
                  <a:pt x="2424" y="1975"/>
                </a:lnTo>
                <a:lnTo>
                  <a:pt x="2424" y="1976"/>
                </a:lnTo>
                <a:lnTo>
                  <a:pt x="2425" y="1976"/>
                </a:lnTo>
                <a:lnTo>
                  <a:pt x="2427" y="1976"/>
                </a:lnTo>
                <a:lnTo>
                  <a:pt x="2427" y="1975"/>
                </a:lnTo>
                <a:lnTo>
                  <a:pt x="2427" y="1973"/>
                </a:lnTo>
                <a:lnTo>
                  <a:pt x="2428" y="1973"/>
                </a:lnTo>
                <a:lnTo>
                  <a:pt x="2430" y="1973"/>
                </a:lnTo>
                <a:lnTo>
                  <a:pt x="2431" y="1973"/>
                </a:lnTo>
                <a:lnTo>
                  <a:pt x="2431" y="1972"/>
                </a:lnTo>
                <a:lnTo>
                  <a:pt x="2432" y="1972"/>
                </a:lnTo>
                <a:lnTo>
                  <a:pt x="2432" y="1972"/>
                </a:lnTo>
                <a:lnTo>
                  <a:pt x="2434" y="1972"/>
                </a:lnTo>
                <a:lnTo>
                  <a:pt x="2435" y="1972"/>
                </a:lnTo>
                <a:lnTo>
                  <a:pt x="2437" y="1972"/>
                </a:lnTo>
                <a:lnTo>
                  <a:pt x="2438" y="1972"/>
                </a:lnTo>
                <a:lnTo>
                  <a:pt x="2440" y="1972"/>
                </a:lnTo>
                <a:lnTo>
                  <a:pt x="2440" y="1973"/>
                </a:lnTo>
                <a:lnTo>
                  <a:pt x="2438" y="1973"/>
                </a:lnTo>
                <a:lnTo>
                  <a:pt x="2438" y="1975"/>
                </a:lnTo>
                <a:lnTo>
                  <a:pt x="2437" y="1975"/>
                </a:lnTo>
                <a:lnTo>
                  <a:pt x="2435" y="1975"/>
                </a:lnTo>
                <a:lnTo>
                  <a:pt x="2435" y="1976"/>
                </a:lnTo>
                <a:lnTo>
                  <a:pt x="2437" y="1976"/>
                </a:lnTo>
                <a:lnTo>
                  <a:pt x="2435" y="1978"/>
                </a:lnTo>
                <a:lnTo>
                  <a:pt x="2434" y="1978"/>
                </a:lnTo>
                <a:lnTo>
                  <a:pt x="2434" y="1979"/>
                </a:lnTo>
                <a:lnTo>
                  <a:pt x="2432" y="1979"/>
                </a:lnTo>
                <a:lnTo>
                  <a:pt x="2432" y="1979"/>
                </a:lnTo>
                <a:lnTo>
                  <a:pt x="2432" y="1981"/>
                </a:lnTo>
                <a:lnTo>
                  <a:pt x="2431" y="1981"/>
                </a:lnTo>
                <a:lnTo>
                  <a:pt x="2431" y="1982"/>
                </a:lnTo>
                <a:lnTo>
                  <a:pt x="2430" y="1982"/>
                </a:lnTo>
                <a:lnTo>
                  <a:pt x="2428" y="1982"/>
                </a:lnTo>
                <a:lnTo>
                  <a:pt x="2427" y="1982"/>
                </a:lnTo>
                <a:lnTo>
                  <a:pt x="2427" y="1984"/>
                </a:lnTo>
                <a:lnTo>
                  <a:pt x="2425" y="1984"/>
                </a:lnTo>
                <a:lnTo>
                  <a:pt x="2424" y="1984"/>
                </a:lnTo>
                <a:lnTo>
                  <a:pt x="2424" y="1985"/>
                </a:lnTo>
                <a:lnTo>
                  <a:pt x="2422" y="1985"/>
                </a:lnTo>
                <a:close/>
                <a:moveTo>
                  <a:pt x="2418" y="1984"/>
                </a:moveTo>
                <a:lnTo>
                  <a:pt x="2417" y="1984"/>
                </a:lnTo>
                <a:lnTo>
                  <a:pt x="2417" y="1985"/>
                </a:lnTo>
                <a:lnTo>
                  <a:pt x="2418" y="1985"/>
                </a:lnTo>
                <a:lnTo>
                  <a:pt x="2418" y="1984"/>
                </a:lnTo>
                <a:close/>
                <a:moveTo>
                  <a:pt x="2505" y="1989"/>
                </a:moveTo>
                <a:lnTo>
                  <a:pt x="2505" y="1989"/>
                </a:lnTo>
                <a:lnTo>
                  <a:pt x="2505" y="1991"/>
                </a:lnTo>
                <a:lnTo>
                  <a:pt x="2506" y="1991"/>
                </a:lnTo>
                <a:lnTo>
                  <a:pt x="2506" y="1992"/>
                </a:lnTo>
                <a:lnTo>
                  <a:pt x="2508" y="1991"/>
                </a:lnTo>
                <a:lnTo>
                  <a:pt x="2508" y="1989"/>
                </a:lnTo>
                <a:lnTo>
                  <a:pt x="2506" y="1989"/>
                </a:lnTo>
                <a:lnTo>
                  <a:pt x="2506" y="1989"/>
                </a:lnTo>
                <a:lnTo>
                  <a:pt x="2505" y="1989"/>
                </a:lnTo>
                <a:close/>
                <a:moveTo>
                  <a:pt x="2502" y="1989"/>
                </a:moveTo>
                <a:lnTo>
                  <a:pt x="2502" y="1989"/>
                </a:lnTo>
                <a:lnTo>
                  <a:pt x="2502" y="1988"/>
                </a:lnTo>
                <a:lnTo>
                  <a:pt x="2502" y="1986"/>
                </a:lnTo>
                <a:lnTo>
                  <a:pt x="2502" y="1985"/>
                </a:lnTo>
                <a:lnTo>
                  <a:pt x="2500" y="1985"/>
                </a:lnTo>
                <a:lnTo>
                  <a:pt x="2500" y="1986"/>
                </a:lnTo>
                <a:lnTo>
                  <a:pt x="2500" y="1988"/>
                </a:lnTo>
                <a:lnTo>
                  <a:pt x="2502" y="1989"/>
                </a:lnTo>
                <a:lnTo>
                  <a:pt x="2500" y="1989"/>
                </a:lnTo>
                <a:lnTo>
                  <a:pt x="2500" y="1989"/>
                </a:lnTo>
                <a:lnTo>
                  <a:pt x="2500" y="1991"/>
                </a:lnTo>
                <a:lnTo>
                  <a:pt x="2502" y="1989"/>
                </a:lnTo>
                <a:lnTo>
                  <a:pt x="2502" y="1991"/>
                </a:lnTo>
                <a:lnTo>
                  <a:pt x="2502" y="1989"/>
                </a:lnTo>
                <a:close/>
                <a:moveTo>
                  <a:pt x="1985" y="1998"/>
                </a:moveTo>
                <a:lnTo>
                  <a:pt x="1984" y="1999"/>
                </a:lnTo>
                <a:lnTo>
                  <a:pt x="1984" y="2001"/>
                </a:lnTo>
                <a:lnTo>
                  <a:pt x="1985" y="2001"/>
                </a:lnTo>
                <a:lnTo>
                  <a:pt x="1985" y="1999"/>
                </a:lnTo>
                <a:lnTo>
                  <a:pt x="1986" y="1999"/>
                </a:lnTo>
                <a:lnTo>
                  <a:pt x="1986" y="1998"/>
                </a:lnTo>
                <a:lnTo>
                  <a:pt x="1986" y="1997"/>
                </a:lnTo>
                <a:lnTo>
                  <a:pt x="1985" y="1997"/>
                </a:lnTo>
                <a:lnTo>
                  <a:pt x="1985" y="1998"/>
                </a:lnTo>
                <a:close/>
                <a:moveTo>
                  <a:pt x="1988" y="1984"/>
                </a:moveTo>
                <a:lnTo>
                  <a:pt x="1988" y="1985"/>
                </a:lnTo>
                <a:lnTo>
                  <a:pt x="1988" y="1986"/>
                </a:lnTo>
                <a:lnTo>
                  <a:pt x="1986" y="1986"/>
                </a:lnTo>
                <a:lnTo>
                  <a:pt x="1986" y="1988"/>
                </a:lnTo>
                <a:lnTo>
                  <a:pt x="1986" y="1989"/>
                </a:lnTo>
                <a:lnTo>
                  <a:pt x="1986" y="1989"/>
                </a:lnTo>
                <a:lnTo>
                  <a:pt x="1986" y="1991"/>
                </a:lnTo>
                <a:lnTo>
                  <a:pt x="1986" y="1992"/>
                </a:lnTo>
                <a:lnTo>
                  <a:pt x="1986" y="1994"/>
                </a:lnTo>
                <a:lnTo>
                  <a:pt x="1986" y="1995"/>
                </a:lnTo>
                <a:lnTo>
                  <a:pt x="1986" y="1997"/>
                </a:lnTo>
                <a:lnTo>
                  <a:pt x="1988" y="1997"/>
                </a:lnTo>
                <a:lnTo>
                  <a:pt x="1988" y="1995"/>
                </a:lnTo>
                <a:lnTo>
                  <a:pt x="1989" y="1995"/>
                </a:lnTo>
                <a:lnTo>
                  <a:pt x="1991" y="1994"/>
                </a:lnTo>
                <a:lnTo>
                  <a:pt x="1992" y="1994"/>
                </a:lnTo>
                <a:lnTo>
                  <a:pt x="1992" y="1992"/>
                </a:lnTo>
                <a:lnTo>
                  <a:pt x="1991" y="1991"/>
                </a:lnTo>
                <a:lnTo>
                  <a:pt x="1992" y="1991"/>
                </a:lnTo>
                <a:lnTo>
                  <a:pt x="1992" y="1989"/>
                </a:lnTo>
                <a:lnTo>
                  <a:pt x="1994" y="1989"/>
                </a:lnTo>
                <a:lnTo>
                  <a:pt x="1994" y="1989"/>
                </a:lnTo>
                <a:lnTo>
                  <a:pt x="1995" y="1989"/>
                </a:lnTo>
                <a:lnTo>
                  <a:pt x="1997" y="1988"/>
                </a:lnTo>
                <a:lnTo>
                  <a:pt x="1995" y="1988"/>
                </a:lnTo>
                <a:lnTo>
                  <a:pt x="1995" y="1986"/>
                </a:lnTo>
                <a:lnTo>
                  <a:pt x="1994" y="1986"/>
                </a:lnTo>
                <a:lnTo>
                  <a:pt x="1992" y="1986"/>
                </a:lnTo>
                <a:lnTo>
                  <a:pt x="1992" y="1985"/>
                </a:lnTo>
                <a:lnTo>
                  <a:pt x="1991" y="1985"/>
                </a:lnTo>
                <a:lnTo>
                  <a:pt x="1989" y="1985"/>
                </a:lnTo>
                <a:lnTo>
                  <a:pt x="1989" y="1984"/>
                </a:lnTo>
                <a:lnTo>
                  <a:pt x="1988" y="1984"/>
                </a:lnTo>
                <a:close/>
                <a:moveTo>
                  <a:pt x="2299" y="1989"/>
                </a:moveTo>
                <a:lnTo>
                  <a:pt x="2299" y="1989"/>
                </a:lnTo>
                <a:lnTo>
                  <a:pt x="2299" y="1988"/>
                </a:lnTo>
                <a:lnTo>
                  <a:pt x="2298" y="1988"/>
                </a:lnTo>
                <a:lnTo>
                  <a:pt x="2298" y="1986"/>
                </a:lnTo>
                <a:lnTo>
                  <a:pt x="2299" y="1986"/>
                </a:lnTo>
                <a:lnTo>
                  <a:pt x="2299" y="1985"/>
                </a:lnTo>
                <a:lnTo>
                  <a:pt x="2299" y="1984"/>
                </a:lnTo>
                <a:lnTo>
                  <a:pt x="2298" y="1984"/>
                </a:lnTo>
                <a:lnTo>
                  <a:pt x="2298" y="1985"/>
                </a:lnTo>
                <a:lnTo>
                  <a:pt x="2296" y="1985"/>
                </a:lnTo>
                <a:lnTo>
                  <a:pt x="2296" y="1986"/>
                </a:lnTo>
                <a:lnTo>
                  <a:pt x="2296" y="1988"/>
                </a:lnTo>
                <a:lnTo>
                  <a:pt x="2296" y="1989"/>
                </a:lnTo>
                <a:lnTo>
                  <a:pt x="2296" y="1989"/>
                </a:lnTo>
                <a:lnTo>
                  <a:pt x="2296" y="1991"/>
                </a:lnTo>
                <a:lnTo>
                  <a:pt x="2298" y="1991"/>
                </a:lnTo>
                <a:lnTo>
                  <a:pt x="2298" y="1989"/>
                </a:lnTo>
                <a:lnTo>
                  <a:pt x="2299" y="1989"/>
                </a:lnTo>
                <a:close/>
                <a:moveTo>
                  <a:pt x="2302" y="1985"/>
                </a:moveTo>
                <a:lnTo>
                  <a:pt x="2301" y="1985"/>
                </a:lnTo>
                <a:lnTo>
                  <a:pt x="2301" y="1986"/>
                </a:lnTo>
                <a:lnTo>
                  <a:pt x="2301" y="1988"/>
                </a:lnTo>
                <a:lnTo>
                  <a:pt x="2302" y="1988"/>
                </a:lnTo>
                <a:lnTo>
                  <a:pt x="2304" y="1988"/>
                </a:lnTo>
                <a:lnTo>
                  <a:pt x="2305" y="1988"/>
                </a:lnTo>
                <a:lnTo>
                  <a:pt x="2305" y="1986"/>
                </a:lnTo>
                <a:lnTo>
                  <a:pt x="2305" y="1985"/>
                </a:lnTo>
                <a:lnTo>
                  <a:pt x="2305" y="1984"/>
                </a:lnTo>
                <a:lnTo>
                  <a:pt x="2306" y="1982"/>
                </a:lnTo>
                <a:lnTo>
                  <a:pt x="2305" y="1982"/>
                </a:lnTo>
                <a:lnTo>
                  <a:pt x="2304" y="1982"/>
                </a:lnTo>
                <a:lnTo>
                  <a:pt x="2304" y="1981"/>
                </a:lnTo>
                <a:lnTo>
                  <a:pt x="2302" y="1981"/>
                </a:lnTo>
                <a:lnTo>
                  <a:pt x="2301" y="1981"/>
                </a:lnTo>
                <a:lnTo>
                  <a:pt x="2301" y="1982"/>
                </a:lnTo>
                <a:lnTo>
                  <a:pt x="2302" y="1982"/>
                </a:lnTo>
                <a:lnTo>
                  <a:pt x="2302" y="1984"/>
                </a:lnTo>
                <a:lnTo>
                  <a:pt x="2302" y="1985"/>
                </a:lnTo>
                <a:close/>
                <a:moveTo>
                  <a:pt x="443" y="1965"/>
                </a:moveTo>
                <a:lnTo>
                  <a:pt x="443" y="1966"/>
                </a:lnTo>
                <a:lnTo>
                  <a:pt x="445" y="1966"/>
                </a:lnTo>
                <a:lnTo>
                  <a:pt x="445" y="1968"/>
                </a:lnTo>
                <a:lnTo>
                  <a:pt x="446" y="1968"/>
                </a:lnTo>
                <a:lnTo>
                  <a:pt x="446" y="1966"/>
                </a:lnTo>
                <a:lnTo>
                  <a:pt x="446" y="1965"/>
                </a:lnTo>
                <a:lnTo>
                  <a:pt x="445" y="1965"/>
                </a:lnTo>
                <a:lnTo>
                  <a:pt x="445" y="1963"/>
                </a:lnTo>
                <a:lnTo>
                  <a:pt x="446" y="1963"/>
                </a:lnTo>
                <a:lnTo>
                  <a:pt x="446" y="1962"/>
                </a:lnTo>
                <a:lnTo>
                  <a:pt x="446" y="1960"/>
                </a:lnTo>
                <a:lnTo>
                  <a:pt x="445" y="1960"/>
                </a:lnTo>
                <a:lnTo>
                  <a:pt x="445" y="1959"/>
                </a:lnTo>
                <a:lnTo>
                  <a:pt x="446" y="1959"/>
                </a:lnTo>
                <a:lnTo>
                  <a:pt x="446" y="1957"/>
                </a:lnTo>
                <a:lnTo>
                  <a:pt x="445" y="1957"/>
                </a:lnTo>
                <a:lnTo>
                  <a:pt x="445" y="1956"/>
                </a:lnTo>
                <a:lnTo>
                  <a:pt x="443" y="1956"/>
                </a:lnTo>
                <a:lnTo>
                  <a:pt x="443" y="1957"/>
                </a:lnTo>
                <a:lnTo>
                  <a:pt x="443" y="1959"/>
                </a:lnTo>
                <a:lnTo>
                  <a:pt x="442" y="1959"/>
                </a:lnTo>
                <a:lnTo>
                  <a:pt x="442" y="1960"/>
                </a:lnTo>
                <a:lnTo>
                  <a:pt x="442" y="1962"/>
                </a:lnTo>
                <a:lnTo>
                  <a:pt x="442" y="1963"/>
                </a:lnTo>
                <a:lnTo>
                  <a:pt x="443" y="1963"/>
                </a:lnTo>
                <a:lnTo>
                  <a:pt x="443" y="1965"/>
                </a:lnTo>
                <a:close/>
                <a:moveTo>
                  <a:pt x="2317" y="1960"/>
                </a:moveTo>
                <a:lnTo>
                  <a:pt x="2317" y="1962"/>
                </a:lnTo>
                <a:lnTo>
                  <a:pt x="2315" y="1962"/>
                </a:lnTo>
                <a:lnTo>
                  <a:pt x="2314" y="1962"/>
                </a:lnTo>
                <a:lnTo>
                  <a:pt x="2314" y="1963"/>
                </a:lnTo>
                <a:lnTo>
                  <a:pt x="2315" y="1963"/>
                </a:lnTo>
                <a:lnTo>
                  <a:pt x="2317" y="1963"/>
                </a:lnTo>
                <a:lnTo>
                  <a:pt x="2318" y="1963"/>
                </a:lnTo>
                <a:lnTo>
                  <a:pt x="2318" y="1965"/>
                </a:lnTo>
                <a:lnTo>
                  <a:pt x="2317" y="1965"/>
                </a:lnTo>
                <a:lnTo>
                  <a:pt x="2317" y="1966"/>
                </a:lnTo>
                <a:lnTo>
                  <a:pt x="2315" y="1966"/>
                </a:lnTo>
                <a:lnTo>
                  <a:pt x="2315" y="1968"/>
                </a:lnTo>
                <a:lnTo>
                  <a:pt x="2317" y="1968"/>
                </a:lnTo>
                <a:lnTo>
                  <a:pt x="2318" y="1968"/>
                </a:lnTo>
                <a:lnTo>
                  <a:pt x="2318" y="1966"/>
                </a:lnTo>
                <a:lnTo>
                  <a:pt x="2320" y="1966"/>
                </a:lnTo>
                <a:lnTo>
                  <a:pt x="2320" y="1965"/>
                </a:lnTo>
                <a:lnTo>
                  <a:pt x="2320" y="1963"/>
                </a:lnTo>
                <a:lnTo>
                  <a:pt x="2321" y="1963"/>
                </a:lnTo>
                <a:lnTo>
                  <a:pt x="2321" y="1962"/>
                </a:lnTo>
                <a:lnTo>
                  <a:pt x="2322" y="1962"/>
                </a:lnTo>
                <a:lnTo>
                  <a:pt x="2322" y="1960"/>
                </a:lnTo>
                <a:lnTo>
                  <a:pt x="2321" y="1960"/>
                </a:lnTo>
                <a:lnTo>
                  <a:pt x="2321" y="1959"/>
                </a:lnTo>
                <a:lnTo>
                  <a:pt x="2321" y="1957"/>
                </a:lnTo>
                <a:lnTo>
                  <a:pt x="2321" y="1956"/>
                </a:lnTo>
                <a:lnTo>
                  <a:pt x="2322" y="1956"/>
                </a:lnTo>
                <a:lnTo>
                  <a:pt x="2322" y="1957"/>
                </a:lnTo>
                <a:lnTo>
                  <a:pt x="2324" y="1957"/>
                </a:lnTo>
                <a:lnTo>
                  <a:pt x="2324" y="1956"/>
                </a:lnTo>
                <a:lnTo>
                  <a:pt x="2324" y="1955"/>
                </a:lnTo>
                <a:lnTo>
                  <a:pt x="2324" y="1955"/>
                </a:lnTo>
                <a:lnTo>
                  <a:pt x="2322" y="1955"/>
                </a:lnTo>
                <a:lnTo>
                  <a:pt x="2322" y="1955"/>
                </a:lnTo>
                <a:lnTo>
                  <a:pt x="2321" y="1955"/>
                </a:lnTo>
                <a:lnTo>
                  <a:pt x="2321" y="1955"/>
                </a:lnTo>
                <a:lnTo>
                  <a:pt x="2320" y="1955"/>
                </a:lnTo>
                <a:lnTo>
                  <a:pt x="2320" y="1955"/>
                </a:lnTo>
                <a:lnTo>
                  <a:pt x="2320" y="1956"/>
                </a:lnTo>
                <a:lnTo>
                  <a:pt x="2320" y="1957"/>
                </a:lnTo>
                <a:lnTo>
                  <a:pt x="2318" y="1957"/>
                </a:lnTo>
                <a:lnTo>
                  <a:pt x="2318" y="1956"/>
                </a:lnTo>
                <a:lnTo>
                  <a:pt x="2318" y="1955"/>
                </a:lnTo>
                <a:lnTo>
                  <a:pt x="2317" y="1955"/>
                </a:lnTo>
                <a:lnTo>
                  <a:pt x="2317" y="1956"/>
                </a:lnTo>
                <a:lnTo>
                  <a:pt x="2315" y="1956"/>
                </a:lnTo>
                <a:lnTo>
                  <a:pt x="2315" y="1957"/>
                </a:lnTo>
                <a:lnTo>
                  <a:pt x="2315" y="1959"/>
                </a:lnTo>
                <a:lnTo>
                  <a:pt x="2317" y="1959"/>
                </a:lnTo>
                <a:lnTo>
                  <a:pt x="2318" y="1959"/>
                </a:lnTo>
                <a:lnTo>
                  <a:pt x="2318" y="1960"/>
                </a:lnTo>
                <a:lnTo>
                  <a:pt x="2317" y="1960"/>
                </a:lnTo>
                <a:close/>
                <a:moveTo>
                  <a:pt x="2262" y="1950"/>
                </a:moveTo>
                <a:lnTo>
                  <a:pt x="2262" y="1949"/>
                </a:lnTo>
                <a:lnTo>
                  <a:pt x="2263" y="1947"/>
                </a:lnTo>
                <a:lnTo>
                  <a:pt x="2264" y="1947"/>
                </a:lnTo>
                <a:lnTo>
                  <a:pt x="2264" y="1949"/>
                </a:lnTo>
                <a:lnTo>
                  <a:pt x="2263" y="1949"/>
                </a:lnTo>
                <a:lnTo>
                  <a:pt x="2263" y="1950"/>
                </a:lnTo>
                <a:lnTo>
                  <a:pt x="2264" y="1950"/>
                </a:lnTo>
                <a:lnTo>
                  <a:pt x="2264" y="1949"/>
                </a:lnTo>
                <a:lnTo>
                  <a:pt x="2266" y="1949"/>
                </a:lnTo>
                <a:lnTo>
                  <a:pt x="2267" y="1949"/>
                </a:lnTo>
                <a:lnTo>
                  <a:pt x="2269" y="1949"/>
                </a:lnTo>
                <a:lnTo>
                  <a:pt x="2269" y="1950"/>
                </a:lnTo>
                <a:lnTo>
                  <a:pt x="2269" y="1952"/>
                </a:lnTo>
                <a:lnTo>
                  <a:pt x="2269" y="1953"/>
                </a:lnTo>
                <a:lnTo>
                  <a:pt x="2269" y="1955"/>
                </a:lnTo>
                <a:lnTo>
                  <a:pt x="2267" y="1955"/>
                </a:lnTo>
                <a:lnTo>
                  <a:pt x="2267" y="1955"/>
                </a:lnTo>
                <a:lnTo>
                  <a:pt x="2269" y="1955"/>
                </a:lnTo>
                <a:lnTo>
                  <a:pt x="2269" y="1956"/>
                </a:lnTo>
                <a:lnTo>
                  <a:pt x="2269" y="1957"/>
                </a:lnTo>
                <a:lnTo>
                  <a:pt x="2270" y="1957"/>
                </a:lnTo>
                <a:lnTo>
                  <a:pt x="2270" y="1959"/>
                </a:lnTo>
                <a:lnTo>
                  <a:pt x="2269" y="1959"/>
                </a:lnTo>
                <a:lnTo>
                  <a:pt x="2269" y="1960"/>
                </a:lnTo>
                <a:lnTo>
                  <a:pt x="2269" y="1962"/>
                </a:lnTo>
                <a:lnTo>
                  <a:pt x="2269" y="1963"/>
                </a:lnTo>
                <a:lnTo>
                  <a:pt x="2267" y="1963"/>
                </a:lnTo>
                <a:lnTo>
                  <a:pt x="2267" y="1965"/>
                </a:lnTo>
                <a:lnTo>
                  <a:pt x="2266" y="1965"/>
                </a:lnTo>
                <a:lnTo>
                  <a:pt x="2264" y="1965"/>
                </a:lnTo>
                <a:lnTo>
                  <a:pt x="2263" y="1965"/>
                </a:lnTo>
                <a:lnTo>
                  <a:pt x="2263" y="1963"/>
                </a:lnTo>
                <a:lnTo>
                  <a:pt x="2263" y="1962"/>
                </a:lnTo>
                <a:lnTo>
                  <a:pt x="2263" y="1960"/>
                </a:lnTo>
                <a:lnTo>
                  <a:pt x="2262" y="1960"/>
                </a:lnTo>
                <a:lnTo>
                  <a:pt x="2262" y="1959"/>
                </a:lnTo>
                <a:lnTo>
                  <a:pt x="2260" y="1959"/>
                </a:lnTo>
                <a:lnTo>
                  <a:pt x="2260" y="1957"/>
                </a:lnTo>
                <a:lnTo>
                  <a:pt x="2260" y="1956"/>
                </a:lnTo>
                <a:lnTo>
                  <a:pt x="2259" y="1956"/>
                </a:lnTo>
                <a:lnTo>
                  <a:pt x="2259" y="1955"/>
                </a:lnTo>
                <a:lnTo>
                  <a:pt x="2259" y="1955"/>
                </a:lnTo>
                <a:lnTo>
                  <a:pt x="2259" y="1953"/>
                </a:lnTo>
                <a:lnTo>
                  <a:pt x="2259" y="1952"/>
                </a:lnTo>
                <a:lnTo>
                  <a:pt x="2260" y="1952"/>
                </a:lnTo>
                <a:lnTo>
                  <a:pt x="2260" y="1950"/>
                </a:lnTo>
                <a:lnTo>
                  <a:pt x="2262" y="1950"/>
                </a:lnTo>
                <a:close/>
                <a:moveTo>
                  <a:pt x="2263" y="1955"/>
                </a:moveTo>
                <a:lnTo>
                  <a:pt x="2264" y="1955"/>
                </a:lnTo>
                <a:lnTo>
                  <a:pt x="2264" y="1955"/>
                </a:lnTo>
                <a:lnTo>
                  <a:pt x="2263" y="1955"/>
                </a:lnTo>
                <a:lnTo>
                  <a:pt x="2263" y="1955"/>
                </a:lnTo>
                <a:close/>
                <a:moveTo>
                  <a:pt x="2280" y="1960"/>
                </a:moveTo>
                <a:lnTo>
                  <a:pt x="2280" y="1959"/>
                </a:lnTo>
                <a:lnTo>
                  <a:pt x="2279" y="1959"/>
                </a:lnTo>
                <a:lnTo>
                  <a:pt x="2279" y="1957"/>
                </a:lnTo>
                <a:lnTo>
                  <a:pt x="2279" y="1956"/>
                </a:lnTo>
                <a:lnTo>
                  <a:pt x="2278" y="1956"/>
                </a:lnTo>
                <a:lnTo>
                  <a:pt x="2278" y="1955"/>
                </a:lnTo>
                <a:lnTo>
                  <a:pt x="2276" y="1955"/>
                </a:lnTo>
                <a:lnTo>
                  <a:pt x="2278" y="1955"/>
                </a:lnTo>
                <a:lnTo>
                  <a:pt x="2279" y="1955"/>
                </a:lnTo>
                <a:lnTo>
                  <a:pt x="2279" y="1955"/>
                </a:lnTo>
                <a:lnTo>
                  <a:pt x="2280" y="1955"/>
                </a:lnTo>
                <a:lnTo>
                  <a:pt x="2280" y="1955"/>
                </a:lnTo>
                <a:lnTo>
                  <a:pt x="2279" y="1955"/>
                </a:lnTo>
                <a:lnTo>
                  <a:pt x="2279" y="1953"/>
                </a:lnTo>
                <a:lnTo>
                  <a:pt x="2279" y="1952"/>
                </a:lnTo>
                <a:lnTo>
                  <a:pt x="2279" y="1950"/>
                </a:lnTo>
                <a:lnTo>
                  <a:pt x="2279" y="1949"/>
                </a:lnTo>
                <a:lnTo>
                  <a:pt x="2280" y="1949"/>
                </a:lnTo>
                <a:lnTo>
                  <a:pt x="2280" y="1950"/>
                </a:lnTo>
                <a:lnTo>
                  <a:pt x="2280" y="1952"/>
                </a:lnTo>
                <a:lnTo>
                  <a:pt x="2282" y="1952"/>
                </a:lnTo>
                <a:lnTo>
                  <a:pt x="2282" y="1950"/>
                </a:lnTo>
                <a:lnTo>
                  <a:pt x="2283" y="1950"/>
                </a:lnTo>
                <a:lnTo>
                  <a:pt x="2283" y="1952"/>
                </a:lnTo>
                <a:lnTo>
                  <a:pt x="2285" y="1952"/>
                </a:lnTo>
                <a:lnTo>
                  <a:pt x="2285" y="1953"/>
                </a:lnTo>
                <a:lnTo>
                  <a:pt x="2286" y="1953"/>
                </a:lnTo>
                <a:lnTo>
                  <a:pt x="2286" y="1955"/>
                </a:lnTo>
                <a:lnTo>
                  <a:pt x="2288" y="1955"/>
                </a:lnTo>
                <a:lnTo>
                  <a:pt x="2288" y="1955"/>
                </a:lnTo>
                <a:lnTo>
                  <a:pt x="2288" y="1956"/>
                </a:lnTo>
                <a:lnTo>
                  <a:pt x="2288" y="1957"/>
                </a:lnTo>
                <a:lnTo>
                  <a:pt x="2288" y="1959"/>
                </a:lnTo>
                <a:lnTo>
                  <a:pt x="2286" y="1959"/>
                </a:lnTo>
                <a:lnTo>
                  <a:pt x="2285" y="1959"/>
                </a:lnTo>
                <a:lnTo>
                  <a:pt x="2283" y="1959"/>
                </a:lnTo>
                <a:lnTo>
                  <a:pt x="2283" y="1957"/>
                </a:lnTo>
                <a:lnTo>
                  <a:pt x="2282" y="1957"/>
                </a:lnTo>
                <a:lnTo>
                  <a:pt x="2282" y="1959"/>
                </a:lnTo>
                <a:lnTo>
                  <a:pt x="2282" y="1960"/>
                </a:lnTo>
                <a:lnTo>
                  <a:pt x="2280" y="1960"/>
                </a:lnTo>
                <a:close/>
                <a:moveTo>
                  <a:pt x="2282" y="1955"/>
                </a:moveTo>
                <a:lnTo>
                  <a:pt x="2283" y="1955"/>
                </a:lnTo>
                <a:lnTo>
                  <a:pt x="2283" y="1953"/>
                </a:lnTo>
                <a:lnTo>
                  <a:pt x="2282" y="1953"/>
                </a:lnTo>
                <a:lnTo>
                  <a:pt x="2282" y="1955"/>
                </a:lnTo>
                <a:close/>
                <a:moveTo>
                  <a:pt x="2276" y="1957"/>
                </a:moveTo>
                <a:lnTo>
                  <a:pt x="2278" y="1957"/>
                </a:lnTo>
                <a:lnTo>
                  <a:pt x="2278" y="1956"/>
                </a:lnTo>
                <a:lnTo>
                  <a:pt x="2276" y="1956"/>
                </a:lnTo>
                <a:lnTo>
                  <a:pt x="2276" y="1957"/>
                </a:lnTo>
                <a:close/>
                <a:moveTo>
                  <a:pt x="2315" y="1952"/>
                </a:moveTo>
                <a:lnTo>
                  <a:pt x="2315" y="1953"/>
                </a:lnTo>
                <a:lnTo>
                  <a:pt x="2317" y="1953"/>
                </a:lnTo>
                <a:lnTo>
                  <a:pt x="2318" y="1953"/>
                </a:lnTo>
                <a:lnTo>
                  <a:pt x="2320" y="1953"/>
                </a:lnTo>
                <a:lnTo>
                  <a:pt x="2321" y="1953"/>
                </a:lnTo>
                <a:lnTo>
                  <a:pt x="2321" y="1952"/>
                </a:lnTo>
                <a:lnTo>
                  <a:pt x="2320" y="1952"/>
                </a:lnTo>
                <a:lnTo>
                  <a:pt x="2320" y="1950"/>
                </a:lnTo>
                <a:lnTo>
                  <a:pt x="2318" y="1950"/>
                </a:lnTo>
                <a:lnTo>
                  <a:pt x="2318" y="1952"/>
                </a:lnTo>
                <a:lnTo>
                  <a:pt x="2317" y="1952"/>
                </a:lnTo>
                <a:lnTo>
                  <a:pt x="2315" y="1952"/>
                </a:lnTo>
                <a:close/>
                <a:moveTo>
                  <a:pt x="2322" y="1950"/>
                </a:moveTo>
                <a:lnTo>
                  <a:pt x="2321" y="1950"/>
                </a:lnTo>
                <a:lnTo>
                  <a:pt x="2321" y="1952"/>
                </a:lnTo>
                <a:lnTo>
                  <a:pt x="2322" y="1952"/>
                </a:lnTo>
                <a:lnTo>
                  <a:pt x="2322" y="1950"/>
                </a:lnTo>
                <a:close/>
                <a:moveTo>
                  <a:pt x="2369" y="1940"/>
                </a:moveTo>
                <a:lnTo>
                  <a:pt x="2367" y="1940"/>
                </a:lnTo>
                <a:lnTo>
                  <a:pt x="2366" y="1940"/>
                </a:lnTo>
                <a:lnTo>
                  <a:pt x="2364" y="1940"/>
                </a:lnTo>
                <a:lnTo>
                  <a:pt x="2364" y="1939"/>
                </a:lnTo>
                <a:lnTo>
                  <a:pt x="2363" y="1939"/>
                </a:lnTo>
                <a:lnTo>
                  <a:pt x="2363" y="1937"/>
                </a:lnTo>
                <a:lnTo>
                  <a:pt x="2363" y="1936"/>
                </a:lnTo>
                <a:lnTo>
                  <a:pt x="2363" y="1934"/>
                </a:lnTo>
                <a:lnTo>
                  <a:pt x="2363" y="1933"/>
                </a:lnTo>
                <a:lnTo>
                  <a:pt x="2364" y="1933"/>
                </a:lnTo>
                <a:lnTo>
                  <a:pt x="2364" y="1931"/>
                </a:lnTo>
                <a:lnTo>
                  <a:pt x="2364" y="1930"/>
                </a:lnTo>
                <a:lnTo>
                  <a:pt x="2366" y="1930"/>
                </a:lnTo>
                <a:lnTo>
                  <a:pt x="2366" y="1931"/>
                </a:lnTo>
                <a:lnTo>
                  <a:pt x="2367" y="1931"/>
                </a:lnTo>
                <a:lnTo>
                  <a:pt x="2367" y="1930"/>
                </a:lnTo>
                <a:lnTo>
                  <a:pt x="2366" y="1930"/>
                </a:lnTo>
                <a:lnTo>
                  <a:pt x="2366" y="1928"/>
                </a:lnTo>
                <a:lnTo>
                  <a:pt x="2367" y="1928"/>
                </a:lnTo>
                <a:lnTo>
                  <a:pt x="2369" y="1928"/>
                </a:lnTo>
                <a:lnTo>
                  <a:pt x="2369" y="1930"/>
                </a:lnTo>
                <a:lnTo>
                  <a:pt x="2369" y="1931"/>
                </a:lnTo>
                <a:lnTo>
                  <a:pt x="2370" y="1931"/>
                </a:lnTo>
                <a:lnTo>
                  <a:pt x="2370" y="1933"/>
                </a:lnTo>
                <a:lnTo>
                  <a:pt x="2372" y="1933"/>
                </a:lnTo>
                <a:lnTo>
                  <a:pt x="2372" y="1934"/>
                </a:lnTo>
                <a:lnTo>
                  <a:pt x="2370" y="1934"/>
                </a:lnTo>
                <a:lnTo>
                  <a:pt x="2369" y="1934"/>
                </a:lnTo>
                <a:lnTo>
                  <a:pt x="2369" y="1936"/>
                </a:lnTo>
                <a:lnTo>
                  <a:pt x="2370" y="1936"/>
                </a:lnTo>
                <a:lnTo>
                  <a:pt x="2370" y="1937"/>
                </a:lnTo>
                <a:lnTo>
                  <a:pt x="2370" y="1939"/>
                </a:lnTo>
                <a:lnTo>
                  <a:pt x="2369" y="1939"/>
                </a:lnTo>
                <a:lnTo>
                  <a:pt x="2369" y="1940"/>
                </a:lnTo>
                <a:close/>
                <a:moveTo>
                  <a:pt x="2367" y="1933"/>
                </a:moveTo>
                <a:lnTo>
                  <a:pt x="2366" y="1933"/>
                </a:lnTo>
                <a:lnTo>
                  <a:pt x="2366" y="1934"/>
                </a:lnTo>
                <a:lnTo>
                  <a:pt x="2367" y="1934"/>
                </a:lnTo>
                <a:lnTo>
                  <a:pt x="2367" y="1933"/>
                </a:lnTo>
                <a:close/>
                <a:moveTo>
                  <a:pt x="1037" y="1930"/>
                </a:moveTo>
                <a:lnTo>
                  <a:pt x="1035" y="1930"/>
                </a:lnTo>
                <a:lnTo>
                  <a:pt x="1034" y="1928"/>
                </a:lnTo>
                <a:lnTo>
                  <a:pt x="1034" y="1930"/>
                </a:lnTo>
                <a:lnTo>
                  <a:pt x="1034" y="1931"/>
                </a:lnTo>
                <a:lnTo>
                  <a:pt x="1034" y="1933"/>
                </a:lnTo>
                <a:lnTo>
                  <a:pt x="1032" y="1933"/>
                </a:lnTo>
                <a:lnTo>
                  <a:pt x="1032" y="1934"/>
                </a:lnTo>
                <a:lnTo>
                  <a:pt x="1032" y="1936"/>
                </a:lnTo>
                <a:lnTo>
                  <a:pt x="1032" y="1937"/>
                </a:lnTo>
                <a:lnTo>
                  <a:pt x="1032" y="1939"/>
                </a:lnTo>
                <a:lnTo>
                  <a:pt x="1034" y="1939"/>
                </a:lnTo>
                <a:lnTo>
                  <a:pt x="1035" y="1939"/>
                </a:lnTo>
                <a:lnTo>
                  <a:pt x="1037" y="1939"/>
                </a:lnTo>
                <a:lnTo>
                  <a:pt x="1037" y="1937"/>
                </a:lnTo>
                <a:lnTo>
                  <a:pt x="1038" y="1937"/>
                </a:lnTo>
                <a:lnTo>
                  <a:pt x="1040" y="1937"/>
                </a:lnTo>
                <a:lnTo>
                  <a:pt x="1040" y="1936"/>
                </a:lnTo>
                <a:lnTo>
                  <a:pt x="1041" y="1936"/>
                </a:lnTo>
                <a:lnTo>
                  <a:pt x="1042" y="1936"/>
                </a:lnTo>
                <a:lnTo>
                  <a:pt x="1042" y="1934"/>
                </a:lnTo>
                <a:lnTo>
                  <a:pt x="1042" y="1933"/>
                </a:lnTo>
                <a:lnTo>
                  <a:pt x="1041" y="1933"/>
                </a:lnTo>
                <a:lnTo>
                  <a:pt x="1040" y="1933"/>
                </a:lnTo>
                <a:lnTo>
                  <a:pt x="1040" y="1931"/>
                </a:lnTo>
                <a:lnTo>
                  <a:pt x="1038" y="1931"/>
                </a:lnTo>
                <a:lnTo>
                  <a:pt x="1038" y="1930"/>
                </a:lnTo>
                <a:lnTo>
                  <a:pt x="1037" y="1930"/>
                </a:lnTo>
                <a:close/>
                <a:moveTo>
                  <a:pt x="2335" y="1924"/>
                </a:moveTo>
                <a:lnTo>
                  <a:pt x="2335" y="1926"/>
                </a:lnTo>
                <a:lnTo>
                  <a:pt x="2337" y="1926"/>
                </a:lnTo>
                <a:lnTo>
                  <a:pt x="2337" y="1927"/>
                </a:lnTo>
                <a:lnTo>
                  <a:pt x="2338" y="1927"/>
                </a:lnTo>
                <a:lnTo>
                  <a:pt x="2338" y="1926"/>
                </a:lnTo>
                <a:lnTo>
                  <a:pt x="2340" y="1926"/>
                </a:lnTo>
                <a:lnTo>
                  <a:pt x="2340" y="1924"/>
                </a:lnTo>
                <a:lnTo>
                  <a:pt x="2341" y="1924"/>
                </a:lnTo>
                <a:lnTo>
                  <a:pt x="2341" y="1926"/>
                </a:lnTo>
                <a:lnTo>
                  <a:pt x="2341" y="1927"/>
                </a:lnTo>
                <a:lnTo>
                  <a:pt x="2340" y="1927"/>
                </a:lnTo>
                <a:lnTo>
                  <a:pt x="2340" y="1928"/>
                </a:lnTo>
                <a:lnTo>
                  <a:pt x="2340" y="1930"/>
                </a:lnTo>
                <a:lnTo>
                  <a:pt x="2341" y="1930"/>
                </a:lnTo>
                <a:lnTo>
                  <a:pt x="2341" y="1931"/>
                </a:lnTo>
                <a:lnTo>
                  <a:pt x="2340" y="1931"/>
                </a:lnTo>
                <a:lnTo>
                  <a:pt x="2340" y="1933"/>
                </a:lnTo>
                <a:lnTo>
                  <a:pt x="2338" y="1933"/>
                </a:lnTo>
                <a:lnTo>
                  <a:pt x="2338" y="1931"/>
                </a:lnTo>
                <a:lnTo>
                  <a:pt x="2337" y="1931"/>
                </a:lnTo>
                <a:lnTo>
                  <a:pt x="2335" y="1931"/>
                </a:lnTo>
                <a:lnTo>
                  <a:pt x="2335" y="1930"/>
                </a:lnTo>
                <a:lnTo>
                  <a:pt x="2337" y="1930"/>
                </a:lnTo>
                <a:lnTo>
                  <a:pt x="2338" y="1930"/>
                </a:lnTo>
                <a:lnTo>
                  <a:pt x="2338" y="1928"/>
                </a:lnTo>
                <a:lnTo>
                  <a:pt x="2337" y="1928"/>
                </a:lnTo>
                <a:lnTo>
                  <a:pt x="2335" y="1928"/>
                </a:lnTo>
                <a:lnTo>
                  <a:pt x="2334" y="1930"/>
                </a:lnTo>
                <a:lnTo>
                  <a:pt x="2334" y="1928"/>
                </a:lnTo>
                <a:lnTo>
                  <a:pt x="2333" y="1928"/>
                </a:lnTo>
                <a:lnTo>
                  <a:pt x="2333" y="1930"/>
                </a:lnTo>
                <a:lnTo>
                  <a:pt x="2331" y="1930"/>
                </a:lnTo>
                <a:lnTo>
                  <a:pt x="2330" y="1930"/>
                </a:lnTo>
                <a:lnTo>
                  <a:pt x="2328" y="1930"/>
                </a:lnTo>
                <a:lnTo>
                  <a:pt x="2328" y="1930"/>
                </a:lnTo>
                <a:lnTo>
                  <a:pt x="2328" y="1928"/>
                </a:lnTo>
                <a:lnTo>
                  <a:pt x="2328" y="1928"/>
                </a:lnTo>
                <a:lnTo>
                  <a:pt x="2328" y="1927"/>
                </a:lnTo>
                <a:lnTo>
                  <a:pt x="2330" y="1927"/>
                </a:lnTo>
                <a:lnTo>
                  <a:pt x="2331" y="1927"/>
                </a:lnTo>
                <a:lnTo>
                  <a:pt x="2331" y="1926"/>
                </a:lnTo>
                <a:lnTo>
                  <a:pt x="2331" y="1924"/>
                </a:lnTo>
                <a:lnTo>
                  <a:pt x="2333" y="1924"/>
                </a:lnTo>
                <a:lnTo>
                  <a:pt x="2334" y="1924"/>
                </a:lnTo>
                <a:lnTo>
                  <a:pt x="2335" y="1924"/>
                </a:lnTo>
                <a:close/>
                <a:moveTo>
                  <a:pt x="2334" y="1926"/>
                </a:moveTo>
                <a:lnTo>
                  <a:pt x="2333" y="1926"/>
                </a:lnTo>
                <a:lnTo>
                  <a:pt x="2333" y="1927"/>
                </a:lnTo>
                <a:lnTo>
                  <a:pt x="2334" y="1927"/>
                </a:lnTo>
                <a:lnTo>
                  <a:pt x="2334" y="1926"/>
                </a:lnTo>
                <a:close/>
                <a:moveTo>
                  <a:pt x="2341" y="1930"/>
                </a:moveTo>
                <a:lnTo>
                  <a:pt x="2343" y="1930"/>
                </a:lnTo>
                <a:lnTo>
                  <a:pt x="2343" y="1928"/>
                </a:lnTo>
                <a:lnTo>
                  <a:pt x="2344" y="1928"/>
                </a:lnTo>
                <a:lnTo>
                  <a:pt x="2344" y="1927"/>
                </a:lnTo>
                <a:lnTo>
                  <a:pt x="2344" y="1926"/>
                </a:lnTo>
                <a:lnTo>
                  <a:pt x="2343" y="1926"/>
                </a:lnTo>
                <a:lnTo>
                  <a:pt x="2343" y="1927"/>
                </a:lnTo>
                <a:lnTo>
                  <a:pt x="2341" y="1927"/>
                </a:lnTo>
                <a:lnTo>
                  <a:pt x="2341" y="1928"/>
                </a:lnTo>
                <a:lnTo>
                  <a:pt x="2341" y="1930"/>
                </a:lnTo>
                <a:close/>
                <a:moveTo>
                  <a:pt x="1044" y="1928"/>
                </a:moveTo>
                <a:lnTo>
                  <a:pt x="1042" y="1928"/>
                </a:lnTo>
                <a:lnTo>
                  <a:pt x="1042" y="1927"/>
                </a:lnTo>
                <a:lnTo>
                  <a:pt x="1042" y="1926"/>
                </a:lnTo>
                <a:lnTo>
                  <a:pt x="1041" y="1926"/>
                </a:lnTo>
                <a:lnTo>
                  <a:pt x="1041" y="1924"/>
                </a:lnTo>
                <a:lnTo>
                  <a:pt x="1041" y="1923"/>
                </a:lnTo>
                <a:lnTo>
                  <a:pt x="1041" y="1921"/>
                </a:lnTo>
                <a:lnTo>
                  <a:pt x="1040" y="1921"/>
                </a:lnTo>
                <a:lnTo>
                  <a:pt x="1038" y="1921"/>
                </a:lnTo>
                <a:lnTo>
                  <a:pt x="1038" y="1923"/>
                </a:lnTo>
                <a:lnTo>
                  <a:pt x="1038" y="1924"/>
                </a:lnTo>
                <a:lnTo>
                  <a:pt x="1037" y="1924"/>
                </a:lnTo>
                <a:lnTo>
                  <a:pt x="1037" y="1926"/>
                </a:lnTo>
                <a:lnTo>
                  <a:pt x="1037" y="1927"/>
                </a:lnTo>
                <a:lnTo>
                  <a:pt x="1038" y="1927"/>
                </a:lnTo>
                <a:lnTo>
                  <a:pt x="1038" y="1928"/>
                </a:lnTo>
                <a:lnTo>
                  <a:pt x="1040" y="1928"/>
                </a:lnTo>
                <a:lnTo>
                  <a:pt x="1040" y="1930"/>
                </a:lnTo>
                <a:lnTo>
                  <a:pt x="1041" y="1930"/>
                </a:lnTo>
                <a:lnTo>
                  <a:pt x="1041" y="1931"/>
                </a:lnTo>
                <a:lnTo>
                  <a:pt x="1042" y="1931"/>
                </a:lnTo>
                <a:lnTo>
                  <a:pt x="1044" y="1931"/>
                </a:lnTo>
                <a:lnTo>
                  <a:pt x="1044" y="1930"/>
                </a:lnTo>
                <a:lnTo>
                  <a:pt x="1044" y="1928"/>
                </a:lnTo>
                <a:close/>
                <a:moveTo>
                  <a:pt x="2320" y="1931"/>
                </a:moveTo>
                <a:lnTo>
                  <a:pt x="2320" y="1930"/>
                </a:lnTo>
                <a:lnTo>
                  <a:pt x="2320" y="1928"/>
                </a:lnTo>
                <a:lnTo>
                  <a:pt x="2318" y="1928"/>
                </a:lnTo>
                <a:lnTo>
                  <a:pt x="2317" y="1928"/>
                </a:lnTo>
                <a:lnTo>
                  <a:pt x="2317" y="1930"/>
                </a:lnTo>
                <a:lnTo>
                  <a:pt x="2318" y="1930"/>
                </a:lnTo>
                <a:lnTo>
                  <a:pt x="2318" y="1931"/>
                </a:lnTo>
                <a:lnTo>
                  <a:pt x="2320" y="1931"/>
                </a:lnTo>
                <a:close/>
                <a:moveTo>
                  <a:pt x="2366" y="1926"/>
                </a:moveTo>
                <a:lnTo>
                  <a:pt x="2364" y="1926"/>
                </a:lnTo>
                <a:lnTo>
                  <a:pt x="2363" y="1926"/>
                </a:lnTo>
                <a:lnTo>
                  <a:pt x="2363" y="1927"/>
                </a:lnTo>
                <a:lnTo>
                  <a:pt x="2364" y="1927"/>
                </a:lnTo>
                <a:lnTo>
                  <a:pt x="2364" y="1928"/>
                </a:lnTo>
                <a:lnTo>
                  <a:pt x="2366" y="1928"/>
                </a:lnTo>
                <a:lnTo>
                  <a:pt x="2366" y="1927"/>
                </a:lnTo>
                <a:lnTo>
                  <a:pt x="2366" y="1926"/>
                </a:lnTo>
                <a:close/>
                <a:moveTo>
                  <a:pt x="2260" y="1946"/>
                </a:moveTo>
                <a:lnTo>
                  <a:pt x="2259" y="1946"/>
                </a:lnTo>
                <a:lnTo>
                  <a:pt x="2259" y="1947"/>
                </a:lnTo>
                <a:lnTo>
                  <a:pt x="2260" y="1947"/>
                </a:lnTo>
                <a:lnTo>
                  <a:pt x="2260" y="1946"/>
                </a:lnTo>
                <a:close/>
                <a:moveTo>
                  <a:pt x="2272" y="2037"/>
                </a:moveTo>
                <a:lnTo>
                  <a:pt x="2272" y="2036"/>
                </a:lnTo>
                <a:lnTo>
                  <a:pt x="2272" y="2034"/>
                </a:lnTo>
                <a:lnTo>
                  <a:pt x="2273" y="2034"/>
                </a:lnTo>
                <a:lnTo>
                  <a:pt x="2273" y="2033"/>
                </a:lnTo>
                <a:lnTo>
                  <a:pt x="2273" y="2031"/>
                </a:lnTo>
                <a:lnTo>
                  <a:pt x="2273" y="2030"/>
                </a:lnTo>
                <a:lnTo>
                  <a:pt x="2272" y="2030"/>
                </a:lnTo>
                <a:lnTo>
                  <a:pt x="2272" y="2031"/>
                </a:lnTo>
                <a:lnTo>
                  <a:pt x="2270" y="2031"/>
                </a:lnTo>
                <a:lnTo>
                  <a:pt x="2270" y="2033"/>
                </a:lnTo>
                <a:lnTo>
                  <a:pt x="2270" y="2034"/>
                </a:lnTo>
                <a:lnTo>
                  <a:pt x="2270" y="2036"/>
                </a:lnTo>
                <a:lnTo>
                  <a:pt x="2270" y="2037"/>
                </a:lnTo>
                <a:lnTo>
                  <a:pt x="2270" y="2039"/>
                </a:lnTo>
                <a:lnTo>
                  <a:pt x="2272" y="2039"/>
                </a:lnTo>
                <a:lnTo>
                  <a:pt x="2272" y="2037"/>
                </a:lnTo>
                <a:close/>
                <a:moveTo>
                  <a:pt x="2227" y="1960"/>
                </a:moveTo>
                <a:lnTo>
                  <a:pt x="2225" y="1960"/>
                </a:lnTo>
                <a:lnTo>
                  <a:pt x="2225" y="1962"/>
                </a:lnTo>
                <a:lnTo>
                  <a:pt x="2227" y="1962"/>
                </a:lnTo>
                <a:lnTo>
                  <a:pt x="2227" y="1960"/>
                </a:lnTo>
                <a:close/>
                <a:moveTo>
                  <a:pt x="2104" y="2138"/>
                </a:moveTo>
                <a:lnTo>
                  <a:pt x="2102" y="2138"/>
                </a:lnTo>
                <a:lnTo>
                  <a:pt x="2102" y="2140"/>
                </a:lnTo>
                <a:lnTo>
                  <a:pt x="2102" y="2141"/>
                </a:lnTo>
                <a:lnTo>
                  <a:pt x="2104" y="2141"/>
                </a:lnTo>
                <a:lnTo>
                  <a:pt x="2104" y="2143"/>
                </a:lnTo>
                <a:lnTo>
                  <a:pt x="2105" y="2143"/>
                </a:lnTo>
                <a:lnTo>
                  <a:pt x="2105" y="2141"/>
                </a:lnTo>
                <a:lnTo>
                  <a:pt x="2105" y="2140"/>
                </a:lnTo>
                <a:lnTo>
                  <a:pt x="2104" y="2140"/>
                </a:lnTo>
                <a:lnTo>
                  <a:pt x="2104" y="2138"/>
                </a:lnTo>
                <a:close/>
                <a:moveTo>
                  <a:pt x="2264" y="1900"/>
                </a:moveTo>
                <a:lnTo>
                  <a:pt x="2263" y="1900"/>
                </a:lnTo>
                <a:lnTo>
                  <a:pt x="2263" y="1901"/>
                </a:lnTo>
                <a:lnTo>
                  <a:pt x="2264" y="1901"/>
                </a:lnTo>
                <a:lnTo>
                  <a:pt x="2264" y="1900"/>
                </a:lnTo>
                <a:close/>
                <a:moveTo>
                  <a:pt x="2101" y="2143"/>
                </a:moveTo>
                <a:lnTo>
                  <a:pt x="2101" y="2144"/>
                </a:lnTo>
                <a:lnTo>
                  <a:pt x="2101" y="2146"/>
                </a:lnTo>
                <a:lnTo>
                  <a:pt x="2099" y="2146"/>
                </a:lnTo>
                <a:lnTo>
                  <a:pt x="2098" y="2146"/>
                </a:lnTo>
                <a:lnTo>
                  <a:pt x="2099" y="2147"/>
                </a:lnTo>
                <a:lnTo>
                  <a:pt x="2101" y="2147"/>
                </a:lnTo>
                <a:lnTo>
                  <a:pt x="2101" y="2149"/>
                </a:lnTo>
                <a:lnTo>
                  <a:pt x="2102" y="2149"/>
                </a:lnTo>
                <a:lnTo>
                  <a:pt x="2102" y="2147"/>
                </a:lnTo>
                <a:lnTo>
                  <a:pt x="2102" y="2146"/>
                </a:lnTo>
                <a:lnTo>
                  <a:pt x="2102" y="2144"/>
                </a:lnTo>
                <a:lnTo>
                  <a:pt x="2102" y="2143"/>
                </a:lnTo>
                <a:lnTo>
                  <a:pt x="2102" y="2141"/>
                </a:lnTo>
                <a:lnTo>
                  <a:pt x="2101" y="2141"/>
                </a:lnTo>
                <a:lnTo>
                  <a:pt x="2101" y="2143"/>
                </a:lnTo>
                <a:close/>
                <a:moveTo>
                  <a:pt x="2146" y="2109"/>
                </a:moveTo>
                <a:lnTo>
                  <a:pt x="2147" y="2109"/>
                </a:lnTo>
                <a:lnTo>
                  <a:pt x="2147" y="2108"/>
                </a:lnTo>
                <a:lnTo>
                  <a:pt x="2146" y="2108"/>
                </a:lnTo>
                <a:lnTo>
                  <a:pt x="2146" y="2109"/>
                </a:lnTo>
                <a:close/>
                <a:moveTo>
                  <a:pt x="3229" y="2227"/>
                </a:moveTo>
                <a:lnTo>
                  <a:pt x="3229" y="2228"/>
                </a:lnTo>
                <a:lnTo>
                  <a:pt x="3230" y="2228"/>
                </a:lnTo>
                <a:lnTo>
                  <a:pt x="3230" y="2227"/>
                </a:lnTo>
                <a:lnTo>
                  <a:pt x="3229" y="2227"/>
                </a:lnTo>
                <a:close/>
                <a:moveTo>
                  <a:pt x="3594" y="2703"/>
                </a:moveTo>
                <a:lnTo>
                  <a:pt x="3594" y="2704"/>
                </a:lnTo>
                <a:lnTo>
                  <a:pt x="3592" y="2704"/>
                </a:lnTo>
                <a:lnTo>
                  <a:pt x="3592" y="2706"/>
                </a:lnTo>
                <a:lnTo>
                  <a:pt x="3591" y="2706"/>
                </a:lnTo>
                <a:lnTo>
                  <a:pt x="3591" y="2707"/>
                </a:lnTo>
                <a:lnTo>
                  <a:pt x="3591" y="2709"/>
                </a:lnTo>
                <a:lnTo>
                  <a:pt x="3589" y="2709"/>
                </a:lnTo>
                <a:lnTo>
                  <a:pt x="3589" y="2710"/>
                </a:lnTo>
                <a:lnTo>
                  <a:pt x="3588" y="2710"/>
                </a:lnTo>
                <a:lnTo>
                  <a:pt x="3588" y="2712"/>
                </a:lnTo>
                <a:lnTo>
                  <a:pt x="3586" y="2712"/>
                </a:lnTo>
                <a:lnTo>
                  <a:pt x="3585" y="2712"/>
                </a:lnTo>
                <a:lnTo>
                  <a:pt x="3585" y="2713"/>
                </a:lnTo>
                <a:lnTo>
                  <a:pt x="3585" y="2715"/>
                </a:lnTo>
                <a:lnTo>
                  <a:pt x="3585" y="2716"/>
                </a:lnTo>
                <a:lnTo>
                  <a:pt x="3583" y="2716"/>
                </a:lnTo>
                <a:lnTo>
                  <a:pt x="3583" y="2717"/>
                </a:lnTo>
                <a:lnTo>
                  <a:pt x="3582" y="2717"/>
                </a:lnTo>
                <a:lnTo>
                  <a:pt x="3582" y="2719"/>
                </a:lnTo>
                <a:lnTo>
                  <a:pt x="3582" y="2720"/>
                </a:lnTo>
                <a:lnTo>
                  <a:pt x="3581" y="2720"/>
                </a:lnTo>
                <a:lnTo>
                  <a:pt x="3581" y="2720"/>
                </a:lnTo>
                <a:lnTo>
                  <a:pt x="3581" y="2722"/>
                </a:lnTo>
                <a:lnTo>
                  <a:pt x="3581" y="2723"/>
                </a:lnTo>
                <a:lnTo>
                  <a:pt x="3579" y="2723"/>
                </a:lnTo>
                <a:lnTo>
                  <a:pt x="3579" y="2725"/>
                </a:lnTo>
                <a:lnTo>
                  <a:pt x="3579" y="2726"/>
                </a:lnTo>
                <a:lnTo>
                  <a:pt x="3578" y="2726"/>
                </a:lnTo>
                <a:lnTo>
                  <a:pt x="3578" y="2728"/>
                </a:lnTo>
                <a:lnTo>
                  <a:pt x="3578" y="2729"/>
                </a:lnTo>
                <a:lnTo>
                  <a:pt x="3578" y="2729"/>
                </a:lnTo>
                <a:lnTo>
                  <a:pt x="3578" y="2731"/>
                </a:lnTo>
                <a:lnTo>
                  <a:pt x="3578" y="2732"/>
                </a:lnTo>
                <a:lnTo>
                  <a:pt x="3578" y="2733"/>
                </a:lnTo>
                <a:lnTo>
                  <a:pt x="3576" y="2733"/>
                </a:lnTo>
                <a:lnTo>
                  <a:pt x="3576" y="2735"/>
                </a:lnTo>
                <a:lnTo>
                  <a:pt x="3576" y="2736"/>
                </a:lnTo>
                <a:lnTo>
                  <a:pt x="3576" y="2738"/>
                </a:lnTo>
                <a:lnTo>
                  <a:pt x="3575" y="2738"/>
                </a:lnTo>
                <a:lnTo>
                  <a:pt x="3575" y="2739"/>
                </a:lnTo>
                <a:lnTo>
                  <a:pt x="3575" y="2741"/>
                </a:lnTo>
                <a:lnTo>
                  <a:pt x="3573" y="2741"/>
                </a:lnTo>
                <a:lnTo>
                  <a:pt x="3573" y="2742"/>
                </a:lnTo>
                <a:lnTo>
                  <a:pt x="3573" y="2744"/>
                </a:lnTo>
                <a:lnTo>
                  <a:pt x="3572" y="2744"/>
                </a:lnTo>
                <a:lnTo>
                  <a:pt x="3572" y="2745"/>
                </a:lnTo>
                <a:lnTo>
                  <a:pt x="3572" y="2746"/>
                </a:lnTo>
                <a:lnTo>
                  <a:pt x="3570" y="2746"/>
                </a:lnTo>
                <a:lnTo>
                  <a:pt x="3570" y="2748"/>
                </a:lnTo>
                <a:lnTo>
                  <a:pt x="3569" y="2748"/>
                </a:lnTo>
                <a:lnTo>
                  <a:pt x="3569" y="2746"/>
                </a:lnTo>
                <a:lnTo>
                  <a:pt x="3568" y="2746"/>
                </a:lnTo>
                <a:lnTo>
                  <a:pt x="3568" y="2748"/>
                </a:lnTo>
                <a:lnTo>
                  <a:pt x="3569" y="2748"/>
                </a:lnTo>
                <a:lnTo>
                  <a:pt x="3569" y="2749"/>
                </a:lnTo>
                <a:lnTo>
                  <a:pt x="3568" y="2749"/>
                </a:lnTo>
                <a:lnTo>
                  <a:pt x="3568" y="2751"/>
                </a:lnTo>
                <a:lnTo>
                  <a:pt x="3568" y="2752"/>
                </a:lnTo>
                <a:lnTo>
                  <a:pt x="3566" y="2752"/>
                </a:lnTo>
                <a:lnTo>
                  <a:pt x="3566" y="2754"/>
                </a:lnTo>
                <a:lnTo>
                  <a:pt x="3565" y="2754"/>
                </a:lnTo>
                <a:lnTo>
                  <a:pt x="3565" y="2755"/>
                </a:lnTo>
                <a:lnTo>
                  <a:pt x="3563" y="2755"/>
                </a:lnTo>
                <a:lnTo>
                  <a:pt x="3563" y="2755"/>
                </a:lnTo>
                <a:lnTo>
                  <a:pt x="3562" y="2755"/>
                </a:lnTo>
                <a:lnTo>
                  <a:pt x="3562" y="2757"/>
                </a:lnTo>
                <a:lnTo>
                  <a:pt x="3560" y="2757"/>
                </a:lnTo>
                <a:lnTo>
                  <a:pt x="3560" y="2758"/>
                </a:lnTo>
                <a:lnTo>
                  <a:pt x="3559" y="2758"/>
                </a:lnTo>
                <a:lnTo>
                  <a:pt x="3559" y="2759"/>
                </a:lnTo>
                <a:lnTo>
                  <a:pt x="3557" y="2759"/>
                </a:lnTo>
                <a:lnTo>
                  <a:pt x="3557" y="2761"/>
                </a:lnTo>
                <a:lnTo>
                  <a:pt x="3556" y="2761"/>
                </a:lnTo>
                <a:lnTo>
                  <a:pt x="3556" y="2759"/>
                </a:lnTo>
                <a:lnTo>
                  <a:pt x="3555" y="2759"/>
                </a:lnTo>
                <a:lnTo>
                  <a:pt x="3555" y="2761"/>
                </a:lnTo>
                <a:lnTo>
                  <a:pt x="3555" y="2762"/>
                </a:lnTo>
                <a:lnTo>
                  <a:pt x="3555" y="2764"/>
                </a:lnTo>
                <a:lnTo>
                  <a:pt x="3553" y="2764"/>
                </a:lnTo>
                <a:lnTo>
                  <a:pt x="3552" y="2764"/>
                </a:lnTo>
                <a:lnTo>
                  <a:pt x="3550" y="2764"/>
                </a:lnTo>
                <a:lnTo>
                  <a:pt x="3550" y="2765"/>
                </a:lnTo>
                <a:lnTo>
                  <a:pt x="3549" y="2765"/>
                </a:lnTo>
                <a:lnTo>
                  <a:pt x="3549" y="2767"/>
                </a:lnTo>
                <a:lnTo>
                  <a:pt x="3547" y="2767"/>
                </a:lnTo>
                <a:lnTo>
                  <a:pt x="3547" y="2765"/>
                </a:lnTo>
                <a:lnTo>
                  <a:pt x="3547" y="2764"/>
                </a:lnTo>
                <a:lnTo>
                  <a:pt x="3549" y="2764"/>
                </a:lnTo>
                <a:lnTo>
                  <a:pt x="3549" y="2762"/>
                </a:lnTo>
                <a:lnTo>
                  <a:pt x="3549" y="2761"/>
                </a:lnTo>
                <a:lnTo>
                  <a:pt x="3547" y="2761"/>
                </a:lnTo>
                <a:lnTo>
                  <a:pt x="3547" y="2762"/>
                </a:lnTo>
                <a:lnTo>
                  <a:pt x="3547" y="2764"/>
                </a:lnTo>
                <a:lnTo>
                  <a:pt x="3546" y="2764"/>
                </a:lnTo>
                <a:lnTo>
                  <a:pt x="3544" y="2765"/>
                </a:lnTo>
                <a:lnTo>
                  <a:pt x="3546" y="2765"/>
                </a:lnTo>
                <a:lnTo>
                  <a:pt x="3546" y="2767"/>
                </a:lnTo>
                <a:lnTo>
                  <a:pt x="3544" y="2767"/>
                </a:lnTo>
                <a:lnTo>
                  <a:pt x="3544" y="2768"/>
                </a:lnTo>
                <a:lnTo>
                  <a:pt x="3544" y="2770"/>
                </a:lnTo>
                <a:lnTo>
                  <a:pt x="3543" y="2770"/>
                </a:lnTo>
                <a:lnTo>
                  <a:pt x="3543" y="2770"/>
                </a:lnTo>
                <a:lnTo>
                  <a:pt x="3543" y="2771"/>
                </a:lnTo>
                <a:lnTo>
                  <a:pt x="3543" y="2771"/>
                </a:lnTo>
                <a:lnTo>
                  <a:pt x="3543" y="2772"/>
                </a:lnTo>
                <a:lnTo>
                  <a:pt x="3544" y="2772"/>
                </a:lnTo>
                <a:lnTo>
                  <a:pt x="3544" y="2774"/>
                </a:lnTo>
                <a:lnTo>
                  <a:pt x="3544" y="2775"/>
                </a:lnTo>
                <a:lnTo>
                  <a:pt x="3543" y="2775"/>
                </a:lnTo>
                <a:lnTo>
                  <a:pt x="3543" y="2775"/>
                </a:lnTo>
                <a:lnTo>
                  <a:pt x="3542" y="2775"/>
                </a:lnTo>
                <a:lnTo>
                  <a:pt x="3542" y="2774"/>
                </a:lnTo>
                <a:lnTo>
                  <a:pt x="3543" y="2774"/>
                </a:lnTo>
                <a:lnTo>
                  <a:pt x="3543" y="2772"/>
                </a:lnTo>
                <a:lnTo>
                  <a:pt x="3542" y="2772"/>
                </a:lnTo>
                <a:lnTo>
                  <a:pt x="3542" y="2774"/>
                </a:lnTo>
                <a:lnTo>
                  <a:pt x="3540" y="2774"/>
                </a:lnTo>
                <a:lnTo>
                  <a:pt x="3540" y="2772"/>
                </a:lnTo>
                <a:lnTo>
                  <a:pt x="3539" y="2772"/>
                </a:lnTo>
                <a:lnTo>
                  <a:pt x="3539" y="2771"/>
                </a:lnTo>
                <a:lnTo>
                  <a:pt x="3540" y="2771"/>
                </a:lnTo>
                <a:lnTo>
                  <a:pt x="3540" y="2770"/>
                </a:lnTo>
                <a:lnTo>
                  <a:pt x="3540" y="2768"/>
                </a:lnTo>
                <a:lnTo>
                  <a:pt x="3539" y="2770"/>
                </a:lnTo>
                <a:lnTo>
                  <a:pt x="3539" y="2768"/>
                </a:lnTo>
                <a:lnTo>
                  <a:pt x="3539" y="2767"/>
                </a:lnTo>
                <a:lnTo>
                  <a:pt x="3540" y="2767"/>
                </a:lnTo>
                <a:lnTo>
                  <a:pt x="3542" y="2767"/>
                </a:lnTo>
                <a:lnTo>
                  <a:pt x="3542" y="2765"/>
                </a:lnTo>
                <a:lnTo>
                  <a:pt x="3543" y="2765"/>
                </a:lnTo>
                <a:lnTo>
                  <a:pt x="3543" y="2764"/>
                </a:lnTo>
                <a:lnTo>
                  <a:pt x="3542" y="2764"/>
                </a:lnTo>
                <a:lnTo>
                  <a:pt x="3542" y="2762"/>
                </a:lnTo>
                <a:lnTo>
                  <a:pt x="3542" y="2761"/>
                </a:lnTo>
                <a:lnTo>
                  <a:pt x="3540" y="2761"/>
                </a:lnTo>
                <a:lnTo>
                  <a:pt x="3540" y="2762"/>
                </a:lnTo>
                <a:lnTo>
                  <a:pt x="3540" y="2764"/>
                </a:lnTo>
                <a:lnTo>
                  <a:pt x="3539" y="2764"/>
                </a:lnTo>
                <a:lnTo>
                  <a:pt x="3537" y="2764"/>
                </a:lnTo>
                <a:lnTo>
                  <a:pt x="3537" y="2762"/>
                </a:lnTo>
                <a:lnTo>
                  <a:pt x="3536" y="2762"/>
                </a:lnTo>
                <a:lnTo>
                  <a:pt x="3536" y="2764"/>
                </a:lnTo>
                <a:lnTo>
                  <a:pt x="3536" y="2765"/>
                </a:lnTo>
                <a:lnTo>
                  <a:pt x="3536" y="2767"/>
                </a:lnTo>
                <a:lnTo>
                  <a:pt x="3536" y="2768"/>
                </a:lnTo>
                <a:lnTo>
                  <a:pt x="3534" y="2768"/>
                </a:lnTo>
                <a:lnTo>
                  <a:pt x="3534" y="2770"/>
                </a:lnTo>
                <a:lnTo>
                  <a:pt x="3533" y="2770"/>
                </a:lnTo>
                <a:lnTo>
                  <a:pt x="3531" y="2770"/>
                </a:lnTo>
                <a:lnTo>
                  <a:pt x="3530" y="2770"/>
                </a:lnTo>
                <a:lnTo>
                  <a:pt x="3528" y="2770"/>
                </a:lnTo>
                <a:lnTo>
                  <a:pt x="3528" y="2768"/>
                </a:lnTo>
                <a:lnTo>
                  <a:pt x="3527" y="2768"/>
                </a:lnTo>
                <a:lnTo>
                  <a:pt x="3527" y="2767"/>
                </a:lnTo>
                <a:lnTo>
                  <a:pt x="3526" y="2767"/>
                </a:lnTo>
                <a:lnTo>
                  <a:pt x="3526" y="2765"/>
                </a:lnTo>
                <a:lnTo>
                  <a:pt x="3524" y="2765"/>
                </a:lnTo>
                <a:lnTo>
                  <a:pt x="3524" y="2764"/>
                </a:lnTo>
                <a:lnTo>
                  <a:pt x="3524" y="2762"/>
                </a:lnTo>
                <a:lnTo>
                  <a:pt x="3524" y="2761"/>
                </a:lnTo>
                <a:lnTo>
                  <a:pt x="3524" y="2759"/>
                </a:lnTo>
                <a:lnTo>
                  <a:pt x="3524" y="2758"/>
                </a:lnTo>
                <a:lnTo>
                  <a:pt x="3523" y="2758"/>
                </a:lnTo>
                <a:lnTo>
                  <a:pt x="3523" y="2757"/>
                </a:lnTo>
                <a:lnTo>
                  <a:pt x="3523" y="2755"/>
                </a:lnTo>
                <a:lnTo>
                  <a:pt x="3523" y="2755"/>
                </a:lnTo>
                <a:lnTo>
                  <a:pt x="3523" y="2754"/>
                </a:lnTo>
                <a:lnTo>
                  <a:pt x="3523" y="2752"/>
                </a:lnTo>
                <a:lnTo>
                  <a:pt x="3523" y="2751"/>
                </a:lnTo>
                <a:lnTo>
                  <a:pt x="3524" y="2751"/>
                </a:lnTo>
                <a:lnTo>
                  <a:pt x="3524" y="2749"/>
                </a:lnTo>
                <a:lnTo>
                  <a:pt x="3524" y="2748"/>
                </a:lnTo>
                <a:lnTo>
                  <a:pt x="3524" y="2746"/>
                </a:lnTo>
                <a:lnTo>
                  <a:pt x="3523" y="2746"/>
                </a:lnTo>
                <a:lnTo>
                  <a:pt x="3521" y="2746"/>
                </a:lnTo>
                <a:lnTo>
                  <a:pt x="3521" y="2745"/>
                </a:lnTo>
                <a:lnTo>
                  <a:pt x="3521" y="2744"/>
                </a:lnTo>
                <a:lnTo>
                  <a:pt x="3520" y="2744"/>
                </a:lnTo>
                <a:lnTo>
                  <a:pt x="3520" y="2742"/>
                </a:lnTo>
                <a:lnTo>
                  <a:pt x="3520" y="2741"/>
                </a:lnTo>
                <a:lnTo>
                  <a:pt x="3518" y="2741"/>
                </a:lnTo>
                <a:lnTo>
                  <a:pt x="3518" y="2739"/>
                </a:lnTo>
                <a:lnTo>
                  <a:pt x="3518" y="2738"/>
                </a:lnTo>
                <a:lnTo>
                  <a:pt x="3518" y="2736"/>
                </a:lnTo>
                <a:lnTo>
                  <a:pt x="3520" y="2736"/>
                </a:lnTo>
                <a:lnTo>
                  <a:pt x="3521" y="2736"/>
                </a:lnTo>
                <a:lnTo>
                  <a:pt x="3521" y="2735"/>
                </a:lnTo>
                <a:lnTo>
                  <a:pt x="3520" y="2735"/>
                </a:lnTo>
                <a:lnTo>
                  <a:pt x="3520" y="2733"/>
                </a:lnTo>
                <a:lnTo>
                  <a:pt x="3520" y="2732"/>
                </a:lnTo>
                <a:lnTo>
                  <a:pt x="3521" y="2732"/>
                </a:lnTo>
                <a:lnTo>
                  <a:pt x="3521" y="2733"/>
                </a:lnTo>
                <a:lnTo>
                  <a:pt x="3523" y="2733"/>
                </a:lnTo>
                <a:lnTo>
                  <a:pt x="3523" y="2732"/>
                </a:lnTo>
                <a:lnTo>
                  <a:pt x="3521" y="2732"/>
                </a:lnTo>
                <a:lnTo>
                  <a:pt x="3521" y="2731"/>
                </a:lnTo>
                <a:lnTo>
                  <a:pt x="3523" y="2731"/>
                </a:lnTo>
                <a:lnTo>
                  <a:pt x="3524" y="2731"/>
                </a:lnTo>
                <a:lnTo>
                  <a:pt x="3526" y="2731"/>
                </a:lnTo>
                <a:lnTo>
                  <a:pt x="3526" y="2729"/>
                </a:lnTo>
                <a:lnTo>
                  <a:pt x="3527" y="2729"/>
                </a:lnTo>
                <a:lnTo>
                  <a:pt x="3528" y="2729"/>
                </a:lnTo>
                <a:lnTo>
                  <a:pt x="3528" y="2728"/>
                </a:lnTo>
                <a:lnTo>
                  <a:pt x="3530" y="2728"/>
                </a:lnTo>
                <a:lnTo>
                  <a:pt x="3530" y="2726"/>
                </a:lnTo>
                <a:lnTo>
                  <a:pt x="3530" y="2725"/>
                </a:lnTo>
                <a:lnTo>
                  <a:pt x="3531" y="2725"/>
                </a:lnTo>
                <a:lnTo>
                  <a:pt x="3533" y="2725"/>
                </a:lnTo>
                <a:lnTo>
                  <a:pt x="3533" y="2726"/>
                </a:lnTo>
                <a:lnTo>
                  <a:pt x="3533" y="2728"/>
                </a:lnTo>
                <a:lnTo>
                  <a:pt x="3533" y="2729"/>
                </a:lnTo>
                <a:lnTo>
                  <a:pt x="3534" y="2729"/>
                </a:lnTo>
                <a:lnTo>
                  <a:pt x="3534" y="2731"/>
                </a:lnTo>
                <a:lnTo>
                  <a:pt x="3534" y="2732"/>
                </a:lnTo>
                <a:lnTo>
                  <a:pt x="3534" y="2733"/>
                </a:lnTo>
                <a:lnTo>
                  <a:pt x="3534" y="2735"/>
                </a:lnTo>
                <a:lnTo>
                  <a:pt x="3536" y="2735"/>
                </a:lnTo>
                <a:lnTo>
                  <a:pt x="3536" y="2733"/>
                </a:lnTo>
                <a:lnTo>
                  <a:pt x="3536" y="2732"/>
                </a:lnTo>
                <a:lnTo>
                  <a:pt x="3534" y="2732"/>
                </a:lnTo>
                <a:lnTo>
                  <a:pt x="3536" y="2731"/>
                </a:lnTo>
                <a:lnTo>
                  <a:pt x="3537" y="2731"/>
                </a:lnTo>
                <a:lnTo>
                  <a:pt x="3537" y="2729"/>
                </a:lnTo>
                <a:lnTo>
                  <a:pt x="3539" y="2729"/>
                </a:lnTo>
                <a:lnTo>
                  <a:pt x="3540" y="2729"/>
                </a:lnTo>
                <a:lnTo>
                  <a:pt x="3540" y="2731"/>
                </a:lnTo>
                <a:lnTo>
                  <a:pt x="3540" y="2732"/>
                </a:lnTo>
                <a:lnTo>
                  <a:pt x="3542" y="2732"/>
                </a:lnTo>
                <a:lnTo>
                  <a:pt x="3542" y="2731"/>
                </a:lnTo>
                <a:lnTo>
                  <a:pt x="3542" y="2729"/>
                </a:lnTo>
                <a:lnTo>
                  <a:pt x="3540" y="2729"/>
                </a:lnTo>
                <a:lnTo>
                  <a:pt x="3540" y="2728"/>
                </a:lnTo>
                <a:lnTo>
                  <a:pt x="3542" y="2728"/>
                </a:lnTo>
                <a:lnTo>
                  <a:pt x="3542" y="2726"/>
                </a:lnTo>
                <a:lnTo>
                  <a:pt x="3543" y="2726"/>
                </a:lnTo>
                <a:lnTo>
                  <a:pt x="3543" y="2726"/>
                </a:lnTo>
                <a:lnTo>
                  <a:pt x="3544" y="2726"/>
                </a:lnTo>
                <a:lnTo>
                  <a:pt x="3544" y="2725"/>
                </a:lnTo>
                <a:lnTo>
                  <a:pt x="3546" y="2725"/>
                </a:lnTo>
                <a:lnTo>
                  <a:pt x="3547" y="2723"/>
                </a:lnTo>
                <a:lnTo>
                  <a:pt x="3546" y="2723"/>
                </a:lnTo>
                <a:lnTo>
                  <a:pt x="3544" y="2723"/>
                </a:lnTo>
                <a:lnTo>
                  <a:pt x="3544" y="2725"/>
                </a:lnTo>
                <a:lnTo>
                  <a:pt x="3543" y="2725"/>
                </a:lnTo>
                <a:lnTo>
                  <a:pt x="3543" y="2725"/>
                </a:lnTo>
                <a:lnTo>
                  <a:pt x="3542" y="2725"/>
                </a:lnTo>
                <a:lnTo>
                  <a:pt x="3542" y="2723"/>
                </a:lnTo>
                <a:lnTo>
                  <a:pt x="3543" y="2723"/>
                </a:lnTo>
                <a:lnTo>
                  <a:pt x="3543" y="2722"/>
                </a:lnTo>
                <a:lnTo>
                  <a:pt x="3543" y="2720"/>
                </a:lnTo>
                <a:lnTo>
                  <a:pt x="3543" y="2720"/>
                </a:lnTo>
                <a:lnTo>
                  <a:pt x="3543" y="2720"/>
                </a:lnTo>
                <a:lnTo>
                  <a:pt x="3544" y="2720"/>
                </a:lnTo>
                <a:lnTo>
                  <a:pt x="3544" y="2719"/>
                </a:lnTo>
                <a:lnTo>
                  <a:pt x="3546" y="2719"/>
                </a:lnTo>
                <a:lnTo>
                  <a:pt x="3546" y="2717"/>
                </a:lnTo>
                <a:lnTo>
                  <a:pt x="3547" y="2717"/>
                </a:lnTo>
                <a:lnTo>
                  <a:pt x="3547" y="2716"/>
                </a:lnTo>
                <a:lnTo>
                  <a:pt x="3547" y="2715"/>
                </a:lnTo>
                <a:lnTo>
                  <a:pt x="3549" y="2715"/>
                </a:lnTo>
                <a:lnTo>
                  <a:pt x="3549" y="2713"/>
                </a:lnTo>
                <a:lnTo>
                  <a:pt x="3550" y="2713"/>
                </a:lnTo>
                <a:lnTo>
                  <a:pt x="3550" y="2712"/>
                </a:lnTo>
                <a:lnTo>
                  <a:pt x="3552" y="2712"/>
                </a:lnTo>
                <a:lnTo>
                  <a:pt x="3552" y="2710"/>
                </a:lnTo>
                <a:lnTo>
                  <a:pt x="3552" y="2709"/>
                </a:lnTo>
                <a:lnTo>
                  <a:pt x="3553" y="2709"/>
                </a:lnTo>
                <a:lnTo>
                  <a:pt x="3553" y="2707"/>
                </a:lnTo>
                <a:lnTo>
                  <a:pt x="3553" y="2706"/>
                </a:lnTo>
                <a:lnTo>
                  <a:pt x="3555" y="2706"/>
                </a:lnTo>
                <a:lnTo>
                  <a:pt x="3555" y="2704"/>
                </a:lnTo>
                <a:lnTo>
                  <a:pt x="3555" y="2703"/>
                </a:lnTo>
                <a:lnTo>
                  <a:pt x="3556" y="2703"/>
                </a:lnTo>
                <a:lnTo>
                  <a:pt x="3556" y="2702"/>
                </a:lnTo>
                <a:lnTo>
                  <a:pt x="3556" y="2700"/>
                </a:lnTo>
                <a:lnTo>
                  <a:pt x="3557" y="2700"/>
                </a:lnTo>
                <a:lnTo>
                  <a:pt x="3557" y="2699"/>
                </a:lnTo>
                <a:lnTo>
                  <a:pt x="3556" y="2699"/>
                </a:lnTo>
                <a:lnTo>
                  <a:pt x="3556" y="2700"/>
                </a:lnTo>
                <a:lnTo>
                  <a:pt x="3555" y="2700"/>
                </a:lnTo>
                <a:lnTo>
                  <a:pt x="3555" y="2702"/>
                </a:lnTo>
                <a:lnTo>
                  <a:pt x="3555" y="2703"/>
                </a:lnTo>
                <a:lnTo>
                  <a:pt x="3553" y="2703"/>
                </a:lnTo>
                <a:lnTo>
                  <a:pt x="3553" y="2704"/>
                </a:lnTo>
                <a:lnTo>
                  <a:pt x="3552" y="2706"/>
                </a:lnTo>
                <a:lnTo>
                  <a:pt x="3552" y="2707"/>
                </a:lnTo>
                <a:lnTo>
                  <a:pt x="3552" y="2709"/>
                </a:lnTo>
                <a:lnTo>
                  <a:pt x="3550" y="2709"/>
                </a:lnTo>
                <a:lnTo>
                  <a:pt x="3550" y="2710"/>
                </a:lnTo>
                <a:lnTo>
                  <a:pt x="3550" y="2712"/>
                </a:lnTo>
                <a:lnTo>
                  <a:pt x="3549" y="2712"/>
                </a:lnTo>
                <a:lnTo>
                  <a:pt x="3549" y="2713"/>
                </a:lnTo>
                <a:lnTo>
                  <a:pt x="3547" y="2713"/>
                </a:lnTo>
                <a:lnTo>
                  <a:pt x="3547" y="2715"/>
                </a:lnTo>
                <a:lnTo>
                  <a:pt x="3546" y="2715"/>
                </a:lnTo>
                <a:lnTo>
                  <a:pt x="3546" y="2716"/>
                </a:lnTo>
                <a:lnTo>
                  <a:pt x="3544" y="2716"/>
                </a:lnTo>
                <a:lnTo>
                  <a:pt x="3544" y="2717"/>
                </a:lnTo>
                <a:lnTo>
                  <a:pt x="3543" y="2717"/>
                </a:lnTo>
                <a:lnTo>
                  <a:pt x="3543" y="2719"/>
                </a:lnTo>
                <a:lnTo>
                  <a:pt x="3543" y="2719"/>
                </a:lnTo>
                <a:lnTo>
                  <a:pt x="3543" y="2720"/>
                </a:lnTo>
                <a:lnTo>
                  <a:pt x="3542" y="2720"/>
                </a:lnTo>
                <a:lnTo>
                  <a:pt x="3542" y="2720"/>
                </a:lnTo>
                <a:lnTo>
                  <a:pt x="3542" y="2722"/>
                </a:lnTo>
                <a:lnTo>
                  <a:pt x="3542" y="2723"/>
                </a:lnTo>
                <a:lnTo>
                  <a:pt x="3540" y="2723"/>
                </a:lnTo>
                <a:lnTo>
                  <a:pt x="3540" y="2725"/>
                </a:lnTo>
                <a:lnTo>
                  <a:pt x="3539" y="2725"/>
                </a:lnTo>
                <a:lnTo>
                  <a:pt x="3539" y="2726"/>
                </a:lnTo>
                <a:lnTo>
                  <a:pt x="3539" y="2728"/>
                </a:lnTo>
                <a:lnTo>
                  <a:pt x="3537" y="2728"/>
                </a:lnTo>
                <a:lnTo>
                  <a:pt x="3536" y="2728"/>
                </a:lnTo>
                <a:lnTo>
                  <a:pt x="3534" y="2728"/>
                </a:lnTo>
                <a:lnTo>
                  <a:pt x="3534" y="2726"/>
                </a:lnTo>
                <a:lnTo>
                  <a:pt x="3534" y="2725"/>
                </a:lnTo>
                <a:lnTo>
                  <a:pt x="3534" y="2723"/>
                </a:lnTo>
                <a:lnTo>
                  <a:pt x="3534" y="2722"/>
                </a:lnTo>
                <a:lnTo>
                  <a:pt x="3533" y="2722"/>
                </a:lnTo>
                <a:lnTo>
                  <a:pt x="3531" y="2722"/>
                </a:lnTo>
                <a:lnTo>
                  <a:pt x="3531" y="2723"/>
                </a:lnTo>
                <a:lnTo>
                  <a:pt x="3530" y="2723"/>
                </a:lnTo>
                <a:lnTo>
                  <a:pt x="3530" y="2725"/>
                </a:lnTo>
                <a:lnTo>
                  <a:pt x="3528" y="2725"/>
                </a:lnTo>
                <a:lnTo>
                  <a:pt x="3528" y="2726"/>
                </a:lnTo>
                <a:lnTo>
                  <a:pt x="3527" y="2726"/>
                </a:lnTo>
                <a:lnTo>
                  <a:pt x="3527" y="2728"/>
                </a:lnTo>
                <a:lnTo>
                  <a:pt x="3526" y="2728"/>
                </a:lnTo>
                <a:lnTo>
                  <a:pt x="3524" y="2728"/>
                </a:lnTo>
                <a:lnTo>
                  <a:pt x="3524" y="2729"/>
                </a:lnTo>
                <a:lnTo>
                  <a:pt x="3523" y="2729"/>
                </a:lnTo>
                <a:lnTo>
                  <a:pt x="3521" y="2729"/>
                </a:lnTo>
                <a:lnTo>
                  <a:pt x="3520" y="2729"/>
                </a:lnTo>
                <a:lnTo>
                  <a:pt x="3518" y="2729"/>
                </a:lnTo>
                <a:lnTo>
                  <a:pt x="3517" y="2729"/>
                </a:lnTo>
                <a:lnTo>
                  <a:pt x="3517" y="2728"/>
                </a:lnTo>
                <a:lnTo>
                  <a:pt x="3517" y="2726"/>
                </a:lnTo>
                <a:lnTo>
                  <a:pt x="3515" y="2726"/>
                </a:lnTo>
                <a:lnTo>
                  <a:pt x="3515" y="2725"/>
                </a:lnTo>
                <a:lnTo>
                  <a:pt x="3514" y="2725"/>
                </a:lnTo>
                <a:lnTo>
                  <a:pt x="3514" y="2723"/>
                </a:lnTo>
                <a:lnTo>
                  <a:pt x="3514" y="2722"/>
                </a:lnTo>
                <a:lnTo>
                  <a:pt x="3513" y="2722"/>
                </a:lnTo>
                <a:lnTo>
                  <a:pt x="3513" y="2720"/>
                </a:lnTo>
                <a:lnTo>
                  <a:pt x="3513" y="2720"/>
                </a:lnTo>
                <a:lnTo>
                  <a:pt x="3513" y="2719"/>
                </a:lnTo>
                <a:lnTo>
                  <a:pt x="3513" y="2717"/>
                </a:lnTo>
                <a:lnTo>
                  <a:pt x="3513" y="2716"/>
                </a:lnTo>
                <a:lnTo>
                  <a:pt x="3514" y="2716"/>
                </a:lnTo>
                <a:lnTo>
                  <a:pt x="3514" y="2715"/>
                </a:lnTo>
                <a:lnTo>
                  <a:pt x="3515" y="2715"/>
                </a:lnTo>
                <a:lnTo>
                  <a:pt x="3515" y="2713"/>
                </a:lnTo>
                <a:lnTo>
                  <a:pt x="3517" y="2713"/>
                </a:lnTo>
                <a:lnTo>
                  <a:pt x="3517" y="2712"/>
                </a:lnTo>
                <a:lnTo>
                  <a:pt x="3518" y="2712"/>
                </a:lnTo>
                <a:lnTo>
                  <a:pt x="3518" y="2710"/>
                </a:lnTo>
                <a:lnTo>
                  <a:pt x="3520" y="2710"/>
                </a:lnTo>
                <a:lnTo>
                  <a:pt x="3520" y="2709"/>
                </a:lnTo>
                <a:lnTo>
                  <a:pt x="3521" y="2709"/>
                </a:lnTo>
                <a:lnTo>
                  <a:pt x="3521" y="2707"/>
                </a:lnTo>
                <a:lnTo>
                  <a:pt x="3523" y="2707"/>
                </a:lnTo>
                <a:lnTo>
                  <a:pt x="3523" y="2706"/>
                </a:lnTo>
                <a:lnTo>
                  <a:pt x="3523" y="2704"/>
                </a:lnTo>
                <a:lnTo>
                  <a:pt x="3523" y="2703"/>
                </a:lnTo>
                <a:lnTo>
                  <a:pt x="3524" y="2703"/>
                </a:lnTo>
                <a:lnTo>
                  <a:pt x="3524" y="2702"/>
                </a:lnTo>
                <a:lnTo>
                  <a:pt x="3526" y="2702"/>
                </a:lnTo>
                <a:lnTo>
                  <a:pt x="3527" y="2703"/>
                </a:lnTo>
                <a:lnTo>
                  <a:pt x="3528" y="2703"/>
                </a:lnTo>
                <a:lnTo>
                  <a:pt x="3530" y="2703"/>
                </a:lnTo>
                <a:lnTo>
                  <a:pt x="3531" y="2703"/>
                </a:lnTo>
                <a:lnTo>
                  <a:pt x="3531" y="2704"/>
                </a:lnTo>
                <a:lnTo>
                  <a:pt x="3533" y="2704"/>
                </a:lnTo>
                <a:lnTo>
                  <a:pt x="3533" y="2703"/>
                </a:lnTo>
                <a:lnTo>
                  <a:pt x="3534" y="2703"/>
                </a:lnTo>
                <a:lnTo>
                  <a:pt x="3536" y="2703"/>
                </a:lnTo>
                <a:lnTo>
                  <a:pt x="3537" y="2703"/>
                </a:lnTo>
                <a:lnTo>
                  <a:pt x="3537" y="2702"/>
                </a:lnTo>
                <a:lnTo>
                  <a:pt x="3539" y="2702"/>
                </a:lnTo>
                <a:lnTo>
                  <a:pt x="3539" y="2703"/>
                </a:lnTo>
                <a:lnTo>
                  <a:pt x="3540" y="2703"/>
                </a:lnTo>
                <a:lnTo>
                  <a:pt x="3542" y="2703"/>
                </a:lnTo>
                <a:lnTo>
                  <a:pt x="3542" y="2702"/>
                </a:lnTo>
                <a:lnTo>
                  <a:pt x="3543" y="2702"/>
                </a:lnTo>
                <a:lnTo>
                  <a:pt x="3543" y="2702"/>
                </a:lnTo>
                <a:lnTo>
                  <a:pt x="3543" y="2703"/>
                </a:lnTo>
                <a:lnTo>
                  <a:pt x="3544" y="2703"/>
                </a:lnTo>
                <a:lnTo>
                  <a:pt x="3546" y="2703"/>
                </a:lnTo>
                <a:lnTo>
                  <a:pt x="3547" y="2703"/>
                </a:lnTo>
                <a:lnTo>
                  <a:pt x="3547" y="2702"/>
                </a:lnTo>
                <a:lnTo>
                  <a:pt x="3546" y="2702"/>
                </a:lnTo>
                <a:lnTo>
                  <a:pt x="3544" y="2702"/>
                </a:lnTo>
                <a:lnTo>
                  <a:pt x="3543" y="2702"/>
                </a:lnTo>
                <a:lnTo>
                  <a:pt x="3543" y="2700"/>
                </a:lnTo>
                <a:lnTo>
                  <a:pt x="3543" y="2700"/>
                </a:lnTo>
                <a:lnTo>
                  <a:pt x="3543" y="2699"/>
                </a:lnTo>
                <a:lnTo>
                  <a:pt x="3543" y="2699"/>
                </a:lnTo>
                <a:lnTo>
                  <a:pt x="3543" y="2697"/>
                </a:lnTo>
                <a:lnTo>
                  <a:pt x="3544" y="2697"/>
                </a:lnTo>
                <a:lnTo>
                  <a:pt x="3544" y="2696"/>
                </a:lnTo>
                <a:lnTo>
                  <a:pt x="3543" y="2696"/>
                </a:lnTo>
                <a:lnTo>
                  <a:pt x="3543" y="2696"/>
                </a:lnTo>
                <a:lnTo>
                  <a:pt x="3543" y="2697"/>
                </a:lnTo>
                <a:lnTo>
                  <a:pt x="3542" y="2697"/>
                </a:lnTo>
                <a:lnTo>
                  <a:pt x="3542" y="2699"/>
                </a:lnTo>
                <a:lnTo>
                  <a:pt x="3542" y="2700"/>
                </a:lnTo>
                <a:lnTo>
                  <a:pt x="3542" y="2702"/>
                </a:lnTo>
                <a:lnTo>
                  <a:pt x="3540" y="2702"/>
                </a:lnTo>
                <a:lnTo>
                  <a:pt x="3540" y="2700"/>
                </a:lnTo>
                <a:lnTo>
                  <a:pt x="3539" y="2700"/>
                </a:lnTo>
                <a:lnTo>
                  <a:pt x="3537" y="2700"/>
                </a:lnTo>
                <a:lnTo>
                  <a:pt x="3536" y="2700"/>
                </a:lnTo>
                <a:lnTo>
                  <a:pt x="3536" y="2702"/>
                </a:lnTo>
                <a:lnTo>
                  <a:pt x="3534" y="2702"/>
                </a:lnTo>
                <a:lnTo>
                  <a:pt x="3533" y="2702"/>
                </a:lnTo>
                <a:lnTo>
                  <a:pt x="3531" y="2702"/>
                </a:lnTo>
                <a:lnTo>
                  <a:pt x="3530" y="2702"/>
                </a:lnTo>
                <a:lnTo>
                  <a:pt x="3530" y="2700"/>
                </a:lnTo>
                <a:lnTo>
                  <a:pt x="3528" y="2700"/>
                </a:lnTo>
                <a:lnTo>
                  <a:pt x="3528" y="2699"/>
                </a:lnTo>
                <a:lnTo>
                  <a:pt x="3528" y="2697"/>
                </a:lnTo>
                <a:lnTo>
                  <a:pt x="3528" y="2696"/>
                </a:lnTo>
                <a:lnTo>
                  <a:pt x="3528" y="2694"/>
                </a:lnTo>
                <a:lnTo>
                  <a:pt x="3528" y="2693"/>
                </a:lnTo>
                <a:lnTo>
                  <a:pt x="3528" y="2691"/>
                </a:lnTo>
                <a:lnTo>
                  <a:pt x="3528" y="2690"/>
                </a:lnTo>
                <a:lnTo>
                  <a:pt x="3528" y="2689"/>
                </a:lnTo>
                <a:lnTo>
                  <a:pt x="3528" y="2687"/>
                </a:lnTo>
                <a:lnTo>
                  <a:pt x="3527" y="2687"/>
                </a:lnTo>
                <a:lnTo>
                  <a:pt x="3526" y="2687"/>
                </a:lnTo>
                <a:lnTo>
                  <a:pt x="3526" y="2686"/>
                </a:lnTo>
                <a:lnTo>
                  <a:pt x="3526" y="2686"/>
                </a:lnTo>
                <a:lnTo>
                  <a:pt x="3526" y="2684"/>
                </a:lnTo>
                <a:lnTo>
                  <a:pt x="3526" y="2683"/>
                </a:lnTo>
                <a:lnTo>
                  <a:pt x="3526" y="2681"/>
                </a:lnTo>
                <a:lnTo>
                  <a:pt x="3527" y="2681"/>
                </a:lnTo>
                <a:lnTo>
                  <a:pt x="3527" y="2680"/>
                </a:lnTo>
                <a:lnTo>
                  <a:pt x="3527" y="2678"/>
                </a:lnTo>
                <a:lnTo>
                  <a:pt x="3528" y="2678"/>
                </a:lnTo>
                <a:lnTo>
                  <a:pt x="3528" y="2677"/>
                </a:lnTo>
                <a:lnTo>
                  <a:pt x="3528" y="2675"/>
                </a:lnTo>
                <a:lnTo>
                  <a:pt x="3528" y="2674"/>
                </a:lnTo>
                <a:lnTo>
                  <a:pt x="3528" y="2673"/>
                </a:lnTo>
                <a:lnTo>
                  <a:pt x="3528" y="2671"/>
                </a:lnTo>
                <a:lnTo>
                  <a:pt x="3530" y="2671"/>
                </a:lnTo>
                <a:lnTo>
                  <a:pt x="3531" y="2671"/>
                </a:lnTo>
                <a:lnTo>
                  <a:pt x="3533" y="2671"/>
                </a:lnTo>
                <a:lnTo>
                  <a:pt x="3534" y="2671"/>
                </a:lnTo>
                <a:lnTo>
                  <a:pt x="3534" y="2673"/>
                </a:lnTo>
                <a:lnTo>
                  <a:pt x="3536" y="2673"/>
                </a:lnTo>
                <a:lnTo>
                  <a:pt x="3536" y="2674"/>
                </a:lnTo>
                <a:lnTo>
                  <a:pt x="3537" y="2674"/>
                </a:lnTo>
                <a:lnTo>
                  <a:pt x="3537" y="2673"/>
                </a:lnTo>
                <a:lnTo>
                  <a:pt x="3536" y="2673"/>
                </a:lnTo>
                <a:lnTo>
                  <a:pt x="3536" y="2671"/>
                </a:lnTo>
                <a:lnTo>
                  <a:pt x="3536" y="2670"/>
                </a:lnTo>
                <a:lnTo>
                  <a:pt x="3534" y="2670"/>
                </a:lnTo>
                <a:lnTo>
                  <a:pt x="3534" y="2668"/>
                </a:lnTo>
                <a:lnTo>
                  <a:pt x="3536" y="2668"/>
                </a:lnTo>
                <a:lnTo>
                  <a:pt x="3537" y="2668"/>
                </a:lnTo>
                <a:lnTo>
                  <a:pt x="3539" y="2668"/>
                </a:lnTo>
                <a:lnTo>
                  <a:pt x="3539" y="2667"/>
                </a:lnTo>
                <a:lnTo>
                  <a:pt x="3539" y="2665"/>
                </a:lnTo>
                <a:lnTo>
                  <a:pt x="3540" y="2665"/>
                </a:lnTo>
                <a:lnTo>
                  <a:pt x="3540" y="2664"/>
                </a:lnTo>
                <a:lnTo>
                  <a:pt x="3539" y="2664"/>
                </a:lnTo>
                <a:lnTo>
                  <a:pt x="3539" y="2665"/>
                </a:lnTo>
                <a:lnTo>
                  <a:pt x="3537" y="2665"/>
                </a:lnTo>
                <a:lnTo>
                  <a:pt x="3537" y="2667"/>
                </a:lnTo>
                <a:lnTo>
                  <a:pt x="3536" y="2667"/>
                </a:lnTo>
                <a:lnTo>
                  <a:pt x="3534" y="2667"/>
                </a:lnTo>
                <a:lnTo>
                  <a:pt x="3534" y="2668"/>
                </a:lnTo>
                <a:lnTo>
                  <a:pt x="3533" y="2668"/>
                </a:lnTo>
                <a:lnTo>
                  <a:pt x="3533" y="2670"/>
                </a:lnTo>
                <a:lnTo>
                  <a:pt x="3531" y="2670"/>
                </a:lnTo>
                <a:lnTo>
                  <a:pt x="3530" y="2670"/>
                </a:lnTo>
                <a:lnTo>
                  <a:pt x="3528" y="2670"/>
                </a:lnTo>
                <a:lnTo>
                  <a:pt x="3528" y="2668"/>
                </a:lnTo>
                <a:lnTo>
                  <a:pt x="3528" y="2667"/>
                </a:lnTo>
                <a:lnTo>
                  <a:pt x="3528" y="2665"/>
                </a:lnTo>
                <a:lnTo>
                  <a:pt x="3528" y="2664"/>
                </a:lnTo>
                <a:lnTo>
                  <a:pt x="3528" y="2662"/>
                </a:lnTo>
                <a:lnTo>
                  <a:pt x="3528" y="2661"/>
                </a:lnTo>
                <a:lnTo>
                  <a:pt x="3528" y="2660"/>
                </a:lnTo>
                <a:lnTo>
                  <a:pt x="3527" y="2660"/>
                </a:lnTo>
                <a:lnTo>
                  <a:pt x="3527" y="2658"/>
                </a:lnTo>
                <a:lnTo>
                  <a:pt x="3527" y="2657"/>
                </a:lnTo>
                <a:lnTo>
                  <a:pt x="3527" y="2655"/>
                </a:lnTo>
                <a:lnTo>
                  <a:pt x="3527" y="2654"/>
                </a:lnTo>
                <a:lnTo>
                  <a:pt x="3527" y="2652"/>
                </a:lnTo>
                <a:lnTo>
                  <a:pt x="3527" y="2651"/>
                </a:lnTo>
                <a:lnTo>
                  <a:pt x="3527" y="2651"/>
                </a:lnTo>
                <a:lnTo>
                  <a:pt x="3528" y="2651"/>
                </a:lnTo>
                <a:lnTo>
                  <a:pt x="3528" y="2649"/>
                </a:lnTo>
                <a:lnTo>
                  <a:pt x="3530" y="2649"/>
                </a:lnTo>
                <a:lnTo>
                  <a:pt x="3531" y="2649"/>
                </a:lnTo>
                <a:lnTo>
                  <a:pt x="3533" y="2649"/>
                </a:lnTo>
                <a:lnTo>
                  <a:pt x="3533" y="2648"/>
                </a:lnTo>
                <a:lnTo>
                  <a:pt x="3534" y="2648"/>
                </a:lnTo>
                <a:lnTo>
                  <a:pt x="3534" y="2649"/>
                </a:lnTo>
                <a:lnTo>
                  <a:pt x="3536" y="2649"/>
                </a:lnTo>
                <a:lnTo>
                  <a:pt x="3536" y="2648"/>
                </a:lnTo>
                <a:lnTo>
                  <a:pt x="3536" y="2647"/>
                </a:lnTo>
                <a:lnTo>
                  <a:pt x="3534" y="2647"/>
                </a:lnTo>
                <a:lnTo>
                  <a:pt x="3533" y="2647"/>
                </a:lnTo>
                <a:lnTo>
                  <a:pt x="3533" y="2648"/>
                </a:lnTo>
                <a:lnTo>
                  <a:pt x="3531" y="2648"/>
                </a:lnTo>
                <a:lnTo>
                  <a:pt x="3530" y="2648"/>
                </a:lnTo>
                <a:lnTo>
                  <a:pt x="3528" y="2648"/>
                </a:lnTo>
                <a:lnTo>
                  <a:pt x="3528" y="2649"/>
                </a:lnTo>
                <a:lnTo>
                  <a:pt x="3527" y="2649"/>
                </a:lnTo>
                <a:lnTo>
                  <a:pt x="3527" y="2648"/>
                </a:lnTo>
                <a:lnTo>
                  <a:pt x="3526" y="2648"/>
                </a:lnTo>
                <a:lnTo>
                  <a:pt x="3526" y="2647"/>
                </a:lnTo>
                <a:lnTo>
                  <a:pt x="3524" y="2645"/>
                </a:lnTo>
                <a:lnTo>
                  <a:pt x="3524" y="2644"/>
                </a:lnTo>
                <a:lnTo>
                  <a:pt x="3523" y="2644"/>
                </a:lnTo>
                <a:lnTo>
                  <a:pt x="3523" y="2642"/>
                </a:lnTo>
                <a:lnTo>
                  <a:pt x="3523" y="2641"/>
                </a:lnTo>
                <a:lnTo>
                  <a:pt x="3521" y="2641"/>
                </a:lnTo>
                <a:lnTo>
                  <a:pt x="3521" y="2639"/>
                </a:lnTo>
                <a:lnTo>
                  <a:pt x="3523" y="2639"/>
                </a:lnTo>
                <a:lnTo>
                  <a:pt x="3524" y="2639"/>
                </a:lnTo>
                <a:lnTo>
                  <a:pt x="3524" y="2638"/>
                </a:lnTo>
                <a:lnTo>
                  <a:pt x="3524" y="2636"/>
                </a:lnTo>
                <a:lnTo>
                  <a:pt x="3526" y="2636"/>
                </a:lnTo>
                <a:lnTo>
                  <a:pt x="3526" y="2635"/>
                </a:lnTo>
                <a:lnTo>
                  <a:pt x="3524" y="2635"/>
                </a:lnTo>
                <a:lnTo>
                  <a:pt x="3524" y="2636"/>
                </a:lnTo>
                <a:lnTo>
                  <a:pt x="3523" y="2636"/>
                </a:lnTo>
                <a:lnTo>
                  <a:pt x="3523" y="2638"/>
                </a:lnTo>
                <a:lnTo>
                  <a:pt x="3521" y="2638"/>
                </a:lnTo>
                <a:lnTo>
                  <a:pt x="3520" y="2638"/>
                </a:lnTo>
                <a:lnTo>
                  <a:pt x="3520" y="2636"/>
                </a:lnTo>
                <a:lnTo>
                  <a:pt x="3518" y="2636"/>
                </a:lnTo>
                <a:lnTo>
                  <a:pt x="3518" y="2635"/>
                </a:lnTo>
                <a:lnTo>
                  <a:pt x="3517" y="2634"/>
                </a:lnTo>
                <a:lnTo>
                  <a:pt x="3517" y="2632"/>
                </a:lnTo>
                <a:lnTo>
                  <a:pt x="3515" y="2631"/>
                </a:lnTo>
                <a:lnTo>
                  <a:pt x="3515" y="2629"/>
                </a:lnTo>
                <a:lnTo>
                  <a:pt x="3514" y="2629"/>
                </a:lnTo>
                <a:lnTo>
                  <a:pt x="3514" y="2628"/>
                </a:lnTo>
                <a:lnTo>
                  <a:pt x="3514" y="2626"/>
                </a:lnTo>
                <a:lnTo>
                  <a:pt x="3513" y="2626"/>
                </a:lnTo>
                <a:lnTo>
                  <a:pt x="3513" y="2625"/>
                </a:lnTo>
                <a:lnTo>
                  <a:pt x="3511" y="2625"/>
                </a:lnTo>
                <a:lnTo>
                  <a:pt x="3511" y="2623"/>
                </a:lnTo>
                <a:lnTo>
                  <a:pt x="3510" y="2623"/>
                </a:lnTo>
                <a:lnTo>
                  <a:pt x="3510" y="2622"/>
                </a:lnTo>
                <a:lnTo>
                  <a:pt x="3510" y="2620"/>
                </a:lnTo>
                <a:lnTo>
                  <a:pt x="3510" y="2619"/>
                </a:lnTo>
                <a:lnTo>
                  <a:pt x="3510" y="2618"/>
                </a:lnTo>
                <a:lnTo>
                  <a:pt x="3508" y="2618"/>
                </a:lnTo>
                <a:lnTo>
                  <a:pt x="3508" y="2619"/>
                </a:lnTo>
                <a:lnTo>
                  <a:pt x="3508" y="2620"/>
                </a:lnTo>
                <a:lnTo>
                  <a:pt x="3508" y="2620"/>
                </a:lnTo>
                <a:lnTo>
                  <a:pt x="3508" y="2619"/>
                </a:lnTo>
                <a:lnTo>
                  <a:pt x="3508" y="2618"/>
                </a:lnTo>
                <a:lnTo>
                  <a:pt x="3507" y="2618"/>
                </a:lnTo>
                <a:lnTo>
                  <a:pt x="3507" y="2616"/>
                </a:lnTo>
                <a:lnTo>
                  <a:pt x="3507" y="2616"/>
                </a:lnTo>
                <a:lnTo>
                  <a:pt x="3505" y="2616"/>
                </a:lnTo>
                <a:lnTo>
                  <a:pt x="3505" y="2615"/>
                </a:lnTo>
                <a:lnTo>
                  <a:pt x="3504" y="2615"/>
                </a:lnTo>
                <a:lnTo>
                  <a:pt x="3504" y="2613"/>
                </a:lnTo>
                <a:lnTo>
                  <a:pt x="3505" y="2613"/>
                </a:lnTo>
                <a:lnTo>
                  <a:pt x="3505" y="2612"/>
                </a:lnTo>
                <a:lnTo>
                  <a:pt x="3507" y="2612"/>
                </a:lnTo>
                <a:lnTo>
                  <a:pt x="3508" y="2612"/>
                </a:lnTo>
                <a:lnTo>
                  <a:pt x="3508" y="2610"/>
                </a:lnTo>
                <a:lnTo>
                  <a:pt x="3508" y="2610"/>
                </a:lnTo>
                <a:lnTo>
                  <a:pt x="3508" y="2609"/>
                </a:lnTo>
                <a:lnTo>
                  <a:pt x="3510" y="2609"/>
                </a:lnTo>
                <a:lnTo>
                  <a:pt x="3510" y="2607"/>
                </a:lnTo>
                <a:lnTo>
                  <a:pt x="3511" y="2607"/>
                </a:lnTo>
                <a:lnTo>
                  <a:pt x="3511" y="2606"/>
                </a:lnTo>
                <a:lnTo>
                  <a:pt x="3511" y="2605"/>
                </a:lnTo>
                <a:lnTo>
                  <a:pt x="3510" y="2605"/>
                </a:lnTo>
                <a:lnTo>
                  <a:pt x="3510" y="2606"/>
                </a:lnTo>
                <a:lnTo>
                  <a:pt x="3508" y="2606"/>
                </a:lnTo>
                <a:lnTo>
                  <a:pt x="3508" y="2607"/>
                </a:lnTo>
                <a:lnTo>
                  <a:pt x="3508" y="2607"/>
                </a:lnTo>
                <a:lnTo>
                  <a:pt x="3507" y="2607"/>
                </a:lnTo>
                <a:lnTo>
                  <a:pt x="3507" y="2609"/>
                </a:lnTo>
                <a:lnTo>
                  <a:pt x="3505" y="2609"/>
                </a:lnTo>
                <a:lnTo>
                  <a:pt x="3505" y="2610"/>
                </a:lnTo>
                <a:lnTo>
                  <a:pt x="3504" y="2610"/>
                </a:lnTo>
                <a:lnTo>
                  <a:pt x="3504" y="2612"/>
                </a:lnTo>
                <a:lnTo>
                  <a:pt x="3502" y="2612"/>
                </a:lnTo>
                <a:lnTo>
                  <a:pt x="3501" y="2612"/>
                </a:lnTo>
                <a:lnTo>
                  <a:pt x="3500" y="2612"/>
                </a:lnTo>
                <a:lnTo>
                  <a:pt x="3500" y="2613"/>
                </a:lnTo>
                <a:lnTo>
                  <a:pt x="3498" y="2613"/>
                </a:lnTo>
                <a:lnTo>
                  <a:pt x="3497" y="2613"/>
                </a:lnTo>
                <a:lnTo>
                  <a:pt x="3497" y="2615"/>
                </a:lnTo>
                <a:lnTo>
                  <a:pt x="3495" y="2615"/>
                </a:lnTo>
                <a:lnTo>
                  <a:pt x="3495" y="2616"/>
                </a:lnTo>
                <a:lnTo>
                  <a:pt x="3494" y="2616"/>
                </a:lnTo>
                <a:lnTo>
                  <a:pt x="3492" y="2616"/>
                </a:lnTo>
                <a:lnTo>
                  <a:pt x="3492" y="2616"/>
                </a:lnTo>
                <a:lnTo>
                  <a:pt x="3491" y="2616"/>
                </a:lnTo>
                <a:lnTo>
                  <a:pt x="3491" y="2616"/>
                </a:lnTo>
                <a:lnTo>
                  <a:pt x="3491" y="2615"/>
                </a:lnTo>
                <a:lnTo>
                  <a:pt x="3489" y="2615"/>
                </a:lnTo>
                <a:lnTo>
                  <a:pt x="3489" y="2616"/>
                </a:lnTo>
                <a:lnTo>
                  <a:pt x="3489" y="2616"/>
                </a:lnTo>
                <a:lnTo>
                  <a:pt x="3489" y="2618"/>
                </a:lnTo>
                <a:lnTo>
                  <a:pt x="3488" y="2618"/>
                </a:lnTo>
                <a:lnTo>
                  <a:pt x="3486" y="2618"/>
                </a:lnTo>
                <a:lnTo>
                  <a:pt x="3485" y="2618"/>
                </a:lnTo>
                <a:lnTo>
                  <a:pt x="3485" y="2619"/>
                </a:lnTo>
                <a:lnTo>
                  <a:pt x="3484" y="2619"/>
                </a:lnTo>
                <a:lnTo>
                  <a:pt x="3484" y="2620"/>
                </a:lnTo>
                <a:lnTo>
                  <a:pt x="3482" y="2620"/>
                </a:lnTo>
                <a:lnTo>
                  <a:pt x="3482" y="2622"/>
                </a:lnTo>
                <a:lnTo>
                  <a:pt x="3481" y="2622"/>
                </a:lnTo>
                <a:lnTo>
                  <a:pt x="3479" y="2622"/>
                </a:lnTo>
                <a:lnTo>
                  <a:pt x="3478" y="2622"/>
                </a:lnTo>
                <a:lnTo>
                  <a:pt x="3478" y="2620"/>
                </a:lnTo>
                <a:lnTo>
                  <a:pt x="3476" y="2620"/>
                </a:lnTo>
                <a:lnTo>
                  <a:pt x="3475" y="2620"/>
                </a:lnTo>
                <a:lnTo>
                  <a:pt x="3475" y="2619"/>
                </a:lnTo>
                <a:lnTo>
                  <a:pt x="3476" y="2619"/>
                </a:lnTo>
                <a:lnTo>
                  <a:pt x="3476" y="2618"/>
                </a:lnTo>
                <a:lnTo>
                  <a:pt x="3475" y="2618"/>
                </a:lnTo>
                <a:lnTo>
                  <a:pt x="3475" y="2619"/>
                </a:lnTo>
                <a:lnTo>
                  <a:pt x="3473" y="2619"/>
                </a:lnTo>
                <a:lnTo>
                  <a:pt x="3473" y="2619"/>
                </a:lnTo>
                <a:lnTo>
                  <a:pt x="3473" y="2620"/>
                </a:lnTo>
                <a:lnTo>
                  <a:pt x="3472" y="2620"/>
                </a:lnTo>
                <a:lnTo>
                  <a:pt x="3472" y="2622"/>
                </a:lnTo>
                <a:lnTo>
                  <a:pt x="3471" y="2622"/>
                </a:lnTo>
                <a:lnTo>
                  <a:pt x="3469" y="2622"/>
                </a:lnTo>
                <a:lnTo>
                  <a:pt x="3469" y="2623"/>
                </a:lnTo>
                <a:lnTo>
                  <a:pt x="3468" y="2623"/>
                </a:lnTo>
                <a:lnTo>
                  <a:pt x="3468" y="2625"/>
                </a:lnTo>
                <a:lnTo>
                  <a:pt x="3466" y="2625"/>
                </a:lnTo>
                <a:lnTo>
                  <a:pt x="3465" y="2625"/>
                </a:lnTo>
                <a:lnTo>
                  <a:pt x="3465" y="2623"/>
                </a:lnTo>
                <a:lnTo>
                  <a:pt x="3463" y="2623"/>
                </a:lnTo>
                <a:lnTo>
                  <a:pt x="3463" y="2625"/>
                </a:lnTo>
                <a:lnTo>
                  <a:pt x="3465" y="2625"/>
                </a:lnTo>
                <a:lnTo>
                  <a:pt x="3465" y="2626"/>
                </a:lnTo>
                <a:lnTo>
                  <a:pt x="3465" y="2628"/>
                </a:lnTo>
                <a:lnTo>
                  <a:pt x="3463" y="2628"/>
                </a:lnTo>
                <a:lnTo>
                  <a:pt x="3463" y="2626"/>
                </a:lnTo>
                <a:lnTo>
                  <a:pt x="3462" y="2626"/>
                </a:lnTo>
                <a:lnTo>
                  <a:pt x="3460" y="2626"/>
                </a:lnTo>
                <a:lnTo>
                  <a:pt x="3459" y="2626"/>
                </a:lnTo>
                <a:lnTo>
                  <a:pt x="3459" y="2628"/>
                </a:lnTo>
                <a:lnTo>
                  <a:pt x="3458" y="2628"/>
                </a:lnTo>
                <a:lnTo>
                  <a:pt x="3456" y="2628"/>
                </a:lnTo>
                <a:lnTo>
                  <a:pt x="3455" y="2628"/>
                </a:lnTo>
                <a:lnTo>
                  <a:pt x="3455" y="2629"/>
                </a:lnTo>
                <a:lnTo>
                  <a:pt x="3453" y="2628"/>
                </a:lnTo>
                <a:lnTo>
                  <a:pt x="3453" y="2629"/>
                </a:lnTo>
                <a:lnTo>
                  <a:pt x="3453" y="2631"/>
                </a:lnTo>
                <a:lnTo>
                  <a:pt x="3455" y="2631"/>
                </a:lnTo>
                <a:lnTo>
                  <a:pt x="3455" y="2632"/>
                </a:lnTo>
                <a:lnTo>
                  <a:pt x="3456" y="2632"/>
                </a:lnTo>
                <a:lnTo>
                  <a:pt x="3458" y="2632"/>
                </a:lnTo>
                <a:lnTo>
                  <a:pt x="3459" y="2632"/>
                </a:lnTo>
                <a:lnTo>
                  <a:pt x="3460" y="2632"/>
                </a:lnTo>
                <a:lnTo>
                  <a:pt x="3460" y="2634"/>
                </a:lnTo>
                <a:lnTo>
                  <a:pt x="3462" y="2634"/>
                </a:lnTo>
                <a:lnTo>
                  <a:pt x="3462" y="2635"/>
                </a:lnTo>
                <a:lnTo>
                  <a:pt x="3463" y="2635"/>
                </a:lnTo>
                <a:lnTo>
                  <a:pt x="3465" y="2635"/>
                </a:lnTo>
                <a:lnTo>
                  <a:pt x="3465" y="2636"/>
                </a:lnTo>
                <a:lnTo>
                  <a:pt x="3463" y="2636"/>
                </a:lnTo>
                <a:lnTo>
                  <a:pt x="3463" y="2638"/>
                </a:lnTo>
                <a:lnTo>
                  <a:pt x="3463" y="2639"/>
                </a:lnTo>
                <a:lnTo>
                  <a:pt x="3463" y="2641"/>
                </a:lnTo>
                <a:lnTo>
                  <a:pt x="3462" y="2642"/>
                </a:lnTo>
                <a:lnTo>
                  <a:pt x="3460" y="2642"/>
                </a:lnTo>
                <a:lnTo>
                  <a:pt x="3460" y="2644"/>
                </a:lnTo>
                <a:lnTo>
                  <a:pt x="3460" y="2645"/>
                </a:lnTo>
                <a:lnTo>
                  <a:pt x="3460" y="2647"/>
                </a:lnTo>
                <a:lnTo>
                  <a:pt x="3460" y="2648"/>
                </a:lnTo>
                <a:lnTo>
                  <a:pt x="3459" y="2648"/>
                </a:lnTo>
                <a:lnTo>
                  <a:pt x="3459" y="2649"/>
                </a:lnTo>
                <a:lnTo>
                  <a:pt x="3458" y="2649"/>
                </a:lnTo>
                <a:lnTo>
                  <a:pt x="3458" y="2648"/>
                </a:lnTo>
                <a:lnTo>
                  <a:pt x="3456" y="2648"/>
                </a:lnTo>
                <a:lnTo>
                  <a:pt x="3456" y="2649"/>
                </a:lnTo>
                <a:lnTo>
                  <a:pt x="3458" y="2649"/>
                </a:lnTo>
                <a:lnTo>
                  <a:pt x="3458" y="2651"/>
                </a:lnTo>
                <a:lnTo>
                  <a:pt x="3458" y="2651"/>
                </a:lnTo>
                <a:lnTo>
                  <a:pt x="3459" y="2651"/>
                </a:lnTo>
                <a:lnTo>
                  <a:pt x="3459" y="2652"/>
                </a:lnTo>
                <a:lnTo>
                  <a:pt x="3459" y="2654"/>
                </a:lnTo>
                <a:lnTo>
                  <a:pt x="3459" y="2655"/>
                </a:lnTo>
                <a:lnTo>
                  <a:pt x="3458" y="2655"/>
                </a:lnTo>
                <a:lnTo>
                  <a:pt x="3458" y="2657"/>
                </a:lnTo>
                <a:lnTo>
                  <a:pt x="3458" y="2658"/>
                </a:lnTo>
                <a:lnTo>
                  <a:pt x="3458" y="2660"/>
                </a:lnTo>
                <a:lnTo>
                  <a:pt x="3456" y="2660"/>
                </a:lnTo>
                <a:lnTo>
                  <a:pt x="3456" y="2661"/>
                </a:lnTo>
                <a:lnTo>
                  <a:pt x="3455" y="2661"/>
                </a:lnTo>
                <a:lnTo>
                  <a:pt x="3455" y="2662"/>
                </a:lnTo>
                <a:lnTo>
                  <a:pt x="3455" y="2664"/>
                </a:lnTo>
                <a:lnTo>
                  <a:pt x="3453" y="2664"/>
                </a:lnTo>
                <a:lnTo>
                  <a:pt x="3453" y="2662"/>
                </a:lnTo>
                <a:lnTo>
                  <a:pt x="3453" y="2661"/>
                </a:lnTo>
                <a:lnTo>
                  <a:pt x="3452" y="2661"/>
                </a:lnTo>
                <a:lnTo>
                  <a:pt x="3450" y="2661"/>
                </a:lnTo>
                <a:lnTo>
                  <a:pt x="3450" y="2660"/>
                </a:lnTo>
                <a:lnTo>
                  <a:pt x="3449" y="2660"/>
                </a:lnTo>
                <a:lnTo>
                  <a:pt x="3449" y="2658"/>
                </a:lnTo>
                <a:lnTo>
                  <a:pt x="3449" y="2657"/>
                </a:lnTo>
                <a:lnTo>
                  <a:pt x="3447" y="2657"/>
                </a:lnTo>
                <a:lnTo>
                  <a:pt x="3447" y="2655"/>
                </a:lnTo>
                <a:lnTo>
                  <a:pt x="3446" y="2655"/>
                </a:lnTo>
                <a:lnTo>
                  <a:pt x="3446" y="2654"/>
                </a:lnTo>
                <a:lnTo>
                  <a:pt x="3445" y="2654"/>
                </a:lnTo>
                <a:lnTo>
                  <a:pt x="3445" y="2655"/>
                </a:lnTo>
                <a:lnTo>
                  <a:pt x="3446" y="2655"/>
                </a:lnTo>
                <a:lnTo>
                  <a:pt x="3446" y="2657"/>
                </a:lnTo>
                <a:lnTo>
                  <a:pt x="3447" y="2657"/>
                </a:lnTo>
                <a:lnTo>
                  <a:pt x="3447" y="2658"/>
                </a:lnTo>
                <a:lnTo>
                  <a:pt x="3447" y="2660"/>
                </a:lnTo>
                <a:lnTo>
                  <a:pt x="3449" y="2660"/>
                </a:lnTo>
                <a:lnTo>
                  <a:pt x="3449" y="2661"/>
                </a:lnTo>
                <a:lnTo>
                  <a:pt x="3449" y="2662"/>
                </a:lnTo>
                <a:lnTo>
                  <a:pt x="3449" y="2664"/>
                </a:lnTo>
                <a:lnTo>
                  <a:pt x="3450" y="2664"/>
                </a:lnTo>
                <a:lnTo>
                  <a:pt x="3450" y="2665"/>
                </a:lnTo>
                <a:lnTo>
                  <a:pt x="3450" y="2667"/>
                </a:lnTo>
                <a:lnTo>
                  <a:pt x="3450" y="2668"/>
                </a:lnTo>
                <a:lnTo>
                  <a:pt x="3450" y="2670"/>
                </a:lnTo>
                <a:lnTo>
                  <a:pt x="3450" y="2671"/>
                </a:lnTo>
                <a:lnTo>
                  <a:pt x="3450" y="2673"/>
                </a:lnTo>
                <a:lnTo>
                  <a:pt x="3449" y="2673"/>
                </a:lnTo>
                <a:lnTo>
                  <a:pt x="3449" y="2674"/>
                </a:lnTo>
                <a:lnTo>
                  <a:pt x="3449" y="2675"/>
                </a:lnTo>
                <a:lnTo>
                  <a:pt x="3449" y="2677"/>
                </a:lnTo>
                <a:lnTo>
                  <a:pt x="3447" y="2677"/>
                </a:lnTo>
                <a:lnTo>
                  <a:pt x="3446" y="2677"/>
                </a:lnTo>
                <a:lnTo>
                  <a:pt x="3446" y="2675"/>
                </a:lnTo>
                <a:lnTo>
                  <a:pt x="3445" y="2675"/>
                </a:lnTo>
                <a:lnTo>
                  <a:pt x="3445" y="2674"/>
                </a:lnTo>
                <a:lnTo>
                  <a:pt x="3443" y="2674"/>
                </a:lnTo>
                <a:lnTo>
                  <a:pt x="3443" y="2673"/>
                </a:lnTo>
                <a:lnTo>
                  <a:pt x="3442" y="2673"/>
                </a:lnTo>
                <a:lnTo>
                  <a:pt x="3442" y="2671"/>
                </a:lnTo>
                <a:lnTo>
                  <a:pt x="3440" y="2671"/>
                </a:lnTo>
                <a:lnTo>
                  <a:pt x="3439" y="2671"/>
                </a:lnTo>
                <a:lnTo>
                  <a:pt x="3439" y="2670"/>
                </a:lnTo>
                <a:lnTo>
                  <a:pt x="3439" y="2670"/>
                </a:lnTo>
                <a:lnTo>
                  <a:pt x="3437" y="2670"/>
                </a:lnTo>
                <a:lnTo>
                  <a:pt x="3437" y="2668"/>
                </a:lnTo>
                <a:lnTo>
                  <a:pt x="3436" y="2668"/>
                </a:lnTo>
                <a:lnTo>
                  <a:pt x="3436" y="2667"/>
                </a:lnTo>
                <a:lnTo>
                  <a:pt x="3434" y="2667"/>
                </a:lnTo>
                <a:lnTo>
                  <a:pt x="3434" y="2665"/>
                </a:lnTo>
                <a:lnTo>
                  <a:pt x="3433" y="2665"/>
                </a:lnTo>
                <a:lnTo>
                  <a:pt x="3433" y="2664"/>
                </a:lnTo>
                <a:lnTo>
                  <a:pt x="3433" y="2662"/>
                </a:lnTo>
                <a:lnTo>
                  <a:pt x="3433" y="2661"/>
                </a:lnTo>
                <a:lnTo>
                  <a:pt x="3431" y="2661"/>
                </a:lnTo>
                <a:lnTo>
                  <a:pt x="3431" y="2660"/>
                </a:lnTo>
                <a:lnTo>
                  <a:pt x="3433" y="2660"/>
                </a:lnTo>
                <a:lnTo>
                  <a:pt x="3433" y="2658"/>
                </a:lnTo>
                <a:lnTo>
                  <a:pt x="3431" y="2658"/>
                </a:lnTo>
                <a:lnTo>
                  <a:pt x="3431" y="2657"/>
                </a:lnTo>
                <a:lnTo>
                  <a:pt x="3431" y="2655"/>
                </a:lnTo>
                <a:lnTo>
                  <a:pt x="3431" y="2654"/>
                </a:lnTo>
                <a:lnTo>
                  <a:pt x="3431" y="2652"/>
                </a:lnTo>
                <a:lnTo>
                  <a:pt x="3430" y="2652"/>
                </a:lnTo>
                <a:lnTo>
                  <a:pt x="3430" y="2651"/>
                </a:lnTo>
                <a:lnTo>
                  <a:pt x="3430" y="2651"/>
                </a:lnTo>
                <a:lnTo>
                  <a:pt x="3430" y="2649"/>
                </a:lnTo>
                <a:lnTo>
                  <a:pt x="3429" y="2649"/>
                </a:lnTo>
                <a:lnTo>
                  <a:pt x="3429" y="2648"/>
                </a:lnTo>
                <a:lnTo>
                  <a:pt x="3429" y="2647"/>
                </a:lnTo>
                <a:lnTo>
                  <a:pt x="3429" y="2645"/>
                </a:lnTo>
                <a:lnTo>
                  <a:pt x="3430" y="2645"/>
                </a:lnTo>
                <a:lnTo>
                  <a:pt x="3430" y="2647"/>
                </a:lnTo>
                <a:lnTo>
                  <a:pt x="3431" y="2647"/>
                </a:lnTo>
                <a:lnTo>
                  <a:pt x="3433" y="2647"/>
                </a:lnTo>
                <a:lnTo>
                  <a:pt x="3433" y="2645"/>
                </a:lnTo>
                <a:lnTo>
                  <a:pt x="3433" y="2644"/>
                </a:lnTo>
                <a:lnTo>
                  <a:pt x="3433" y="2642"/>
                </a:lnTo>
                <a:lnTo>
                  <a:pt x="3433" y="2641"/>
                </a:lnTo>
                <a:lnTo>
                  <a:pt x="3433" y="2639"/>
                </a:lnTo>
                <a:lnTo>
                  <a:pt x="3433" y="2638"/>
                </a:lnTo>
                <a:lnTo>
                  <a:pt x="3434" y="2638"/>
                </a:lnTo>
                <a:lnTo>
                  <a:pt x="3436" y="2638"/>
                </a:lnTo>
                <a:lnTo>
                  <a:pt x="3436" y="2636"/>
                </a:lnTo>
                <a:lnTo>
                  <a:pt x="3437" y="2636"/>
                </a:lnTo>
                <a:lnTo>
                  <a:pt x="3439" y="2636"/>
                </a:lnTo>
                <a:lnTo>
                  <a:pt x="3439" y="2636"/>
                </a:lnTo>
                <a:lnTo>
                  <a:pt x="3440" y="2636"/>
                </a:lnTo>
                <a:lnTo>
                  <a:pt x="3442" y="2636"/>
                </a:lnTo>
                <a:lnTo>
                  <a:pt x="3442" y="2638"/>
                </a:lnTo>
                <a:lnTo>
                  <a:pt x="3443" y="2638"/>
                </a:lnTo>
                <a:lnTo>
                  <a:pt x="3443" y="2636"/>
                </a:lnTo>
                <a:lnTo>
                  <a:pt x="3442" y="2636"/>
                </a:lnTo>
                <a:lnTo>
                  <a:pt x="3442" y="2635"/>
                </a:lnTo>
                <a:lnTo>
                  <a:pt x="3442" y="2634"/>
                </a:lnTo>
                <a:lnTo>
                  <a:pt x="3440" y="2634"/>
                </a:lnTo>
                <a:lnTo>
                  <a:pt x="3439" y="2634"/>
                </a:lnTo>
                <a:lnTo>
                  <a:pt x="3439" y="2632"/>
                </a:lnTo>
                <a:lnTo>
                  <a:pt x="3439" y="2631"/>
                </a:lnTo>
                <a:lnTo>
                  <a:pt x="3440" y="2631"/>
                </a:lnTo>
                <a:lnTo>
                  <a:pt x="3440" y="2629"/>
                </a:lnTo>
                <a:lnTo>
                  <a:pt x="3440" y="2628"/>
                </a:lnTo>
                <a:lnTo>
                  <a:pt x="3442" y="2628"/>
                </a:lnTo>
                <a:lnTo>
                  <a:pt x="3442" y="2626"/>
                </a:lnTo>
                <a:lnTo>
                  <a:pt x="3443" y="2626"/>
                </a:lnTo>
                <a:lnTo>
                  <a:pt x="3443" y="2625"/>
                </a:lnTo>
                <a:lnTo>
                  <a:pt x="3442" y="2625"/>
                </a:lnTo>
                <a:lnTo>
                  <a:pt x="3442" y="2623"/>
                </a:lnTo>
                <a:lnTo>
                  <a:pt x="3442" y="2622"/>
                </a:lnTo>
                <a:lnTo>
                  <a:pt x="3440" y="2622"/>
                </a:lnTo>
                <a:lnTo>
                  <a:pt x="3440" y="2620"/>
                </a:lnTo>
                <a:lnTo>
                  <a:pt x="3440" y="2619"/>
                </a:lnTo>
                <a:lnTo>
                  <a:pt x="3442" y="2619"/>
                </a:lnTo>
                <a:lnTo>
                  <a:pt x="3442" y="2618"/>
                </a:lnTo>
                <a:lnTo>
                  <a:pt x="3443" y="2618"/>
                </a:lnTo>
                <a:lnTo>
                  <a:pt x="3443" y="2616"/>
                </a:lnTo>
                <a:lnTo>
                  <a:pt x="3445" y="2616"/>
                </a:lnTo>
                <a:lnTo>
                  <a:pt x="3446" y="2616"/>
                </a:lnTo>
                <a:lnTo>
                  <a:pt x="3446" y="2616"/>
                </a:lnTo>
                <a:lnTo>
                  <a:pt x="3447" y="2616"/>
                </a:lnTo>
                <a:lnTo>
                  <a:pt x="3447" y="2616"/>
                </a:lnTo>
                <a:lnTo>
                  <a:pt x="3449" y="2616"/>
                </a:lnTo>
                <a:lnTo>
                  <a:pt x="3449" y="2616"/>
                </a:lnTo>
                <a:lnTo>
                  <a:pt x="3449" y="2615"/>
                </a:lnTo>
                <a:lnTo>
                  <a:pt x="3450" y="2615"/>
                </a:lnTo>
                <a:lnTo>
                  <a:pt x="3450" y="2613"/>
                </a:lnTo>
                <a:lnTo>
                  <a:pt x="3449" y="2613"/>
                </a:lnTo>
                <a:lnTo>
                  <a:pt x="3449" y="2612"/>
                </a:lnTo>
                <a:lnTo>
                  <a:pt x="3449" y="2610"/>
                </a:lnTo>
                <a:lnTo>
                  <a:pt x="3449" y="2609"/>
                </a:lnTo>
                <a:lnTo>
                  <a:pt x="3449" y="2607"/>
                </a:lnTo>
                <a:lnTo>
                  <a:pt x="3447" y="2607"/>
                </a:lnTo>
                <a:lnTo>
                  <a:pt x="3447" y="2606"/>
                </a:lnTo>
                <a:lnTo>
                  <a:pt x="3447" y="2605"/>
                </a:lnTo>
                <a:lnTo>
                  <a:pt x="3447" y="2603"/>
                </a:lnTo>
                <a:lnTo>
                  <a:pt x="3447" y="2602"/>
                </a:lnTo>
                <a:lnTo>
                  <a:pt x="3447" y="2600"/>
                </a:lnTo>
                <a:lnTo>
                  <a:pt x="3447" y="2599"/>
                </a:lnTo>
                <a:lnTo>
                  <a:pt x="3447" y="2597"/>
                </a:lnTo>
                <a:lnTo>
                  <a:pt x="3449" y="2597"/>
                </a:lnTo>
                <a:lnTo>
                  <a:pt x="3449" y="2596"/>
                </a:lnTo>
                <a:lnTo>
                  <a:pt x="3449" y="2594"/>
                </a:lnTo>
                <a:lnTo>
                  <a:pt x="3449" y="2593"/>
                </a:lnTo>
                <a:lnTo>
                  <a:pt x="3449" y="2592"/>
                </a:lnTo>
                <a:lnTo>
                  <a:pt x="3449" y="2590"/>
                </a:lnTo>
                <a:lnTo>
                  <a:pt x="3447" y="2590"/>
                </a:lnTo>
                <a:lnTo>
                  <a:pt x="3447" y="2589"/>
                </a:lnTo>
                <a:lnTo>
                  <a:pt x="3449" y="2589"/>
                </a:lnTo>
                <a:lnTo>
                  <a:pt x="3450" y="2589"/>
                </a:lnTo>
                <a:lnTo>
                  <a:pt x="3450" y="2587"/>
                </a:lnTo>
                <a:lnTo>
                  <a:pt x="3452" y="2587"/>
                </a:lnTo>
                <a:lnTo>
                  <a:pt x="3453" y="2587"/>
                </a:lnTo>
                <a:lnTo>
                  <a:pt x="3455" y="2587"/>
                </a:lnTo>
                <a:lnTo>
                  <a:pt x="3455" y="2586"/>
                </a:lnTo>
                <a:lnTo>
                  <a:pt x="3455" y="2584"/>
                </a:lnTo>
                <a:lnTo>
                  <a:pt x="3456" y="2584"/>
                </a:lnTo>
                <a:lnTo>
                  <a:pt x="3458" y="2584"/>
                </a:lnTo>
                <a:lnTo>
                  <a:pt x="3458" y="2586"/>
                </a:lnTo>
                <a:lnTo>
                  <a:pt x="3459" y="2586"/>
                </a:lnTo>
                <a:lnTo>
                  <a:pt x="3460" y="2586"/>
                </a:lnTo>
                <a:lnTo>
                  <a:pt x="3462" y="2586"/>
                </a:lnTo>
                <a:lnTo>
                  <a:pt x="3462" y="2584"/>
                </a:lnTo>
                <a:lnTo>
                  <a:pt x="3463" y="2584"/>
                </a:lnTo>
                <a:lnTo>
                  <a:pt x="3465" y="2584"/>
                </a:lnTo>
                <a:lnTo>
                  <a:pt x="3466" y="2584"/>
                </a:lnTo>
                <a:lnTo>
                  <a:pt x="3466" y="2586"/>
                </a:lnTo>
                <a:lnTo>
                  <a:pt x="3468" y="2586"/>
                </a:lnTo>
                <a:lnTo>
                  <a:pt x="3468" y="2587"/>
                </a:lnTo>
                <a:lnTo>
                  <a:pt x="3469" y="2587"/>
                </a:lnTo>
                <a:lnTo>
                  <a:pt x="3469" y="2586"/>
                </a:lnTo>
                <a:lnTo>
                  <a:pt x="3471" y="2586"/>
                </a:lnTo>
                <a:lnTo>
                  <a:pt x="3472" y="2586"/>
                </a:lnTo>
                <a:lnTo>
                  <a:pt x="3472" y="2587"/>
                </a:lnTo>
                <a:lnTo>
                  <a:pt x="3473" y="2587"/>
                </a:lnTo>
                <a:lnTo>
                  <a:pt x="3473" y="2587"/>
                </a:lnTo>
                <a:lnTo>
                  <a:pt x="3473" y="2589"/>
                </a:lnTo>
                <a:lnTo>
                  <a:pt x="3475" y="2589"/>
                </a:lnTo>
                <a:lnTo>
                  <a:pt x="3475" y="2587"/>
                </a:lnTo>
                <a:lnTo>
                  <a:pt x="3475" y="2586"/>
                </a:lnTo>
                <a:lnTo>
                  <a:pt x="3476" y="2586"/>
                </a:lnTo>
                <a:lnTo>
                  <a:pt x="3476" y="2587"/>
                </a:lnTo>
                <a:lnTo>
                  <a:pt x="3478" y="2587"/>
                </a:lnTo>
                <a:lnTo>
                  <a:pt x="3478" y="2586"/>
                </a:lnTo>
                <a:lnTo>
                  <a:pt x="3476" y="2586"/>
                </a:lnTo>
                <a:lnTo>
                  <a:pt x="3476" y="2584"/>
                </a:lnTo>
                <a:lnTo>
                  <a:pt x="3475" y="2584"/>
                </a:lnTo>
                <a:lnTo>
                  <a:pt x="3473" y="2584"/>
                </a:lnTo>
                <a:lnTo>
                  <a:pt x="3473" y="2584"/>
                </a:lnTo>
                <a:lnTo>
                  <a:pt x="3472" y="2584"/>
                </a:lnTo>
                <a:lnTo>
                  <a:pt x="3471" y="2584"/>
                </a:lnTo>
                <a:lnTo>
                  <a:pt x="3471" y="2583"/>
                </a:lnTo>
                <a:lnTo>
                  <a:pt x="3469" y="2583"/>
                </a:lnTo>
                <a:lnTo>
                  <a:pt x="3468" y="2583"/>
                </a:lnTo>
                <a:lnTo>
                  <a:pt x="3466" y="2583"/>
                </a:lnTo>
                <a:lnTo>
                  <a:pt x="3465" y="2581"/>
                </a:lnTo>
                <a:lnTo>
                  <a:pt x="3463" y="2581"/>
                </a:lnTo>
                <a:lnTo>
                  <a:pt x="3462" y="2581"/>
                </a:lnTo>
                <a:lnTo>
                  <a:pt x="3462" y="2583"/>
                </a:lnTo>
                <a:lnTo>
                  <a:pt x="3460" y="2583"/>
                </a:lnTo>
                <a:lnTo>
                  <a:pt x="3459" y="2583"/>
                </a:lnTo>
                <a:lnTo>
                  <a:pt x="3459" y="2581"/>
                </a:lnTo>
                <a:lnTo>
                  <a:pt x="3458" y="2581"/>
                </a:lnTo>
                <a:lnTo>
                  <a:pt x="3456" y="2581"/>
                </a:lnTo>
                <a:lnTo>
                  <a:pt x="3455" y="2581"/>
                </a:lnTo>
                <a:lnTo>
                  <a:pt x="3453" y="2581"/>
                </a:lnTo>
                <a:lnTo>
                  <a:pt x="3453" y="2581"/>
                </a:lnTo>
                <a:lnTo>
                  <a:pt x="3452" y="2581"/>
                </a:lnTo>
                <a:lnTo>
                  <a:pt x="3450" y="2581"/>
                </a:lnTo>
                <a:lnTo>
                  <a:pt x="3450" y="2580"/>
                </a:lnTo>
                <a:lnTo>
                  <a:pt x="3450" y="2579"/>
                </a:lnTo>
                <a:lnTo>
                  <a:pt x="3450" y="2577"/>
                </a:lnTo>
                <a:lnTo>
                  <a:pt x="3449" y="2577"/>
                </a:lnTo>
                <a:lnTo>
                  <a:pt x="3449" y="2576"/>
                </a:lnTo>
                <a:lnTo>
                  <a:pt x="3449" y="2574"/>
                </a:lnTo>
                <a:lnTo>
                  <a:pt x="3447" y="2573"/>
                </a:lnTo>
                <a:lnTo>
                  <a:pt x="3447" y="2571"/>
                </a:lnTo>
                <a:lnTo>
                  <a:pt x="3447" y="2570"/>
                </a:lnTo>
                <a:lnTo>
                  <a:pt x="3447" y="2568"/>
                </a:lnTo>
                <a:lnTo>
                  <a:pt x="3447" y="2567"/>
                </a:lnTo>
                <a:lnTo>
                  <a:pt x="3447" y="2565"/>
                </a:lnTo>
                <a:lnTo>
                  <a:pt x="3447" y="2564"/>
                </a:lnTo>
                <a:lnTo>
                  <a:pt x="3447" y="2563"/>
                </a:lnTo>
                <a:lnTo>
                  <a:pt x="3449" y="2563"/>
                </a:lnTo>
                <a:lnTo>
                  <a:pt x="3449" y="2561"/>
                </a:lnTo>
                <a:lnTo>
                  <a:pt x="3447" y="2561"/>
                </a:lnTo>
                <a:lnTo>
                  <a:pt x="3446" y="2561"/>
                </a:lnTo>
                <a:lnTo>
                  <a:pt x="3446" y="2563"/>
                </a:lnTo>
                <a:lnTo>
                  <a:pt x="3446" y="2564"/>
                </a:lnTo>
                <a:lnTo>
                  <a:pt x="3445" y="2564"/>
                </a:lnTo>
                <a:lnTo>
                  <a:pt x="3443" y="2564"/>
                </a:lnTo>
                <a:lnTo>
                  <a:pt x="3443" y="2563"/>
                </a:lnTo>
                <a:lnTo>
                  <a:pt x="3442" y="2563"/>
                </a:lnTo>
                <a:lnTo>
                  <a:pt x="3440" y="2563"/>
                </a:lnTo>
                <a:lnTo>
                  <a:pt x="3440" y="2564"/>
                </a:lnTo>
                <a:lnTo>
                  <a:pt x="3442" y="2564"/>
                </a:lnTo>
                <a:lnTo>
                  <a:pt x="3442" y="2565"/>
                </a:lnTo>
                <a:lnTo>
                  <a:pt x="3443" y="2565"/>
                </a:lnTo>
                <a:lnTo>
                  <a:pt x="3445" y="2565"/>
                </a:lnTo>
                <a:lnTo>
                  <a:pt x="3445" y="2567"/>
                </a:lnTo>
                <a:lnTo>
                  <a:pt x="3446" y="2567"/>
                </a:lnTo>
                <a:lnTo>
                  <a:pt x="3446" y="2568"/>
                </a:lnTo>
                <a:lnTo>
                  <a:pt x="3446" y="2570"/>
                </a:lnTo>
                <a:lnTo>
                  <a:pt x="3446" y="2571"/>
                </a:lnTo>
                <a:lnTo>
                  <a:pt x="3446" y="2573"/>
                </a:lnTo>
                <a:lnTo>
                  <a:pt x="3446" y="2574"/>
                </a:lnTo>
                <a:lnTo>
                  <a:pt x="3447" y="2574"/>
                </a:lnTo>
                <a:lnTo>
                  <a:pt x="3447" y="2576"/>
                </a:lnTo>
                <a:lnTo>
                  <a:pt x="3447" y="2577"/>
                </a:lnTo>
                <a:lnTo>
                  <a:pt x="3449" y="2577"/>
                </a:lnTo>
                <a:lnTo>
                  <a:pt x="3449" y="2579"/>
                </a:lnTo>
                <a:lnTo>
                  <a:pt x="3449" y="2580"/>
                </a:lnTo>
                <a:lnTo>
                  <a:pt x="3449" y="2581"/>
                </a:lnTo>
                <a:lnTo>
                  <a:pt x="3450" y="2581"/>
                </a:lnTo>
                <a:lnTo>
                  <a:pt x="3450" y="2581"/>
                </a:lnTo>
                <a:lnTo>
                  <a:pt x="3450" y="2583"/>
                </a:lnTo>
                <a:lnTo>
                  <a:pt x="3452" y="2583"/>
                </a:lnTo>
                <a:lnTo>
                  <a:pt x="3452" y="2584"/>
                </a:lnTo>
                <a:lnTo>
                  <a:pt x="3452" y="2586"/>
                </a:lnTo>
                <a:lnTo>
                  <a:pt x="3450" y="2586"/>
                </a:lnTo>
                <a:lnTo>
                  <a:pt x="3449" y="2586"/>
                </a:lnTo>
                <a:lnTo>
                  <a:pt x="3447" y="2586"/>
                </a:lnTo>
                <a:lnTo>
                  <a:pt x="3446" y="2586"/>
                </a:lnTo>
                <a:lnTo>
                  <a:pt x="3445" y="2586"/>
                </a:lnTo>
                <a:lnTo>
                  <a:pt x="3445" y="2587"/>
                </a:lnTo>
                <a:lnTo>
                  <a:pt x="3445" y="2589"/>
                </a:lnTo>
                <a:lnTo>
                  <a:pt x="3445" y="2590"/>
                </a:lnTo>
                <a:lnTo>
                  <a:pt x="3445" y="2592"/>
                </a:lnTo>
                <a:lnTo>
                  <a:pt x="3445" y="2593"/>
                </a:lnTo>
                <a:lnTo>
                  <a:pt x="3445" y="2594"/>
                </a:lnTo>
                <a:lnTo>
                  <a:pt x="3443" y="2594"/>
                </a:lnTo>
                <a:lnTo>
                  <a:pt x="3443" y="2593"/>
                </a:lnTo>
                <a:lnTo>
                  <a:pt x="3442" y="2593"/>
                </a:lnTo>
                <a:lnTo>
                  <a:pt x="3442" y="2594"/>
                </a:lnTo>
                <a:lnTo>
                  <a:pt x="3442" y="2596"/>
                </a:lnTo>
                <a:lnTo>
                  <a:pt x="3440" y="2596"/>
                </a:lnTo>
                <a:lnTo>
                  <a:pt x="3440" y="2594"/>
                </a:lnTo>
                <a:lnTo>
                  <a:pt x="3439" y="2594"/>
                </a:lnTo>
                <a:lnTo>
                  <a:pt x="3439" y="2593"/>
                </a:lnTo>
                <a:lnTo>
                  <a:pt x="3439" y="2592"/>
                </a:lnTo>
                <a:lnTo>
                  <a:pt x="3439" y="2592"/>
                </a:lnTo>
                <a:lnTo>
                  <a:pt x="3439" y="2590"/>
                </a:lnTo>
                <a:lnTo>
                  <a:pt x="3439" y="2589"/>
                </a:lnTo>
                <a:lnTo>
                  <a:pt x="3437" y="2589"/>
                </a:lnTo>
                <a:lnTo>
                  <a:pt x="3437" y="2587"/>
                </a:lnTo>
                <a:lnTo>
                  <a:pt x="3436" y="2587"/>
                </a:lnTo>
                <a:lnTo>
                  <a:pt x="3434" y="2587"/>
                </a:lnTo>
                <a:lnTo>
                  <a:pt x="3433" y="2587"/>
                </a:lnTo>
                <a:lnTo>
                  <a:pt x="3433" y="2586"/>
                </a:lnTo>
                <a:lnTo>
                  <a:pt x="3431" y="2586"/>
                </a:lnTo>
                <a:lnTo>
                  <a:pt x="3430" y="2586"/>
                </a:lnTo>
                <a:lnTo>
                  <a:pt x="3430" y="2584"/>
                </a:lnTo>
                <a:lnTo>
                  <a:pt x="3429" y="2584"/>
                </a:lnTo>
                <a:lnTo>
                  <a:pt x="3427" y="2584"/>
                </a:lnTo>
                <a:lnTo>
                  <a:pt x="3426" y="2583"/>
                </a:lnTo>
                <a:lnTo>
                  <a:pt x="3426" y="2581"/>
                </a:lnTo>
                <a:lnTo>
                  <a:pt x="3424" y="2581"/>
                </a:lnTo>
                <a:lnTo>
                  <a:pt x="3424" y="2581"/>
                </a:lnTo>
                <a:lnTo>
                  <a:pt x="3423" y="2581"/>
                </a:lnTo>
                <a:lnTo>
                  <a:pt x="3423" y="2580"/>
                </a:lnTo>
                <a:lnTo>
                  <a:pt x="3421" y="2580"/>
                </a:lnTo>
                <a:lnTo>
                  <a:pt x="3421" y="2579"/>
                </a:lnTo>
                <a:lnTo>
                  <a:pt x="3421" y="2577"/>
                </a:lnTo>
                <a:lnTo>
                  <a:pt x="3421" y="2576"/>
                </a:lnTo>
                <a:lnTo>
                  <a:pt x="3420" y="2576"/>
                </a:lnTo>
                <a:lnTo>
                  <a:pt x="3420" y="2574"/>
                </a:lnTo>
                <a:lnTo>
                  <a:pt x="3420" y="2573"/>
                </a:lnTo>
                <a:lnTo>
                  <a:pt x="3421" y="2573"/>
                </a:lnTo>
                <a:lnTo>
                  <a:pt x="3421" y="2571"/>
                </a:lnTo>
                <a:lnTo>
                  <a:pt x="3421" y="2570"/>
                </a:lnTo>
                <a:lnTo>
                  <a:pt x="3421" y="2568"/>
                </a:lnTo>
                <a:lnTo>
                  <a:pt x="3421" y="2567"/>
                </a:lnTo>
                <a:lnTo>
                  <a:pt x="3420" y="2567"/>
                </a:lnTo>
                <a:lnTo>
                  <a:pt x="3420" y="2565"/>
                </a:lnTo>
                <a:lnTo>
                  <a:pt x="3421" y="2565"/>
                </a:lnTo>
                <a:lnTo>
                  <a:pt x="3421" y="2564"/>
                </a:lnTo>
                <a:lnTo>
                  <a:pt x="3420" y="2564"/>
                </a:lnTo>
                <a:lnTo>
                  <a:pt x="3420" y="2563"/>
                </a:lnTo>
                <a:lnTo>
                  <a:pt x="3420" y="2561"/>
                </a:lnTo>
                <a:lnTo>
                  <a:pt x="3420" y="2560"/>
                </a:lnTo>
                <a:lnTo>
                  <a:pt x="3421" y="2560"/>
                </a:lnTo>
                <a:lnTo>
                  <a:pt x="3421" y="2558"/>
                </a:lnTo>
                <a:lnTo>
                  <a:pt x="3421" y="2557"/>
                </a:lnTo>
                <a:lnTo>
                  <a:pt x="3420" y="2557"/>
                </a:lnTo>
                <a:lnTo>
                  <a:pt x="3420" y="2555"/>
                </a:lnTo>
                <a:lnTo>
                  <a:pt x="3420" y="2554"/>
                </a:lnTo>
                <a:lnTo>
                  <a:pt x="3418" y="2554"/>
                </a:lnTo>
                <a:lnTo>
                  <a:pt x="3418" y="2552"/>
                </a:lnTo>
                <a:lnTo>
                  <a:pt x="3418" y="2551"/>
                </a:lnTo>
                <a:lnTo>
                  <a:pt x="3418" y="2550"/>
                </a:lnTo>
                <a:lnTo>
                  <a:pt x="3418" y="2548"/>
                </a:lnTo>
                <a:lnTo>
                  <a:pt x="3417" y="2548"/>
                </a:lnTo>
                <a:lnTo>
                  <a:pt x="3417" y="2547"/>
                </a:lnTo>
                <a:lnTo>
                  <a:pt x="3418" y="2547"/>
                </a:lnTo>
                <a:lnTo>
                  <a:pt x="3420" y="2547"/>
                </a:lnTo>
                <a:lnTo>
                  <a:pt x="3420" y="2548"/>
                </a:lnTo>
                <a:lnTo>
                  <a:pt x="3421" y="2548"/>
                </a:lnTo>
                <a:lnTo>
                  <a:pt x="3421" y="2550"/>
                </a:lnTo>
                <a:lnTo>
                  <a:pt x="3423" y="2550"/>
                </a:lnTo>
                <a:lnTo>
                  <a:pt x="3424" y="2550"/>
                </a:lnTo>
                <a:lnTo>
                  <a:pt x="3426" y="2550"/>
                </a:lnTo>
                <a:lnTo>
                  <a:pt x="3427" y="2551"/>
                </a:lnTo>
                <a:lnTo>
                  <a:pt x="3429" y="2552"/>
                </a:lnTo>
                <a:lnTo>
                  <a:pt x="3429" y="2554"/>
                </a:lnTo>
                <a:lnTo>
                  <a:pt x="3429" y="2555"/>
                </a:lnTo>
                <a:lnTo>
                  <a:pt x="3429" y="2557"/>
                </a:lnTo>
                <a:lnTo>
                  <a:pt x="3429" y="2558"/>
                </a:lnTo>
                <a:lnTo>
                  <a:pt x="3430" y="2558"/>
                </a:lnTo>
                <a:lnTo>
                  <a:pt x="3430" y="2560"/>
                </a:lnTo>
                <a:lnTo>
                  <a:pt x="3430" y="2561"/>
                </a:lnTo>
                <a:lnTo>
                  <a:pt x="3431" y="2561"/>
                </a:lnTo>
                <a:lnTo>
                  <a:pt x="3431" y="2563"/>
                </a:lnTo>
                <a:lnTo>
                  <a:pt x="3433" y="2563"/>
                </a:lnTo>
                <a:lnTo>
                  <a:pt x="3433" y="2564"/>
                </a:lnTo>
                <a:lnTo>
                  <a:pt x="3434" y="2564"/>
                </a:lnTo>
                <a:lnTo>
                  <a:pt x="3434" y="2565"/>
                </a:lnTo>
                <a:lnTo>
                  <a:pt x="3436" y="2565"/>
                </a:lnTo>
                <a:lnTo>
                  <a:pt x="3436" y="2567"/>
                </a:lnTo>
                <a:lnTo>
                  <a:pt x="3437" y="2567"/>
                </a:lnTo>
                <a:lnTo>
                  <a:pt x="3437" y="2565"/>
                </a:lnTo>
                <a:lnTo>
                  <a:pt x="3439" y="2565"/>
                </a:lnTo>
                <a:lnTo>
                  <a:pt x="3439" y="2564"/>
                </a:lnTo>
                <a:lnTo>
                  <a:pt x="3439" y="2564"/>
                </a:lnTo>
                <a:lnTo>
                  <a:pt x="3439" y="2563"/>
                </a:lnTo>
                <a:lnTo>
                  <a:pt x="3439" y="2563"/>
                </a:lnTo>
                <a:lnTo>
                  <a:pt x="3437" y="2563"/>
                </a:lnTo>
                <a:lnTo>
                  <a:pt x="3437" y="2561"/>
                </a:lnTo>
                <a:lnTo>
                  <a:pt x="3436" y="2561"/>
                </a:lnTo>
                <a:lnTo>
                  <a:pt x="3436" y="2560"/>
                </a:lnTo>
                <a:lnTo>
                  <a:pt x="3436" y="2558"/>
                </a:lnTo>
                <a:lnTo>
                  <a:pt x="3434" y="2558"/>
                </a:lnTo>
                <a:lnTo>
                  <a:pt x="3433" y="2558"/>
                </a:lnTo>
                <a:lnTo>
                  <a:pt x="3433" y="2557"/>
                </a:lnTo>
                <a:lnTo>
                  <a:pt x="3433" y="2555"/>
                </a:lnTo>
                <a:lnTo>
                  <a:pt x="3431" y="2555"/>
                </a:lnTo>
                <a:lnTo>
                  <a:pt x="3431" y="2554"/>
                </a:lnTo>
                <a:lnTo>
                  <a:pt x="3431" y="2552"/>
                </a:lnTo>
                <a:lnTo>
                  <a:pt x="3431" y="2551"/>
                </a:lnTo>
                <a:lnTo>
                  <a:pt x="3431" y="2550"/>
                </a:lnTo>
                <a:lnTo>
                  <a:pt x="3430" y="2550"/>
                </a:lnTo>
                <a:lnTo>
                  <a:pt x="3430" y="2548"/>
                </a:lnTo>
                <a:lnTo>
                  <a:pt x="3429" y="2548"/>
                </a:lnTo>
                <a:lnTo>
                  <a:pt x="3429" y="2547"/>
                </a:lnTo>
                <a:lnTo>
                  <a:pt x="3427" y="2547"/>
                </a:lnTo>
                <a:lnTo>
                  <a:pt x="3429" y="2547"/>
                </a:lnTo>
                <a:lnTo>
                  <a:pt x="3427" y="2547"/>
                </a:lnTo>
                <a:lnTo>
                  <a:pt x="3427" y="2547"/>
                </a:lnTo>
                <a:lnTo>
                  <a:pt x="3426" y="2547"/>
                </a:lnTo>
                <a:lnTo>
                  <a:pt x="3424" y="2547"/>
                </a:lnTo>
                <a:lnTo>
                  <a:pt x="3424" y="2547"/>
                </a:lnTo>
                <a:lnTo>
                  <a:pt x="3424" y="2545"/>
                </a:lnTo>
                <a:lnTo>
                  <a:pt x="3423" y="2545"/>
                </a:lnTo>
                <a:lnTo>
                  <a:pt x="3421" y="2545"/>
                </a:lnTo>
                <a:lnTo>
                  <a:pt x="3421" y="2544"/>
                </a:lnTo>
                <a:lnTo>
                  <a:pt x="3420" y="2542"/>
                </a:lnTo>
                <a:lnTo>
                  <a:pt x="3420" y="2541"/>
                </a:lnTo>
                <a:lnTo>
                  <a:pt x="3420" y="2539"/>
                </a:lnTo>
                <a:lnTo>
                  <a:pt x="3420" y="2538"/>
                </a:lnTo>
                <a:lnTo>
                  <a:pt x="3420" y="2537"/>
                </a:lnTo>
                <a:lnTo>
                  <a:pt x="3420" y="2535"/>
                </a:lnTo>
                <a:lnTo>
                  <a:pt x="3420" y="2534"/>
                </a:lnTo>
                <a:lnTo>
                  <a:pt x="3421" y="2534"/>
                </a:lnTo>
                <a:lnTo>
                  <a:pt x="3421" y="2532"/>
                </a:lnTo>
                <a:lnTo>
                  <a:pt x="3423" y="2532"/>
                </a:lnTo>
                <a:lnTo>
                  <a:pt x="3423" y="2531"/>
                </a:lnTo>
                <a:lnTo>
                  <a:pt x="3421" y="2531"/>
                </a:lnTo>
                <a:lnTo>
                  <a:pt x="3421" y="2529"/>
                </a:lnTo>
                <a:lnTo>
                  <a:pt x="3423" y="2529"/>
                </a:lnTo>
                <a:lnTo>
                  <a:pt x="3423" y="2528"/>
                </a:lnTo>
                <a:lnTo>
                  <a:pt x="3424" y="2528"/>
                </a:lnTo>
                <a:lnTo>
                  <a:pt x="3424" y="2526"/>
                </a:lnTo>
                <a:lnTo>
                  <a:pt x="3426" y="2526"/>
                </a:lnTo>
                <a:lnTo>
                  <a:pt x="3426" y="2525"/>
                </a:lnTo>
                <a:lnTo>
                  <a:pt x="3427" y="2525"/>
                </a:lnTo>
                <a:lnTo>
                  <a:pt x="3427" y="2523"/>
                </a:lnTo>
                <a:lnTo>
                  <a:pt x="3426" y="2523"/>
                </a:lnTo>
                <a:lnTo>
                  <a:pt x="3424" y="2523"/>
                </a:lnTo>
                <a:lnTo>
                  <a:pt x="3423" y="2523"/>
                </a:lnTo>
                <a:lnTo>
                  <a:pt x="3423" y="2525"/>
                </a:lnTo>
                <a:lnTo>
                  <a:pt x="3423" y="2526"/>
                </a:lnTo>
                <a:lnTo>
                  <a:pt x="3421" y="2526"/>
                </a:lnTo>
                <a:lnTo>
                  <a:pt x="3421" y="2528"/>
                </a:lnTo>
                <a:lnTo>
                  <a:pt x="3420" y="2528"/>
                </a:lnTo>
                <a:lnTo>
                  <a:pt x="3418" y="2528"/>
                </a:lnTo>
                <a:lnTo>
                  <a:pt x="3418" y="2529"/>
                </a:lnTo>
                <a:lnTo>
                  <a:pt x="3417" y="2529"/>
                </a:lnTo>
                <a:lnTo>
                  <a:pt x="3417" y="2531"/>
                </a:lnTo>
                <a:lnTo>
                  <a:pt x="3416" y="2531"/>
                </a:lnTo>
                <a:lnTo>
                  <a:pt x="3414" y="2531"/>
                </a:lnTo>
                <a:lnTo>
                  <a:pt x="3413" y="2531"/>
                </a:lnTo>
                <a:lnTo>
                  <a:pt x="3413" y="2529"/>
                </a:lnTo>
                <a:lnTo>
                  <a:pt x="3413" y="2528"/>
                </a:lnTo>
                <a:lnTo>
                  <a:pt x="3413" y="2526"/>
                </a:lnTo>
                <a:lnTo>
                  <a:pt x="3411" y="2526"/>
                </a:lnTo>
                <a:lnTo>
                  <a:pt x="3411" y="2528"/>
                </a:lnTo>
                <a:lnTo>
                  <a:pt x="3411" y="2529"/>
                </a:lnTo>
                <a:lnTo>
                  <a:pt x="3410" y="2529"/>
                </a:lnTo>
                <a:lnTo>
                  <a:pt x="3408" y="2529"/>
                </a:lnTo>
                <a:lnTo>
                  <a:pt x="3407" y="2529"/>
                </a:lnTo>
                <a:lnTo>
                  <a:pt x="3405" y="2529"/>
                </a:lnTo>
                <a:lnTo>
                  <a:pt x="3404" y="2529"/>
                </a:lnTo>
                <a:lnTo>
                  <a:pt x="3404" y="2528"/>
                </a:lnTo>
                <a:lnTo>
                  <a:pt x="3404" y="2526"/>
                </a:lnTo>
                <a:lnTo>
                  <a:pt x="3405" y="2526"/>
                </a:lnTo>
                <a:lnTo>
                  <a:pt x="3405" y="2525"/>
                </a:lnTo>
                <a:lnTo>
                  <a:pt x="3405" y="2523"/>
                </a:lnTo>
                <a:lnTo>
                  <a:pt x="3404" y="2523"/>
                </a:lnTo>
                <a:lnTo>
                  <a:pt x="3404" y="2525"/>
                </a:lnTo>
                <a:lnTo>
                  <a:pt x="3404" y="2525"/>
                </a:lnTo>
                <a:lnTo>
                  <a:pt x="3404" y="2523"/>
                </a:lnTo>
                <a:lnTo>
                  <a:pt x="3404" y="2522"/>
                </a:lnTo>
                <a:lnTo>
                  <a:pt x="3404" y="2522"/>
                </a:lnTo>
                <a:lnTo>
                  <a:pt x="3405" y="2522"/>
                </a:lnTo>
                <a:lnTo>
                  <a:pt x="3407" y="2522"/>
                </a:lnTo>
                <a:lnTo>
                  <a:pt x="3407" y="2521"/>
                </a:lnTo>
                <a:lnTo>
                  <a:pt x="3408" y="2521"/>
                </a:lnTo>
                <a:lnTo>
                  <a:pt x="3408" y="2522"/>
                </a:lnTo>
                <a:lnTo>
                  <a:pt x="3410" y="2522"/>
                </a:lnTo>
                <a:lnTo>
                  <a:pt x="3410" y="2523"/>
                </a:lnTo>
                <a:lnTo>
                  <a:pt x="3410" y="2525"/>
                </a:lnTo>
                <a:lnTo>
                  <a:pt x="3411" y="2525"/>
                </a:lnTo>
                <a:lnTo>
                  <a:pt x="3411" y="2523"/>
                </a:lnTo>
                <a:lnTo>
                  <a:pt x="3413" y="2523"/>
                </a:lnTo>
                <a:lnTo>
                  <a:pt x="3413" y="2522"/>
                </a:lnTo>
                <a:lnTo>
                  <a:pt x="3411" y="2522"/>
                </a:lnTo>
                <a:lnTo>
                  <a:pt x="3411" y="2521"/>
                </a:lnTo>
                <a:lnTo>
                  <a:pt x="3410" y="2521"/>
                </a:lnTo>
                <a:lnTo>
                  <a:pt x="3410" y="2519"/>
                </a:lnTo>
                <a:lnTo>
                  <a:pt x="3408" y="2519"/>
                </a:lnTo>
                <a:lnTo>
                  <a:pt x="3407" y="2519"/>
                </a:lnTo>
                <a:lnTo>
                  <a:pt x="3407" y="2518"/>
                </a:lnTo>
                <a:lnTo>
                  <a:pt x="3408" y="2518"/>
                </a:lnTo>
                <a:lnTo>
                  <a:pt x="3408" y="2516"/>
                </a:lnTo>
                <a:lnTo>
                  <a:pt x="3408" y="2515"/>
                </a:lnTo>
                <a:lnTo>
                  <a:pt x="3408" y="2513"/>
                </a:lnTo>
                <a:lnTo>
                  <a:pt x="3410" y="2513"/>
                </a:lnTo>
                <a:lnTo>
                  <a:pt x="3410" y="2512"/>
                </a:lnTo>
                <a:lnTo>
                  <a:pt x="3410" y="2512"/>
                </a:lnTo>
                <a:lnTo>
                  <a:pt x="3410" y="2510"/>
                </a:lnTo>
                <a:lnTo>
                  <a:pt x="3411" y="2510"/>
                </a:lnTo>
                <a:lnTo>
                  <a:pt x="3413" y="2510"/>
                </a:lnTo>
                <a:lnTo>
                  <a:pt x="3414" y="2510"/>
                </a:lnTo>
                <a:lnTo>
                  <a:pt x="3414" y="2509"/>
                </a:lnTo>
                <a:lnTo>
                  <a:pt x="3414" y="2508"/>
                </a:lnTo>
                <a:lnTo>
                  <a:pt x="3414" y="2506"/>
                </a:lnTo>
                <a:lnTo>
                  <a:pt x="3414" y="2505"/>
                </a:lnTo>
                <a:lnTo>
                  <a:pt x="3416" y="2505"/>
                </a:lnTo>
                <a:lnTo>
                  <a:pt x="3417" y="2505"/>
                </a:lnTo>
                <a:lnTo>
                  <a:pt x="3418" y="2505"/>
                </a:lnTo>
                <a:lnTo>
                  <a:pt x="3420" y="2505"/>
                </a:lnTo>
                <a:lnTo>
                  <a:pt x="3420" y="2503"/>
                </a:lnTo>
                <a:lnTo>
                  <a:pt x="3418" y="2503"/>
                </a:lnTo>
                <a:lnTo>
                  <a:pt x="3417" y="2503"/>
                </a:lnTo>
                <a:lnTo>
                  <a:pt x="3416" y="2503"/>
                </a:lnTo>
                <a:lnTo>
                  <a:pt x="3414" y="2503"/>
                </a:lnTo>
                <a:lnTo>
                  <a:pt x="3414" y="2505"/>
                </a:lnTo>
                <a:lnTo>
                  <a:pt x="3413" y="2505"/>
                </a:lnTo>
                <a:lnTo>
                  <a:pt x="3413" y="2506"/>
                </a:lnTo>
                <a:lnTo>
                  <a:pt x="3413" y="2508"/>
                </a:lnTo>
                <a:lnTo>
                  <a:pt x="3413" y="2509"/>
                </a:lnTo>
                <a:lnTo>
                  <a:pt x="3411" y="2509"/>
                </a:lnTo>
                <a:lnTo>
                  <a:pt x="3411" y="2508"/>
                </a:lnTo>
                <a:lnTo>
                  <a:pt x="3410" y="2508"/>
                </a:lnTo>
                <a:lnTo>
                  <a:pt x="3408" y="2508"/>
                </a:lnTo>
                <a:lnTo>
                  <a:pt x="3408" y="2509"/>
                </a:lnTo>
                <a:lnTo>
                  <a:pt x="3408" y="2510"/>
                </a:lnTo>
                <a:lnTo>
                  <a:pt x="3408" y="2512"/>
                </a:lnTo>
                <a:lnTo>
                  <a:pt x="3408" y="2512"/>
                </a:lnTo>
                <a:lnTo>
                  <a:pt x="3407" y="2512"/>
                </a:lnTo>
                <a:lnTo>
                  <a:pt x="3407" y="2512"/>
                </a:lnTo>
                <a:lnTo>
                  <a:pt x="3405" y="2512"/>
                </a:lnTo>
                <a:lnTo>
                  <a:pt x="3404" y="2512"/>
                </a:lnTo>
                <a:lnTo>
                  <a:pt x="3404" y="2512"/>
                </a:lnTo>
                <a:lnTo>
                  <a:pt x="3404" y="2510"/>
                </a:lnTo>
                <a:lnTo>
                  <a:pt x="3403" y="2510"/>
                </a:lnTo>
                <a:lnTo>
                  <a:pt x="3403" y="2509"/>
                </a:lnTo>
                <a:lnTo>
                  <a:pt x="3401" y="2509"/>
                </a:lnTo>
                <a:lnTo>
                  <a:pt x="3400" y="2509"/>
                </a:lnTo>
                <a:lnTo>
                  <a:pt x="3400" y="2508"/>
                </a:lnTo>
                <a:lnTo>
                  <a:pt x="3398" y="2508"/>
                </a:lnTo>
                <a:lnTo>
                  <a:pt x="3398" y="2506"/>
                </a:lnTo>
                <a:lnTo>
                  <a:pt x="3397" y="2506"/>
                </a:lnTo>
                <a:lnTo>
                  <a:pt x="3397" y="2505"/>
                </a:lnTo>
                <a:lnTo>
                  <a:pt x="3395" y="2505"/>
                </a:lnTo>
                <a:lnTo>
                  <a:pt x="3394" y="2505"/>
                </a:lnTo>
                <a:lnTo>
                  <a:pt x="3394" y="2503"/>
                </a:lnTo>
                <a:lnTo>
                  <a:pt x="3392" y="2503"/>
                </a:lnTo>
                <a:lnTo>
                  <a:pt x="3392" y="2502"/>
                </a:lnTo>
                <a:lnTo>
                  <a:pt x="3391" y="2502"/>
                </a:lnTo>
                <a:lnTo>
                  <a:pt x="3389" y="2502"/>
                </a:lnTo>
                <a:lnTo>
                  <a:pt x="3389" y="2500"/>
                </a:lnTo>
                <a:lnTo>
                  <a:pt x="3389" y="2499"/>
                </a:lnTo>
                <a:lnTo>
                  <a:pt x="3388" y="2499"/>
                </a:lnTo>
                <a:lnTo>
                  <a:pt x="3388" y="2497"/>
                </a:lnTo>
                <a:lnTo>
                  <a:pt x="3388" y="2496"/>
                </a:lnTo>
                <a:lnTo>
                  <a:pt x="3388" y="2495"/>
                </a:lnTo>
                <a:lnTo>
                  <a:pt x="3388" y="2493"/>
                </a:lnTo>
                <a:lnTo>
                  <a:pt x="3388" y="2492"/>
                </a:lnTo>
                <a:lnTo>
                  <a:pt x="3387" y="2492"/>
                </a:lnTo>
                <a:lnTo>
                  <a:pt x="3385" y="2492"/>
                </a:lnTo>
                <a:lnTo>
                  <a:pt x="3385" y="2490"/>
                </a:lnTo>
                <a:lnTo>
                  <a:pt x="3384" y="2490"/>
                </a:lnTo>
                <a:lnTo>
                  <a:pt x="3384" y="2489"/>
                </a:lnTo>
                <a:lnTo>
                  <a:pt x="3382" y="2489"/>
                </a:lnTo>
                <a:lnTo>
                  <a:pt x="3382" y="2487"/>
                </a:lnTo>
                <a:lnTo>
                  <a:pt x="3382" y="2486"/>
                </a:lnTo>
                <a:lnTo>
                  <a:pt x="3382" y="2484"/>
                </a:lnTo>
                <a:lnTo>
                  <a:pt x="3381" y="2484"/>
                </a:lnTo>
                <a:lnTo>
                  <a:pt x="3379" y="2484"/>
                </a:lnTo>
                <a:lnTo>
                  <a:pt x="3379" y="2483"/>
                </a:lnTo>
                <a:lnTo>
                  <a:pt x="3378" y="2483"/>
                </a:lnTo>
                <a:lnTo>
                  <a:pt x="3378" y="2482"/>
                </a:lnTo>
                <a:lnTo>
                  <a:pt x="3378" y="2480"/>
                </a:lnTo>
                <a:lnTo>
                  <a:pt x="3379" y="2480"/>
                </a:lnTo>
                <a:lnTo>
                  <a:pt x="3381" y="2480"/>
                </a:lnTo>
                <a:lnTo>
                  <a:pt x="3382" y="2480"/>
                </a:lnTo>
                <a:lnTo>
                  <a:pt x="3382" y="2482"/>
                </a:lnTo>
                <a:lnTo>
                  <a:pt x="3384" y="2482"/>
                </a:lnTo>
                <a:lnTo>
                  <a:pt x="3384" y="2480"/>
                </a:lnTo>
                <a:lnTo>
                  <a:pt x="3385" y="2480"/>
                </a:lnTo>
                <a:lnTo>
                  <a:pt x="3387" y="2480"/>
                </a:lnTo>
                <a:lnTo>
                  <a:pt x="3387" y="2482"/>
                </a:lnTo>
                <a:lnTo>
                  <a:pt x="3387" y="2483"/>
                </a:lnTo>
                <a:lnTo>
                  <a:pt x="3387" y="2484"/>
                </a:lnTo>
                <a:lnTo>
                  <a:pt x="3388" y="2484"/>
                </a:lnTo>
                <a:lnTo>
                  <a:pt x="3388" y="2483"/>
                </a:lnTo>
                <a:lnTo>
                  <a:pt x="3389" y="2483"/>
                </a:lnTo>
                <a:lnTo>
                  <a:pt x="3389" y="2482"/>
                </a:lnTo>
                <a:lnTo>
                  <a:pt x="3389" y="2480"/>
                </a:lnTo>
                <a:lnTo>
                  <a:pt x="3389" y="2479"/>
                </a:lnTo>
                <a:lnTo>
                  <a:pt x="3389" y="2477"/>
                </a:lnTo>
                <a:lnTo>
                  <a:pt x="3388" y="2477"/>
                </a:lnTo>
                <a:lnTo>
                  <a:pt x="3388" y="2476"/>
                </a:lnTo>
                <a:lnTo>
                  <a:pt x="3387" y="2476"/>
                </a:lnTo>
                <a:lnTo>
                  <a:pt x="3387" y="2476"/>
                </a:lnTo>
                <a:lnTo>
                  <a:pt x="3387" y="2474"/>
                </a:lnTo>
                <a:lnTo>
                  <a:pt x="3387" y="2473"/>
                </a:lnTo>
                <a:lnTo>
                  <a:pt x="3385" y="2473"/>
                </a:lnTo>
                <a:lnTo>
                  <a:pt x="3385" y="2471"/>
                </a:lnTo>
                <a:lnTo>
                  <a:pt x="3385" y="2470"/>
                </a:lnTo>
                <a:lnTo>
                  <a:pt x="3387" y="2470"/>
                </a:lnTo>
                <a:lnTo>
                  <a:pt x="3388" y="2470"/>
                </a:lnTo>
                <a:lnTo>
                  <a:pt x="3388" y="2468"/>
                </a:lnTo>
                <a:lnTo>
                  <a:pt x="3387" y="2470"/>
                </a:lnTo>
                <a:lnTo>
                  <a:pt x="3387" y="2468"/>
                </a:lnTo>
                <a:lnTo>
                  <a:pt x="3387" y="2467"/>
                </a:lnTo>
                <a:lnTo>
                  <a:pt x="3387" y="2466"/>
                </a:lnTo>
                <a:lnTo>
                  <a:pt x="3385" y="2466"/>
                </a:lnTo>
                <a:lnTo>
                  <a:pt x="3385" y="2467"/>
                </a:lnTo>
                <a:lnTo>
                  <a:pt x="3385" y="2468"/>
                </a:lnTo>
                <a:lnTo>
                  <a:pt x="3384" y="2468"/>
                </a:lnTo>
                <a:lnTo>
                  <a:pt x="3382" y="2468"/>
                </a:lnTo>
                <a:lnTo>
                  <a:pt x="3382" y="2470"/>
                </a:lnTo>
                <a:lnTo>
                  <a:pt x="3382" y="2471"/>
                </a:lnTo>
                <a:lnTo>
                  <a:pt x="3382" y="2473"/>
                </a:lnTo>
                <a:lnTo>
                  <a:pt x="3384" y="2473"/>
                </a:lnTo>
                <a:lnTo>
                  <a:pt x="3382" y="2474"/>
                </a:lnTo>
                <a:lnTo>
                  <a:pt x="3382" y="2476"/>
                </a:lnTo>
                <a:lnTo>
                  <a:pt x="3381" y="2476"/>
                </a:lnTo>
                <a:lnTo>
                  <a:pt x="3379" y="2476"/>
                </a:lnTo>
                <a:lnTo>
                  <a:pt x="3379" y="2474"/>
                </a:lnTo>
                <a:lnTo>
                  <a:pt x="3378" y="2474"/>
                </a:lnTo>
                <a:lnTo>
                  <a:pt x="3378" y="2473"/>
                </a:lnTo>
                <a:lnTo>
                  <a:pt x="3376" y="2473"/>
                </a:lnTo>
                <a:lnTo>
                  <a:pt x="3375" y="2473"/>
                </a:lnTo>
                <a:lnTo>
                  <a:pt x="3374" y="2473"/>
                </a:lnTo>
                <a:lnTo>
                  <a:pt x="3374" y="2474"/>
                </a:lnTo>
                <a:lnTo>
                  <a:pt x="3374" y="2476"/>
                </a:lnTo>
                <a:lnTo>
                  <a:pt x="3374" y="2476"/>
                </a:lnTo>
                <a:lnTo>
                  <a:pt x="3372" y="2476"/>
                </a:lnTo>
                <a:lnTo>
                  <a:pt x="3372" y="2476"/>
                </a:lnTo>
                <a:lnTo>
                  <a:pt x="3372" y="2474"/>
                </a:lnTo>
                <a:lnTo>
                  <a:pt x="3372" y="2473"/>
                </a:lnTo>
                <a:lnTo>
                  <a:pt x="3372" y="2471"/>
                </a:lnTo>
                <a:lnTo>
                  <a:pt x="3372" y="2470"/>
                </a:lnTo>
                <a:lnTo>
                  <a:pt x="3371" y="2470"/>
                </a:lnTo>
                <a:lnTo>
                  <a:pt x="3371" y="2471"/>
                </a:lnTo>
                <a:lnTo>
                  <a:pt x="3369" y="2471"/>
                </a:lnTo>
                <a:lnTo>
                  <a:pt x="3369" y="2470"/>
                </a:lnTo>
                <a:lnTo>
                  <a:pt x="3369" y="2470"/>
                </a:lnTo>
                <a:lnTo>
                  <a:pt x="3369" y="2468"/>
                </a:lnTo>
                <a:lnTo>
                  <a:pt x="3368" y="2468"/>
                </a:lnTo>
                <a:lnTo>
                  <a:pt x="3366" y="2468"/>
                </a:lnTo>
                <a:lnTo>
                  <a:pt x="3366" y="2467"/>
                </a:lnTo>
                <a:lnTo>
                  <a:pt x="3365" y="2467"/>
                </a:lnTo>
                <a:lnTo>
                  <a:pt x="3363" y="2467"/>
                </a:lnTo>
                <a:lnTo>
                  <a:pt x="3363" y="2468"/>
                </a:lnTo>
                <a:lnTo>
                  <a:pt x="3362" y="2468"/>
                </a:lnTo>
                <a:lnTo>
                  <a:pt x="3362" y="2467"/>
                </a:lnTo>
                <a:lnTo>
                  <a:pt x="3361" y="2467"/>
                </a:lnTo>
                <a:lnTo>
                  <a:pt x="3361" y="2466"/>
                </a:lnTo>
                <a:lnTo>
                  <a:pt x="3362" y="2466"/>
                </a:lnTo>
                <a:lnTo>
                  <a:pt x="3362" y="2464"/>
                </a:lnTo>
                <a:lnTo>
                  <a:pt x="3362" y="2463"/>
                </a:lnTo>
                <a:lnTo>
                  <a:pt x="3362" y="2461"/>
                </a:lnTo>
                <a:lnTo>
                  <a:pt x="3362" y="2460"/>
                </a:lnTo>
                <a:lnTo>
                  <a:pt x="3363" y="2460"/>
                </a:lnTo>
                <a:lnTo>
                  <a:pt x="3363" y="2458"/>
                </a:lnTo>
                <a:lnTo>
                  <a:pt x="3365" y="2458"/>
                </a:lnTo>
                <a:lnTo>
                  <a:pt x="3365" y="2457"/>
                </a:lnTo>
                <a:lnTo>
                  <a:pt x="3363" y="2457"/>
                </a:lnTo>
                <a:lnTo>
                  <a:pt x="3363" y="2455"/>
                </a:lnTo>
                <a:lnTo>
                  <a:pt x="3362" y="2455"/>
                </a:lnTo>
                <a:lnTo>
                  <a:pt x="3362" y="2454"/>
                </a:lnTo>
                <a:lnTo>
                  <a:pt x="3361" y="2454"/>
                </a:lnTo>
                <a:lnTo>
                  <a:pt x="3361" y="2455"/>
                </a:lnTo>
                <a:lnTo>
                  <a:pt x="3359" y="2455"/>
                </a:lnTo>
                <a:lnTo>
                  <a:pt x="3359" y="2457"/>
                </a:lnTo>
                <a:lnTo>
                  <a:pt x="3358" y="2457"/>
                </a:lnTo>
                <a:lnTo>
                  <a:pt x="3358" y="2458"/>
                </a:lnTo>
                <a:lnTo>
                  <a:pt x="3359" y="2458"/>
                </a:lnTo>
                <a:lnTo>
                  <a:pt x="3359" y="2460"/>
                </a:lnTo>
                <a:lnTo>
                  <a:pt x="3359" y="2461"/>
                </a:lnTo>
                <a:lnTo>
                  <a:pt x="3358" y="2461"/>
                </a:lnTo>
                <a:lnTo>
                  <a:pt x="3356" y="2461"/>
                </a:lnTo>
                <a:lnTo>
                  <a:pt x="3356" y="2460"/>
                </a:lnTo>
                <a:lnTo>
                  <a:pt x="3356" y="2458"/>
                </a:lnTo>
                <a:lnTo>
                  <a:pt x="3356" y="2457"/>
                </a:lnTo>
                <a:lnTo>
                  <a:pt x="3356" y="2455"/>
                </a:lnTo>
                <a:lnTo>
                  <a:pt x="3355" y="2455"/>
                </a:lnTo>
                <a:lnTo>
                  <a:pt x="3355" y="2457"/>
                </a:lnTo>
                <a:lnTo>
                  <a:pt x="3355" y="2458"/>
                </a:lnTo>
                <a:lnTo>
                  <a:pt x="3355" y="2460"/>
                </a:lnTo>
                <a:lnTo>
                  <a:pt x="3355" y="2461"/>
                </a:lnTo>
                <a:lnTo>
                  <a:pt x="3353" y="2461"/>
                </a:lnTo>
                <a:lnTo>
                  <a:pt x="3353" y="2463"/>
                </a:lnTo>
                <a:lnTo>
                  <a:pt x="3353" y="2464"/>
                </a:lnTo>
                <a:lnTo>
                  <a:pt x="3352" y="2464"/>
                </a:lnTo>
                <a:lnTo>
                  <a:pt x="3352" y="2466"/>
                </a:lnTo>
                <a:lnTo>
                  <a:pt x="3350" y="2466"/>
                </a:lnTo>
                <a:lnTo>
                  <a:pt x="3350" y="2464"/>
                </a:lnTo>
                <a:lnTo>
                  <a:pt x="3349" y="2464"/>
                </a:lnTo>
                <a:lnTo>
                  <a:pt x="3347" y="2464"/>
                </a:lnTo>
                <a:lnTo>
                  <a:pt x="3347" y="2463"/>
                </a:lnTo>
                <a:lnTo>
                  <a:pt x="3346" y="2463"/>
                </a:lnTo>
                <a:lnTo>
                  <a:pt x="3346" y="2461"/>
                </a:lnTo>
                <a:lnTo>
                  <a:pt x="3345" y="2461"/>
                </a:lnTo>
                <a:lnTo>
                  <a:pt x="3343" y="2461"/>
                </a:lnTo>
                <a:lnTo>
                  <a:pt x="3342" y="2461"/>
                </a:lnTo>
                <a:lnTo>
                  <a:pt x="3342" y="2460"/>
                </a:lnTo>
                <a:lnTo>
                  <a:pt x="3340" y="2460"/>
                </a:lnTo>
                <a:lnTo>
                  <a:pt x="3339" y="2460"/>
                </a:lnTo>
                <a:lnTo>
                  <a:pt x="3339" y="2458"/>
                </a:lnTo>
                <a:lnTo>
                  <a:pt x="3339" y="2457"/>
                </a:lnTo>
                <a:lnTo>
                  <a:pt x="3337" y="2457"/>
                </a:lnTo>
                <a:lnTo>
                  <a:pt x="3336" y="2457"/>
                </a:lnTo>
                <a:lnTo>
                  <a:pt x="3336" y="2455"/>
                </a:lnTo>
                <a:lnTo>
                  <a:pt x="3334" y="2455"/>
                </a:lnTo>
                <a:lnTo>
                  <a:pt x="3334" y="2454"/>
                </a:lnTo>
                <a:lnTo>
                  <a:pt x="3334" y="2454"/>
                </a:lnTo>
                <a:lnTo>
                  <a:pt x="3333" y="2454"/>
                </a:lnTo>
                <a:lnTo>
                  <a:pt x="3333" y="2453"/>
                </a:lnTo>
                <a:lnTo>
                  <a:pt x="3334" y="2453"/>
                </a:lnTo>
                <a:lnTo>
                  <a:pt x="3334" y="2453"/>
                </a:lnTo>
                <a:lnTo>
                  <a:pt x="3334" y="2451"/>
                </a:lnTo>
                <a:lnTo>
                  <a:pt x="3336" y="2451"/>
                </a:lnTo>
                <a:lnTo>
                  <a:pt x="3336" y="2450"/>
                </a:lnTo>
                <a:lnTo>
                  <a:pt x="3336" y="2448"/>
                </a:lnTo>
                <a:lnTo>
                  <a:pt x="3336" y="2447"/>
                </a:lnTo>
                <a:lnTo>
                  <a:pt x="3336" y="2445"/>
                </a:lnTo>
                <a:lnTo>
                  <a:pt x="3334" y="2445"/>
                </a:lnTo>
                <a:lnTo>
                  <a:pt x="3334" y="2444"/>
                </a:lnTo>
                <a:lnTo>
                  <a:pt x="3334" y="2442"/>
                </a:lnTo>
                <a:lnTo>
                  <a:pt x="3334" y="2441"/>
                </a:lnTo>
                <a:lnTo>
                  <a:pt x="3336" y="2441"/>
                </a:lnTo>
                <a:lnTo>
                  <a:pt x="3337" y="2441"/>
                </a:lnTo>
                <a:lnTo>
                  <a:pt x="3337" y="2441"/>
                </a:lnTo>
                <a:lnTo>
                  <a:pt x="3337" y="2440"/>
                </a:lnTo>
                <a:lnTo>
                  <a:pt x="3337" y="2438"/>
                </a:lnTo>
                <a:lnTo>
                  <a:pt x="3339" y="2438"/>
                </a:lnTo>
                <a:lnTo>
                  <a:pt x="3339" y="2440"/>
                </a:lnTo>
                <a:lnTo>
                  <a:pt x="3340" y="2440"/>
                </a:lnTo>
                <a:lnTo>
                  <a:pt x="3340" y="2441"/>
                </a:lnTo>
                <a:lnTo>
                  <a:pt x="3342" y="2441"/>
                </a:lnTo>
                <a:lnTo>
                  <a:pt x="3343" y="2441"/>
                </a:lnTo>
                <a:lnTo>
                  <a:pt x="3345" y="2441"/>
                </a:lnTo>
                <a:lnTo>
                  <a:pt x="3346" y="2441"/>
                </a:lnTo>
                <a:lnTo>
                  <a:pt x="3347" y="2441"/>
                </a:lnTo>
                <a:lnTo>
                  <a:pt x="3347" y="2440"/>
                </a:lnTo>
                <a:lnTo>
                  <a:pt x="3349" y="2440"/>
                </a:lnTo>
                <a:lnTo>
                  <a:pt x="3350" y="2440"/>
                </a:lnTo>
                <a:lnTo>
                  <a:pt x="3352" y="2440"/>
                </a:lnTo>
                <a:lnTo>
                  <a:pt x="3352" y="2441"/>
                </a:lnTo>
                <a:lnTo>
                  <a:pt x="3353" y="2441"/>
                </a:lnTo>
                <a:lnTo>
                  <a:pt x="3355" y="2441"/>
                </a:lnTo>
                <a:lnTo>
                  <a:pt x="3355" y="2440"/>
                </a:lnTo>
                <a:lnTo>
                  <a:pt x="3356" y="2440"/>
                </a:lnTo>
                <a:lnTo>
                  <a:pt x="3356" y="2438"/>
                </a:lnTo>
                <a:lnTo>
                  <a:pt x="3358" y="2438"/>
                </a:lnTo>
                <a:lnTo>
                  <a:pt x="3359" y="2438"/>
                </a:lnTo>
                <a:lnTo>
                  <a:pt x="3361" y="2438"/>
                </a:lnTo>
                <a:lnTo>
                  <a:pt x="3361" y="2437"/>
                </a:lnTo>
                <a:lnTo>
                  <a:pt x="3362" y="2437"/>
                </a:lnTo>
                <a:lnTo>
                  <a:pt x="3362" y="2438"/>
                </a:lnTo>
                <a:lnTo>
                  <a:pt x="3363" y="2438"/>
                </a:lnTo>
                <a:lnTo>
                  <a:pt x="3363" y="2437"/>
                </a:lnTo>
                <a:lnTo>
                  <a:pt x="3363" y="2435"/>
                </a:lnTo>
                <a:lnTo>
                  <a:pt x="3362" y="2435"/>
                </a:lnTo>
                <a:lnTo>
                  <a:pt x="3362" y="2434"/>
                </a:lnTo>
                <a:lnTo>
                  <a:pt x="3361" y="2434"/>
                </a:lnTo>
                <a:lnTo>
                  <a:pt x="3359" y="2434"/>
                </a:lnTo>
                <a:lnTo>
                  <a:pt x="3359" y="2435"/>
                </a:lnTo>
                <a:lnTo>
                  <a:pt x="3358" y="2435"/>
                </a:lnTo>
                <a:lnTo>
                  <a:pt x="3358" y="2437"/>
                </a:lnTo>
                <a:lnTo>
                  <a:pt x="3356" y="2437"/>
                </a:lnTo>
                <a:lnTo>
                  <a:pt x="3355" y="2437"/>
                </a:lnTo>
                <a:lnTo>
                  <a:pt x="3355" y="2435"/>
                </a:lnTo>
                <a:lnTo>
                  <a:pt x="3353" y="2435"/>
                </a:lnTo>
                <a:lnTo>
                  <a:pt x="3352" y="2434"/>
                </a:lnTo>
                <a:lnTo>
                  <a:pt x="3350" y="2434"/>
                </a:lnTo>
                <a:lnTo>
                  <a:pt x="3350" y="2435"/>
                </a:lnTo>
                <a:lnTo>
                  <a:pt x="3349" y="2435"/>
                </a:lnTo>
                <a:lnTo>
                  <a:pt x="3347" y="2435"/>
                </a:lnTo>
                <a:lnTo>
                  <a:pt x="3346" y="2435"/>
                </a:lnTo>
                <a:lnTo>
                  <a:pt x="3346" y="2434"/>
                </a:lnTo>
                <a:lnTo>
                  <a:pt x="3345" y="2434"/>
                </a:lnTo>
                <a:lnTo>
                  <a:pt x="3343" y="2434"/>
                </a:lnTo>
                <a:lnTo>
                  <a:pt x="3343" y="2432"/>
                </a:lnTo>
                <a:lnTo>
                  <a:pt x="3342" y="2432"/>
                </a:lnTo>
                <a:lnTo>
                  <a:pt x="3340" y="2432"/>
                </a:lnTo>
                <a:lnTo>
                  <a:pt x="3340" y="2431"/>
                </a:lnTo>
                <a:lnTo>
                  <a:pt x="3339" y="2431"/>
                </a:lnTo>
                <a:lnTo>
                  <a:pt x="3339" y="2429"/>
                </a:lnTo>
                <a:lnTo>
                  <a:pt x="3337" y="2429"/>
                </a:lnTo>
                <a:lnTo>
                  <a:pt x="3337" y="2428"/>
                </a:lnTo>
                <a:lnTo>
                  <a:pt x="3339" y="2428"/>
                </a:lnTo>
                <a:lnTo>
                  <a:pt x="3339" y="2426"/>
                </a:lnTo>
                <a:lnTo>
                  <a:pt x="3339" y="2425"/>
                </a:lnTo>
                <a:lnTo>
                  <a:pt x="3340" y="2425"/>
                </a:lnTo>
                <a:lnTo>
                  <a:pt x="3342" y="2425"/>
                </a:lnTo>
                <a:lnTo>
                  <a:pt x="3342" y="2424"/>
                </a:lnTo>
                <a:lnTo>
                  <a:pt x="3342" y="2422"/>
                </a:lnTo>
                <a:lnTo>
                  <a:pt x="3343" y="2422"/>
                </a:lnTo>
                <a:lnTo>
                  <a:pt x="3343" y="2424"/>
                </a:lnTo>
                <a:lnTo>
                  <a:pt x="3343" y="2425"/>
                </a:lnTo>
                <a:lnTo>
                  <a:pt x="3345" y="2425"/>
                </a:lnTo>
                <a:lnTo>
                  <a:pt x="3345" y="2424"/>
                </a:lnTo>
                <a:lnTo>
                  <a:pt x="3346" y="2424"/>
                </a:lnTo>
                <a:lnTo>
                  <a:pt x="3346" y="2422"/>
                </a:lnTo>
                <a:lnTo>
                  <a:pt x="3347" y="2422"/>
                </a:lnTo>
                <a:lnTo>
                  <a:pt x="3347" y="2421"/>
                </a:lnTo>
                <a:lnTo>
                  <a:pt x="3347" y="2419"/>
                </a:lnTo>
                <a:lnTo>
                  <a:pt x="3346" y="2419"/>
                </a:lnTo>
                <a:lnTo>
                  <a:pt x="3346" y="2421"/>
                </a:lnTo>
                <a:lnTo>
                  <a:pt x="3345" y="2421"/>
                </a:lnTo>
                <a:lnTo>
                  <a:pt x="3345" y="2422"/>
                </a:lnTo>
                <a:lnTo>
                  <a:pt x="3343" y="2422"/>
                </a:lnTo>
                <a:lnTo>
                  <a:pt x="3343" y="2421"/>
                </a:lnTo>
                <a:lnTo>
                  <a:pt x="3342" y="2421"/>
                </a:lnTo>
                <a:lnTo>
                  <a:pt x="3342" y="2419"/>
                </a:lnTo>
                <a:lnTo>
                  <a:pt x="3340" y="2419"/>
                </a:lnTo>
                <a:lnTo>
                  <a:pt x="3340" y="2421"/>
                </a:lnTo>
                <a:lnTo>
                  <a:pt x="3342" y="2421"/>
                </a:lnTo>
                <a:lnTo>
                  <a:pt x="3342" y="2422"/>
                </a:lnTo>
                <a:lnTo>
                  <a:pt x="3340" y="2422"/>
                </a:lnTo>
                <a:lnTo>
                  <a:pt x="3339" y="2422"/>
                </a:lnTo>
                <a:lnTo>
                  <a:pt x="3339" y="2421"/>
                </a:lnTo>
                <a:lnTo>
                  <a:pt x="3337" y="2421"/>
                </a:lnTo>
                <a:lnTo>
                  <a:pt x="3337" y="2419"/>
                </a:lnTo>
                <a:lnTo>
                  <a:pt x="3336" y="2419"/>
                </a:lnTo>
                <a:lnTo>
                  <a:pt x="3336" y="2418"/>
                </a:lnTo>
                <a:lnTo>
                  <a:pt x="3336" y="2416"/>
                </a:lnTo>
                <a:lnTo>
                  <a:pt x="3334" y="2416"/>
                </a:lnTo>
                <a:lnTo>
                  <a:pt x="3334" y="2415"/>
                </a:lnTo>
                <a:lnTo>
                  <a:pt x="3334" y="2413"/>
                </a:lnTo>
                <a:lnTo>
                  <a:pt x="3334" y="2412"/>
                </a:lnTo>
                <a:lnTo>
                  <a:pt x="3334" y="2411"/>
                </a:lnTo>
                <a:lnTo>
                  <a:pt x="3334" y="2409"/>
                </a:lnTo>
                <a:lnTo>
                  <a:pt x="3334" y="2408"/>
                </a:lnTo>
                <a:lnTo>
                  <a:pt x="3334" y="2406"/>
                </a:lnTo>
                <a:lnTo>
                  <a:pt x="3334" y="2406"/>
                </a:lnTo>
                <a:lnTo>
                  <a:pt x="3336" y="2406"/>
                </a:lnTo>
                <a:lnTo>
                  <a:pt x="3336" y="2405"/>
                </a:lnTo>
                <a:lnTo>
                  <a:pt x="3337" y="2405"/>
                </a:lnTo>
                <a:lnTo>
                  <a:pt x="3337" y="2403"/>
                </a:lnTo>
                <a:lnTo>
                  <a:pt x="3337" y="2402"/>
                </a:lnTo>
                <a:lnTo>
                  <a:pt x="3339" y="2402"/>
                </a:lnTo>
                <a:lnTo>
                  <a:pt x="3340" y="2402"/>
                </a:lnTo>
                <a:lnTo>
                  <a:pt x="3340" y="2400"/>
                </a:lnTo>
                <a:lnTo>
                  <a:pt x="3339" y="2400"/>
                </a:lnTo>
                <a:lnTo>
                  <a:pt x="3337" y="2400"/>
                </a:lnTo>
                <a:lnTo>
                  <a:pt x="3337" y="2402"/>
                </a:lnTo>
                <a:lnTo>
                  <a:pt x="3336" y="2402"/>
                </a:lnTo>
                <a:lnTo>
                  <a:pt x="3334" y="2402"/>
                </a:lnTo>
                <a:lnTo>
                  <a:pt x="3334" y="2403"/>
                </a:lnTo>
                <a:lnTo>
                  <a:pt x="3334" y="2403"/>
                </a:lnTo>
                <a:lnTo>
                  <a:pt x="3333" y="2403"/>
                </a:lnTo>
                <a:lnTo>
                  <a:pt x="3332" y="2403"/>
                </a:lnTo>
                <a:lnTo>
                  <a:pt x="3330" y="2403"/>
                </a:lnTo>
                <a:lnTo>
                  <a:pt x="3330" y="2402"/>
                </a:lnTo>
                <a:lnTo>
                  <a:pt x="3329" y="2402"/>
                </a:lnTo>
                <a:lnTo>
                  <a:pt x="3329" y="2400"/>
                </a:lnTo>
                <a:lnTo>
                  <a:pt x="3329" y="2399"/>
                </a:lnTo>
                <a:lnTo>
                  <a:pt x="3327" y="2399"/>
                </a:lnTo>
                <a:lnTo>
                  <a:pt x="3327" y="2398"/>
                </a:lnTo>
                <a:lnTo>
                  <a:pt x="3326" y="2398"/>
                </a:lnTo>
                <a:lnTo>
                  <a:pt x="3326" y="2396"/>
                </a:lnTo>
                <a:lnTo>
                  <a:pt x="3324" y="2396"/>
                </a:lnTo>
                <a:lnTo>
                  <a:pt x="3324" y="2395"/>
                </a:lnTo>
                <a:lnTo>
                  <a:pt x="3324" y="2393"/>
                </a:lnTo>
                <a:lnTo>
                  <a:pt x="3324" y="2392"/>
                </a:lnTo>
                <a:lnTo>
                  <a:pt x="3324" y="2390"/>
                </a:lnTo>
                <a:lnTo>
                  <a:pt x="3324" y="2389"/>
                </a:lnTo>
                <a:lnTo>
                  <a:pt x="3326" y="2389"/>
                </a:lnTo>
                <a:lnTo>
                  <a:pt x="3326" y="2387"/>
                </a:lnTo>
                <a:lnTo>
                  <a:pt x="3326" y="2386"/>
                </a:lnTo>
                <a:lnTo>
                  <a:pt x="3326" y="2385"/>
                </a:lnTo>
                <a:lnTo>
                  <a:pt x="3326" y="2383"/>
                </a:lnTo>
                <a:lnTo>
                  <a:pt x="3326" y="2382"/>
                </a:lnTo>
                <a:lnTo>
                  <a:pt x="3327" y="2382"/>
                </a:lnTo>
                <a:lnTo>
                  <a:pt x="3327" y="2383"/>
                </a:lnTo>
                <a:lnTo>
                  <a:pt x="3329" y="2383"/>
                </a:lnTo>
                <a:lnTo>
                  <a:pt x="3329" y="2382"/>
                </a:lnTo>
                <a:lnTo>
                  <a:pt x="3330" y="2382"/>
                </a:lnTo>
                <a:lnTo>
                  <a:pt x="3330" y="2383"/>
                </a:lnTo>
                <a:lnTo>
                  <a:pt x="3332" y="2383"/>
                </a:lnTo>
                <a:lnTo>
                  <a:pt x="3332" y="2382"/>
                </a:lnTo>
                <a:lnTo>
                  <a:pt x="3332" y="2380"/>
                </a:lnTo>
                <a:lnTo>
                  <a:pt x="3333" y="2382"/>
                </a:lnTo>
                <a:lnTo>
                  <a:pt x="3333" y="2383"/>
                </a:lnTo>
                <a:lnTo>
                  <a:pt x="3334" y="2383"/>
                </a:lnTo>
                <a:lnTo>
                  <a:pt x="3334" y="2385"/>
                </a:lnTo>
                <a:lnTo>
                  <a:pt x="3334" y="2386"/>
                </a:lnTo>
                <a:lnTo>
                  <a:pt x="3334" y="2386"/>
                </a:lnTo>
                <a:lnTo>
                  <a:pt x="3336" y="2386"/>
                </a:lnTo>
                <a:lnTo>
                  <a:pt x="3336" y="2387"/>
                </a:lnTo>
                <a:lnTo>
                  <a:pt x="3337" y="2387"/>
                </a:lnTo>
                <a:lnTo>
                  <a:pt x="3339" y="2387"/>
                </a:lnTo>
                <a:lnTo>
                  <a:pt x="3340" y="2387"/>
                </a:lnTo>
                <a:lnTo>
                  <a:pt x="3340" y="2389"/>
                </a:lnTo>
                <a:lnTo>
                  <a:pt x="3342" y="2389"/>
                </a:lnTo>
                <a:lnTo>
                  <a:pt x="3343" y="2389"/>
                </a:lnTo>
                <a:lnTo>
                  <a:pt x="3345" y="2390"/>
                </a:lnTo>
                <a:lnTo>
                  <a:pt x="3346" y="2390"/>
                </a:lnTo>
                <a:lnTo>
                  <a:pt x="3346" y="2392"/>
                </a:lnTo>
                <a:lnTo>
                  <a:pt x="3347" y="2392"/>
                </a:lnTo>
                <a:lnTo>
                  <a:pt x="3347" y="2393"/>
                </a:lnTo>
                <a:lnTo>
                  <a:pt x="3349" y="2393"/>
                </a:lnTo>
                <a:lnTo>
                  <a:pt x="3350" y="2393"/>
                </a:lnTo>
                <a:lnTo>
                  <a:pt x="3350" y="2395"/>
                </a:lnTo>
                <a:lnTo>
                  <a:pt x="3352" y="2395"/>
                </a:lnTo>
                <a:lnTo>
                  <a:pt x="3353" y="2395"/>
                </a:lnTo>
                <a:lnTo>
                  <a:pt x="3353" y="2396"/>
                </a:lnTo>
                <a:lnTo>
                  <a:pt x="3355" y="2396"/>
                </a:lnTo>
                <a:lnTo>
                  <a:pt x="3355" y="2398"/>
                </a:lnTo>
                <a:lnTo>
                  <a:pt x="3356" y="2398"/>
                </a:lnTo>
                <a:lnTo>
                  <a:pt x="3358" y="2398"/>
                </a:lnTo>
                <a:lnTo>
                  <a:pt x="3358" y="2399"/>
                </a:lnTo>
                <a:lnTo>
                  <a:pt x="3359" y="2399"/>
                </a:lnTo>
                <a:lnTo>
                  <a:pt x="3359" y="2400"/>
                </a:lnTo>
                <a:lnTo>
                  <a:pt x="3361" y="2400"/>
                </a:lnTo>
                <a:lnTo>
                  <a:pt x="3361" y="2402"/>
                </a:lnTo>
                <a:lnTo>
                  <a:pt x="3362" y="2402"/>
                </a:lnTo>
                <a:lnTo>
                  <a:pt x="3362" y="2403"/>
                </a:lnTo>
                <a:lnTo>
                  <a:pt x="3363" y="2403"/>
                </a:lnTo>
                <a:lnTo>
                  <a:pt x="3363" y="2405"/>
                </a:lnTo>
                <a:lnTo>
                  <a:pt x="3363" y="2406"/>
                </a:lnTo>
                <a:lnTo>
                  <a:pt x="3365" y="2406"/>
                </a:lnTo>
                <a:lnTo>
                  <a:pt x="3365" y="2406"/>
                </a:lnTo>
                <a:lnTo>
                  <a:pt x="3366" y="2406"/>
                </a:lnTo>
                <a:lnTo>
                  <a:pt x="3366" y="2408"/>
                </a:lnTo>
                <a:lnTo>
                  <a:pt x="3368" y="2408"/>
                </a:lnTo>
                <a:lnTo>
                  <a:pt x="3368" y="2409"/>
                </a:lnTo>
                <a:lnTo>
                  <a:pt x="3369" y="2409"/>
                </a:lnTo>
                <a:lnTo>
                  <a:pt x="3369" y="2409"/>
                </a:lnTo>
                <a:lnTo>
                  <a:pt x="3371" y="2409"/>
                </a:lnTo>
                <a:lnTo>
                  <a:pt x="3372" y="2409"/>
                </a:lnTo>
                <a:lnTo>
                  <a:pt x="3372" y="2411"/>
                </a:lnTo>
                <a:lnTo>
                  <a:pt x="3374" y="2411"/>
                </a:lnTo>
                <a:lnTo>
                  <a:pt x="3375" y="2411"/>
                </a:lnTo>
                <a:lnTo>
                  <a:pt x="3376" y="2411"/>
                </a:lnTo>
                <a:lnTo>
                  <a:pt x="3378" y="2411"/>
                </a:lnTo>
                <a:lnTo>
                  <a:pt x="3378" y="2412"/>
                </a:lnTo>
                <a:lnTo>
                  <a:pt x="3379" y="2412"/>
                </a:lnTo>
                <a:lnTo>
                  <a:pt x="3381" y="2412"/>
                </a:lnTo>
                <a:lnTo>
                  <a:pt x="3382" y="2412"/>
                </a:lnTo>
                <a:lnTo>
                  <a:pt x="3382" y="2411"/>
                </a:lnTo>
                <a:lnTo>
                  <a:pt x="3381" y="2411"/>
                </a:lnTo>
                <a:lnTo>
                  <a:pt x="3379" y="2411"/>
                </a:lnTo>
                <a:lnTo>
                  <a:pt x="3379" y="2409"/>
                </a:lnTo>
                <a:lnTo>
                  <a:pt x="3378" y="2409"/>
                </a:lnTo>
                <a:lnTo>
                  <a:pt x="3376" y="2409"/>
                </a:lnTo>
                <a:lnTo>
                  <a:pt x="3375" y="2409"/>
                </a:lnTo>
                <a:lnTo>
                  <a:pt x="3374" y="2409"/>
                </a:lnTo>
                <a:lnTo>
                  <a:pt x="3374" y="2408"/>
                </a:lnTo>
                <a:lnTo>
                  <a:pt x="3372" y="2408"/>
                </a:lnTo>
                <a:lnTo>
                  <a:pt x="3372" y="2406"/>
                </a:lnTo>
                <a:lnTo>
                  <a:pt x="3374" y="2406"/>
                </a:lnTo>
                <a:lnTo>
                  <a:pt x="3374" y="2406"/>
                </a:lnTo>
                <a:lnTo>
                  <a:pt x="3372" y="2406"/>
                </a:lnTo>
                <a:lnTo>
                  <a:pt x="3372" y="2406"/>
                </a:lnTo>
                <a:lnTo>
                  <a:pt x="3371" y="2406"/>
                </a:lnTo>
                <a:lnTo>
                  <a:pt x="3371" y="2408"/>
                </a:lnTo>
                <a:lnTo>
                  <a:pt x="3369" y="2408"/>
                </a:lnTo>
                <a:lnTo>
                  <a:pt x="3369" y="2408"/>
                </a:lnTo>
                <a:lnTo>
                  <a:pt x="3369" y="2406"/>
                </a:lnTo>
                <a:lnTo>
                  <a:pt x="3368" y="2406"/>
                </a:lnTo>
                <a:lnTo>
                  <a:pt x="3368" y="2406"/>
                </a:lnTo>
                <a:lnTo>
                  <a:pt x="3366" y="2406"/>
                </a:lnTo>
                <a:lnTo>
                  <a:pt x="3366" y="2405"/>
                </a:lnTo>
                <a:lnTo>
                  <a:pt x="3365" y="2405"/>
                </a:lnTo>
                <a:lnTo>
                  <a:pt x="3365" y="2403"/>
                </a:lnTo>
                <a:lnTo>
                  <a:pt x="3365" y="2402"/>
                </a:lnTo>
                <a:lnTo>
                  <a:pt x="3363" y="2402"/>
                </a:lnTo>
                <a:lnTo>
                  <a:pt x="3363" y="2400"/>
                </a:lnTo>
                <a:lnTo>
                  <a:pt x="3362" y="2400"/>
                </a:lnTo>
                <a:lnTo>
                  <a:pt x="3362" y="2399"/>
                </a:lnTo>
                <a:lnTo>
                  <a:pt x="3362" y="2398"/>
                </a:lnTo>
                <a:lnTo>
                  <a:pt x="3361" y="2398"/>
                </a:lnTo>
                <a:lnTo>
                  <a:pt x="3362" y="2396"/>
                </a:lnTo>
                <a:lnTo>
                  <a:pt x="3362" y="2395"/>
                </a:lnTo>
                <a:lnTo>
                  <a:pt x="3362" y="2393"/>
                </a:lnTo>
                <a:lnTo>
                  <a:pt x="3361" y="2393"/>
                </a:lnTo>
                <a:lnTo>
                  <a:pt x="3361" y="2395"/>
                </a:lnTo>
                <a:lnTo>
                  <a:pt x="3361" y="2396"/>
                </a:lnTo>
                <a:lnTo>
                  <a:pt x="3359" y="2396"/>
                </a:lnTo>
                <a:lnTo>
                  <a:pt x="3359" y="2395"/>
                </a:lnTo>
                <a:lnTo>
                  <a:pt x="3358" y="2395"/>
                </a:lnTo>
                <a:lnTo>
                  <a:pt x="3356" y="2395"/>
                </a:lnTo>
                <a:lnTo>
                  <a:pt x="3356" y="2393"/>
                </a:lnTo>
                <a:lnTo>
                  <a:pt x="3356" y="2392"/>
                </a:lnTo>
                <a:lnTo>
                  <a:pt x="3355" y="2392"/>
                </a:lnTo>
                <a:lnTo>
                  <a:pt x="3355" y="2390"/>
                </a:lnTo>
                <a:lnTo>
                  <a:pt x="3353" y="2390"/>
                </a:lnTo>
                <a:lnTo>
                  <a:pt x="3353" y="2389"/>
                </a:lnTo>
                <a:lnTo>
                  <a:pt x="3352" y="2389"/>
                </a:lnTo>
                <a:lnTo>
                  <a:pt x="3350" y="2389"/>
                </a:lnTo>
                <a:lnTo>
                  <a:pt x="3349" y="2389"/>
                </a:lnTo>
                <a:lnTo>
                  <a:pt x="3349" y="2387"/>
                </a:lnTo>
                <a:lnTo>
                  <a:pt x="3347" y="2387"/>
                </a:lnTo>
                <a:lnTo>
                  <a:pt x="3347" y="2386"/>
                </a:lnTo>
                <a:lnTo>
                  <a:pt x="3346" y="2386"/>
                </a:lnTo>
                <a:lnTo>
                  <a:pt x="3345" y="2386"/>
                </a:lnTo>
                <a:lnTo>
                  <a:pt x="3345" y="2385"/>
                </a:lnTo>
                <a:lnTo>
                  <a:pt x="3345" y="2383"/>
                </a:lnTo>
                <a:lnTo>
                  <a:pt x="3343" y="2383"/>
                </a:lnTo>
                <a:lnTo>
                  <a:pt x="3343" y="2382"/>
                </a:lnTo>
                <a:lnTo>
                  <a:pt x="3342" y="2382"/>
                </a:lnTo>
                <a:lnTo>
                  <a:pt x="3342" y="2380"/>
                </a:lnTo>
                <a:lnTo>
                  <a:pt x="3340" y="2380"/>
                </a:lnTo>
                <a:lnTo>
                  <a:pt x="3339" y="2380"/>
                </a:lnTo>
                <a:lnTo>
                  <a:pt x="3339" y="2379"/>
                </a:lnTo>
                <a:lnTo>
                  <a:pt x="3337" y="2379"/>
                </a:lnTo>
                <a:lnTo>
                  <a:pt x="3337" y="2377"/>
                </a:lnTo>
                <a:lnTo>
                  <a:pt x="3336" y="2377"/>
                </a:lnTo>
                <a:lnTo>
                  <a:pt x="3336" y="2376"/>
                </a:lnTo>
                <a:lnTo>
                  <a:pt x="3334" y="2376"/>
                </a:lnTo>
                <a:lnTo>
                  <a:pt x="3334" y="2374"/>
                </a:lnTo>
                <a:lnTo>
                  <a:pt x="3334" y="2374"/>
                </a:lnTo>
                <a:lnTo>
                  <a:pt x="3333" y="2374"/>
                </a:lnTo>
                <a:lnTo>
                  <a:pt x="3333" y="2376"/>
                </a:lnTo>
                <a:lnTo>
                  <a:pt x="3332" y="2376"/>
                </a:lnTo>
                <a:lnTo>
                  <a:pt x="3332" y="2374"/>
                </a:lnTo>
                <a:lnTo>
                  <a:pt x="3330" y="2374"/>
                </a:lnTo>
                <a:lnTo>
                  <a:pt x="3330" y="2373"/>
                </a:lnTo>
                <a:lnTo>
                  <a:pt x="3332" y="2373"/>
                </a:lnTo>
                <a:lnTo>
                  <a:pt x="3333" y="2373"/>
                </a:lnTo>
                <a:lnTo>
                  <a:pt x="3333" y="2371"/>
                </a:lnTo>
                <a:lnTo>
                  <a:pt x="3333" y="2371"/>
                </a:lnTo>
                <a:lnTo>
                  <a:pt x="3333" y="2370"/>
                </a:lnTo>
                <a:lnTo>
                  <a:pt x="3333" y="2369"/>
                </a:lnTo>
                <a:lnTo>
                  <a:pt x="3332" y="2369"/>
                </a:lnTo>
                <a:lnTo>
                  <a:pt x="3332" y="2367"/>
                </a:lnTo>
                <a:lnTo>
                  <a:pt x="3332" y="2366"/>
                </a:lnTo>
                <a:lnTo>
                  <a:pt x="3332" y="2364"/>
                </a:lnTo>
                <a:lnTo>
                  <a:pt x="3333" y="2364"/>
                </a:lnTo>
                <a:lnTo>
                  <a:pt x="3333" y="2363"/>
                </a:lnTo>
                <a:lnTo>
                  <a:pt x="3332" y="2363"/>
                </a:lnTo>
                <a:lnTo>
                  <a:pt x="3332" y="2361"/>
                </a:lnTo>
                <a:lnTo>
                  <a:pt x="3332" y="2360"/>
                </a:lnTo>
                <a:lnTo>
                  <a:pt x="3333" y="2360"/>
                </a:lnTo>
                <a:lnTo>
                  <a:pt x="3333" y="2358"/>
                </a:lnTo>
                <a:lnTo>
                  <a:pt x="3332" y="2358"/>
                </a:lnTo>
                <a:lnTo>
                  <a:pt x="3332" y="2357"/>
                </a:lnTo>
                <a:lnTo>
                  <a:pt x="3332" y="2356"/>
                </a:lnTo>
                <a:lnTo>
                  <a:pt x="3332" y="2354"/>
                </a:lnTo>
                <a:lnTo>
                  <a:pt x="3333" y="2354"/>
                </a:lnTo>
                <a:lnTo>
                  <a:pt x="3334" y="2354"/>
                </a:lnTo>
                <a:lnTo>
                  <a:pt x="3334" y="2356"/>
                </a:lnTo>
                <a:lnTo>
                  <a:pt x="3334" y="2356"/>
                </a:lnTo>
                <a:lnTo>
                  <a:pt x="3336" y="2356"/>
                </a:lnTo>
                <a:lnTo>
                  <a:pt x="3337" y="2356"/>
                </a:lnTo>
                <a:lnTo>
                  <a:pt x="3339" y="2356"/>
                </a:lnTo>
                <a:lnTo>
                  <a:pt x="3340" y="2356"/>
                </a:lnTo>
                <a:lnTo>
                  <a:pt x="3342" y="2356"/>
                </a:lnTo>
                <a:lnTo>
                  <a:pt x="3343" y="2356"/>
                </a:lnTo>
                <a:lnTo>
                  <a:pt x="3345" y="2356"/>
                </a:lnTo>
                <a:lnTo>
                  <a:pt x="3345" y="2357"/>
                </a:lnTo>
                <a:lnTo>
                  <a:pt x="3345" y="2358"/>
                </a:lnTo>
                <a:lnTo>
                  <a:pt x="3346" y="2358"/>
                </a:lnTo>
                <a:lnTo>
                  <a:pt x="3347" y="2358"/>
                </a:lnTo>
                <a:lnTo>
                  <a:pt x="3347" y="2360"/>
                </a:lnTo>
                <a:lnTo>
                  <a:pt x="3349" y="2360"/>
                </a:lnTo>
                <a:lnTo>
                  <a:pt x="3350" y="2360"/>
                </a:lnTo>
                <a:lnTo>
                  <a:pt x="3352" y="2360"/>
                </a:lnTo>
                <a:lnTo>
                  <a:pt x="3352" y="2358"/>
                </a:lnTo>
                <a:lnTo>
                  <a:pt x="3353" y="2358"/>
                </a:lnTo>
                <a:lnTo>
                  <a:pt x="3355" y="2360"/>
                </a:lnTo>
                <a:lnTo>
                  <a:pt x="3356" y="2360"/>
                </a:lnTo>
                <a:lnTo>
                  <a:pt x="3358" y="2360"/>
                </a:lnTo>
                <a:lnTo>
                  <a:pt x="3359" y="2360"/>
                </a:lnTo>
                <a:lnTo>
                  <a:pt x="3361" y="2360"/>
                </a:lnTo>
                <a:lnTo>
                  <a:pt x="3361" y="2361"/>
                </a:lnTo>
                <a:lnTo>
                  <a:pt x="3362" y="2361"/>
                </a:lnTo>
                <a:lnTo>
                  <a:pt x="3362" y="2363"/>
                </a:lnTo>
                <a:lnTo>
                  <a:pt x="3363" y="2363"/>
                </a:lnTo>
                <a:lnTo>
                  <a:pt x="3365" y="2363"/>
                </a:lnTo>
                <a:lnTo>
                  <a:pt x="3365" y="2364"/>
                </a:lnTo>
                <a:lnTo>
                  <a:pt x="3366" y="2364"/>
                </a:lnTo>
                <a:lnTo>
                  <a:pt x="3366" y="2363"/>
                </a:lnTo>
                <a:lnTo>
                  <a:pt x="3365" y="2363"/>
                </a:lnTo>
                <a:lnTo>
                  <a:pt x="3365" y="2361"/>
                </a:lnTo>
                <a:lnTo>
                  <a:pt x="3363" y="2361"/>
                </a:lnTo>
                <a:lnTo>
                  <a:pt x="3362" y="2361"/>
                </a:lnTo>
                <a:lnTo>
                  <a:pt x="3362" y="2360"/>
                </a:lnTo>
                <a:lnTo>
                  <a:pt x="3361" y="2360"/>
                </a:lnTo>
                <a:lnTo>
                  <a:pt x="3361" y="2358"/>
                </a:lnTo>
                <a:lnTo>
                  <a:pt x="3359" y="2358"/>
                </a:lnTo>
                <a:lnTo>
                  <a:pt x="3358" y="2358"/>
                </a:lnTo>
                <a:lnTo>
                  <a:pt x="3356" y="2358"/>
                </a:lnTo>
                <a:lnTo>
                  <a:pt x="3355" y="2358"/>
                </a:lnTo>
                <a:lnTo>
                  <a:pt x="3355" y="2357"/>
                </a:lnTo>
                <a:lnTo>
                  <a:pt x="3353" y="2357"/>
                </a:lnTo>
                <a:lnTo>
                  <a:pt x="3353" y="2356"/>
                </a:lnTo>
                <a:lnTo>
                  <a:pt x="3352" y="2356"/>
                </a:lnTo>
                <a:lnTo>
                  <a:pt x="3352" y="2357"/>
                </a:lnTo>
                <a:lnTo>
                  <a:pt x="3350" y="2357"/>
                </a:lnTo>
                <a:lnTo>
                  <a:pt x="3350" y="2358"/>
                </a:lnTo>
                <a:lnTo>
                  <a:pt x="3349" y="2358"/>
                </a:lnTo>
                <a:lnTo>
                  <a:pt x="3349" y="2357"/>
                </a:lnTo>
                <a:lnTo>
                  <a:pt x="3347" y="2357"/>
                </a:lnTo>
                <a:lnTo>
                  <a:pt x="3346" y="2357"/>
                </a:lnTo>
                <a:lnTo>
                  <a:pt x="3346" y="2356"/>
                </a:lnTo>
                <a:lnTo>
                  <a:pt x="3346" y="2354"/>
                </a:lnTo>
                <a:lnTo>
                  <a:pt x="3345" y="2354"/>
                </a:lnTo>
                <a:lnTo>
                  <a:pt x="3343" y="2354"/>
                </a:lnTo>
                <a:lnTo>
                  <a:pt x="3342" y="2354"/>
                </a:lnTo>
                <a:lnTo>
                  <a:pt x="3340" y="2354"/>
                </a:lnTo>
                <a:lnTo>
                  <a:pt x="3339" y="2354"/>
                </a:lnTo>
                <a:lnTo>
                  <a:pt x="3337" y="2354"/>
                </a:lnTo>
                <a:lnTo>
                  <a:pt x="3336" y="2354"/>
                </a:lnTo>
                <a:lnTo>
                  <a:pt x="3336" y="2353"/>
                </a:lnTo>
                <a:lnTo>
                  <a:pt x="3334" y="2353"/>
                </a:lnTo>
                <a:lnTo>
                  <a:pt x="3334" y="2353"/>
                </a:lnTo>
                <a:lnTo>
                  <a:pt x="3333" y="2353"/>
                </a:lnTo>
                <a:lnTo>
                  <a:pt x="3332" y="2353"/>
                </a:lnTo>
                <a:lnTo>
                  <a:pt x="3330" y="2353"/>
                </a:lnTo>
                <a:lnTo>
                  <a:pt x="3330" y="2354"/>
                </a:lnTo>
                <a:lnTo>
                  <a:pt x="3330" y="2356"/>
                </a:lnTo>
                <a:lnTo>
                  <a:pt x="3330" y="2357"/>
                </a:lnTo>
                <a:lnTo>
                  <a:pt x="3330" y="2358"/>
                </a:lnTo>
                <a:lnTo>
                  <a:pt x="3330" y="2360"/>
                </a:lnTo>
                <a:lnTo>
                  <a:pt x="3330" y="2361"/>
                </a:lnTo>
                <a:lnTo>
                  <a:pt x="3330" y="2363"/>
                </a:lnTo>
                <a:lnTo>
                  <a:pt x="3329" y="2363"/>
                </a:lnTo>
                <a:lnTo>
                  <a:pt x="3329" y="2361"/>
                </a:lnTo>
                <a:lnTo>
                  <a:pt x="3327" y="2361"/>
                </a:lnTo>
                <a:lnTo>
                  <a:pt x="3327" y="2360"/>
                </a:lnTo>
                <a:lnTo>
                  <a:pt x="3327" y="2358"/>
                </a:lnTo>
                <a:lnTo>
                  <a:pt x="3326" y="2358"/>
                </a:lnTo>
                <a:lnTo>
                  <a:pt x="3326" y="2360"/>
                </a:lnTo>
                <a:lnTo>
                  <a:pt x="3326" y="2361"/>
                </a:lnTo>
                <a:lnTo>
                  <a:pt x="3326" y="2363"/>
                </a:lnTo>
                <a:lnTo>
                  <a:pt x="3327" y="2363"/>
                </a:lnTo>
                <a:lnTo>
                  <a:pt x="3327" y="2364"/>
                </a:lnTo>
                <a:lnTo>
                  <a:pt x="3327" y="2366"/>
                </a:lnTo>
                <a:lnTo>
                  <a:pt x="3327" y="2367"/>
                </a:lnTo>
                <a:lnTo>
                  <a:pt x="3327" y="2369"/>
                </a:lnTo>
                <a:lnTo>
                  <a:pt x="3327" y="2370"/>
                </a:lnTo>
                <a:lnTo>
                  <a:pt x="3327" y="2371"/>
                </a:lnTo>
                <a:lnTo>
                  <a:pt x="3327" y="2371"/>
                </a:lnTo>
                <a:lnTo>
                  <a:pt x="3326" y="2371"/>
                </a:lnTo>
                <a:lnTo>
                  <a:pt x="3324" y="2371"/>
                </a:lnTo>
                <a:lnTo>
                  <a:pt x="3323" y="2371"/>
                </a:lnTo>
                <a:lnTo>
                  <a:pt x="3323" y="2371"/>
                </a:lnTo>
                <a:lnTo>
                  <a:pt x="3321" y="2371"/>
                </a:lnTo>
                <a:lnTo>
                  <a:pt x="3320" y="2371"/>
                </a:lnTo>
                <a:lnTo>
                  <a:pt x="3320" y="2370"/>
                </a:lnTo>
                <a:lnTo>
                  <a:pt x="3320" y="2369"/>
                </a:lnTo>
                <a:lnTo>
                  <a:pt x="3320" y="2367"/>
                </a:lnTo>
                <a:lnTo>
                  <a:pt x="3319" y="2367"/>
                </a:lnTo>
                <a:lnTo>
                  <a:pt x="3319" y="2366"/>
                </a:lnTo>
                <a:lnTo>
                  <a:pt x="3319" y="2364"/>
                </a:lnTo>
                <a:lnTo>
                  <a:pt x="3319" y="2363"/>
                </a:lnTo>
                <a:lnTo>
                  <a:pt x="3317" y="2363"/>
                </a:lnTo>
                <a:lnTo>
                  <a:pt x="3317" y="2361"/>
                </a:lnTo>
                <a:lnTo>
                  <a:pt x="3317" y="2360"/>
                </a:lnTo>
                <a:lnTo>
                  <a:pt x="3316" y="2360"/>
                </a:lnTo>
                <a:lnTo>
                  <a:pt x="3316" y="2358"/>
                </a:lnTo>
                <a:lnTo>
                  <a:pt x="3314" y="2358"/>
                </a:lnTo>
                <a:lnTo>
                  <a:pt x="3314" y="2357"/>
                </a:lnTo>
                <a:lnTo>
                  <a:pt x="3314" y="2356"/>
                </a:lnTo>
                <a:lnTo>
                  <a:pt x="3313" y="2356"/>
                </a:lnTo>
                <a:lnTo>
                  <a:pt x="3313" y="2354"/>
                </a:lnTo>
                <a:lnTo>
                  <a:pt x="3313" y="2353"/>
                </a:lnTo>
                <a:lnTo>
                  <a:pt x="3311" y="2353"/>
                </a:lnTo>
                <a:lnTo>
                  <a:pt x="3311" y="2351"/>
                </a:lnTo>
                <a:lnTo>
                  <a:pt x="3311" y="2350"/>
                </a:lnTo>
                <a:lnTo>
                  <a:pt x="3311" y="2348"/>
                </a:lnTo>
                <a:lnTo>
                  <a:pt x="3313" y="2348"/>
                </a:lnTo>
                <a:lnTo>
                  <a:pt x="3313" y="2347"/>
                </a:lnTo>
                <a:lnTo>
                  <a:pt x="3314" y="2345"/>
                </a:lnTo>
                <a:lnTo>
                  <a:pt x="3316" y="2345"/>
                </a:lnTo>
                <a:lnTo>
                  <a:pt x="3316" y="2344"/>
                </a:lnTo>
                <a:lnTo>
                  <a:pt x="3317" y="2344"/>
                </a:lnTo>
                <a:lnTo>
                  <a:pt x="3319" y="2344"/>
                </a:lnTo>
                <a:lnTo>
                  <a:pt x="3319" y="2345"/>
                </a:lnTo>
                <a:lnTo>
                  <a:pt x="3319" y="2347"/>
                </a:lnTo>
                <a:lnTo>
                  <a:pt x="3319" y="2348"/>
                </a:lnTo>
                <a:lnTo>
                  <a:pt x="3320" y="2348"/>
                </a:lnTo>
                <a:lnTo>
                  <a:pt x="3320" y="2350"/>
                </a:lnTo>
                <a:lnTo>
                  <a:pt x="3321" y="2350"/>
                </a:lnTo>
                <a:lnTo>
                  <a:pt x="3321" y="2351"/>
                </a:lnTo>
                <a:lnTo>
                  <a:pt x="3321" y="2353"/>
                </a:lnTo>
                <a:lnTo>
                  <a:pt x="3323" y="2353"/>
                </a:lnTo>
                <a:lnTo>
                  <a:pt x="3324" y="2353"/>
                </a:lnTo>
                <a:lnTo>
                  <a:pt x="3324" y="2351"/>
                </a:lnTo>
                <a:lnTo>
                  <a:pt x="3323" y="2351"/>
                </a:lnTo>
                <a:lnTo>
                  <a:pt x="3323" y="2350"/>
                </a:lnTo>
                <a:lnTo>
                  <a:pt x="3323" y="2348"/>
                </a:lnTo>
                <a:lnTo>
                  <a:pt x="3323" y="2347"/>
                </a:lnTo>
                <a:lnTo>
                  <a:pt x="3321" y="2347"/>
                </a:lnTo>
                <a:lnTo>
                  <a:pt x="3321" y="2345"/>
                </a:lnTo>
                <a:lnTo>
                  <a:pt x="3323" y="2345"/>
                </a:lnTo>
                <a:lnTo>
                  <a:pt x="3323" y="2344"/>
                </a:lnTo>
                <a:lnTo>
                  <a:pt x="3324" y="2344"/>
                </a:lnTo>
                <a:lnTo>
                  <a:pt x="3324" y="2343"/>
                </a:lnTo>
                <a:lnTo>
                  <a:pt x="3324" y="2341"/>
                </a:lnTo>
                <a:lnTo>
                  <a:pt x="3326" y="2341"/>
                </a:lnTo>
                <a:lnTo>
                  <a:pt x="3326" y="2340"/>
                </a:lnTo>
                <a:lnTo>
                  <a:pt x="3324" y="2340"/>
                </a:lnTo>
                <a:lnTo>
                  <a:pt x="3324" y="2341"/>
                </a:lnTo>
                <a:lnTo>
                  <a:pt x="3323" y="2341"/>
                </a:lnTo>
                <a:lnTo>
                  <a:pt x="3323" y="2343"/>
                </a:lnTo>
                <a:lnTo>
                  <a:pt x="3321" y="2343"/>
                </a:lnTo>
                <a:lnTo>
                  <a:pt x="3320" y="2343"/>
                </a:lnTo>
                <a:lnTo>
                  <a:pt x="3320" y="2341"/>
                </a:lnTo>
                <a:lnTo>
                  <a:pt x="3320" y="2340"/>
                </a:lnTo>
                <a:lnTo>
                  <a:pt x="3319" y="2340"/>
                </a:lnTo>
                <a:lnTo>
                  <a:pt x="3319" y="2338"/>
                </a:lnTo>
                <a:lnTo>
                  <a:pt x="3317" y="2338"/>
                </a:lnTo>
                <a:lnTo>
                  <a:pt x="3319" y="2337"/>
                </a:lnTo>
                <a:lnTo>
                  <a:pt x="3319" y="2337"/>
                </a:lnTo>
                <a:lnTo>
                  <a:pt x="3317" y="2337"/>
                </a:lnTo>
                <a:lnTo>
                  <a:pt x="3317" y="2335"/>
                </a:lnTo>
                <a:lnTo>
                  <a:pt x="3317" y="2334"/>
                </a:lnTo>
                <a:lnTo>
                  <a:pt x="3319" y="2334"/>
                </a:lnTo>
                <a:lnTo>
                  <a:pt x="3319" y="2332"/>
                </a:lnTo>
                <a:lnTo>
                  <a:pt x="3317" y="2332"/>
                </a:lnTo>
                <a:lnTo>
                  <a:pt x="3317" y="2334"/>
                </a:lnTo>
                <a:lnTo>
                  <a:pt x="3316" y="2334"/>
                </a:lnTo>
                <a:lnTo>
                  <a:pt x="3316" y="2335"/>
                </a:lnTo>
                <a:lnTo>
                  <a:pt x="3314" y="2335"/>
                </a:lnTo>
                <a:lnTo>
                  <a:pt x="3314" y="2337"/>
                </a:lnTo>
                <a:lnTo>
                  <a:pt x="3314" y="2337"/>
                </a:lnTo>
                <a:lnTo>
                  <a:pt x="3314" y="2338"/>
                </a:lnTo>
                <a:lnTo>
                  <a:pt x="3314" y="2340"/>
                </a:lnTo>
                <a:lnTo>
                  <a:pt x="3316" y="2340"/>
                </a:lnTo>
                <a:lnTo>
                  <a:pt x="3316" y="2341"/>
                </a:lnTo>
                <a:lnTo>
                  <a:pt x="3316" y="2343"/>
                </a:lnTo>
                <a:lnTo>
                  <a:pt x="3314" y="2343"/>
                </a:lnTo>
                <a:lnTo>
                  <a:pt x="3313" y="2343"/>
                </a:lnTo>
                <a:lnTo>
                  <a:pt x="3313" y="2344"/>
                </a:lnTo>
                <a:lnTo>
                  <a:pt x="3311" y="2344"/>
                </a:lnTo>
                <a:lnTo>
                  <a:pt x="3310" y="2344"/>
                </a:lnTo>
                <a:lnTo>
                  <a:pt x="3310" y="2345"/>
                </a:lnTo>
                <a:lnTo>
                  <a:pt x="3308" y="2345"/>
                </a:lnTo>
                <a:lnTo>
                  <a:pt x="3308" y="2347"/>
                </a:lnTo>
                <a:lnTo>
                  <a:pt x="3307" y="2347"/>
                </a:lnTo>
                <a:lnTo>
                  <a:pt x="3307" y="2345"/>
                </a:lnTo>
                <a:lnTo>
                  <a:pt x="3306" y="2345"/>
                </a:lnTo>
                <a:lnTo>
                  <a:pt x="3306" y="2344"/>
                </a:lnTo>
                <a:lnTo>
                  <a:pt x="3304" y="2344"/>
                </a:lnTo>
                <a:lnTo>
                  <a:pt x="3304" y="2343"/>
                </a:lnTo>
                <a:lnTo>
                  <a:pt x="3303" y="2343"/>
                </a:lnTo>
                <a:lnTo>
                  <a:pt x="3303" y="2341"/>
                </a:lnTo>
                <a:lnTo>
                  <a:pt x="3303" y="2340"/>
                </a:lnTo>
                <a:lnTo>
                  <a:pt x="3301" y="2340"/>
                </a:lnTo>
                <a:lnTo>
                  <a:pt x="3301" y="2338"/>
                </a:lnTo>
                <a:lnTo>
                  <a:pt x="3303" y="2338"/>
                </a:lnTo>
                <a:lnTo>
                  <a:pt x="3304" y="2338"/>
                </a:lnTo>
                <a:lnTo>
                  <a:pt x="3304" y="2337"/>
                </a:lnTo>
                <a:lnTo>
                  <a:pt x="3303" y="2337"/>
                </a:lnTo>
                <a:lnTo>
                  <a:pt x="3301" y="2337"/>
                </a:lnTo>
                <a:lnTo>
                  <a:pt x="3301" y="2338"/>
                </a:lnTo>
                <a:lnTo>
                  <a:pt x="3300" y="2338"/>
                </a:lnTo>
                <a:lnTo>
                  <a:pt x="3300" y="2337"/>
                </a:lnTo>
                <a:lnTo>
                  <a:pt x="3300" y="2337"/>
                </a:lnTo>
                <a:lnTo>
                  <a:pt x="3300" y="2337"/>
                </a:lnTo>
                <a:lnTo>
                  <a:pt x="3300" y="2335"/>
                </a:lnTo>
                <a:lnTo>
                  <a:pt x="3300" y="2334"/>
                </a:lnTo>
                <a:lnTo>
                  <a:pt x="3298" y="2334"/>
                </a:lnTo>
                <a:lnTo>
                  <a:pt x="3298" y="2335"/>
                </a:lnTo>
                <a:lnTo>
                  <a:pt x="3297" y="2335"/>
                </a:lnTo>
                <a:lnTo>
                  <a:pt x="3297" y="2334"/>
                </a:lnTo>
                <a:lnTo>
                  <a:pt x="3297" y="2332"/>
                </a:lnTo>
                <a:lnTo>
                  <a:pt x="3297" y="2331"/>
                </a:lnTo>
                <a:lnTo>
                  <a:pt x="3295" y="2331"/>
                </a:lnTo>
                <a:lnTo>
                  <a:pt x="3295" y="2329"/>
                </a:lnTo>
                <a:lnTo>
                  <a:pt x="3295" y="2328"/>
                </a:lnTo>
                <a:lnTo>
                  <a:pt x="3295" y="2327"/>
                </a:lnTo>
                <a:lnTo>
                  <a:pt x="3295" y="2325"/>
                </a:lnTo>
                <a:lnTo>
                  <a:pt x="3295" y="2324"/>
                </a:lnTo>
                <a:lnTo>
                  <a:pt x="3295" y="2322"/>
                </a:lnTo>
                <a:lnTo>
                  <a:pt x="3295" y="2321"/>
                </a:lnTo>
                <a:lnTo>
                  <a:pt x="3295" y="2319"/>
                </a:lnTo>
                <a:lnTo>
                  <a:pt x="3294" y="2319"/>
                </a:lnTo>
                <a:lnTo>
                  <a:pt x="3294" y="2318"/>
                </a:lnTo>
                <a:lnTo>
                  <a:pt x="3294" y="2316"/>
                </a:lnTo>
                <a:lnTo>
                  <a:pt x="3295" y="2316"/>
                </a:lnTo>
                <a:lnTo>
                  <a:pt x="3295" y="2315"/>
                </a:lnTo>
                <a:lnTo>
                  <a:pt x="3295" y="2314"/>
                </a:lnTo>
                <a:lnTo>
                  <a:pt x="3295" y="2312"/>
                </a:lnTo>
                <a:lnTo>
                  <a:pt x="3297" y="2312"/>
                </a:lnTo>
                <a:lnTo>
                  <a:pt x="3297" y="2311"/>
                </a:lnTo>
                <a:lnTo>
                  <a:pt x="3297" y="2309"/>
                </a:lnTo>
                <a:lnTo>
                  <a:pt x="3297" y="2308"/>
                </a:lnTo>
                <a:lnTo>
                  <a:pt x="3297" y="2306"/>
                </a:lnTo>
                <a:lnTo>
                  <a:pt x="3297" y="2305"/>
                </a:lnTo>
                <a:lnTo>
                  <a:pt x="3295" y="2305"/>
                </a:lnTo>
                <a:lnTo>
                  <a:pt x="3295" y="2303"/>
                </a:lnTo>
                <a:lnTo>
                  <a:pt x="3297" y="2303"/>
                </a:lnTo>
                <a:lnTo>
                  <a:pt x="3298" y="2303"/>
                </a:lnTo>
                <a:lnTo>
                  <a:pt x="3298" y="2302"/>
                </a:lnTo>
                <a:lnTo>
                  <a:pt x="3300" y="2302"/>
                </a:lnTo>
                <a:lnTo>
                  <a:pt x="3300" y="2302"/>
                </a:lnTo>
                <a:lnTo>
                  <a:pt x="3300" y="2302"/>
                </a:lnTo>
                <a:lnTo>
                  <a:pt x="3300" y="2301"/>
                </a:lnTo>
                <a:lnTo>
                  <a:pt x="3301" y="2301"/>
                </a:lnTo>
                <a:lnTo>
                  <a:pt x="3303" y="2301"/>
                </a:lnTo>
                <a:lnTo>
                  <a:pt x="3303" y="2299"/>
                </a:lnTo>
                <a:lnTo>
                  <a:pt x="3301" y="2299"/>
                </a:lnTo>
                <a:lnTo>
                  <a:pt x="3301" y="2298"/>
                </a:lnTo>
                <a:lnTo>
                  <a:pt x="3300" y="2298"/>
                </a:lnTo>
                <a:lnTo>
                  <a:pt x="3300" y="2296"/>
                </a:lnTo>
                <a:lnTo>
                  <a:pt x="3300" y="2295"/>
                </a:lnTo>
                <a:lnTo>
                  <a:pt x="3300" y="2293"/>
                </a:lnTo>
                <a:lnTo>
                  <a:pt x="3300" y="2292"/>
                </a:lnTo>
                <a:lnTo>
                  <a:pt x="3300" y="2292"/>
                </a:lnTo>
                <a:lnTo>
                  <a:pt x="3300" y="2290"/>
                </a:lnTo>
                <a:lnTo>
                  <a:pt x="3300" y="2289"/>
                </a:lnTo>
                <a:lnTo>
                  <a:pt x="3300" y="2288"/>
                </a:lnTo>
                <a:lnTo>
                  <a:pt x="3300" y="2286"/>
                </a:lnTo>
                <a:lnTo>
                  <a:pt x="3300" y="2286"/>
                </a:lnTo>
                <a:lnTo>
                  <a:pt x="3301" y="2286"/>
                </a:lnTo>
                <a:lnTo>
                  <a:pt x="3301" y="2285"/>
                </a:lnTo>
                <a:lnTo>
                  <a:pt x="3303" y="2285"/>
                </a:lnTo>
                <a:lnTo>
                  <a:pt x="3304" y="2285"/>
                </a:lnTo>
                <a:lnTo>
                  <a:pt x="3304" y="2283"/>
                </a:lnTo>
                <a:lnTo>
                  <a:pt x="3304" y="2282"/>
                </a:lnTo>
                <a:lnTo>
                  <a:pt x="3304" y="2280"/>
                </a:lnTo>
                <a:lnTo>
                  <a:pt x="3304" y="2279"/>
                </a:lnTo>
                <a:lnTo>
                  <a:pt x="3304" y="2277"/>
                </a:lnTo>
                <a:lnTo>
                  <a:pt x="3303" y="2277"/>
                </a:lnTo>
                <a:lnTo>
                  <a:pt x="3303" y="2276"/>
                </a:lnTo>
                <a:lnTo>
                  <a:pt x="3304" y="2276"/>
                </a:lnTo>
                <a:lnTo>
                  <a:pt x="3304" y="2274"/>
                </a:lnTo>
                <a:lnTo>
                  <a:pt x="3304" y="2273"/>
                </a:lnTo>
                <a:lnTo>
                  <a:pt x="3306" y="2273"/>
                </a:lnTo>
                <a:lnTo>
                  <a:pt x="3307" y="2273"/>
                </a:lnTo>
                <a:lnTo>
                  <a:pt x="3308" y="2273"/>
                </a:lnTo>
                <a:lnTo>
                  <a:pt x="3308" y="2272"/>
                </a:lnTo>
                <a:lnTo>
                  <a:pt x="3310" y="2272"/>
                </a:lnTo>
                <a:lnTo>
                  <a:pt x="3311" y="2272"/>
                </a:lnTo>
                <a:lnTo>
                  <a:pt x="3313" y="2272"/>
                </a:lnTo>
                <a:lnTo>
                  <a:pt x="3314" y="2272"/>
                </a:lnTo>
                <a:lnTo>
                  <a:pt x="3316" y="2273"/>
                </a:lnTo>
                <a:lnTo>
                  <a:pt x="3316" y="2272"/>
                </a:lnTo>
                <a:lnTo>
                  <a:pt x="3317" y="2272"/>
                </a:lnTo>
                <a:lnTo>
                  <a:pt x="3317" y="2270"/>
                </a:lnTo>
                <a:lnTo>
                  <a:pt x="3319" y="2270"/>
                </a:lnTo>
                <a:lnTo>
                  <a:pt x="3319" y="2269"/>
                </a:lnTo>
                <a:lnTo>
                  <a:pt x="3317" y="2269"/>
                </a:lnTo>
                <a:lnTo>
                  <a:pt x="3317" y="2270"/>
                </a:lnTo>
                <a:lnTo>
                  <a:pt x="3316" y="2270"/>
                </a:lnTo>
                <a:lnTo>
                  <a:pt x="3314" y="2270"/>
                </a:lnTo>
                <a:lnTo>
                  <a:pt x="3313" y="2270"/>
                </a:lnTo>
                <a:lnTo>
                  <a:pt x="3313" y="2269"/>
                </a:lnTo>
                <a:lnTo>
                  <a:pt x="3311" y="2269"/>
                </a:lnTo>
                <a:lnTo>
                  <a:pt x="3310" y="2269"/>
                </a:lnTo>
                <a:lnTo>
                  <a:pt x="3310" y="2270"/>
                </a:lnTo>
                <a:lnTo>
                  <a:pt x="3308" y="2270"/>
                </a:lnTo>
                <a:lnTo>
                  <a:pt x="3307" y="2270"/>
                </a:lnTo>
                <a:lnTo>
                  <a:pt x="3307" y="2272"/>
                </a:lnTo>
                <a:lnTo>
                  <a:pt x="3306" y="2272"/>
                </a:lnTo>
                <a:lnTo>
                  <a:pt x="3304" y="2272"/>
                </a:lnTo>
                <a:lnTo>
                  <a:pt x="3303" y="2272"/>
                </a:lnTo>
                <a:lnTo>
                  <a:pt x="3303" y="2273"/>
                </a:lnTo>
                <a:lnTo>
                  <a:pt x="3301" y="2273"/>
                </a:lnTo>
                <a:lnTo>
                  <a:pt x="3301" y="2274"/>
                </a:lnTo>
                <a:lnTo>
                  <a:pt x="3301" y="2276"/>
                </a:lnTo>
                <a:lnTo>
                  <a:pt x="3300" y="2276"/>
                </a:lnTo>
                <a:lnTo>
                  <a:pt x="3300" y="2277"/>
                </a:lnTo>
                <a:lnTo>
                  <a:pt x="3301" y="2277"/>
                </a:lnTo>
                <a:lnTo>
                  <a:pt x="3301" y="2279"/>
                </a:lnTo>
                <a:lnTo>
                  <a:pt x="3301" y="2280"/>
                </a:lnTo>
                <a:lnTo>
                  <a:pt x="3301" y="2282"/>
                </a:lnTo>
                <a:lnTo>
                  <a:pt x="3301" y="2283"/>
                </a:lnTo>
                <a:lnTo>
                  <a:pt x="3300" y="2283"/>
                </a:lnTo>
                <a:lnTo>
                  <a:pt x="3300" y="2285"/>
                </a:lnTo>
                <a:lnTo>
                  <a:pt x="3300" y="2285"/>
                </a:lnTo>
                <a:lnTo>
                  <a:pt x="3298" y="2286"/>
                </a:lnTo>
                <a:lnTo>
                  <a:pt x="3297" y="2286"/>
                </a:lnTo>
                <a:lnTo>
                  <a:pt x="3297" y="2288"/>
                </a:lnTo>
                <a:lnTo>
                  <a:pt x="3298" y="2288"/>
                </a:lnTo>
                <a:lnTo>
                  <a:pt x="3297" y="2289"/>
                </a:lnTo>
                <a:lnTo>
                  <a:pt x="3297" y="2290"/>
                </a:lnTo>
                <a:lnTo>
                  <a:pt x="3297" y="2292"/>
                </a:lnTo>
                <a:lnTo>
                  <a:pt x="3297" y="2293"/>
                </a:lnTo>
                <a:lnTo>
                  <a:pt x="3297" y="2295"/>
                </a:lnTo>
                <a:lnTo>
                  <a:pt x="3297" y="2296"/>
                </a:lnTo>
                <a:lnTo>
                  <a:pt x="3297" y="2298"/>
                </a:lnTo>
                <a:lnTo>
                  <a:pt x="3295" y="2298"/>
                </a:lnTo>
                <a:lnTo>
                  <a:pt x="3294" y="2299"/>
                </a:lnTo>
                <a:lnTo>
                  <a:pt x="3294" y="2301"/>
                </a:lnTo>
                <a:lnTo>
                  <a:pt x="3292" y="2301"/>
                </a:lnTo>
                <a:lnTo>
                  <a:pt x="3291" y="2301"/>
                </a:lnTo>
                <a:lnTo>
                  <a:pt x="3291" y="2302"/>
                </a:lnTo>
                <a:lnTo>
                  <a:pt x="3291" y="2302"/>
                </a:lnTo>
                <a:lnTo>
                  <a:pt x="3290" y="2302"/>
                </a:lnTo>
                <a:lnTo>
                  <a:pt x="3290" y="2303"/>
                </a:lnTo>
                <a:lnTo>
                  <a:pt x="3290" y="2305"/>
                </a:lnTo>
                <a:lnTo>
                  <a:pt x="3291" y="2305"/>
                </a:lnTo>
                <a:lnTo>
                  <a:pt x="3291" y="2306"/>
                </a:lnTo>
                <a:lnTo>
                  <a:pt x="3292" y="2306"/>
                </a:lnTo>
                <a:lnTo>
                  <a:pt x="3292" y="2308"/>
                </a:lnTo>
                <a:lnTo>
                  <a:pt x="3294" y="2308"/>
                </a:lnTo>
                <a:lnTo>
                  <a:pt x="3294" y="2309"/>
                </a:lnTo>
                <a:lnTo>
                  <a:pt x="3292" y="2309"/>
                </a:lnTo>
                <a:lnTo>
                  <a:pt x="3292" y="2311"/>
                </a:lnTo>
                <a:lnTo>
                  <a:pt x="3291" y="2311"/>
                </a:lnTo>
                <a:lnTo>
                  <a:pt x="3291" y="2312"/>
                </a:lnTo>
                <a:lnTo>
                  <a:pt x="3290" y="2312"/>
                </a:lnTo>
                <a:lnTo>
                  <a:pt x="3290" y="2314"/>
                </a:lnTo>
                <a:lnTo>
                  <a:pt x="3290" y="2315"/>
                </a:lnTo>
                <a:lnTo>
                  <a:pt x="3288" y="2314"/>
                </a:lnTo>
                <a:lnTo>
                  <a:pt x="3287" y="2314"/>
                </a:lnTo>
                <a:lnTo>
                  <a:pt x="3285" y="2314"/>
                </a:lnTo>
                <a:lnTo>
                  <a:pt x="3285" y="2315"/>
                </a:lnTo>
                <a:lnTo>
                  <a:pt x="3284" y="2315"/>
                </a:lnTo>
                <a:lnTo>
                  <a:pt x="3284" y="2314"/>
                </a:lnTo>
                <a:lnTo>
                  <a:pt x="3282" y="2314"/>
                </a:lnTo>
                <a:lnTo>
                  <a:pt x="3282" y="2312"/>
                </a:lnTo>
                <a:lnTo>
                  <a:pt x="3281" y="2312"/>
                </a:lnTo>
                <a:lnTo>
                  <a:pt x="3281" y="2311"/>
                </a:lnTo>
                <a:lnTo>
                  <a:pt x="3279" y="2311"/>
                </a:lnTo>
                <a:lnTo>
                  <a:pt x="3279" y="2309"/>
                </a:lnTo>
                <a:lnTo>
                  <a:pt x="3278" y="2309"/>
                </a:lnTo>
                <a:lnTo>
                  <a:pt x="3278" y="2308"/>
                </a:lnTo>
                <a:lnTo>
                  <a:pt x="3277" y="2308"/>
                </a:lnTo>
                <a:lnTo>
                  <a:pt x="3277" y="2306"/>
                </a:lnTo>
                <a:lnTo>
                  <a:pt x="3275" y="2306"/>
                </a:lnTo>
                <a:lnTo>
                  <a:pt x="3275" y="2305"/>
                </a:lnTo>
                <a:lnTo>
                  <a:pt x="3274" y="2305"/>
                </a:lnTo>
                <a:lnTo>
                  <a:pt x="3274" y="2303"/>
                </a:lnTo>
                <a:lnTo>
                  <a:pt x="3272" y="2303"/>
                </a:lnTo>
                <a:lnTo>
                  <a:pt x="3271" y="2303"/>
                </a:lnTo>
                <a:lnTo>
                  <a:pt x="3271" y="2302"/>
                </a:lnTo>
                <a:lnTo>
                  <a:pt x="3271" y="2302"/>
                </a:lnTo>
                <a:lnTo>
                  <a:pt x="3269" y="2302"/>
                </a:lnTo>
                <a:lnTo>
                  <a:pt x="3268" y="2302"/>
                </a:lnTo>
                <a:lnTo>
                  <a:pt x="3268" y="2301"/>
                </a:lnTo>
                <a:lnTo>
                  <a:pt x="3266" y="2301"/>
                </a:lnTo>
                <a:lnTo>
                  <a:pt x="3266" y="2299"/>
                </a:lnTo>
                <a:lnTo>
                  <a:pt x="3265" y="2298"/>
                </a:lnTo>
                <a:lnTo>
                  <a:pt x="3265" y="2298"/>
                </a:lnTo>
                <a:lnTo>
                  <a:pt x="3265" y="2296"/>
                </a:lnTo>
                <a:lnTo>
                  <a:pt x="3264" y="2295"/>
                </a:lnTo>
                <a:lnTo>
                  <a:pt x="3264" y="2293"/>
                </a:lnTo>
                <a:lnTo>
                  <a:pt x="3262" y="2293"/>
                </a:lnTo>
                <a:lnTo>
                  <a:pt x="3261" y="2293"/>
                </a:lnTo>
                <a:lnTo>
                  <a:pt x="3261" y="2295"/>
                </a:lnTo>
                <a:lnTo>
                  <a:pt x="3259" y="2295"/>
                </a:lnTo>
                <a:lnTo>
                  <a:pt x="3259" y="2296"/>
                </a:lnTo>
                <a:lnTo>
                  <a:pt x="3261" y="2296"/>
                </a:lnTo>
                <a:lnTo>
                  <a:pt x="3262" y="2296"/>
                </a:lnTo>
                <a:lnTo>
                  <a:pt x="3264" y="2296"/>
                </a:lnTo>
                <a:lnTo>
                  <a:pt x="3264" y="2298"/>
                </a:lnTo>
                <a:lnTo>
                  <a:pt x="3265" y="2298"/>
                </a:lnTo>
                <a:lnTo>
                  <a:pt x="3265" y="2299"/>
                </a:lnTo>
                <a:lnTo>
                  <a:pt x="3265" y="2299"/>
                </a:lnTo>
                <a:lnTo>
                  <a:pt x="3265" y="2301"/>
                </a:lnTo>
                <a:lnTo>
                  <a:pt x="3266" y="2301"/>
                </a:lnTo>
                <a:lnTo>
                  <a:pt x="3266" y="2302"/>
                </a:lnTo>
                <a:lnTo>
                  <a:pt x="3268" y="2302"/>
                </a:lnTo>
                <a:lnTo>
                  <a:pt x="3268" y="2302"/>
                </a:lnTo>
                <a:lnTo>
                  <a:pt x="3269" y="2302"/>
                </a:lnTo>
                <a:lnTo>
                  <a:pt x="3269" y="2303"/>
                </a:lnTo>
                <a:lnTo>
                  <a:pt x="3271" y="2303"/>
                </a:lnTo>
                <a:lnTo>
                  <a:pt x="3271" y="2305"/>
                </a:lnTo>
                <a:lnTo>
                  <a:pt x="3272" y="2305"/>
                </a:lnTo>
                <a:lnTo>
                  <a:pt x="3272" y="2306"/>
                </a:lnTo>
                <a:lnTo>
                  <a:pt x="3274" y="2306"/>
                </a:lnTo>
                <a:lnTo>
                  <a:pt x="3274" y="2308"/>
                </a:lnTo>
                <a:lnTo>
                  <a:pt x="3275" y="2308"/>
                </a:lnTo>
                <a:lnTo>
                  <a:pt x="3275" y="2309"/>
                </a:lnTo>
                <a:lnTo>
                  <a:pt x="3277" y="2309"/>
                </a:lnTo>
                <a:lnTo>
                  <a:pt x="3277" y="2311"/>
                </a:lnTo>
                <a:lnTo>
                  <a:pt x="3278" y="2311"/>
                </a:lnTo>
                <a:lnTo>
                  <a:pt x="3278" y="2312"/>
                </a:lnTo>
                <a:lnTo>
                  <a:pt x="3279" y="2312"/>
                </a:lnTo>
                <a:lnTo>
                  <a:pt x="3279" y="2314"/>
                </a:lnTo>
                <a:lnTo>
                  <a:pt x="3281" y="2314"/>
                </a:lnTo>
                <a:lnTo>
                  <a:pt x="3281" y="2315"/>
                </a:lnTo>
                <a:lnTo>
                  <a:pt x="3281" y="2316"/>
                </a:lnTo>
                <a:lnTo>
                  <a:pt x="3279" y="2316"/>
                </a:lnTo>
                <a:lnTo>
                  <a:pt x="3278" y="2316"/>
                </a:lnTo>
                <a:lnTo>
                  <a:pt x="3277" y="2316"/>
                </a:lnTo>
                <a:lnTo>
                  <a:pt x="3277" y="2315"/>
                </a:lnTo>
                <a:lnTo>
                  <a:pt x="3275" y="2315"/>
                </a:lnTo>
                <a:lnTo>
                  <a:pt x="3274" y="2315"/>
                </a:lnTo>
                <a:lnTo>
                  <a:pt x="3274" y="2314"/>
                </a:lnTo>
                <a:lnTo>
                  <a:pt x="3272" y="2314"/>
                </a:lnTo>
                <a:lnTo>
                  <a:pt x="3271" y="2314"/>
                </a:lnTo>
                <a:lnTo>
                  <a:pt x="3271" y="2312"/>
                </a:lnTo>
                <a:lnTo>
                  <a:pt x="3269" y="2312"/>
                </a:lnTo>
                <a:lnTo>
                  <a:pt x="3268" y="2312"/>
                </a:lnTo>
                <a:lnTo>
                  <a:pt x="3268" y="2311"/>
                </a:lnTo>
                <a:lnTo>
                  <a:pt x="3266" y="2311"/>
                </a:lnTo>
                <a:lnTo>
                  <a:pt x="3265" y="2311"/>
                </a:lnTo>
                <a:lnTo>
                  <a:pt x="3265" y="2311"/>
                </a:lnTo>
                <a:lnTo>
                  <a:pt x="3265" y="2312"/>
                </a:lnTo>
                <a:lnTo>
                  <a:pt x="3264" y="2312"/>
                </a:lnTo>
                <a:lnTo>
                  <a:pt x="3262" y="2312"/>
                </a:lnTo>
                <a:lnTo>
                  <a:pt x="3261" y="2312"/>
                </a:lnTo>
                <a:lnTo>
                  <a:pt x="3259" y="2312"/>
                </a:lnTo>
                <a:lnTo>
                  <a:pt x="3259" y="2311"/>
                </a:lnTo>
                <a:lnTo>
                  <a:pt x="3258" y="2311"/>
                </a:lnTo>
                <a:lnTo>
                  <a:pt x="3256" y="2311"/>
                </a:lnTo>
                <a:lnTo>
                  <a:pt x="3256" y="2309"/>
                </a:lnTo>
                <a:lnTo>
                  <a:pt x="3255" y="2309"/>
                </a:lnTo>
                <a:lnTo>
                  <a:pt x="3255" y="2308"/>
                </a:lnTo>
                <a:lnTo>
                  <a:pt x="3253" y="2308"/>
                </a:lnTo>
                <a:lnTo>
                  <a:pt x="3253" y="2306"/>
                </a:lnTo>
                <a:lnTo>
                  <a:pt x="3253" y="2305"/>
                </a:lnTo>
                <a:lnTo>
                  <a:pt x="3252" y="2305"/>
                </a:lnTo>
                <a:lnTo>
                  <a:pt x="3252" y="2303"/>
                </a:lnTo>
                <a:lnTo>
                  <a:pt x="3250" y="2303"/>
                </a:lnTo>
                <a:lnTo>
                  <a:pt x="3250" y="2302"/>
                </a:lnTo>
                <a:lnTo>
                  <a:pt x="3250" y="2302"/>
                </a:lnTo>
                <a:lnTo>
                  <a:pt x="3250" y="2301"/>
                </a:lnTo>
                <a:lnTo>
                  <a:pt x="3252" y="2301"/>
                </a:lnTo>
                <a:lnTo>
                  <a:pt x="3252" y="2299"/>
                </a:lnTo>
                <a:lnTo>
                  <a:pt x="3253" y="2299"/>
                </a:lnTo>
                <a:lnTo>
                  <a:pt x="3255" y="2299"/>
                </a:lnTo>
                <a:lnTo>
                  <a:pt x="3256" y="2299"/>
                </a:lnTo>
                <a:lnTo>
                  <a:pt x="3256" y="2298"/>
                </a:lnTo>
                <a:lnTo>
                  <a:pt x="3256" y="2296"/>
                </a:lnTo>
                <a:lnTo>
                  <a:pt x="3258" y="2296"/>
                </a:lnTo>
                <a:lnTo>
                  <a:pt x="3258" y="2295"/>
                </a:lnTo>
                <a:lnTo>
                  <a:pt x="3256" y="2295"/>
                </a:lnTo>
                <a:lnTo>
                  <a:pt x="3255" y="2295"/>
                </a:lnTo>
                <a:lnTo>
                  <a:pt x="3255" y="2296"/>
                </a:lnTo>
                <a:lnTo>
                  <a:pt x="3253" y="2296"/>
                </a:lnTo>
                <a:lnTo>
                  <a:pt x="3253" y="2295"/>
                </a:lnTo>
                <a:lnTo>
                  <a:pt x="3253" y="2293"/>
                </a:lnTo>
                <a:lnTo>
                  <a:pt x="3253" y="2292"/>
                </a:lnTo>
                <a:lnTo>
                  <a:pt x="3253" y="2290"/>
                </a:lnTo>
                <a:lnTo>
                  <a:pt x="3252" y="2290"/>
                </a:lnTo>
                <a:lnTo>
                  <a:pt x="3250" y="2290"/>
                </a:lnTo>
                <a:lnTo>
                  <a:pt x="3250" y="2292"/>
                </a:lnTo>
                <a:lnTo>
                  <a:pt x="3249" y="2292"/>
                </a:lnTo>
                <a:lnTo>
                  <a:pt x="3249" y="2290"/>
                </a:lnTo>
                <a:lnTo>
                  <a:pt x="3248" y="2290"/>
                </a:lnTo>
                <a:lnTo>
                  <a:pt x="3248" y="2292"/>
                </a:lnTo>
                <a:lnTo>
                  <a:pt x="3246" y="2292"/>
                </a:lnTo>
                <a:lnTo>
                  <a:pt x="3246" y="2290"/>
                </a:lnTo>
                <a:lnTo>
                  <a:pt x="3245" y="2290"/>
                </a:lnTo>
                <a:lnTo>
                  <a:pt x="3245" y="2289"/>
                </a:lnTo>
                <a:lnTo>
                  <a:pt x="3245" y="2288"/>
                </a:lnTo>
                <a:lnTo>
                  <a:pt x="3245" y="2286"/>
                </a:lnTo>
                <a:lnTo>
                  <a:pt x="3243" y="2286"/>
                </a:lnTo>
                <a:lnTo>
                  <a:pt x="3243" y="2285"/>
                </a:lnTo>
                <a:lnTo>
                  <a:pt x="3245" y="2285"/>
                </a:lnTo>
                <a:lnTo>
                  <a:pt x="3245" y="2283"/>
                </a:lnTo>
                <a:lnTo>
                  <a:pt x="3243" y="2283"/>
                </a:lnTo>
                <a:lnTo>
                  <a:pt x="3243" y="2282"/>
                </a:lnTo>
                <a:lnTo>
                  <a:pt x="3243" y="2280"/>
                </a:lnTo>
                <a:lnTo>
                  <a:pt x="3243" y="2279"/>
                </a:lnTo>
                <a:lnTo>
                  <a:pt x="3243" y="2277"/>
                </a:lnTo>
                <a:lnTo>
                  <a:pt x="3243" y="2276"/>
                </a:lnTo>
                <a:lnTo>
                  <a:pt x="3242" y="2276"/>
                </a:lnTo>
                <a:lnTo>
                  <a:pt x="3242" y="2274"/>
                </a:lnTo>
                <a:lnTo>
                  <a:pt x="3242" y="2273"/>
                </a:lnTo>
                <a:lnTo>
                  <a:pt x="3240" y="2273"/>
                </a:lnTo>
                <a:lnTo>
                  <a:pt x="3240" y="2272"/>
                </a:lnTo>
                <a:lnTo>
                  <a:pt x="3239" y="2272"/>
                </a:lnTo>
                <a:lnTo>
                  <a:pt x="3240" y="2270"/>
                </a:lnTo>
                <a:lnTo>
                  <a:pt x="3240" y="2269"/>
                </a:lnTo>
                <a:lnTo>
                  <a:pt x="3239" y="2269"/>
                </a:lnTo>
                <a:lnTo>
                  <a:pt x="3237" y="2267"/>
                </a:lnTo>
                <a:lnTo>
                  <a:pt x="3237" y="2267"/>
                </a:lnTo>
                <a:lnTo>
                  <a:pt x="3236" y="2267"/>
                </a:lnTo>
                <a:lnTo>
                  <a:pt x="3236" y="2266"/>
                </a:lnTo>
                <a:lnTo>
                  <a:pt x="3236" y="2264"/>
                </a:lnTo>
                <a:lnTo>
                  <a:pt x="3235" y="2264"/>
                </a:lnTo>
                <a:lnTo>
                  <a:pt x="3235" y="2263"/>
                </a:lnTo>
                <a:lnTo>
                  <a:pt x="3235" y="2261"/>
                </a:lnTo>
                <a:lnTo>
                  <a:pt x="3233" y="2261"/>
                </a:lnTo>
                <a:lnTo>
                  <a:pt x="3233" y="2260"/>
                </a:lnTo>
                <a:lnTo>
                  <a:pt x="3232" y="2260"/>
                </a:lnTo>
                <a:lnTo>
                  <a:pt x="3232" y="2259"/>
                </a:lnTo>
                <a:lnTo>
                  <a:pt x="3230" y="2259"/>
                </a:lnTo>
                <a:lnTo>
                  <a:pt x="3230" y="2257"/>
                </a:lnTo>
                <a:lnTo>
                  <a:pt x="3230" y="2256"/>
                </a:lnTo>
                <a:lnTo>
                  <a:pt x="3230" y="2256"/>
                </a:lnTo>
                <a:lnTo>
                  <a:pt x="3230" y="2254"/>
                </a:lnTo>
                <a:lnTo>
                  <a:pt x="3230" y="2253"/>
                </a:lnTo>
                <a:lnTo>
                  <a:pt x="3230" y="2251"/>
                </a:lnTo>
                <a:lnTo>
                  <a:pt x="3229" y="2251"/>
                </a:lnTo>
                <a:lnTo>
                  <a:pt x="3229" y="2250"/>
                </a:lnTo>
                <a:lnTo>
                  <a:pt x="3229" y="2248"/>
                </a:lnTo>
                <a:lnTo>
                  <a:pt x="3230" y="2248"/>
                </a:lnTo>
                <a:lnTo>
                  <a:pt x="3230" y="2250"/>
                </a:lnTo>
                <a:lnTo>
                  <a:pt x="3230" y="2250"/>
                </a:lnTo>
                <a:lnTo>
                  <a:pt x="3230" y="2251"/>
                </a:lnTo>
                <a:lnTo>
                  <a:pt x="3232" y="2251"/>
                </a:lnTo>
                <a:lnTo>
                  <a:pt x="3233" y="2251"/>
                </a:lnTo>
                <a:lnTo>
                  <a:pt x="3233" y="2250"/>
                </a:lnTo>
                <a:lnTo>
                  <a:pt x="3233" y="2248"/>
                </a:lnTo>
                <a:lnTo>
                  <a:pt x="3232" y="2248"/>
                </a:lnTo>
                <a:lnTo>
                  <a:pt x="3232" y="2247"/>
                </a:lnTo>
                <a:lnTo>
                  <a:pt x="3232" y="2246"/>
                </a:lnTo>
                <a:lnTo>
                  <a:pt x="3230" y="2246"/>
                </a:lnTo>
                <a:lnTo>
                  <a:pt x="3230" y="2244"/>
                </a:lnTo>
                <a:lnTo>
                  <a:pt x="3230" y="2243"/>
                </a:lnTo>
                <a:lnTo>
                  <a:pt x="3230" y="2241"/>
                </a:lnTo>
                <a:lnTo>
                  <a:pt x="3232" y="2241"/>
                </a:lnTo>
                <a:lnTo>
                  <a:pt x="3232" y="2240"/>
                </a:lnTo>
                <a:lnTo>
                  <a:pt x="3232" y="2238"/>
                </a:lnTo>
                <a:lnTo>
                  <a:pt x="3232" y="2237"/>
                </a:lnTo>
                <a:lnTo>
                  <a:pt x="3232" y="2235"/>
                </a:lnTo>
                <a:lnTo>
                  <a:pt x="3232" y="2234"/>
                </a:lnTo>
                <a:lnTo>
                  <a:pt x="3232" y="2233"/>
                </a:lnTo>
                <a:lnTo>
                  <a:pt x="3230" y="2233"/>
                </a:lnTo>
                <a:lnTo>
                  <a:pt x="3230" y="2233"/>
                </a:lnTo>
                <a:lnTo>
                  <a:pt x="3230" y="2231"/>
                </a:lnTo>
                <a:lnTo>
                  <a:pt x="3230" y="2230"/>
                </a:lnTo>
                <a:lnTo>
                  <a:pt x="3230" y="2230"/>
                </a:lnTo>
                <a:lnTo>
                  <a:pt x="3230" y="2228"/>
                </a:lnTo>
                <a:lnTo>
                  <a:pt x="3230" y="2228"/>
                </a:lnTo>
                <a:lnTo>
                  <a:pt x="3230" y="2227"/>
                </a:lnTo>
                <a:lnTo>
                  <a:pt x="3230" y="2227"/>
                </a:lnTo>
                <a:lnTo>
                  <a:pt x="3230" y="2225"/>
                </a:lnTo>
                <a:lnTo>
                  <a:pt x="3229" y="2225"/>
                </a:lnTo>
                <a:lnTo>
                  <a:pt x="3229" y="2227"/>
                </a:lnTo>
                <a:lnTo>
                  <a:pt x="3227" y="2227"/>
                </a:lnTo>
                <a:lnTo>
                  <a:pt x="3227" y="2228"/>
                </a:lnTo>
                <a:lnTo>
                  <a:pt x="3227" y="2230"/>
                </a:lnTo>
                <a:lnTo>
                  <a:pt x="3227" y="2231"/>
                </a:lnTo>
                <a:lnTo>
                  <a:pt x="3227" y="2233"/>
                </a:lnTo>
                <a:lnTo>
                  <a:pt x="3227" y="2233"/>
                </a:lnTo>
                <a:lnTo>
                  <a:pt x="3226" y="2233"/>
                </a:lnTo>
                <a:lnTo>
                  <a:pt x="3226" y="2234"/>
                </a:lnTo>
                <a:lnTo>
                  <a:pt x="3226" y="2235"/>
                </a:lnTo>
                <a:lnTo>
                  <a:pt x="3226" y="2237"/>
                </a:lnTo>
                <a:lnTo>
                  <a:pt x="3226" y="2238"/>
                </a:lnTo>
                <a:lnTo>
                  <a:pt x="3226" y="2240"/>
                </a:lnTo>
                <a:lnTo>
                  <a:pt x="3224" y="2240"/>
                </a:lnTo>
                <a:lnTo>
                  <a:pt x="3224" y="2238"/>
                </a:lnTo>
                <a:lnTo>
                  <a:pt x="3224" y="2237"/>
                </a:lnTo>
                <a:lnTo>
                  <a:pt x="3223" y="2237"/>
                </a:lnTo>
                <a:lnTo>
                  <a:pt x="3223" y="2235"/>
                </a:lnTo>
                <a:lnTo>
                  <a:pt x="3223" y="2234"/>
                </a:lnTo>
                <a:lnTo>
                  <a:pt x="3222" y="2234"/>
                </a:lnTo>
                <a:lnTo>
                  <a:pt x="3222" y="2233"/>
                </a:lnTo>
                <a:lnTo>
                  <a:pt x="3222" y="2233"/>
                </a:lnTo>
                <a:lnTo>
                  <a:pt x="3220" y="2233"/>
                </a:lnTo>
                <a:lnTo>
                  <a:pt x="3220" y="2231"/>
                </a:lnTo>
                <a:lnTo>
                  <a:pt x="3220" y="2230"/>
                </a:lnTo>
                <a:lnTo>
                  <a:pt x="3219" y="2230"/>
                </a:lnTo>
                <a:lnTo>
                  <a:pt x="3219" y="2228"/>
                </a:lnTo>
                <a:lnTo>
                  <a:pt x="3217" y="2228"/>
                </a:lnTo>
                <a:lnTo>
                  <a:pt x="3217" y="2227"/>
                </a:lnTo>
                <a:lnTo>
                  <a:pt x="3217" y="2225"/>
                </a:lnTo>
                <a:lnTo>
                  <a:pt x="3216" y="2225"/>
                </a:lnTo>
                <a:lnTo>
                  <a:pt x="3216" y="2224"/>
                </a:lnTo>
                <a:lnTo>
                  <a:pt x="3217" y="2224"/>
                </a:lnTo>
                <a:lnTo>
                  <a:pt x="3217" y="2222"/>
                </a:lnTo>
                <a:lnTo>
                  <a:pt x="3217" y="2221"/>
                </a:lnTo>
                <a:lnTo>
                  <a:pt x="3217" y="2219"/>
                </a:lnTo>
                <a:lnTo>
                  <a:pt x="3216" y="2219"/>
                </a:lnTo>
                <a:lnTo>
                  <a:pt x="3216" y="2218"/>
                </a:lnTo>
                <a:lnTo>
                  <a:pt x="3216" y="2217"/>
                </a:lnTo>
                <a:lnTo>
                  <a:pt x="3216" y="2215"/>
                </a:lnTo>
                <a:lnTo>
                  <a:pt x="3216" y="2214"/>
                </a:lnTo>
                <a:lnTo>
                  <a:pt x="3214" y="2214"/>
                </a:lnTo>
                <a:lnTo>
                  <a:pt x="3214" y="2212"/>
                </a:lnTo>
                <a:lnTo>
                  <a:pt x="3214" y="2211"/>
                </a:lnTo>
                <a:lnTo>
                  <a:pt x="3214" y="2209"/>
                </a:lnTo>
                <a:lnTo>
                  <a:pt x="3214" y="2208"/>
                </a:lnTo>
                <a:lnTo>
                  <a:pt x="3214" y="2206"/>
                </a:lnTo>
                <a:lnTo>
                  <a:pt x="3214" y="2205"/>
                </a:lnTo>
                <a:lnTo>
                  <a:pt x="3214" y="2204"/>
                </a:lnTo>
                <a:lnTo>
                  <a:pt x="3214" y="2202"/>
                </a:lnTo>
                <a:lnTo>
                  <a:pt x="3213" y="2202"/>
                </a:lnTo>
                <a:lnTo>
                  <a:pt x="3213" y="2201"/>
                </a:lnTo>
                <a:lnTo>
                  <a:pt x="3213" y="2199"/>
                </a:lnTo>
                <a:lnTo>
                  <a:pt x="3213" y="2198"/>
                </a:lnTo>
                <a:lnTo>
                  <a:pt x="3213" y="2198"/>
                </a:lnTo>
                <a:lnTo>
                  <a:pt x="3213" y="2196"/>
                </a:lnTo>
                <a:lnTo>
                  <a:pt x="3213" y="2195"/>
                </a:lnTo>
                <a:lnTo>
                  <a:pt x="3213" y="2193"/>
                </a:lnTo>
                <a:lnTo>
                  <a:pt x="3211" y="2193"/>
                </a:lnTo>
                <a:lnTo>
                  <a:pt x="3211" y="2192"/>
                </a:lnTo>
                <a:lnTo>
                  <a:pt x="3211" y="2191"/>
                </a:lnTo>
                <a:lnTo>
                  <a:pt x="3211" y="2189"/>
                </a:lnTo>
                <a:lnTo>
                  <a:pt x="3210" y="2188"/>
                </a:lnTo>
                <a:lnTo>
                  <a:pt x="3210" y="2186"/>
                </a:lnTo>
                <a:lnTo>
                  <a:pt x="3210" y="2185"/>
                </a:lnTo>
                <a:lnTo>
                  <a:pt x="3210" y="2183"/>
                </a:lnTo>
                <a:lnTo>
                  <a:pt x="3208" y="2183"/>
                </a:lnTo>
                <a:lnTo>
                  <a:pt x="3208" y="2182"/>
                </a:lnTo>
                <a:lnTo>
                  <a:pt x="3208" y="2180"/>
                </a:lnTo>
                <a:lnTo>
                  <a:pt x="3207" y="2180"/>
                </a:lnTo>
                <a:lnTo>
                  <a:pt x="3207" y="2179"/>
                </a:lnTo>
                <a:lnTo>
                  <a:pt x="3207" y="2177"/>
                </a:lnTo>
                <a:lnTo>
                  <a:pt x="3207" y="2176"/>
                </a:lnTo>
                <a:lnTo>
                  <a:pt x="3206" y="2176"/>
                </a:lnTo>
                <a:lnTo>
                  <a:pt x="3206" y="2175"/>
                </a:lnTo>
                <a:lnTo>
                  <a:pt x="3206" y="2173"/>
                </a:lnTo>
                <a:lnTo>
                  <a:pt x="3204" y="2173"/>
                </a:lnTo>
                <a:lnTo>
                  <a:pt x="3204" y="2172"/>
                </a:lnTo>
                <a:lnTo>
                  <a:pt x="3203" y="2172"/>
                </a:lnTo>
                <a:lnTo>
                  <a:pt x="3203" y="2170"/>
                </a:lnTo>
                <a:lnTo>
                  <a:pt x="3203" y="2169"/>
                </a:lnTo>
                <a:lnTo>
                  <a:pt x="3201" y="2169"/>
                </a:lnTo>
                <a:lnTo>
                  <a:pt x="3201" y="2167"/>
                </a:lnTo>
                <a:lnTo>
                  <a:pt x="3201" y="2166"/>
                </a:lnTo>
                <a:lnTo>
                  <a:pt x="3200" y="2166"/>
                </a:lnTo>
                <a:lnTo>
                  <a:pt x="3200" y="2164"/>
                </a:lnTo>
                <a:lnTo>
                  <a:pt x="3200" y="2163"/>
                </a:lnTo>
                <a:lnTo>
                  <a:pt x="3200" y="2163"/>
                </a:lnTo>
                <a:lnTo>
                  <a:pt x="3200" y="2162"/>
                </a:lnTo>
                <a:lnTo>
                  <a:pt x="3200" y="2160"/>
                </a:lnTo>
                <a:lnTo>
                  <a:pt x="3200" y="2159"/>
                </a:lnTo>
                <a:lnTo>
                  <a:pt x="3200" y="2157"/>
                </a:lnTo>
                <a:lnTo>
                  <a:pt x="3200" y="2156"/>
                </a:lnTo>
                <a:lnTo>
                  <a:pt x="3201" y="2154"/>
                </a:lnTo>
                <a:lnTo>
                  <a:pt x="3200" y="2154"/>
                </a:lnTo>
                <a:lnTo>
                  <a:pt x="3200" y="2153"/>
                </a:lnTo>
                <a:lnTo>
                  <a:pt x="3200" y="2151"/>
                </a:lnTo>
                <a:lnTo>
                  <a:pt x="3200" y="2150"/>
                </a:lnTo>
                <a:lnTo>
                  <a:pt x="3201" y="2150"/>
                </a:lnTo>
                <a:lnTo>
                  <a:pt x="3201" y="2149"/>
                </a:lnTo>
                <a:lnTo>
                  <a:pt x="3201" y="2147"/>
                </a:lnTo>
                <a:lnTo>
                  <a:pt x="3201" y="2146"/>
                </a:lnTo>
                <a:lnTo>
                  <a:pt x="3201" y="2144"/>
                </a:lnTo>
                <a:lnTo>
                  <a:pt x="3201" y="2143"/>
                </a:lnTo>
                <a:lnTo>
                  <a:pt x="3201" y="2141"/>
                </a:lnTo>
                <a:lnTo>
                  <a:pt x="3203" y="2141"/>
                </a:lnTo>
                <a:lnTo>
                  <a:pt x="3203" y="2140"/>
                </a:lnTo>
                <a:lnTo>
                  <a:pt x="3203" y="2138"/>
                </a:lnTo>
                <a:lnTo>
                  <a:pt x="3203" y="2137"/>
                </a:lnTo>
                <a:lnTo>
                  <a:pt x="3203" y="2136"/>
                </a:lnTo>
                <a:lnTo>
                  <a:pt x="3203" y="2134"/>
                </a:lnTo>
                <a:lnTo>
                  <a:pt x="3201" y="2134"/>
                </a:lnTo>
                <a:lnTo>
                  <a:pt x="3200" y="2134"/>
                </a:lnTo>
                <a:lnTo>
                  <a:pt x="3200" y="2136"/>
                </a:lnTo>
                <a:lnTo>
                  <a:pt x="3200" y="2137"/>
                </a:lnTo>
                <a:lnTo>
                  <a:pt x="3200" y="2138"/>
                </a:lnTo>
                <a:lnTo>
                  <a:pt x="3200" y="2140"/>
                </a:lnTo>
                <a:lnTo>
                  <a:pt x="3200" y="2141"/>
                </a:lnTo>
                <a:lnTo>
                  <a:pt x="3200" y="2143"/>
                </a:lnTo>
                <a:lnTo>
                  <a:pt x="3200" y="2144"/>
                </a:lnTo>
                <a:lnTo>
                  <a:pt x="3198" y="2146"/>
                </a:lnTo>
                <a:lnTo>
                  <a:pt x="3200" y="2146"/>
                </a:lnTo>
                <a:lnTo>
                  <a:pt x="3200" y="2147"/>
                </a:lnTo>
                <a:lnTo>
                  <a:pt x="3200" y="2149"/>
                </a:lnTo>
                <a:lnTo>
                  <a:pt x="3198" y="2149"/>
                </a:lnTo>
                <a:lnTo>
                  <a:pt x="3198" y="2150"/>
                </a:lnTo>
                <a:lnTo>
                  <a:pt x="3198" y="2151"/>
                </a:lnTo>
                <a:lnTo>
                  <a:pt x="3198" y="2153"/>
                </a:lnTo>
                <a:lnTo>
                  <a:pt x="3198" y="2154"/>
                </a:lnTo>
                <a:lnTo>
                  <a:pt x="3197" y="2154"/>
                </a:lnTo>
                <a:lnTo>
                  <a:pt x="3197" y="2156"/>
                </a:lnTo>
                <a:lnTo>
                  <a:pt x="3198" y="2156"/>
                </a:lnTo>
                <a:lnTo>
                  <a:pt x="3198" y="2157"/>
                </a:lnTo>
                <a:lnTo>
                  <a:pt x="3197" y="2157"/>
                </a:lnTo>
                <a:lnTo>
                  <a:pt x="3197" y="2159"/>
                </a:lnTo>
                <a:lnTo>
                  <a:pt x="3197" y="2160"/>
                </a:lnTo>
                <a:lnTo>
                  <a:pt x="3198" y="2160"/>
                </a:lnTo>
                <a:lnTo>
                  <a:pt x="3198" y="2162"/>
                </a:lnTo>
                <a:lnTo>
                  <a:pt x="3197" y="2162"/>
                </a:lnTo>
                <a:lnTo>
                  <a:pt x="3195" y="2162"/>
                </a:lnTo>
                <a:lnTo>
                  <a:pt x="3195" y="2162"/>
                </a:lnTo>
                <a:lnTo>
                  <a:pt x="3194" y="2162"/>
                </a:lnTo>
                <a:lnTo>
                  <a:pt x="3193" y="2162"/>
                </a:lnTo>
                <a:lnTo>
                  <a:pt x="3193" y="2160"/>
                </a:lnTo>
                <a:lnTo>
                  <a:pt x="3191" y="2160"/>
                </a:lnTo>
                <a:lnTo>
                  <a:pt x="3191" y="2159"/>
                </a:lnTo>
                <a:lnTo>
                  <a:pt x="3190" y="2159"/>
                </a:lnTo>
                <a:lnTo>
                  <a:pt x="3190" y="2157"/>
                </a:lnTo>
                <a:lnTo>
                  <a:pt x="3188" y="2157"/>
                </a:lnTo>
                <a:lnTo>
                  <a:pt x="3187" y="2157"/>
                </a:lnTo>
                <a:lnTo>
                  <a:pt x="3187" y="2159"/>
                </a:lnTo>
                <a:lnTo>
                  <a:pt x="3188" y="2159"/>
                </a:lnTo>
                <a:lnTo>
                  <a:pt x="3188" y="2160"/>
                </a:lnTo>
                <a:lnTo>
                  <a:pt x="3190" y="2160"/>
                </a:lnTo>
                <a:lnTo>
                  <a:pt x="3191" y="2162"/>
                </a:lnTo>
                <a:lnTo>
                  <a:pt x="3191" y="2163"/>
                </a:lnTo>
                <a:lnTo>
                  <a:pt x="3193" y="2163"/>
                </a:lnTo>
                <a:lnTo>
                  <a:pt x="3194" y="2163"/>
                </a:lnTo>
                <a:lnTo>
                  <a:pt x="3194" y="2163"/>
                </a:lnTo>
                <a:lnTo>
                  <a:pt x="3195" y="2163"/>
                </a:lnTo>
                <a:lnTo>
                  <a:pt x="3195" y="2164"/>
                </a:lnTo>
                <a:lnTo>
                  <a:pt x="3195" y="2166"/>
                </a:lnTo>
                <a:lnTo>
                  <a:pt x="3195" y="2166"/>
                </a:lnTo>
                <a:lnTo>
                  <a:pt x="3195" y="2167"/>
                </a:lnTo>
                <a:lnTo>
                  <a:pt x="3195" y="2169"/>
                </a:lnTo>
                <a:lnTo>
                  <a:pt x="3195" y="2169"/>
                </a:lnTo>
                <a:lnTo>
                  <a:pt x="3195" y="2170"/>
                </a:lnTo>
                <a:lnTo>
                  <a:pt x="3195" y="2170"/>
                </a:lnTo>
                <a:lnTo>
                  <a:pt x="3197" y="2170"/>
                </a:lnTo>
                <a:lnTo>
                  <a:pt x="3197" y="2172"/>
                </a:lnTo>
                <a:lnTo>
                  <a:pt x="3198" y="2172"/>
                </a:lnTo>
                <a:lnTo>
                  <a:pt x="3200" y="2172"/>
                </a:lnTo>
                <a:lnTo>
                  <a:pt x="3200" y="2173"/>
                </a:lnTo>
                <a:lnTo>
                  <a:pt x="3200" y="2175"/>
                </a:lnTo>
                <a:lnTo>
                  <a:pt x="3201" y="2175"/>
                </a:lnTo>
                <a:lnTo>
                  <a:pt x="3201" y="2176"/>
                </a:lnTo>
                <a:lnTo>
                  <a:pt x="3201" y="2177"/>
                </a:lnTo>
                <a:lnTo>
                  <a:pt x="3201" y="2179"/>
                </a:lnTo>
                <a:lnTo>
                  <a:pt x="3201" y="2180"/>
                </a:lnTo>
                <a:lnTo>
                  <a:pt x="3203" y="2180"/>
                </a:lnTo>
                <a:lnTo>
                  <a:pt x="3203" y="2182"/>
                </a:lnTo>
                <a:lnTo>
                  <a:pt x="3201" y="2182"/>
                </a:lnTo>
                <a:lnTo>
                  <a:pt x="3201" y="2183"/>
                </a:lnTo>
                <a:lnTo>
                  <a:pt x="3203" y="2183"/>
                </a:lnTo>
                <a:lnTo>
                  <a:pt x="3203" y="2185"/>
                </a:lnTo>
                <a:lnTo>
                  <a:pt x="3203" y="2186"/>
                </a:lnTo>
                <a:lnTo>
                  <a:pt x="3203" y="2188"/>
                </a:lnTo>
                <a:lnTo>
                  <a:pt x="3204" y="2188"/>
                </a:lnTo>
                <a:lnTo>
                  <a:pt x="3204" y="2189"/>
                </a:lnTo>
                <a:lnTo>
                  <a:pt x="3206" y="2189"/>
                </a:lnTo>
                <a:lnTo>
                  <a:pt x="3206" y="2191"/>
                </a:lnTo>
                <a:lnTo>
                  <a:pt x="3206" y="2192"/>
                </a:lnTo>
                <a:lnTo>
                  <a:pt x="3204" y="2192"/>
                </a:lnTo>
                <a:lnTo>
                  <a:pt x="3204" y="2191"/>
                </a:lnTo>
                <a:lnTo>
                  <a:pt x="3203" y="2191"/>
                </a:lnTo>
                <a:lnTo>
                  <a:pt x="3203" y="2189"/>
                </a:lnTo>
                <a:lnTo>
                  <a:pt x="3201" y="2189"/>
                </a:lnTo>
                <a:lnTo>
                  <a:pt x="3201" y="2188"/>
                </a:lnTo>
                <a:lnTo>
                  <a:pt x="3200" y="2188"/>
                </a:lnTo>
                <a:lnTo>
                  <a:pt x="3200" y="2186"/>
                </a:lnTo>
                <a:lnTo>
                  <a:pt x="3198" y="2186"/>
                </a:lnTo>
                <a:lnTo>
                  <a:pt x="3198" y="2185"/>
                </a:lnTo>
                <a:lnTo>
                  <a:pt x="3200" y="2185"/>
                </a:lnTo>
                <a:lnTo>
                  <a:pt x="3200" y="2183"/>
                </a:lnTo>
                <a:lnTo>
                  <a:pt x="3200" y="2182"/>
                </a:lnTo>
                <a:lnTo>
                  <a:pt x="3198" y="2182"/>
                </a:lnTo>
                <a:lnTo>
                  <a:pt x="3200" y="2180"/>
                </a:lnTo>
                <a:lnTo>
                  <a:pt x="3198" y="2180"/>
                </a:lnTo>
                <a:lnTo>
                  <a:pt x="3198" y="2179"/>
                </a:lnTo>
                <a:lnTo>
                  <a:pt x="3198" y="2177"/>
                </a:lnTo>
                <a:lnTo>
                  <a:pt x="3197" y="2177"/>
                </a:lnTo>
                <a:lnTo>
                  <a:pt x="3197" y="2176"/>
                </a:lnTo>
                <a:lnTo>
                  <a:pt x="3195" y="2176"/>
                </a:lnTo>
                <a:lnTo>
                  <a:pt x="3195" y="2175"/>
                </a:lnTo>
                <a:lnTo>
                  <a:pt x="3195" y="2175"/>
                </a:lnTo>
                <a:lnTo>
                  <a:pt x="3195" y="2173"/>
                </a:lnTo>
                <a:lnTo>
                  <a:pt x="3195" y="2172"/>
                </a:lnTo>
                <a:lnTo>
                  <a:pt x="3194" y="2172"/>
                </a:lnTo>
                <a:lnTo>
                  <a:pt x="3193" y="2170"/>
                </a:lnTo>
                <a:lnTo>
                  <a:pt x="3193" y="2169"/>
                </a:lnTo>
                <a:lnTo>
                  <a:pt x="3191" y="2169"/>
                </a:lnTo>
                <a:lnTo>
                  <a:pt x="3190" y="2169"/>
                </a:lnTo>
                <a:lnTo>
                  <a:pt x="3190" y="2167"/>
                </a:lnTo>
                <a:lnTo>
                  <a:pt x="3188" y="2167"/>
                </a:lnTo>
                <a:lnTo>
                  <a:pt x="3188" y="2166"/>
                </a:lnTo>
                <a:lnTo>
                  <a:pt x="3187" y="2166"/>
                </a:lnTo>
                <a:lnTo>
                  <a:pt x="3185" y="2166"/>
                </a:lnTo>
                <a:lnTo>
                  <a:pt x="3185" y="2164"/>
                </a:lnTo>
                <a:lnTo>
                  <a:pt x="3184" y="2164"/>
                </a:lnTo>
                <a:lnTo>
                  <a:pt x="3182" y="2164"/>
                </a:lnTo>
                <a:lnTo>
                  <a:pt x="3181" y="2164"/>
                </a:lnTo>
                <a:lnTo>
                  <a:pt x="3181" y="2166"/>
                </a:lnTo>
                <a:lnTo>
                  <a:pt x="3182" y="2166"/>
                </a:lnTo>
                <a:lnTo>
                  <a:pt x="3184" y="2166"/>
                </a:lnTo>
                <a:lnTo>
                  <a:pt x="3184" y="2167"/>
                </a:lnTo>
                <a:lnTo>
                  <a:pt x="3185" y="2167"/>
                </a:lnTo>
                <a:lnTo>
                  <a:pt x="3187" y="2167"/>
                </a:lnTo>
                <a:lnTo>
                  <a:pt x="3187" y="2169"/>
                </a:lnTo>
                <a:lnTo>
                  <a:pt x="3187" y="2170"/>
                </a:lnTo>
                <a:lnTo>
                  <a:pt x="3188" y="2170"/>
                </a:lnTo>
                <a:lnTo>
                  <a:pt x="3188" y="2172"/>
                </a:lnTo>
                <a:lnTo>
                  <a:pt x="3188" y="2173"/>
                </a:lnTo>
                <a:lnTo>
                  <a:pt x="3190" y="2173"/>
                </a:lnTo>
                <a:lnTo>
                  <a:pt x="3190" y="2175"/>
                </a:lnTo>
                <a:lnTo>
                  <a:pt x="3191" y="2175"/>
                </a:lnTo>
                <a:lnTo>
                  <a:pt x="3191" y="2176"/>
                </a:lnTo>
                <a:lnTo>
                  <a:pt x="3193" y="2176"/>
                </a:lnTo>
                <a:lnTo>
                  <a:pt x="3193" y="2177"/>
                </a:lnTo>
                <a:lnTo>
                  <a:pt x="3194" y="2177"/>
                </a:lnTo>
                <a:lnTo>
                  <a:pt x="3194" y="2179"/>
                </a:lnTo>
                <a:lnTo>
                  <a:pt x="3193" y="2179"/>
                </a:lnTo>
                <a:lnTo>
                  <a:pt x="3193" y="2180"/>
                </a:lnTo>
                <a:lnTo>
                  <a:pt x="3193" y="2182"/>
                </a:lnTo>
                <a:lnTo>
                  <a:pt x="3194" y="2182"/>
                </a:lnTo>
                <a:lnTo>
                  <a:pt x="3194" y="2183"/>
                </a:lnTo>
                <a:lnTo>
                  <a:pt x="3194" y="2185"/>
                </a:lnTo>
                <a:lnTo>
                  <a:pt x="3195" y="2185"/>
                </a:lnTo>
                <a:lnTo>
                  <a:pt x="3195" y="2186"/>
                </a:lnTo>
                <a:lnTo>
                  <a:pt x="3195" y="2188"/>
                </a:lnTo>
                <a:lnTo>
                  <a:pt x="3195" y="2188"/>
                </a:lnTo>
                <a:lnTo>
                  <a:pt x="3197" y="2188"/>
                </a:lnTo>
                <a:lnTo>
                  <a:pt x="3197" y="2189"/>
                </a:lnTo>
                <a:lnTo>
                  <a:pt x="3198" y="2189"/>
                </a:lnTo>
                <a:lnTo>
                  <a:pt x="3198" y="2191"/>
                </a:lnTo>
                <a:lnTo>
                  <a:pt x="3198" y="2192"/>
                </a:lnTo>
                <a:lnTo>
                  <a:pt x="3198" y="2193"/>
                </a:lnTo>
                <a:lnTo>
                  <a:pt x="3198" y="2195"/>
                </a:lnTo>
                <a:lnTo>
                  <a:pt x="3198" y="2196"/>
                </a:lnTo>
                <a:lnTo>
                  <a:pt x="3197" y="2196"/>
                </a:lnTo>
                <a:lnTo>
                  <a:pt x="3197" y="2198"/>
                </a:lnTo>
                <a:lnTo>
                  <a:pt x="3197" y="2198"/>
                </a:lnTo>
                <a:lnTo>
                  <a:pt x="3198" y="2198"/>
                </a:lnTo>
                <a:lnTo>
                  <a:pt x="3198" y="2199"/>
                </a:lnTo>
                <a:lnTo>
                  <a:pt x="3198" y="2201"/>
                </a:lnTo>
                <a:lnTo>
                  <a:pt x="3197" y="2201"/>
                </a:lnTo>
                <a:lnTo>
                  <a:pt x="3197" y="2202"/>
                </a:lnTo>
                <a:lnTo>
                  <a:pt x="3197" y="2204"/>
                </a:lnTo>
                <a:lnTo>
                  <a:pt x="3198" y="2204"/>
                </a:lnTo>
                <a:lnTo>
                  <a:pt x="3198" y="2205"/>
                </a:lnTo>
                <a:lnTo>
                  <a:pt x="3198" y="2206"/>
                </a:lnTo>
                <a:lnTo>
                  <a:pt x="3197" y="2206"/>
                </a:lnTo>
                <a:lnTo>
                  <a:pt x="3197" y="2208"/>
                </a:lnTo>
                <a:lnTo>
                  <a:pt x="3198" y="2208"/>
                </a:lnTo>
                <a:lnTo>
                  <a:pt x="3198" y="2209"/>
                </a:lnTo>
                <a:lnTo>
                  <a:pt x="3198" y="2211"/>
                </a:lnTo>
                <a:lnTo>
                  <a:pt x="3200" y="2211"/>
                </a:lnTo>
                <a:lnTo>
                  <a:pt x="3200" y="2212"/>
                </a:lnTo>
                <a:lnTo>
                  <a:pt x="3200" y="2214"/>
                </a:lnTo>
                <a:lnTo>
                  <a:pt x="3200" y="2215"/>
                </a:lnTo>
                <a:lnTo>
                  <a:pt x="3201" y="2215"/>
                </a:lnTo>
                <a:lnTo>
                  <a:pt x="3203" y="2215"/>
                </a:lnTo>
                <a:lnTo>
                  <a:pt x="3203" y="2217"/>
                </a:lnTo>
                <a:lnTo>
                  <a:pt x="3203" y="2218"/>
                </a:lnTo>
                <a:lnTo>
                  <a:pt x="3201" y="2218"/>
                </a:lnTo>
                <a:lnTo>
                  <a:pt x="3201" y="2219"/>
                </a:lnTo>
                <a:lnTo>
                  <a:pt x="3203" y="2219"/>
                </a:lnTo>
                <a:lnTo>
                  <a:pt x="3203" y="2221"/>
                </a:lnTo>
                <a:lnTo>
                  <a:pt x="3203" y="2222"/>
                </a:lnTo>
                <a:lnTo>
                  <a:pt x="3204" y="2222"/>
                </a:lnTo>
                <a:lnTo>
                  <a:pt x="3204" y="2224"/>
                </a:lnTo>
                <a:lnTo>
                  <a:pt x="3203" y="2224"/>
                </a:lnTo>
                <a:lnTo>
                  <a:pt x="3204" y="2225"/>
                </a:lnTo>
                <a:lnTo>
                  <a:pt x="3206" y="2225"/>
                </a:lnTo>
                <a:lnTo>
                  <a:pt x="3206" y="2227"/>
                </a:lnTo>
                <a:lnTo>
                  <a:pt x="3206" y="2228"/>
                </a:lnTo>
                <a:lnTo>
                  <a:pt x="3206" y="2230"/>
                </a:lnTo>
                <a:lnTo>
                  <a:pt x="3207" y="2230"/>
                </a:lnTo>
                <a:lnTo>
                  <a:pt x="3207" y="2231"/>
                </a:lnTo>
                <a:lnTo>
                  <a:pt x="3207" y="2233"/>
                </a:lnTo>
                <a:lnTo>
                  <a:pt x="3208" y="2233"/>
                </a:lnTo>
                <a:lnTo>
                  <a:pt x="3208" y="2233"/>
                </a:lnTo>
                <a:lnTo>
                  <a:pt x="3207" y="2234"/>
                </a:lnTo>
                <a:lnTo>
                  <a:pt x="3208" y="2234"/>
                </a:lnTo>
                <a:lnTo>
                  <a:pt x="3208" y="2235"/>
                </a:lnTo>
                <a:lnTo>
                  <a:pt x="3210" y="2235"/>
                </a:lnTo>
                <a:lnTo>
                  <a:pt x="3210" y="2237"/>
                </a:lnTo>
                <a:lnTo>
                  <a:pt x="3210" y="2238"/>
                </a:lnTo>
                <a:lnTo>
                  <a:pt x="3210" y="2240"/>
                </a:lnTo>
                <a:lnTo>
                  <a:pt x="3210" y="2241"/>
                </a:lnTo>
                <a:lnTo>
                  <a:pt x="3210" y="2243"/>
                </a:lnTo>
                <a:lnTo>
                  <a:pt x="3208" y="2243"/>
                </a:lnTo>
                <a:lnTo>
                  <a:pt x="3208" y="2244"/>
                </a:lnTo>
                <a:lnTo>
                  <a:pt x="3210" y="2244"/>
                </a:lnTo>
                <a:lnTo>
                  <a:pt x="3210" y="2243"/>
                </a:lnTo>
                <a:lnTo>
                  <a:pt x="3211" y="2243"/>
                </a:lnTo>
                <a:lnTo>
                  <a:pt x="3211" y="2244"/>
                </a:lnTo>
                <a:lnTo>
                  <a:pt x="3211" y="2246"/>
                </a:lnTo>
                <a:lnTo>
                  <a:pt x="3213" y="2246"/>
                </a:lnTo>
                <a:lnTo>
                  <a:pt x="3213" y="2247"/>
                </a:lnTo>
                <a:lnTo>
                  <a:pt x="3213" y="2248"/>
                </a:lnTo>
                <a:lnTo>
                  <a:pt x="3214" y="2248"/>
                </a:lnTo>
                <a:lnTo>
                  <a:pt x="3214" y="2250"/>
                </a:lnTo>
                <a:lnTo>
                  <a:pt x="3214" y="2251"/>
                </a:lnTo>
                <a:lnTo>
                  <a:pt x="3216" y="2251"/>
                </a:lnTo>
                <a:lnTo>
                  <a:pt x="3216" y="2253"/>
                </a:lnTo>
                <a:lnTo>
                  <a:pt x="3216" y="2254"/>
                </a:lnTo>
                <a:lnTo>
                  <a:pt x="3214" y="2254"/>
                </a:lnTo>
                <a:lnTo>
                  <a:pt x="3214" y="2256"/>
                </a:lnTo>
                <a:lnTo>
                  <a:pt x="3213" y="2256"/>
                </a:lnTo>
                <a:lnTo>
                  <a:pt x="3213" y="2254"/>
                </a:lnTo>
                <a:lnTo>
                  <a:pt x="3211" y="2254"/>
                </a:lnTo>
                <a:lnTo>
                  <a:pt x="3211" y="2256"/>
                </a:lnTo>
                <a:lnTo>
                  <a:pt x="3210" y="2256"/>
                </a:lnTo>
                <a:lnTo>
                  <a:pt x="3210" y="2257"/>
                </a:lnTo>
                <a:lnTo>
                  <a:pt x="3210" y="2259"/>
                </a:lnTo>
                <a:lnTo>
                  <a:pt x="3210" y="2260"/>
                </a:lnTo>
                <a:lnTo>
                  <a:pt x="3211" y="2260"/>
                </a:lnTo>
                <a:lnTo>
                  <a:pt x="3211" y="2261"/>
                </a:lnTo>
                <a:lnTo>
                  <a:pt x="3213" y="2261"/>
                </a:lnTo>
                <a:lnTo>
                  <a:pt x="3214" y="2261"/>
                </a:lnTo>
                <a:lnTo>
                  <a:pt x="3214" y="2263"/>
                </a:lnTo>
                <a:lnTo>
                  <a:pt x="3214" y="2264"/>
                </a:lnTo>
                <a:lnTo>
                  <a:pt x="3216" y="2264"/>
                </a:lnTo>
                <a:lnTo>
                  <a:pt x="3216" y="2266"/>
                </a:lnTo>
                <a:lnTo>
                  <a:pt x="3214" y="2266"/>
                </a:lnTo>
                <a:lnTo>
                  <a:pt x="3214" y="2267"/>
                </a:lnTo>
                <a:lnTo>
                  <a:pt x="3214" y="2267"/>
                </a:lnTo>
                <a:lnTo>
                  <a:pt x="3216" y="2267"/>
                </a:lnTo>
                <a:lnTo>
                  <a:pt x="3216" y="2269"/>
                </a:lnTo>
                <a:lnTo>
                  <a:pt x="3217" y="2270"/>
                </a:lnTo>
                <a:lnTo>
                  <a:pt x="3217" y="2272"/>
                </a:lnTo>
                <a:lnTo>
                  <a:pt x="3217" y="2273"/>
                </a:lnTo>
                <a:lnTo>
                  <a:pt x="3217" y="2274"/>
                </a:lnTo>
                <a:lnTo>
                  <a:pt x="3217" y="2276"/>
                </a:lnTo>
                <a:lnTo>
                  <a:pt x="3219" y="2277"/>
                </a:lnTo>
                <a:lnTo>
                  <a:pt x="3219" y="2279"/>
                </a:lnTo>
                <a:lnTo>
                  <a:pt x="3219" y="2280"/>
                </a:lnTo>
                <a:lnTo>
                  <a:pt x="3220" y="2280"/>
                </a:lnTo>
                <a:lnTo>
                  <a:pt x="3220" y="2282"/>
                </a:lnTo>
                <a:lnTo>
                  <a:pt x="3220" y="2283"/>
                </a:lnTo>
                <a:lnTo>
                  <a:pt x="3220" y="2285"/>
                </a:lnTo>
                <a:lnTo>
                  <a:pt x="3220" y="2286"/>
                </a:lnTo>
                <a:lnTo>
                  <a:pt x="3222" y="2286"/>
                </a:lnTo>
                <a:lnTo>
                  <a:pt x="3222" y="2288"/>
                </a:lnTo>
                <a:lnTo>
                  <a:pt x="3222" y="2289"/>
                </a:lnTo>
                <a:lnTo>
                  <a:pt x="3222" y="2290"/>
                </a:lnTo>
                <a:lnTo>
                  <a:pt x="3222" y="2292"/>
                </a:lnTo>
                <a:lnTo>
                  <a:pt x="3223" y="2293"/>
                </a:lnTo>
                <a:lnTo>
                  <a:pt x="3223" y="2295"/>
                </a:lnTo>
                <a:lnTo>
                  <a:pt x="3223" y="2296"/>
                </a:lnTo>
                <a:lnTo>
                  <a:pt x="3223" y="2298"/>
                </a:lnTo>
                <a:lnTo>
                  <a:pt x="3223" y="2299"/>
                </a:lnTo>
                <a:lnTo>
                  <a:pt x="3223" y="2301"/>
                </a:lnTo>
                <a:lnTo>
                  <a:pt x="3223" y="2302"/>
                </a:lnTo>
                <a:lnTo>
                  <a:pt x="3222" y="2301"/>
                </a:lnTo>
                <a:lnTo>
                  <a:pt x="3220" y="2299"/>
                </a:lnTo>
                <a:lnTo>
                  <a:pt x="3219" y="2301"/>
                </a:lnTo>
                <a:lnTo>
                  <a:pt x="3220" y="2302"/>
                </a:lnTo>
                <a:lnTo>
                  <a:pt x="3220" y="2302"/>
                </a:lnTo>
                <a:lnTo>
                  <a:pt x="3220" y="2305"/>
                </a:lnTo>
                <a:lnTo>
                  <a:pt x="3220" y="2308"/>
                </a:lnTo>
                <a:lnTo>
                  <a:pt x="3220" y="2309"/>
                </a:lnTo>
                <a:lnTo>
                  <a:pt x="3220" y="2311"/>
                </a:lnTo>
                <a:lnTo>
                  <a:pt x="3219" y="2311"/>
                </a:lnTo>
                <a:lnTo>
                  <a:pt x="3219" y="2312"/>
                </a:lnTo>
                <a:lnTo>
                  <a:pt x="3217" y="2312"/>
                </a:lnTo>
                <a:lnTo>
                  <a:pt x="3217" y="2314"/>
                </a:lnTo>
                <a:lnTo>
                  <a:pt x="3216" y="2312"/>
                </a:lnTo>
                <a:lnTo>
                  <a:pt x="3216" y="2314"/>
                </a:lnTo>
                <a:lnTo>
                  <a:pt x="3214" y="2314"/>
                </a:lnTo>
                <a:lnTo>
                  <a:pt x="3214" y="2312"/>
                </a:lnTo>
                <a:lnTo>
                  <a:pt x="3213" y="2312"/>
                </a:lnTo>
                <a:lnTo>
                  <a:pt x="3211" y="2312"/>
                </a:lnTo>
                <a:lnTo>
                  <a:pt x="3211" y="2311"/>
                </a:lnTo>
                <a:lnTo>
                  <a:pt x="3210" y="2311"/>
                </a:lnTo>
                <a:lnTo>
                  <a:pt x="3208" y="2311"/>
                </a:lnTo>
                <a:lnTo>
                  <a:pt x="3207" y="2311"/>
                </a:lnTo>
                <a:lnTo>
                  <a:pt x="3206" y="2311"/>
                </a:lnTo>
                <a:lnTo>
                  <a:pt x="3206" y="2309"/>
                </a:lnTo>
                <a:lnTo>
                  <a:pt x="3204" y="2309"/>
                </a:lnTo>
                <a:lnTo>
                  <a:pt x="3204" y="2308"/>
                </a:lnTo>
                <a:lnTo>
                  <a:pt x="3203" y="2308"/>
                </a:lnTo>
                <a:lnTo>
                  <a:pt x="3203" y="2306"/>
                </a:lnTo>
                <a:lnTo>
                  <a:pt x="3201" y="2306"/>
                </a:lnTo>
                <a:lnTo>
                  <a:pt x="3201" y="2305"/>
                </a:lnTo>
                <a:lnTo>
                  <a:pt x="3201" y="2303"/>
                </a:lnTo>
                <a:lnTo>
                  <a:pt x="3201" y="2302"/>
                </a:lnTo>
                <a:lnTo>
                  <a:pt x="3200" y="2302"/>
                </a:lnTo>
                <a:lnTo>
                  <a:pt x="3200" y="2302"/>
                </a:lnTo>
                <a:lnTo>
                  <a:pt x="3200" y="2301"/>
                </a:lnTo>
                <a:lnTo>
                  <a:pt x="3198" y="2301"/>
                </a:lnTo>
                <a:lnTo>
                  <a:pt x="3198" y="2299"/>
                </a:lnTo>
                <a:lnTo>
                  <a:pt x="3197" y="2299"/>
                </a:lnTo>
                <a:lnTo>
                  <a:pt x="3197" y="2298"/>
                </a:lnTo>
                <a:lnTo>
                  <a:pt x="3197" y="2296"/>
                </a:lnTo>
                <a:lnTo>
                  <a:pt x="3197" y="2295"/>
                </a:lnTo>
                <a:lnTo>
                  <a:pt x="3197" y="2293"/>
                </a:lnTo>
                <a:lnTo>
                  <a:pt x="3195" y="2293"/>
                </a:lnTo>
                <a:lnTo>
                  <a:pt x="3195" y="2292"/>
                </a:lnTo>
                <a:lnTo>
                  <a:pt x="3195" y="2290"/>
                </a:lnTo>
                <a:lnTo>
                  <a:pt x="3195" y="2289"/>
                </a:lnTo>
                <a:lnTo>
                  <a:pt x="3195" y="2288"/>
                </a:lnTo>
                <a:lnTo>
                  <a:pt x="3195" y="2286"/>
                </a:lnTo>
                <a:lnTo>
                  <a:pt x="3195" y="2286"/>
                </a:lnTo>
                <a:lnTo>
                  <a:pt x="3195" y="2285"/>
                </a:lnTo>
                <a:lnTo>
                  <a:pt x="3195" y="2283"/>
                </a:lnTo>
                <a:lnTo>
                  <a:pt x="3194" y="2283"/>
                </a:lnTo>
                <a:lnTo>
                  <a:pt x="3194" y="2282"/>
                </a:lnTo>
                <a:lnTo>
                  <a:pt x="3194" y="2280"/>
                </a:lnTo>
                <a:lnTo>
                  <a:pt x="3195" y="2280"/>
                </a:lnTo>
                <a:lnTo>
                  <a:pt x="3194" y="2279"/>
                </a:lnTo>
                <a:lnTo>
                  <a:pt x="3194" y="2277"/>
                </a:lnTo>
                <a:lnTo>
                  <a:pt x="3194" y="2276"/>
                </a:lnTo>
                <a:lnTo>
                  <a:pt x="3193" y="2276"/>
                </a:lnTo>
                <a:lnTo>
                  <a:pt x="3193" y="2274"/>
                </a:lnTo>
                <a:lnTo>
                  <a:pt x="3193" y="2273"/>
                </a:lnTo>
                <a:lnTo>
                  <a:pt x="3191" y="2273"/>
                </a:lnTo>
                <a:lnTo>
                  <a:pt x="3191" y="2272"/>
                </a:lnTo>
                <a:lnTo>
                  <a:pt x="3190" y="2272"/>
                </a:lnTo>
                <a:lnTo>
                  <a:pt x="3190" y="2273"/>
                </a:lnTo>
                <a:lnTo>
                  <a:pt x="3190" y="2274"/>
                </a:lnTo>
                <a:lnTo>
                  <a:pt x="3191" y="2274"/>
                </a:lnTo>
                <a:lnTo>
                  <a:pt x="3191" y="2276"/>
                </a:lnTo>
                <a:lnTo>
                  <a:pt x="3190" y="2276"/>
                </a:lnTo>
                <a:lnTo>
                  <a:pt x="3190" y="2277"/>
                </a:lnTo>
                <a:lnTo>
                  <a:pt x="3191" y="2277"/>
                </a:lnTo>
                <a:lnTo>
                  <a:pt x="3191" y="2276"/>
                </a:lnTo>
                <a:lnTo>
                  <a:pt x="3193" y="2276"/>
                </a:lnTo>
                <a:lnTo>
                  <a:pt x="3193" y="2277"/>
                </a:lnTo>
                <a:lnTo>
                  <a:pt x="3193" y="2279"/>
                </a:lnTo>
                <a:lnTo>
                  <a:pt x="3191" y="2279"/>
                </a:lnTo>
                <a:lnTo>
                  <a:pt x="3191" y="2280"/>
                </a:lnTo>
                <a:lnTo>
                  <a:pt x="3191" y="2282"/>
                </a:lnTo>
                <a:lnTo>
                  <a:pt x="3193" y="2282"/>
                </a:lnTo>
                <a:lnTo>
                  <a:pt x="3193" y="2283"/>
                </a:lnTo>
                <a:lnTo>
                  <a:pt x="3193" y="2285"/>
                </a:lnTo>
                <a:lnTo>
                  <a:pt x="3194" y="2285"/>
                </a:lnTo>
                <a:lnTo>
                  <a:pt x="3194" y="2286"/>
                </a:lnTo>
                <a:lnTo>
                  <a:pt x="3194" y="2288"/>
                </a:lnTo>
                <a:lnTo>
                  <a:pt x="3194" y="2289"/>
                </a:lnTo>
                <a:lnTo>
                  <a:pt x="3194" y="2290"/>
                </a:lnTo>
                <a:lnTo>
                  <a:pt x="3193" y="2290"/>
                </a:lnTo>
                <a:lnTo>
                  <a:pt x="3191" y="2292"/>
                </a:lnTo>
                <a:lnTo>
                  <a:pt x="3191" y="2290"/>
                </a:lnTo>
                <a:lnTo>
                  <a:pt x="3190" y="2290"/>
                </a:lnTo>
                <a:lnTo>
                  <a:pt x="3190" y="2289"/>
                </a:lnTo>
                <a:lnTo>
                  <a:pt x="3188" y="2289"/>
                </a:lnTo>
                <a:lnTo>
                  <a:pt x="3188" y="2288"/>
                </a:lnTo>
                <a:lnTo>
                  <a:pt x="3187" y="2288"/>
                </a:lnTo>
                <a:lnTo>
                  <a:pt x="3187" y="2286"/>
                </a:lnTo>
                <a:lnTo>
                  <a:pt x="3185" y="2286"/>
                </a:lnTo>
                <a:lnTo>
                  <a:pt x="3184" y="2286"/>
                </a:lnTo>
                <a:lnTo>
                  <a:pt x="3184" y="2285"/>
                </a:lnTo>
                <a:lnTo>
                  <a:pt x="3182" y="2285"/>
                </a:lnTo>
                <a:lnTo>
                  <a:pt x="3182" y="2283"/>
                </a:lnTo>
                <a:lnTo>
                  <a:pt x="3181" y="2285"/>
                </a:lnTo>
                <a:lnTo>
                  <a:pt x="3181" y="2286"/>
                </a:lnTo>
                <a:lnTo>
                  <a:pt x="3180" y="2286"/>
                </a:lnTo>
                <a:lnTo>
                  <a:pt x="3178" y="2286"/>
                </a:lnTo>
                <a:lnTo>
                  <a:pt x="3178" y="2288"/>
                </a:lnTo>
                <a:lnTo>
                  <a:pt x="3177" y="2288"/>
                </a:lnTo>
                <a:lnTo>
                  <a:pt x="3175" y="2288"/>
                </a:lnTo>
                <a:lnTo>
                  <a:pt x="3174" y="2288"/>
                </a:lnTo>
                <a:lnTo>
                  <a:pt x="3174" y="2286"/>
                </a:lnTo>
                <a:lnTo>
                  <a:pt x="3172" y="2286"/>
                </a:lnTo>
                <a:lnTo>
                  <a:pt x="3174" y="2288"/>
                </a:lnTo>
                <a:lnTo>
                  <a:pt x="3172" y="2288"/>
                </a:lnTo>
                <a:lnTo>
                  <a:pt x="3171" y="2288"/>
                </a:lnTo>
                <a:lnTo>
                  <a:pt x="3169" y="2288"/>
                </a:lnTo>
                <a:lnTo>
                  <a:pt x="3169" y="2289"/>
                </a:lnTo>
                <a:lnTo>
                  <a:pt x="3168" y="2289"/>
                </a:lnTo>
                <a:lnTo>
                  <a:pt x="3167" y="2289"/>
                </a:lnTo>
                <a:lnTo>
                  <a:pt x="3165" y="2289"/>
                </a:lnTo>
                <a:lnTo>
                  <a:pt x="3165" y="2290"/>
                </a:lnTo>
                <a:lnTo>
                  <a:pt x="3164" y="2290"/>
                </a:lnTo>
                <a:lnTo>
                  <a:pt x="3162" y="2290"/>
                </a:lnTo>
                <a:lnTo>
                  <a:pt x="3161" y="2290"/>
                </a:lnTo>
                <a:lnTo>
                  <a:pt x="3161" y="2290"/>
                </a:lnTo>
                <a:lnTo>
                  <a:pt x="3161" y="2289"/>
                </a:lnTo>
                <a:lnTo>
                  <a:pt x="3161" y="2288"/>
                </a:lnTo>
                <a:lnTo>
                  <a:pt x="3161" y="2288"/>
                </a:lnTo>
                <a:lnTo>
                  <a:pt x="3161" y="2286"/>
                </a:lnTo>
                <a:lnTo>
                  <a:pt x="3161" y="2285"/>
                </a:lnTo>
                <a:lnTo>
                  <a:pt x="3161" y="2283"/>
                </a:lnTo>
                <a:lnTo>
                  <a:pt x="3161" y="2282"/>
                </a:lnTo>
                <a:lnTo>
                  <a:pt x="3161" y="2280"/>
                </a:lnTo>
                <a:lnTo>
                  <a:pt x="3162" y="2280"/>
                </a:lnTo>
                <a:lnTo>
                  <a:pt x="3164" y="2280"/>
                </a:lnTo>
                <a:lnTo>
                  <a:pt x="3164" y="2279"/>
                </a:lnTo>
                <a:lnTo>
                  <a:pt x="3162" y="2279"/>
                </a:lnTo>
                <a:lnTo>
                  <a:pt x="3161" y="2279"/>
                </a:lnTo>
                <a:lnTo>
                  <a:pt x="3161" y="2279"/>
                </a:lnTo>
                <a:lnTo>
                  <a:pt x="3159" y="2279"/>
                </a:lnTo>
                <a:lnTo>
                  <a:pt x="3159" y="2280"/>
                </a:lnTo>
                <a:lnTo>
                  <a:pt x="3158" y="2280"/>
                </a:lnTo>
                <a:lnTo>
                  <a:pt x="3158" y="2279"/>
                </a:lnTo>
                <a:lnTo>
                  <a:pt x="3156" y="2279"/>
                </a:lnTo>
                <a:lnTo>
                  <a:pt x="3155" y="2279"/>
                </a:lnTo>
                <a:lnTo>
                  <a:pt x="3155" y="2277"/>
                </a:lnTo>
                <a:lnTo>
                  <a:pt x="3155" y="2276"/>
                </a:lnTo>
                <a:lnTo>
                  <a:pt x="3155" y="2274"/>
                </a:lnTo>
                <a:lnTo>
                  <a:pt x="3156" y="2274"/>
                </a:lnTo>
                <a:lnTo>
                  <a:pt x="3156" y="2273"/>
                </a:lnTo>
                <a:lnTo>
                  <a:pt x="3158" y="2273"/>
                </a:lnTo>
                <a:lnTo>
                  <a:pt x="3158" y="2274"/>
                </a:lnTo>
                <a:lnTo>
                  <a:pt x="3158" y="2276"/>
                </a:lnTo>
                <a:lnTo>
                  <a:pt x="3159" y="2276"/>
                </a:lnTo>
                <a:lnTo>
                  <a:pt x="3159" y="2277"/>
                </a:lnTo>
                <a:lnTo>
                  <a:pt x="3161" y="2277"/>
                </a:lnTo>
                <a:lnTo>
                  <a:pt x="3161" y="2277"/>
                </a:lnTo>
                <a:lnTo>
                  <a:pt x="3161" y="2276"/>
                </a:lnTo>
                <a:lnTo>
                  <a:pt x="3162" y="2276"/>
                </a:lnTo>
                <a:lnTo>
                  <a:pt x="3162" y="2277"/>
                </a:lnTo>
                <a:lnTo>
                  <a:pt x="3164" y="2277"/>
                </a:lnTo>
                <a:lnTo>
                  <a:pt x="3165" y="2277"/>
                </a:lnTo>
                <a:lnTo>
                  <a:pt x="3165" y="2276"/>
                </a:lnTo>
                <a:lnTo>
                  <a:pt x="3164" y="2276"/>
                </a:lnTo>
                <a:lnTo>
                  <a:pt x="3162" y="2276"/>
                </a:lnTo>
                <a:lnTo>
                  <a:pt x="3162" y="2274"/>
                </a:lnTo>
                <a:lnTo>
                  <a:pt x="3162" y="2273"/>
                </a:lnTo>
                <a:lnTo>
                  <a:pt x="3162" y="2272"/>
                </a:lnTo>
                <a:lnTo>
                  <a:pt x="3162" y="2270"/>
                </a:lnTo>
                <a:lnTo>
                  <a:pt x="3164" y="2270"/>
                </a:lnTo>
                <a:lnTo>
                  <a:pt x="3164" y="2272"/>
                </a:lnTo>
                <a:lnTo>
                  <a:pt x="3164" y="2273"/>
                </a:lnTo>
                <a:lnTo>
                  <a:pt x="3165" y="2273"/>
                </a:lnTo>
                <a:lnTo>
                  <a:pt x="3165" y="2272"/>
                </a:lnTo>
                <a:lnTo>
                  <a:pt x="3165" y="2270"/>
                </a:lnTo>
                <a:lnTo>
                  <a:pt x="3164" y="2270"/>
                </a:lnTo>
                <a:lnTo>
                  <a:pt x="3164" y="2269"/>
                </a:lnTo>
                <a:lnTo>
                  <a:pt x="3164" y="2267"/>
                </a:lnTo>
                <a:lnTo>
                  <a:pt x="3165" y="2267"/>
                </a:lnTo>
                <a:lnTo>
                  <a:pt x="3165" y="2267"/>
                </a:lnTo>
                <a:lnTo>
                  <a:pt x="3164" y="2267"/>
                </a:lnTo>
                <a:lnTo>
                  <a:pt x="3162" y="2267"/>
                </a:lnTo>
                <a:lnTo>
                  <a:pt x="3162" y="2266"/>
                </a:lnTo>
                <a:lnTo>
                  <a:pt x="3162" y="2264"/>
                </a:lnTo>
                <a:lnTo>
                  <a:pt x="3161" y="2263"/>
                </a:lnTo>
                <a:lnTo>
                  <a:pt x="3162" y="2263"/>
                </a:lnTo>
                <a:lnTo>
                  <a:pt x="3164" y="2263"/>
                </a:lnTo>
                <a:lnTo>
                  <a:pt x="3164" y="2261"/>
                </a:lnTo>
                <a:lnTo>
                  <a:pt x="3165" y="2261"/>
                </a:lnTo>
                <a:lnTo>
                  <a:pt x="3165" y="2260"/>
                </a:lnTo>
                <a:lnTo>
                  <a:pt x="3165" y="2259"/>
                </a:lnTo>
                <a:lnTo>
                  <a:pt x="3164" y="2259"/>
                </a:lnTo>
                <a:lnTo>
                  <a:pt x="3164" y="2260"/>
                </a:lnTo>
                <a:lnTo>
                  <a:pt x="3162" y="2260"/>
                </a:lnTo>
                <a:lnTo>
                  <a:pt x="3161" y="2259"/>
                </a:lnTo>
                <a:lnTo>
                  <a:pt x="3161" y="2257"/>
                </a:lnTo>
                <a:lnTo>
                  <a:pt x="3161" y="2257"/>
                </a:lnTo>
                <a:lnTo>
                  <a:pt x="3161" y="2256"/>
                </a:lnTo>
                <a:lnTo>
                  <a:pt x="3161" y="2254"/>
                </a:lnTo>
                <a:lnTo>
                  <a:pt x="3161" y="2253"/>
                </a:lnTo>
                <a:lnTo>
                  <a:pt x="3159" y="2253"/>
                </a:lnTo>
                <a:lnTo>
                  <a:pt x="3159" y="2251"/>
                </a:lnTo>
                <a:lnTo>
                  <a:pt x="3158" y="2251"/>
                </a:lnTo>
                <a:lnTo>
                  <a:pt x="3158" y="2250"/>
                </a:lnTo>
                <a:lnTo>
                  <a:pt x="3158" y="2248"/>
                </a:lnTo>
                <a:lnTo>
                  <a:pt x="3158" y="2247"/>
                </a:lnTo>
                <a:lnTo>
                  <a:pt x="3158" y="2246"/>
                </a:lnTo>
                <a:lnTo>
                  <a:pt x="3156" y="2246"/>
                </a:lnTo>
                <a:lnTo>
                  <a:pt x="3156" y="2244"/>
                </a:lnTo>
                <a:lnTo>
                  <a:pt x="3156" y="2243"/>
                </a:lnTo>
                <a:lnTo>
                  <a:pt x="3156" y="2241"/>
                </a:lnTo>
                <a:lnTo>
                  <a:pt x="3155" y="2241"/>
                </a:lnTo>
                <a:lnTo>
                  <a:pt x="3155" y="2240"/>
                </a:lnTo>
                <a:lnTo>
                  <a:pt x="3153" y="2238"/>
                </a:lnTo>
                <a:lnTo>
                  <a:pt x="3152" y="2238"/>
                </a:lnTo>
                <a:lnTo>
                  <a:pt x="3152" y="2237"/>
                </a:lnTo>
                <a:lnTo>
                  <a:pt x="3152" y="2235"/>
                </a:lnTo>
                <a:lnTo>
                  <a:pt x="3152" y="2234"/>
                </a:lnTo>
                <a:lnTo>
                  <a:pt x="3151" y="2234"/>
                </a:lnTo>
                <a:lnTo>
                  <a:pt x="3151" y="2233"/>
                </a:lnTo>
                <a:lnTo>
                  <a:pt x="3151" y="2233"/>
                </a:lnTo>
                <a:lnTo>
                  <a:pt x="3149" y="2233"/>
                </a:lnTo>
                <a:lnTo>
                  <a:pt x="3149" y="2231"/>
                </a:lnTo>
                <a:lnTo>
                  <a:pt x="3148" y="2231"/>
                </a:lnTo>
                <a:lnTo>
                  <a:pt x="3148" y="2230"/>
                </a:lnTo>
                <a:lnTo>
                  <a:pt x="3148" y="2228"/>
                </a:lnTo>
                <a:lnTo>
                  <a:pt x="3149" y="2228"/>
                </a:lnTo>
                <a:lnTo>
                  <a:pt x="3149" y="2227"/>
                </a:lnTo>
                <a:lnTo>
                  <a:pt x="3151" y="2227"/>
                </a:lnTo>
                <a:lnTo>
                  <a:pt x="3152" y="2227"/>
                </a:lnTo>
                <a:lnTo>
                  <a:pt x="3152" y="2225"/>
                </a:lnTo>
                <a:lnTo>
                  <a:pt x="3153" y="2225"/>
                </a:lnTo>
                <a:lnTo>
                  <a:pt x="3155" y="2225"/>
                </a:lnTo>
                <a:lnTo>
                  <a:pt x="3155" y="2224"/>
                </a:lnTo>
                <a:lnTo>
                  <a:pt x="3156" y="2224"/>
                </a:lnTo>
                <a:lnTo>
                  <a:pt x="3156" y="2222"/>
                </a:lnTo>
                <a:lnTo>
                  <a:pt x="3158" y="2222"/>
                </a:lnTo>
                <a:lnTo>
                  <a:pt x="3158" y="2224"/>
                </a:lnTo>
                <a:lnTo>
                  <a:pt x="3159" y="2224"/>
                </a:lnTo>
                <a:lnTo>
                  <a:pt x="3159" y="2222"/>
                </a:lnTo>
                <a:lnTo>
                  <a:pt x="3158" y="2222"/>
                </a:lnTo>
                <a:lnTo>
                  <a:pt x="3158" y="2221"/>
                </a:lnTo>
                <a:lnTo>
                  <a:pt x="3159" y="2221"/>
                </a:lnTo>
                <a:lnTo>
                  <a:pt x="3161" y="2221"/>
                </a:lnTo>
                <a:lnTo>
                  <a:pt x="3161" y="2222"/>
                </a:lnTo>
                <a:lnTo>
                  <a:pt x="3161" y="2222"/>
                </a:lnTo>
                <a:lnTo>
                  <a:pt x="3161" y="2221"/>
                </a:lnTo>
                <a:lnTo>
                  <a:pt x="3162" y="2221"/>
                </a:lnTo>
                <a:lnTo>
                  <a:pt x="3164" y="2221"/>
                </a:lnTo>
                <a:lnTo>
                  <a:pt x="3165" y="2221"/>
                </a:lnTo>
                <a:lnTo>
                  <a:pt x="3165" y="2219"/>
                </a:lnTo>
                <a:lnTo>
                  <a:pt x="3167" y="2219"/>
                </a:lnTo>
                <a:lnTo>
                  <a:pt x="3168" y="2219"/>
                </a:lnTo>
                <a:lnTo>
                  <a:pt x="3169" y="2219"/>
                </a:lnTo>
                <a:lnTo>
                  <a:pt x="3169" y="2218"/>
                </a:lnTo>
                <a:lnTo>
                  <a:pt x="3168" y="2218"/>
                </a:lnTo>
                <a:lnTo>
                  <a:pt x="3168" y="2217"/>
                </a:lnTo>
                <a:lnTo>
                  <a:pt x="3167" y="2217"/>
                </a:lnTo>
                <a:lnTo>
                  <a:pt x="3165" y="2217"/>
                </a:lnTo>
                <a:lnTo>
                  <a:pt x="3164" y="2217"/>
                </a:lnTo>
                <a:lnTo>
                  <a:pt x="3164" y="2218"/>
                </a:lnTo>
                <a:lnTo>
                  <a:pt x="3164" y="2219"/>
                </a:lnTo>
                <a:lnTo>
                  <a:pt x="3162" y="2219"/>
                </a:lnTo>
                <a:lnTo>
                  <a:pt x="3161" y="2219"/>
                </a:lnTo>
                <a:lnTo>
                  <a:pt x="3161" y="2221"/>
                </a:lnTo>
                <a:lnTo>
                  <a:pt x="3161" y="2219"/>
                </a:lnTo>
                <a:lnTo>
                  <a:pt x="3159" y="2219"/>
                </a:lnTo>
                <a:lnTo>
                  <a:pt x="3158" y="2219"/>
                </a:lnTo>
                <a:lnTo>
                  <a:pt x="3158" y="2221"/>
                </a:lnTo>
                <a:lnTo>
                  <a:pt x="3156" y="2221"/>
                </a:lnTo>
                <a:lnTo>
                  <a:pt x="3156" y="2222"/>
                </a:lnTo>
                <a:lnTo>
                  <a:pt x="3155" y="2222"/>
                </a:lnTo>
                <a:lnTo>
                  <a:pt x="3153" y="2222"/>
                </a:lnTo>
                <a:lnTo>
                  <a:pt x="3153" y="2224"/>
                </a:lnTo>
                <a:lnTo>
                  <a:pt x="3152" y="2224"/>
                </a:lnTo>
                <a:lnTo>
                  <a:pt x="3151" y="2224"/>
                </a:lnTo>
                <a:lnTo>
                  <a:pt x="3151" y="2222"/>
                </a:lnTo>
                <a:lnTo>
                  <a:pt x="3149" y="2222"/>
                </a:lnTo>
                <a:lnTo>
                  <a:pt x="3149" y="2221"/>
                </a:lnTo>
                <a:lnTo>
                  <a:pt x="3149" y="2219"/>
                </a:lnTo>
                <a:lnTo>
                  <a:pt x="3151" y="2218"/>
                </a:lnTo>
                <a:lnTo>
                  <a:pt x="3151" y="2217"/>
                </a:lnTo>
                <a:lnTo>
                  <a:pt x="3151" y="2215"/>
                </a:lnTo>
                <a:lnTo>
                  <a:pt x="3151" y="2214"/>
                </a:lnTo>
                <a:lnTo>
                  <a:pt x="3149" y="2214"/>
                </a:lnTo>
                <a:lnTo>
                  <a:pt x="3149" y="2212"/>
                </a:lnTo>
                <a:lnTo>
                  <a:pt x="3148" y="2212"/>
                </a:lnTo>
                <a:lnTo>
                  <a:pt x="3148" y="2211"/>
                </a:lnTo>
                <a:lnTo>
                  <a:pt x="3148" y="2209"/>
                </a:lnTo>
                <a:lnTo>
                  <a:pt x="3146" y="2209"/>
                </a:lnTo>
                <a:lnTo>
                  <a:pt x="3146" y="2208"/>
                </a:lnTo>
                <a:lnTo>
                  <a:pt x="3145" y="2208"/>
                </a:lnTo>
                <a:lnTo>
                  <a:pt x="3145" y="2206"/>
                </a:lnTo>
                <a:lnTo>
                  <a:pt x="3146" y="2206"/>
                </a:lnTo>
                <a:lnTo>
                  <a:pt x="3146" y="2205"/>
                </a:lnTo>
                <a:lnTo>
                  <a:pt x="3146" y="2204"/>
                </a:lnTo>
                <a:lnTo>
                  <a:pt x="3146" y="2202"/>
                </a:lnTo>
                <a:lnTo>
                  <a:pt x="3146" y="2201"/>
                </a:lnTo>
                <a:lnTo>
                  <a:pt x="3145" y="2201"/>
                </a:lnTo>
                <a:lnTo>
                  <a:pt x="3145" y="2199"/>
                </a:lnTo>
                <a:lnTo>
                  <a:pt x="3143" y="2199"/>
                </a:lnTo>
                <a:lnTo>
                  <a:pt x="3143" y="2198"/>
                </a:lnTo>
                <a:lnTo>
                  <a:pt x="3143" y="2198"/>
                </a:lnTo>
                <a:lnTo>
                  <a:pt x="3142" y="2198"/>
                </a:lnTo>
                <a:lnTo>
                  <a:pt x="3142" y="2196"/>
                </a:lnTo>
                <a:lnTo>
                  <a:pt x="3140" y="2196"/>
                </a:lnTo>
                <a:lnTo>
                  <a:pt x="3140" y="2195"/>
                </a:lnTo>
                <a:lnTo>
                  <a:pt x="3142" y="2195"/>
                </a:lnTo>
                <a:lnTo>
                  <a:pt x="3142" y="2193"/>
                </a:lnTo>
                <a:lnTo>
                  <a:pt x="3140" y="2193"/>
                </a:lnTo>
                <a:lnTo>
                  <a:pt x="3139" y="2193"/>
                </a:lnTo>
                <a:lnTo>
                  <a:pt x="3138" y="2193"/>
                </a:lnTo>
                <a:lnTo>
                  <a:pt x="3136" y="2193"/>
                </a:lnTo>
                <a:lnTo>
                  <a:pt x="3135" y="2193"/>
                </a:lnTo>
                <a:lnTo>
                  <a:pt x="3133" y="2193"/>
                </a:lnTo>
                <a:lnTo>
                  <a:pt x="3133" y="2195"/>
                </a:lnTo>
                <a:lnTo>
                  <a:pt x="3132" y="2195"/>
                </a:lnTo>
                <a:lnTo>
                  <a:pt x="3132" y="2193"/>
                </a:lnTo>
                <a:lnTo>
                  <a:pt x="3130" y="2193"/>
                </a:lnTo>
                <a:lnTo>
                  <a:pt x="3130" y="2192"/>
                </a:lnTo>
                <a:lnTo>
                  <a:pt x="3129" y="2192"/>
                </a:lnTo>
                <a:lnTo>
                  <a:pt x="3127" y="2192"/>
                </a:lnTo>
                <a:lnTo>
                  <a:pt x="3126" y="2192"/>
                </a:lnTo>
                <a:lnTo>
                  <a:pt x="3126" y="2193"/>
                </a:lnTo>
                <a:lnTo>
                  <a:pt x="3127" y="2193"/>
                </a:lnTo>
                <a:lnTo>
                  <a:pt x="3129" y="2193"/>
                </a:lnTo>
                <a:lnTo>
                  <a:pt x="3129" y="2195"/>
                </a:lnTo>
                <a:lnTo>
                  <a:pt x="3130" y="2195"/>
                </a:lnTo>
                <a:lnTo>
                  <a:pt x="3130" y="2196"/>
                </a:lnTo>
                <a:lnTo>
                  <a:pt x="3132" y="2196"/>
                </a:lnTo>
                <a:lnTo>
                  <a:pt x="3133" y="2196"/>
                </a:lnTo>
                <a:lnTo>
                  <a:pt x="3135" y="2196"/>
                </a:lnTo>
                <a:lnTo>
                  <a:pt x="3136" y="2196"/>
                </a:lnTo>
                <a:lnTo>
                  <a:pt x="3138" y="2196"/>
                </a:lnTo>
                <a:lnTo>
                  <a:pt x="3139" y="2196"/>
                </a:lnTo>
                <a:lnTo>
                  <a:pt x="3139" y="2198"/>
                </a:lnTo>
                <a:lnTo>
                  <a:pt x="3140" y="2198"/>
                </a:lnTo>
                <a:lnTo>
                  <a:pt x="3140" y="2198"/>
                </a:lnTo>
                <a:lnTo>
                  <a:pt x="3140" y="2199"/>
                </a:lnTo>
                <a:lnTo>
                  <a:pt x="3142" y="2199"/>
                </a:lnTo>
                <a:lnTo>
                  <a:pt x="3142" y="2201"/>
                </a:lnTo>
                <a:lnTo>
                  <a:pt x="3142" y="2202"/>
                </a:lnTo>
                <a:lnTo>
                  <a:pt x="3142" y="2204"/>
                </a:lnTo>
                <a:lnTo>
                  <a:pt x="3143" y="2204"/>
                </a:lnTo>
                <a:lnTo>
                  <a:pt x="3143" y="2205"/>
                </a:lnTo>
                <a:lnTo>
                  <a:pt x="3142" y="2205"/>
                </a:lnTo>
                <a:lnTo>
                  <a:pt x="3142" y="2206"/>
                </a:lnTo>
                <a:lnTo>
                  <a:pt x="3142" y="2208"/>
                </a:lnTo>
                <a:lnTo>
                  <a:pt x="3142" y="2209"/>
                </a:lnTo>
                <a:lnTo>
                  <a:pt x="3143" y="2209"/>
                </a:lnTo>
                <a:lnTo>
                  <a:pt x="3143" y="2211"/>
                </a:lnTo>
                <a:lnTo>
                  <a:pt x="3142" y="2211"/>
                </a:lnTo>
                <a:lnTo>
                  <a:pt x="3142" y="2212"/>
                </a:lnTo>
                <a:lnTo>
                  <a:pt x="3143" y="2212"/>
                </a:lnTo>
                <a:lnTo>
                  <a:pt x="3145" y="2212"/>
                </a:lnTo>
                <a:lnTo>
                  <a:pt x="3145" y="2214"/>
                </a:lnTo>
                <a:lnTo>
                  <a:pt x="3145" y="2215"/>
                </a:lnTo>
                <a:lnTo>
                  <a:pt x="3145" y="2217"/>
                </a:lnTo>
                <a:lnTo>
                  <a:pt x="3145" y="2218"/>
                </a:lnTo>
                <a:lnTo>
                  <a:pt x="3146" y="2218"/>
                </a:lnTo>
                <a:lnTo>
                  <a:pt x="3146" y="2219"/>
                </a:lnTo>
                <a:lnTo>
                  <a:pt x="3145" y="2219"/>
                </a:lnTo>
                <a:lnTo>
                  <a:pt x="3145" y="2221"/>
                </a:lnTo>
                <a:lnTo>
                  <a:pt x="3146" y="2221"/>
                </a:lnTo>
                <a:lnTo>
                  <a:pt x="3146" y="2222"/>
                </a:lnTo>
                <a:lnTo>
                  <a:pt x="3146" y="2224"/>
                </a:lnTo>
                <a:lnTo>
                  <a:pt x="3146" y="2225"/>
                </a:lnTo>
                <a:lnTo>
                  <a:pt x="3145" y="2227"/>
                </a:lnTo>
                <a:lnTo>
                  <a:pt x="3145" y="2228"/>
                </a:lnTo>
                <a:lnTo>
                  <a:pt x="3145" y="2230"/>
                </a:lnTo>
                <a:lnTo>
                  <a:pt x="3143" y="2231"/>
                </a:lnTo>
                <a:lnTo>
                  <a:pt x="3143" y="2233"/>
                </a:lnTo>
                <a:lnTo>
                  <a:pt x="3143" y="2233"/>
                </a:lnTo>
                <a:lnTo>
                  <a:pt x="3143" y="2234"/>
                </a:lnTo>
                <a:lnTo>
                  <a:pt x="3143" y="2235"/>
                </a:lnTo>
                <a:lnTo>
                  <a:pt x="3143" y="2237"/>
                </a:lnTo>
                <a:lnTo>
                  <a:pt x="3143" y="2238"/>
                </a:lnTo>
                <a:lnTo>
                  <a:pt x="3142" y="2238"/>
                </a:lnTo>
                <a:lnTo>
                  <a:pt x="3142" y="2237"/>
                </a:lnTo>
                <a:lnTo>
                  <a:pt x="3142" y="2235"/>
                </a:lnTo>
                <a:lnTo>
                  <a:pt x="3142" y="2234"/>
                </a:lnTo>
                <a:lnTo>
                  <a:pt x="3140" y="2234"/>
                </a:lnTo>
                <a:lnTo>
                  <a:pt x="3140" y="2235"/>
                </a:lnTo>
                <a:lnTo>
                  <a:pt x="3142" y="2237"/>
                </a:lnTo>
                <a:lnTo>
                  <a:pt x="3140" y="2237"/>
                </a:lnTo>
                <a:lnTo>
                  <a:pt x="3139" y="2237"/>
                </a:lnTo>
                <a:lnTo>
                  <a:pt x="3139" y="2238"/>
                </a:lnTo>
                <a:lnTo>
                  <a:pt x="3138" y="2238"/>
                </a:lnTo>
                <a:lnTo>
                  <a:pt x="3136" y="2238"/>
                </a:lnTo>
                <a:lnTo>
                  <a:pt x="3136" y="2237"/>
                </a:lnTo>
                <a:lnTo>
                  <a:pt x="3135" y="2237"/>
                </a:lnTo>
                <a:lnTo>
                  <a:pt x="3135" y="2235"/>
                </a:lnTo>
                <a:lnTo>
                  <a:pt x="3133" y="2235"/>
                </a:lnTo>
                <a:lnTo>
                  <a:pt x="3133" y="2234"/>
                </a:lnTo>
                <a:lnTo>
                  <a:pt x="3132" y="2234"/>
                </a:lnTo>
                <a:lnTo>
                  <a:pt x="3130" y="2234"/>
                </a:lnTo>
                <a:lnTo>
                  <a:pt x="3129" y="2234"/>
                </a:lnTo>
                <a:lnTo>
                  <a:pt x="3129" y="2233"/>
                </a:lnTo>
                <a:lnTo>
                  <a:pt x="3127" y="2233"/>
                </a:lnTo>
                <a:lnTo>
                  <a:pt x="3126" y="2233"/>
                </a:lnTo>
                <a:lnTo>
                  <a:pt x="3126" y="2231"/>
                </a:lnTo>
                <a:lnTo>
                  <a:pt x="3126" y="2231"/>
                </a:lnTo>
                <a:lnTo>
                  <a:pt x="3126" y="2230"/>
                </a:lnTo>
                <a:lnTo>
                  <a:pt x="3126" y="2228"/>
                </a:lnTo>
                <a:lnTo>
                  <a:pt x="3125" y="2228"/>
                </a:lnTo>
                <a:lnTo>
                  <a:pt x="3125" y="2230"/>
                </a:lnTo>
                <a:lnTo>
                  <a:pt x="3123" y="2230"/>
                </a:lnTo>
                <a:lnTo>
                  <a:pt x="3123" y="2228"/>
                </a:lnTo>
                <a:lnTo>
                  <a:pt x="3122" y="2228"/>
                </a:lnTo>
                <a:lnTo>
                  <a:pt x="3120" y="2228"/>
                </a:lnTo>
                <a:lnTo>
                  <a:pt x="3120" y="2227"/>
                </a:lnTo>
                <a:lnTo>
                  <a:pt x="3119" y="2227"/>
                </a:lnTo>
                <a:lnTo>
                  <a:pt x="3119" y="2225"/>
                </a:lnTo>
                <a:lnTo>
                  <a:pt x="3119" y="2224"/>
                </a:lnTo>
                <a:lnTo>
                  <a:pt x="3117" y="2224"/>
                </a:lnTo>
                <a:lnTo>
                  <a:pt x="3117" y="2222"/>
                </a:lnTo>
                <a:lnTo>
                  <a:pt x="3117" y="2221"/>
                </a:lnTo>
                <a:lnTo>
                  <a:pt x="3117" y="2219"/>
                </a:lnTo>
                <a:lnTo>
                  <a:pt x="3117" y="2218"/>
                </a:lnTo>
                <a:lnTo>
                  <a:pt x="3116" y="2218"/>
                </a:lnTo>
                <a:lnTo>
                  <a:pt x="3116" y="2217"/>
                </a:lnTo>
                <a:lnTo>
                  <a:pt x="3116" y="2215"/>
                </a:lnTo>
                <a:lnTo>
                  <a:pt x="3116" y="2214"/>
                </a:lnTo>
                <a:lnTo>
                  <a:pt x="3116" y="2212"/>
                </a:lnTo>
                <a:lnTo>
                  <a:pt x="3116" y="2211"/>
                </a:lnTo>
                <a:lnTo>
                  <a:pt x="3116" y="2209"/>
                </a:lnTo>
                <a:lnTo>
                  <a:pt x="3116" y="2208"/>
                </a:lnTo>
                <a:lnTo>
                  <a:pt x="3114" y="2208"/>
                </a:lnTo>
                <a:lnTo>
                  <a:pt x="3113" y="2208"/>
                </a:lnTo>
                <a:lnTo>
                  <a:pt x="3113" y="2209"/>
                </a:lnTo>
                <a:lnTo>
                  <a:pt x="3113" y="2211"/>
                </a:lnTo>
                <a:lnTo>
                  <a:pt x="3111" y="2211"/>
                </a:lnTo>
                <a:lnTo>
                  <a:pt x="3111" y="2212"/>
                </a:lnTo>
                <a:lnTo>
                  <a:pt x="3113" y="2212"/>
                </a:lnTo>
                <a:lnTo>
                  <a:pt x="3113" y="2214"/>
                </a:lnTo>
                <a:lnTo>
                  <a:pt x="3111" y="2214"/>
                </a:lnTo>
                <a:lnTo>
                  <a:pt x="3111" y="2215"/>
                </a:lnTo>
                <a:lnTo>
                  <a:pt x="3111" y="2217"/>
                </a:lnTo>
                <a:lnTo>
                  <a:pt x="3110" y="2217"/>
                </a:lnTo>
                <a:lnTo>
                  <a:pt x="3110" y="2215"/>
                </a:lnTo>
                <a:lnTo>
                  <a:pt x="3110" y="2214"/>
                </a:lnTo>
                <a:lnTo>
                  <a:pt x="3110" y="2212"/>
                </a:lnTo>
                <a:lnTo>
                  <a:pt x="3109" y="2212"/>
                </a:lnTo>
                <a:lnTo>
                  <a:pt x="3109" y="2211"/>
                </a:lnTo>
                <a:lnTo>
                  <a:pt x="3107" y="2211"/>
                </a:lnTo>
                <a:lnTo>
                  <a:pt x="3107" y="2209"/>
                </a:lnTo>
                <a:lnTo>
                  <a:pt x="3107" y="2208"/>
                </a:lnTo>
                <a:lnTo>
                  <a:pt x="3106" y="2206"/>
                </a:lnTo>
                <a:lnTo>
                  <a:pt x="3106" y="2205"/>
                </a:lnTo>
                <a:lnTo>
                  <a:pt x="3104" y="2205"/>
                </a:lnTo>
                <a:lnTo>
                  <a:pt x="3104" y="2204"/>
                </a:lnTo>
                <a:lnTo>
                  <a:pt x="3103" y="2204"/>
                </a:lnTo>
                <a:lnTo>
                  <a:pt x="3103" y="2202"/>
                </a:lnTo>
                <a:lnTo>
                  <a:pt x="3103" y="2201"/>
                </a:lnTo>
                <a:lnTo>
                  <a:pt x="3101" y="2201"/>
                </a:lnTo>
                <a:lnTo>
                  <a:pt x="3101" y="2202"/>
                </a:lnTo>
                <a:lnTo>
                  <a:pt x="3101" y="2204"/>
                </a:lnTo>
                <a:lnTo>
                  <a:pt x="3103" y="2204"/>
                </a:lnTo>
                <a:lnTo>
                  <a:pt x="3103" y="2205"/>
                </a:lnTo>
                <a:lnTo>
                  <a:pt x="3103" y="2206"/>
                </a:lnTo>
                <a:lnTo>
                  <a:pt x="3104" y="2206"/>
                </a:lnTo>
                <a:lnTo>
                  <a:pt x="3104" y="2208"/>
                </a:lnTo>
                <a:lnTo>
                  <a:pt x="3104" y="2209"/>
                </a:lnTo>
                <a:lnTo>
                  <a:pt x="3106" y="2209"/>
                </a:lnTo>
                <a:lnTo>
                  <a:pt x="3106" y="2211"/>
                </a:lnTo>
                <a:lnTo>
                  <a:pt x="3106" y="2212"/>
                </a:lnTo>
                <a:lnTo>
                  <a:pt x="3107" y="2212"/>
                </a:lnTo>
                <a:lnTo>
                  <a:pt x="3107" y="2214"/>
                </a:lnTo>
                <a:lnTo>
                  <a:pt x="3107" y="2215"/>
                </a:lnTo>
                <a:lnTo>
                  <a:pt x="3109" y="2215"/>
                </a:lnTo>
                <a:lnTo>
                  <a:pt x="3109" y="2217"/>
                </a:lnTo>
                <a:lnTo>
                  <a:pt x="3109" y="2218"/>
                </a:lnTo>
                <a:lnTo>
                  <a:pt x="3109" y="2219"/>
                </a:lnTo>
                <a:lnTo>
                  <a:pt x="3107" y="2219"/>
                </a:lnTo>
                <a:lnTo>
                  <a:pt x="3107" y="2218"/>
                </a:lnTo>
                <a:lnTo>
                  <a:pt x="3106" y="2218"/>
                </a:lnTo>
                <a:lnTo>
                  <a:pt x="3104" y="2218"/>
                </a:lnTo>
                <a:lnTo>
                  <a:pt x="3104" y="2217"/>
                </a:lnTo>
                <a:lnTo>
                  <a:pt x="3103" y="2217"/>
                </a:lnTo>
                <a:lnTo>
                  <a:pt x="3103" y="2215"/>
                </a:lnTo>
                <a:lnTo>
                  <a:pt x="3101" y="2215"/>
                </a:lnTo>
                <a:lnTo>
                  <a:pt x="3101" y="2214"/>
                </a:lnTo>
                <a:lnTo>
                  <a:pt x="3100" y="2214"/>
                </a:lnTo>
                <a:lnTo>
                  <a:pt x="3098" y="2212"/>
                </a:lnTo>
                <a:lnTo>
                  <a:pt x="3097" y="2212"/>
                </a:lnTo>
                <a:lnTo>
                  <a:pt x="3096" y="2212"/>
                </a:lnTo>
                <a:lnTo>
                  <a:pt x="3096" y="2211"/>
                </a:lnTo>
                <a:lnTo>
                  <a:pt x="3094" y="2211"/>
                </a:lnTo>
                <a:lnTo>
                  <a:pt x="3094" y="2209"/>
                </a:lnTo>
                <a:lnTo>
                  <a:pt x="3093" y="2209"/>
                </a:lnTo>
                <a:lnTo>
                  <a:pt x="3091" y="2209"/>
                </a:lnTo>
                <a:lnTo>
                  <a:pt x="3091" y="2208"/>
                </a:lnTo>
                <a:lnTo>
                  <a:pt x="3091" y="2208"/>
                </a:lnTo>
                <a:lnTo>
                  <a:pt x="3090" y="2208"/>
                </a:lnTo>
                <a:lnTo>
                  <a:pt x="3090" y="2206"/>
                </a:lnTo>
                <a:lnTo>
                  <a:pt x="3090" y="2205"/>
                </a:lnTo>
                <a:lnTo>
                  <a:pt x="3088" y="2205"/>
                </a:lnTo>
                <a:lnTo>
                  <a:pt x="3088" y="2204"/>
                </a:lnTo>
                <a:lnTo>
                  <a:pt x="3087" y="2204"/>
                </a:lnTo>
                <a:lnTo>
                  <a:pt x="3087" y="2202"/>
                </a:lnTo>
                <a:lnTo>
                  <a:pt x="3085" y="2202"/>
                </a:lnTo>
                <a:lnTo>
                  <a:pt x="3084" y="2202"/>
                </a:lnTo>
                <a:lnTo>
                  <a:pt x="3084" y="2201"/>
                </a:lnTo>
                <a:lnTo>
                  <a:pt x="3084" y="2199"/>
                </a:lnTo>
                <a:lnTo>
                  <a:pt x="3083" y="2199"/>
                </a:lnTo>
                <a:lnTo>
                  <a:pt x="3083" y="2198"/>
                </a:lnTo>
                <a:lnTo>
                  <a:pt x="3081" y="2198"/>
                </a:lnTo>
                <a:lnTo>
                  <a:pt x="3081" y="2198"/>
                </a:lnTo>
                <a:lnTo>
                  <a:pt x="3080" y="2198"/>
                </a:lnTo>
                <a:lnTo>
                  <a:pt x="3080" y="2196"/>
                </a:lnTo>
                <a:lnTo>
                  <a:pt x="3080" y="2195"/>
                </a:lnTo>
                <a:lnTo>
                  <a:pt x="3078" y="2195"/>
                </a:lnTo>
                <a:lnTo>
                  <a:pt x="3077" y="2195"/>
                </a:lnTo>
                <a:lnTo>
                  <a:pt x="3077" y="2196"/>
                </a:lnTo>
                <a:lnTo>
                  <a:pt x="3075" y="2196"/>
                </a:lnTo>
                <a:lnTo>
                  <a:pt x="3077" y="2198"/>
                </a:lnTo>
                <a:lnTo>
                  <a:pt x="3077" y="2198"/>
                </a:lnTo>
                <a:lnTo>
                  <a:pt x="3077" y="2199"/>
                </a:lnTo>
                <a:lnTo>
                  <a:pt x="3078" y="2199"/>
                </a:lnTo>
                <a:lnTo>
                  <a:pt x="3078" y="2201"/>
                </a:lnTo>
                <a:lnTo>
                  <a:pt x="3080" y="2201"/>
                </a:lnTo>
                <a:lnTo>
                  <a:pt x="3080" y="2199"/>
                </a:lnTo>
                <a:lnTo>
                  <a:pt x="3081" y="2199"/>
                </a:lnTo>
                <a:lnTo>
                  <a:pt x="3081" y="2201"/>
                </a:lnTo>
                <a:lnTo>
                  <a:pt x="3081" y="2202"/>
                </a:lnTo>
                <a:lnTo>
                  <a:pt x="3081" y="2204"/>
                </a:lnTo>
                <a:lnTo>
                  <a:pt x="3083" y="2204"/>
                </a:lnTo>
                <a:lnTo>
                  <a:pt x="3083" y="2205"/>
                </a:lnTo>
                <a:lnTo>
                  <a:pt x="3083" y="2206"/>
                </a:lnTo>
                <a:lnTo>
                  <a:pt x="3084" y="2206"/>
                </a:lnTo>
                <a:lnTo>
                  <a:pt x="3085" y="2206"/>
                </a:lnTo>
                <a:lnTo>
                  <a:pt x="3085" y="2208"/>
                </a:lnTo>
                <a:lnTo>
                  <a:pt x="3087" y="2208"/>
                </a:lnTo>
                <a:lnTo>
                  <a:pt x="3087" y="2209"/>
                </a:lnTo>
                <a:lnTo>
                  <a:pt x="3087" y="2211"/>
                </a:lnTo>
                <a:lnTo>
                  <a:pt x="3087" y="2212"/>
                </a:lnTo>
                <a:lnTo>
                  <a:pt x="3087" y="2214"/>
                </a:lnTo>
                <a:lnTo>
                  <a:pt x="3087" y="2215"/>
                </a:lnTo>
                <a:lnTo>
                  <a:pt x="3085" y="2215"/>
                </a:lnTo>
                <a:lnTo>
                  <a:pt x="3085" y="2214"/>
                </a:lnTo>
                <a:lnTo>
                  <a:pt x="3084" y="2214"/>
                </a:lnTo>
                <a:lnTo>
                  <a:pt x="3083" y="2214"/>
                </a:lnTo>
                <a:lnTo>
                  <a:pt x="3081" y="2214"/>
                </a:lnTo>
                <a:lnTo>
                  <a:pt x="3080" y="2214"/>
                </a:lnTo>
                <a:lnTo>
                  <a:pt x="3078" y="2214"/>
                </a:lnTo>
                <a:lnTo>
                  <a:pt x="3078" y="2215"/>
                </a:lnTo>
                <a:lnTo>
                  <a:pt x="3077" y="2215"/>
                </a:lnTo>
                <a:lnTo>
                  <a:pt x="3077" y="2217"/>
                </a:lnTo>
                <a:lnTo>
                  <a:pt x="3077" y="2218"/>
                </a:lnTo>
                <a:lnTo>
                  <a:pt x="3077" y="2219"/>
                </a:lnTo>
                <a:lnTo>
                  <a:pt x="3075" y="2219"/>
                </a:lnTo>
                <a:lnTo>
                  <a:pt x="3075" y="2221"/>
                </a:lnTo>
                <a:lnTo>
                  <a:pt x="3075" y="2222"/>
                </a:lnTo>
                <a:lnTo>
                  <a:pt x="3074" y="2222"/>
                </a:lnTo>
                <a:lnTo>
                  <a:pt x="3074" y="2224"/>
                </a:lnTo>
                <a:lnTo>
                  <a:pt x="3072" y="2224"/>
                </a:lnTo>
                <a:lnTo>
                  <a:pt x="3072" y="2225"/>
                </a:lnTo>
                <a:lnTo>
                  <a:pt x="3071" y="2225"/>
                </a:lnTo>
                <a:lnTo>
                  <a:pt x="3071" y="2227"/>
                </a:lnTo>
                <a:lnTo>
                  <a:pt x="3072" y="2227"/>
                </a:lnTo>
                <a:lnTo>
                  <a:pt x="3074" y="2227"/>
                </a:lnTo>
                <a:lnTo>
                  <a:pt x="3074" y="2225"/>
                </a:lnTo>
                <a:lnTo>
                  <a:pt x="3075" y="2225"/>
                </a:lnTo>
                <a:lnTo>
                  <a:pt x="3075" y="2224"/>
                </a:lnTo>
                <a:lnTo>
                  <a:pt x="3077" y="2224"/>
                </a:lnTo>
                <a:lnTo>
                  <a:pt x="3077" y="2222"/>
                </a:lnTo>
                <a:lnTo>
                  <a:pt x="3077" y="2221"/>
                </a:lnTo>
                <a:lnTo>
                  <a:pt x="3078" y="2221"/>
                </a:lnTo>
                <a:lnTo>
                  <a:pt x="3078" y="2219"/>
                </a:lnTo>
                <a:lnTo>
                  <a:pt x="3080" y="2219"/>
                </a:lnTo>
                <a:lnTo>
                  <a:pt x="3080" y="2218"/>
                </a:lnTo>
                <a:lnTo>
                  <a:pt x="3080" y="2217"/>
                </a:lnTo>
                <a:lnTo>
                  <a:pt x="3081" y="2217"/>
                </a:lnTo>
                <a:lnTo>
                  <a:pt x="3083" y="2217"/>
                </a:lnTo>
                <a:lnTo>
                  <a:pt x="3083" y="2218"/>
                </a:lnTo>
                <a:lnTo>
                  <a:pt x="3084" y="2218"/>
                </a:lnTo>
                <a:lnTo>
                  <a:pt x="3085" y="2218"/>
                </a:lnTo>
                <a:lnTo>
                  <a:pt x="3087" y="2218"/>
                </a:lnTo>
                <a:lnTo>
                  <a:pt x="3088" y="2218"/>
                </a:lnTo>
                <a:lnTo>
                  <a:pt x="3088" y="2219"/>
                </a:lnTo>
                <a:lnTo>
                  <a:pt x="3090" y="2219"/>
                </a:lnTo>
                <a:lnTo>
                  <a:pt x="3091" y="2219"/>
                </a:lnTo>
                <a:lnTo>
                  <a:pt x="3091" y="2219"/>
                </a:lnTo>
                <a:lnTo>
                  <a:pt x="3093" y="2221"/>
                </a:lnTo>
                <a:lnTo>
                  <a:pt x="3093" y="2222"/>
                </a:lnTo>
                <a:lnTo>
                  <a:pt x="3093" y="2224"/>
                </a:lnTo>
                <a:lnTo>
                  <a:pt x="3094" y="2225"/>
                </a:lnTo>
                <a:lnTo>
                  <a:pt x="3094" y="2224"/>
                </a:lnTo>
                <a:lnTo>
                  <a:pt x="3094" y="2222"/>
                </a:lnTo>
                <a:lnTo>
                  <a:pt x="3094" y="2221"/>
                </a:lnTo>
                <a:lnTo>
                  <a:pt x="3096" y="2221"/>
                </a:lnTo>
                <a:lnTo>
                  <a:pt x="3097" y="2221"/>
                </a:lnTo>
                <a:lnTo>
                  <a:pt x="3098" y="2221"/>
                </a:lnTo>
                <a:lnTo>
                  <a:pt x="3100" y="2221"/>
                </a:lnTo>
                <a:lnTo>
                  <a:pt x="3100" y="2222"/>
                </a:lnTo>
                <a:lnTo>
                  <a:pt x="3101" y="2222"/>
                </a:lnTo>
                <a:lnTo>
                  <a:pt x="3101" y="2224"/>
                </a:lnTo>
                <a:lnTo>
                  <a:pt x="3103" y="2224"/>
                </a:lnTo>
                <a:lnTo>
                  <a:pt x="3104" y="2224"/>
                </a:lnTo>
                <a:lnTo>
                  <a:pt x="3106" y="2224"/>
                </a:lnTo>
                <a:lnTo>
                  <a:pt x="3106" y="2225"/>
                </a:lnTo>
                <a:lnTo>
                  <a:pt x="3107" y="2225"/>
                </a:lnTo>
                <a:lnTo>
                  <a:pt x="3109" y="2225"/>
                </a:lnTo>
                <a:lnTo>
                  <a:pt x="3110" y="2225"/>
                </a:lnTo>
                <a:lnTo>
                  <a:pt x="3110" y="2227"/>
                </a:lnTo>
                <a:lnTo>
                  <a:pt x="3111" y="2227"/>
                </a:lnTo>
                <a:lnTo>
                  <a:pt x="3113" y="2227"/>
                </a:lnTo>
                <a:lnTo>
                  <a:pt x="3113" y="2228"/>
                </a:lnTo>
                <a:lnTo>
                  <a:pt x="3114" y="2228"/>
                </a:lnTo>
                <a:lnTo>
                  <a:pt x="3114" y="2230"/>
                </a:lnTo>
                <a:lnTo>
                  <a:pt x="3116" y="2230"/>
                </a:lnTo>
                <a:lnTo>
                  <a:pt x="3116" y="2231"/>
                </a:lnTo>
                <a:lnTo>
                  <a:pt x="3117" y="2231"/>
                </a:lnTo>
                <a:lnTo>
                  <a:pt x="3117" y="2233"/>
                </a:lnTo>
                <a:lnTo>
                  <a:pt x="3119" y="2233"/>
                </a:lnTo>
                <a:lnTo>
                  <a:pt x="3117" y="2233"/>
                </a:lnTo>
                <a:lnTo>
                  <a:pt x="3117" y="2234"/>
                </a:lnTo>
                <a:lnTo>
                  <a:pt x="3116" y="2234"/>
                </a:lnTo>
                <a:lnTo>
                  <a:pt x="3116" y="2233"/>
                </a:lnTo>
                <a:lnTo>
                  <a:pt x="3114" y="2233"/>
                </a:lnTo>
                <a:lnTo>
                  <a:pt x="3114" y="2234"/>
                </a:lnTo>
                <a:lnTo>
                  <a:pt x="3113" y="2233"/>
                </a:lnTo>
                <a:lnTo>
                  <a:pt x="3113" y="2234"/>
                </a:lnTo>
                <a:lnTo>
                  <a:pt x="3111" y="2234"/>
                </a:lnTo>
                <a:lnTo>
                  <a:pt x="3111" y="2233"/>
                </a:lnTo>
                <a:lnTo>
                  <a:pt x="3111" y="2233"/>
                </a:lnTo>
                <a:lnTo>
                  <a:pt x="3110" y="2233"/>
                </a:lnTo>
                <a:lnTo>
                  <a:pt x="3110" y="2231"/>
                </a:lnTo>
                <a:lnTo>
                  <a:pt x="3110" y="2230"/>
                </a:lnTo>
                <a:lnTo>
                  <a:pt x="3109" y="2230"/>
                </a:lnTo>
                <a:lnTo>
                  <a:pt x="3109" y="2228"/>
                </a:lnTo>
                <a:lnTo>
                  <a:pt x="3107" y="2228"/>
                </a:lnTo>
                <a:lnTo>
                  <a:pt x="3107" y="2227"/>
                </a:lnTo>
                <a:lnTo>
                  <a:pt x="3106" y="2227"/>
                </a:lnTo>
                <a:lnTo>
                  <a:pt x="3106" y="2228"/>
                </a:lnTo>
                <a:lnTo>
                  <a:pt x="3106" y="2230"/>
                </a:lnTo>
                <a:lnTo>
                  <a:pt x="3107" y="2231"/>
                </a:lnTo>
                <a:lnTo>
                  <a:pt x="3107" y="2233"/>
                </a:lnTo>
                <a:lnTo>
                  <a:pt x="3107" y="2233"/>
                </a:lnTo>
                <a:lnTo>
                  <a:pt x="3109" y="2233"/>
                </a:lnTo>
                <a:lnTo>
                  <a:pt x="3110" y="2233"/>
                </a:lnTo>
                <a:lnTo>
                  <a:pt x="3110" y="2234"/>
                </a:lnTo>
                <a:lnTo>
                  <a:pt x="3111" y="2234"/>
                </a:lnTo>
                <a:lnTo>
                  <a:pt x="3111" y="2235"/>
                </a:lnTo>
                <a:lnTo>
                  <a:pt x="3111" y="2237"/>
                </a:lnTo>
                <a:lnTo>
                  <a:pt x="3113" y="2237"/>
                </a:lnTo>
                <a:lnTo>
                  <a:pt x="3114" y="2237"/>
                </a:lnTo>
                <a:lnTo>
                  <a:pt x="3114" y="2238"/>
                </a:lnTo>
                <a:lnTo>
                  <a:pt x="3116" y="2238"/>
                </a:lnTo>
                <a:lnTo>
                  <a:pt x="3117" y="2238"/>
                </a:lnTo>
                <a:lnTo>
                  <a:pt x="3119" y="2238"/>
                </a:lnTo>
                <a:lnTo>
                  <a:pt x="3117" y="2240"/>
                </a:lnTo>
                <a:lnTo>
                  <a:pt x="3116" y="2240"/>
                </a:lnTo>
                <a:lnTo>
                  <a:pt x="3116" y="2241"/>
                </a:lnTo>
                <a:lnTo>
                  <a:pt x="3116" y="2243"/>
                </a:lnTo>
                <a:lnTo>
                  <a:pt x="3114" y="2243"/>
                </a:lnTo>
                <a:lnTo>
                  <a:pt x="3114" y="2244"/>
                </a:lnTo>
                <a:lnTo>
                  <a:pt x="3116" y="2244"/>
                </a:lnTo>
                <a:lnTo>
                  <a:pt x="3116" y="2246"/>
                </a:lnTo>
                <a:lnTo>
                  <a:pt x="3117" y="2246"/>
                </a:lnTo>
                <a:lnTo>
                  <a:pt x="3119" y="2247"/>
                </a:lnTo>
                <a:lnTo>
                  <a:pt x="3119" y="2248"/>
                </a:lnTo>
                <a:lnTo>
                  <a:pt x="3120" y="2248"/>
                </a:lnTo>
                <a:lnTo>
                  <a:pt x="3120" y="2250"/>
                </a:lnTo>
                <a:lnTo>
                  <a:pt x="3122" y="2250"/>
                </a:lnTo>
                <a:lnTo>
                  <a:pt x="3122" y="2248"/>
                </a:lnTo>
                <a:lnTo>
                  <a:pt x="3120" y="2248"/>
                </a:lnTo>
                <a:lnTo>
                  <a:pt x="3120" y="2247"/>
                </a:lnTo>
                <a:lnTo>
                  <a:pt x="3119" y="2247"/>
                </a:lnTo>
                <a:lnTo>
                  <a:pt x="3119" y="2246"/>
                </a:lnTo>
                <a:lnTo>
                  <a:pt x="3117" y="2246"/>
                </a:lnTo>
                <a:lnTo>
                  <a:pt x="3117" y="2244"/>
                </a:lnTo>
                <a:lnTo>
                  <a:pt x="3117" y="2243"/>
                </a:lnTo>
                <a:lnTo>
                  <a:pt x="3117" y="2241"/>
                </a:lnTo>
                <a:lnTo>
                  <a:pt x="3117" y="2240"/>
                </a:lnTo>
                <a:lnTo>
                  <a:pt x="3119" y="2240"/>
                </a:lnTo>
                <a:lnTo>
                  <a:pt x="3120" y="2240"/>
                </a:lnTo>
                <a:lnTo>
                  <a:pt x="3122" y="2240"/>
                </a:lnTo>
                <a:lnTo>
                  <a:pt x="3123" y="2241"/>
                </a:lnTo>
                <a:lnTo>
                  <a:pt x="3125" y="2241"/>
                </a:lnTo>
                <a:lnTo>
                  <a:pt x="3125" y="2243"/>
                </a:lnTo>
                <a:lnTo>
                  <a:pt x="3126" y="2243"/>
                </a:lnTo>
                <a:lnTo>
                  <a:pt x="3126" y="2244"/>
                </a:lnTo>
                <a:lnTo>
                  <a:pt x="3126" y="2244"/>
                </a:lnTo>
                <a:lnTo>
                  <a:pt x="3126" y="2246"/>
                </a:lnTo>
                <a:lnTo>
                  <a:pt x="3127" y="2246"/>
                </a:lnTo>
                <a:lnTo>
                  <a:pt x="3127" y="2247"/>
                </a:lnTo>
                <a:lnTo>
                  <a:pt x="3127" y="2248"/>
                </a:lnTo>
                <a:lnTo>
                  <a:pt x="3126" y="2248"/>
                </a:lnTo>
                <a:lnTo>
                  <a:pt x="3126" y="2250"/>
                </a:lnTo>
                <a:lnTo>
                  <a:pt x="3126" y="2250"/>
                </a:lnTo>
                <a:lnTo>
                  <a:pt x="3126" y="2251"/>
                </a:lnTo>
                <a:lnTo>
                  <a:pt x="3126" y="2253"/>
                </a:lnTo>
                <a:lnTo>
                  <a:pt x="3125" y="2253"/>
                </a:lnTo>
                <a:lnTo>
                  <a:pt x="3123" y="2253"/>
                </a:lnTo>
                <a:lnTo>
                  <a:pt x="3123" y="2254"/>
                </a:lnTo>
                <a:lnTo>
                  <a:pt x="3122" y="2254"/>
                </a:lnTo>
                <a:lnTo>
                  <a:pt x="3122" y="2256"/>
                </a:lnTo>
                <a:lnTo>
                  <a:pt x="3120" y="2256"/>
                </a:lnTo>
                <a:lnTo>
                  <a:pt x="3120" y="2257"/>
                </a:lnTo>
                <a:lnTo>
                  <a:pt x="3119" y="2257"/>
                </a:lnTo>
                <a:lnTo>
                  <a:pt x="3119" y="2259"/>
                </a:lnTo>
                <a:lnTo>
                  <a:pt x="3117" y="2259"/>
                </a:lnTo>
                <a:lnTo>
                  <a:pt x="3116" y="2259"/>
                </a:lnTo>
                <a:lnTo>
                  <a:pt x="3116" y="2260"/>
                </a:lnTo>
                <a:lnTo>
                  <a:pt x="3116" y="2261"/>
                </a:lnTo>
                <a:lnTo>
                  <a:pt x="3117" y="2261"/>
                </a:lnTo>
                <a:lnTo>
                  <a:pt x="3119" y="2261"/>
                </a:lnTo>
                <a:lnTo>
                  <a:pt x="3120" y="2261"/>
                </a:lnTo>
                <a:lnTo>
                  <a:pt x="3120" y="2260"/>
                </a:lnTo>
                <a:lnTo>
                  <a:pt x="3120" y="2259"/>
                </a:lnTo>
                <a:lnTo>
                  <a:pt x="3122" y="2259"/>
                </a:lnTo>
                <a:lnTo>
                  <a:pt x="3122" y="2257"/>
                </a:lnTo>
                <a:lnTo>
                  <a:pt x="3123" y="2257"/>
                </a:lnTo>
                <a:lnTo>
                  <a:pt x="3125" y="2257"/>
                </a:lnTo>
                <a:lnTo>
                  <a:pt x="3126" y="2257"/>
                </a:lnTo>
                <a:lnTo>
                  <a:pt x="3126" y="2259"/>
                </a:lnTo>
                <a:lnTo>
                  <a:pt x="3126" y="2259"/>
                </a:lnTo>
                <a:lnTo>
                  <a:pt x="3126" y="2260"/>
                </a:lnTo>
                <a:lnTo>
                  <a:pt x="3127" y="2260"/>
                </a:lnTo>
                <a:lnTo>
                  <a:pt x="3127" y="2259"/>
                </a:lnTo>
                <a:lnTo>
                  <a:pt x="3126" y="2259"/>
                </a:lnTo>
                <a:lnTo>
                  <a:pt x="3126" y="2257"/>
                </a:lnTo>
                <a:lnTo>
                  <a:pt x="3126" y="2257"/>
                </a:lnTo>
                <a:lnTo>
                  <a:pt x="3126" y="2256"/>
                </a:lnTo>
                <a:lnTo>
                  <a:pt x="3126" y="2256"/>
                </a:lnTo>
                <a:lnTo>
                  <a:pt x="3126" y="2254"/>
                </a:lnTo>
                <a:lnTo>
                  <a:pt x="3127" y="2254"/>
                </a:lnTo>
                <a:lnTo>
                  <a:pt x="3127" y="2253"/>
                </a:lnTo>
                <a:lnTo>
                  <a:pt x="3129" y="2253"/>
                </a:lnTo>
                <a:lnTo>
                  <a:pt x="3129" y="2254"/>
                </a:lnTo>
                <a:lnTo>
                  <a:pt x="3129" y="2256"/>
                </a:lnTo>
                <a:lnTo>
                  <a:pt x="3130" y="2256"/>
                </a:lnTo>
                <a:lnTo>
                  <a:pt x="3130" y="2254"/>
                </a:lnTo>
                <a:lnTo>
                  <a:pt x="3130" y="2253"/>
                </a:lnTo>
                <a:lnTo>
                  <a:pt x="3129" y="2253"/>
                </a:lnTo>
                <a:lnTo>
                  <a:pt x="3129" y="2251"/>
                </a:lnTo>
                <a:lnTo>
                  <a:pt x="3129" y="2250"/>
                </a:lnTo>
                <a:lnTo>
                  <a:pt x="3130" y="2250"/>
                </a:lnTo>
                <a:lnTo>
                  <a:pt x="3132" y="2250"/>
                </a:lnTo>
                <a:lnTo>
                  <a:pt x="3132" y="2251"/>
                </a:lnTo>
                <a:lnTo>
                  <a:pt x="3133" y="2251"/>
                </a:lnTo>
                <a:lnTo>
                  <a:pt x="3133" y="2253"/>
                </a:lnTo>
                <a:lnTo>
                  <a:pt x="3135" y="2253"/>
                </a:lnTo>
                <a:lnTo>
                  <a:pt x="3135" y="2254"/>
                </a:lnTo>
                <a:lnTo>
                  <a:pt x="3135" y="2256"/>
                </a:lnTo>
                <a:lnTo>
                  <a:pt x="3136" y="2256"/>
                </a:lnTo>
                <a:lnTo>
                  <a:pt x="3136" y="2257"/>
                </a:lnTo>
                <a:lnTo>
                  <a:pt x="3138" y="2257"/>
                </a:lnTo>
                <a:lnTo>
                  <a:pt x="3139" y="2257"/>
                </a:lnTo>
                <a:lnTo>
                  <a:pt x="3139" y="2259"/>
                </a:lnTo>
                <a:lnTo>
                  <a:pt x="3139" y="2260"/>
                </a:lnTo>
                <a:lnTo>
                  <a:pt x="3138" y="2260"/>
                </a:lnTo>
                <a:lnTo>
                  <a:pt x="3138" y="2261"/>
                </a:lnTo>
                <a:lnTo>
                  <a:pt x="3138" y="2263"/>
                </a:lnTo>
                <a:lnTo>
                  <a:pt x="3139" y="2263"/>
                </a:lnTo>
                <a:lnTo>
                  <a:pt x="3139" y="2264"/>
                </a:lnTo>
                <a:lnTo>
                  <a:pt x="3140" y="2264"/>
                </a:lnTo>
                <a:lnTo>
                  <a:pt x="3142" y="2264"/>
                </a:lnTo>
                <a:lnTo>
                  <a:pt x="3142" y="2266"/>
                </a:lnTo>
                <a:lnTo>
                  <a:pt x="3143" y="2266"/>
                </a:lnTo>
                <a:lnTo>
                  <a:pt x="3143" y="2267"/>
                </a:lnTo>
                <a:lnTo>
                  <a:pt x="3142" y="2267"/>
                </a:lnTo>
                <a:lnTo>
                  <a:pt x="3142" y="2267"/>
                </a:lnTo>
                <a:lnTo>
                  <a:pt x="3140" y="2267"/>
                </a:lnTo>
                <a:lnTo>
                  <a:pt x="3140" y="2269"/>
                </a:lnTo>
                <a:lnTo>
                  <a:pt x="3140" y="2270"/>
                </a:lnTo>
                <a:lnTo>
                  <a:pt x="3139" y="2270"/>
                </a:lnTo>
                <a:lnTo>
                  <a:pt x="3138" y="2270"/>
                </a:lnTo>
                <a:lnTo>
                  <a:pt x="3138" y="2272"/>
                </a:lnTo>
                <a:lnTo>
                  <a:pt x="3139" y="2272"/>
                </a:lnTo>
                <a:lnTo>
                  <a:pt x="3140" y="2272"/>
                </a:lnTo>
                <a:lnTo>
                  <a:pt x="3142" y="2272"/>
                </a:lnTo>
                <a:lnTo>
                  <a:pt x="3143" y="2272"/>
                </a:lnTo>
                <a:lnTo>
                  <a:pt x="3143" y="2273"/>
                </a:lnTo>
                <a:lnTo>
                  <a:pt x="3145" y="2272"/>
                </a:lnTo>
                <a:lnTo>
                  <a:pt x="3146" y="2273"/>
                </a:lnTo>
                <a:lnTo>
                  <a:pt x="3146" y="2274"/>
                </a:lnTo>
                <a:lnTo>
                  <a:pt x="3146" y="2276"/>
                </a:lnTo>
                <a:lnTo>
                  <a:pt x="3146" y="2277"/>
                </a:lnTo>
                <a:lnTo>
                  <a:pt x="3148" y="2277"/>
                </a:lnTo>
                <a:lnTo>
                  <a:pt x="3149" y="2277"/>
                </a:lnTo>
                <a:lnTo>
                  <a:pt x="3149" y="2279"/>
                </a:lnTo>
                <a:lnTo>
                  <a:pt x="3148" y="2279"/>
                </a:lnTo>
                <a:lnTo>
                  <a:pt x="3148" y="2280"/>
                </a:lnTo>
                <a:lnTo>
                  <a:pt x="3148" y="2282"/>
                </a:lnTo>
                <a:lnTo>
                  <a:pt x="3149" y="2282"/>
                </a:lnTo>
                <a:lnTo>
                  <a:pt x="3149" y="2283"/>
                </a:lnTo>
                <a:lnTo>
                  <a:pt x="3149" y="2285"/>
                </a:lnTo>
                <a:lnTo>
                  <a:pt x="3151" y="2285"/>
                </a:lnTo>
                <a:lnTo>
                  <a:pt x="3151" y="2286"/>
                </a:lnTo>
                <a:lnTo>
                  <a:pt x="3151" y="2288"/>
                </a:lnTo>
                <a:lnTo>
                  <a:pt x="3151" y="2289"/>
                </a:lnTo>
                <a:lnTo>
                  <a:pt x="3151" y="2290"/>
                </a:lnTo>
                <a:lnTo>
                  <a:pt x="3151" y="2292"/>
                </a:lnTo>
                <a:lnTo>
                  <a:pt x="3149" y="2292"/>
                </a:lnTo>
                <a:lnTo>
                  <a:pt x="3149" y="2293"/>
                </a:lnTo>
                <a:lnTo>
                  <a:pt x="3148" y="2293"/>
                </a:lnTo>
                <a:lnTo>
                  <a:pt x="3148" y="2295"/>
                </a:lnTo>
                <a:lnTo>
                  <a:pt x="3146" y="2295"/>
                </a:lnTo>
                <a:lnTo>
                  <a:pt x="3146" y="2296"/>
                </a:lnTo>
                <a:lnTo>
                  <a:pt x="3145" y="2296"/>
                </a:lnTo>
                <a:lnTo>
                  <a:pt x="3143" y="2296"/>
                </a:lnTo>
                <a:lnTo>
                  <a:pt x="3142" y="2296"/>
                </a:lnTo>
                <a:lnTo>
                  <a:pt x="3140" y="2296"/>
                </a:lnTo>
                <a:lnTo>
                  <a:pt x="3139" y="2296"/>
                </a:lnTo>
                <a:lnTo>
                  <a:pt x="3139" y="2295"/>
                </a:lnTo>
                <a:lnTo>
                  <a:pt x="3138" y="2295"/>
                </a:lnTo>
                <a:lnTo>
                  <a:pt x="3139" y="2296"/>
                </a:lnTo>
                <a:lnTo>
                  <a:pt x="3139" y="2298"/>
                </a:lnTo>
                <a:lnTo>
                  <a:pt x="3138" y="2298"/>
                </a:lnTo>
                <a:lnTo>
                  <a:pt x="3138" y="2299"/>
                </a:lnTo>
                <a:lnTo>
                  <a:pt x="3136" y="2299"/>
                </a:lnTo>
                <a:lnTo>
                  <a:pt x="3135" y="2299"/>
                </a:lnTo>
                <a:lnTo>
                  <a:pt x="3133" y="2299"/>
                </a:lnTo>
                <a:lnTo>
                  <a:pt x="3132" y="2299"/>
                </a:lnTo>
                <a:lnTo>
                  <a:pt x="3132" y="2298"/>
                </a:lnTo>
                <a:lnTo>
                  <a:pt x="3132" y="2296"/>
                </a:lnTo>
                <a:lnTo>
                  <a:pt x="3132" y="2295"/>
                </a:lnTo>
                <a:lnTo>
                  <a:pt x="3133" y="2295"/>
                </a:lnTo>
                <a:lnTo>
                  <a:pt x="3133" y="2293"/>
                </a:lnTo>
                <a:lnTo>
                  <a:pt x="3133" y="2292"/>
                </a:lnTo>
                <a:lnTo>
                  <a:pt x="3132" y="2292"/>
                </a:lnTo>
                <a:lnTo>
                  <a:pt x="3132" y="2290"/>
                </a:lnTo>
                <a:lnTo>
                  <a:pt x="3130" y="2290"/>
                </a:lnTo>
                <a:lnTo>
                  <a:pt x="3130" y="2292"/>
                </a:lnTo>
                <a:lnTo>
                  <a:pt x="3129" y="2292"/>
                </a:lnTo>
                <a:lnTo>
                  <a:pt x="3127" y="2292"/>
                </a:lnTo>
                <a:lnTo>
                  <a:pt x="3126" y="2292"/>
                </a:lnTo>
                <a:lnTo>
                  <a:pt x="3126" y="2290"/>
                </a:lnTo>
                <a:lnTo>
                  <a:pt x="3126" y="2290"/>
                </a:lnTo>
                <a:lnTo>
                  <a:pt x="3126" y="2289"/>
                </a:lnTo>
                <a:lnTo>
                  <a:pt x="3125" y="2289"/>
                </a:lnTo>
                <a:lnTo>
                  <a:pt x="3125" y="2288"/>
                </a:lnTo>
                <a:lnTo>
                  <a:pt x="3123" y="2288"/>
                </a:lnTo>
                <a:lnTo>
                  <a:pt x="3122" y="2288"/>
                </a:lnTo>
                <a:lnTo>
                  <a:pt x="3120" y="2288"/>
                </a:lnTo>
                <a:lnTo>
                  <a:pt x="3120" y="2286"/>
                </a:lnTo>
                <a:lnTo>
                  <a:pt x="3119" y="2286"/>
                </a:lnTo>
                <a:lnTo>
                  <a:pt x="3119" y="2285"/>
                </a:lnTo>
                <a:lnTo>
                  <a:pt x="3119" y="2283"/>
                </a:lnTo>
                <a:lnTo>
                  <a:pt x="3117" y="2283"/>
                </a:lnTo>
                <a:lnTo>
                  <a:pt x="3117" y="2285"/>
                </a:lnTo>
                <a:lnTo>
                  <a:pt x="3117" y="2286"/>
                </a:lnTo>
                <a:lnTo>
                  <a:pt x="3119" y="2286"/>
                </a:lnTo>
                <a:lnTo>
                  <a:pt x="3119" y="2288"/>
                </a:lnTo>
                <a:lnTo>
                  <a:pt x="3120" y="2288"/>
                </a:lnTo>
                <a:lnTo>
                  <a:pt x="3120" y="2289"/>
                </a:lnTo>
                <a:lnTo>
                  <a:pt x="3122" y="2289"/>
                </a:lnTo>
                <a:lnTo>
                  <a:pt x="3123" y="2290"/>
                </a:lnTo>
                <a:lnTo>
                  <a:pt x="3125" y="2290"/>
                </a:lnTo>
                <a:lnTo>
                  <a:pt x="3125" y="2292"/>
                </a:lnTo>
                <a:lnTo>
                  <a:pt x="3125" y="2293"/>
                </a:lnTo>
                <a:lnTo>
                  <a:pt x="3126" y="2293"/>
                </a:lnTo>
                <a:lnTo>
                  <a:pt x="3126" y="2292"/>
                </a:lnTo>
                <a:lnTo>
                  <a:pt x="3126" y="2292"/>
                </a:lnTo>
                <a:lnTo>
                  <a:pt x="3126" y="2293"/>
                </a:lnTo>
                <a:lnTo>
                  <a:pt x="3126" y="2295"/>
                </a:lnTo>
                <a:lnTo>
                  <a:pt x="3127" y="2296"/>
                </a:lnTo>
                <a:lnTo>
                  <a:pt x="3126" y="2296"/>
                </a:lnTo>
                <a:lnTo>
                  <a:pt x="3126" y="2298"/>
                </a:lnTo>
                <a:lnTo>
                  <a:pt x="3127" y="2298"/>
                </a:lnTo>
                <a:lnTo>
                  <a:pt x="3127" y="2299"/>
                </a:lnTo>
                <a:lnTo>
                  <a:pt x="3126" y="2299"/>
                </a:lnTo>
                <a:lnTo>
                  <a:pt x="3126" y="2301"/>
                </a:lnTo>
                <a:lnTo>
                  <a:pt x="3126" y="2302"/>
                </a:lnTo>
                <a:lnTo>
                  <a:pt x="3126" y="2302"/>
                </a:lnTo>
                <a:lnTo>
                  <a:pt x="3125" y="2302"/>
                </a:lnTo>
                <a:lnTo>
                  <a:pt x="3125" y="2301"/>
                </a:lnTo>
                <a:lnTo>
                  <a:pt x="3123" y="2301"/>
                </a:lnTo>
                <a:lnTo>
                  <a:pt x="3122" y="2301"/>
                </a:lnTo>
                <a:lnTo>
                  <a:pt x="3122" y="2302"/>
                </a:lnTo>
                <a:lnTo>
                  <a:pt x="3120" y="2302"/>
                </a:lnTo>
                <a:lnTo>
                  <a:pt x="3119" y="2302"/>
                </a:lnTo>
                <a:lnTo>
                  <a:pt x="3119" y="2302"/>
                </a:lnTo>
                <a:lnTo>
                  <a:pt x="3117" y="2302"/>
                </a:lnTo>
                <a:lnTo>
                  <a:pt x="3117" y="2301"/>
                </a:lnTo>
                <a:lnTo>
                  <a:pt x="3116" y="2301"/>
                </a:lnTo>
                <a:lnTo>
                  <a:pt x="3116" y="2299"/>
                </a:lnTo>
                <a:lnTo>
                  <a:pt x="3114" y="2299"/>
                </a:lnTo>
                <a:lnTo>
                  <a:pt x="3113" y="2299"/>
                </a:lnTo>
                <a:lnTo>
                  <a:pt x="3113" y="2298"/>
                </a:lnTo>
                <a:lnTo>
                  <a:pt x="3111" y="2298"/>
                </a:lnTo>
                <a:lnTo>
                  <a:pt x="3111" y="2296"/>
                </a:lnTo>
                <a:lnTo>
                  <a:pt x="3111" y="2295"/>
                </a:lnTo>
                <a:lnTo>
                  <a:pt x="3110" y="2293"/>
                </a:lnTo>
                <a:lnTo>
                  <a:pt x="3110" y="2295"/>
                </a:lnTo>
                <a:lnTo>
                  <a:pt x="3110" y="2296"/>
                </a:lnTo>
                <a:lnTo>
                  <a:pt x="3109" y="2296"/>
                </a:lnTo>
                <a:lnTo>
                  <a:pt x="3107" y="2296"/>
                </a:lnTo>
                <a:lnTo>
                  <a:pt x="3107" y="2298"/>
                </a:lnTo>
                <a:lnTo>
                  <a:pt x="3109" y="2299"/>
                </a:lnTo>
                <a:lnTo>
                  <a:pt x="3109" y="2301"/>
                </a:lnTo>
                <a:lnTo>
                  <a:pt x="3110" y="2301"/>
                </a:lnTo>
                <a:lnTo>
                  <a:pt x="3110" y="2302"/>
                </a:lnTo>
                <a:lnTo>
                  <a:pt x="3110" y="2302"/>
                </a:lnTo>
                <a:lnTo>
                  <a:pt x="3111" y="2302"/>
                </a:lnTo>
                <a:lnTo>
                  <a:pt x="3111" y="2303"/>
                </a:lnTo>
                <a:lnTo>
                  <a:pt x="3113" y="2305"/>
                </a:lnTo>
                <a:lnTo>
                  <a:pt x="3113" y="2306"/>
                </a:lnTo>
                <a:lnTo>
                  <a:pt x="3113" y="2308"/>
                </a:lnTo>
                <a:lnTo>
                  <a:pt x="3113" y="2309"/>
                </a:lnTo>
                <a:lnTo>
                  <a:pt x="3111" y="2309"/>
                </a:lnTo>
                <a:lnTo>
                  <a:pt x="3111" y="2311"/>
                </a:lnTo>
                <a:lnTo>
                  <a:pt x="3111" y="2312"/>
                </a:lnTo>
                <a:lnTo>
                  <a:pt x="3110" y="2312"/>
                </a:lnTo>
                <a:lnTo>
                  <a:pt x="3110" y="2314"/>
                </a:lnTo>
                <a:lnTo>
                  <a:pt x="3109" y="2314"/>
                </a:lnTo>
                <a:lnTo>
                  <a:pt x="3107" y="2314"/>
                </a:lnTo>
                <a:lnTo>
                  <a:pt x="3107" y="2312"/>
                </a:lnTo>
                <a:lnTo>
                  <a:pt x="3106" y="2312"/>
                </a:lnTo>
                <a:lnTo>
                  <a:pt x="3106" y="2314"/>
                </a:lnTo>
                <a:lnTo>
                  <a:pt x="3104" y="2314"/>
                </a:lnTo>
                <a:lnTo>
                  <a:pt x="3104" y="2312"/>
                </a:lnTo>
                <a:lnTo>
                  <a:pt x="3103" y="2312"/>
                </a:lnTo>
                <a:lnTo>
                  <a:pt x="3103" y="2311"/>
                </a:lnTo>
                <a:lnTo>
                  <a:pt x="3103" y="2309"/>
                </a:lnTo>
                <a:lnTo>
                  <a:pt x="3101" y="2309"/>
                </a:lnTo>
                <a:lnTo>
                  <a:pt x="3101" y="2308"/>
                </a:lnTo>
                <a:lnTo>
                  <a:pt x="3100" y="2308"/>
                </a:lnTo>
                <a:lnTo>
                  <a:pt x="3100" y="2306"/>
                </a:lnTo>
                <a:lnTo>
                  <a:pt x="3101" y="2306"/>
                </a:lnTo>
                <a:lnTo>
                  <a:pt x="3101" y="2305"/>
                </a:lnTo>
                <a:lnTo>
                  <a:pt x="3101" y="2303"/>
                </a:lnTo>
                <a:lnTo>
                  <a:pt x="3103" y="2303"/>
                </a:lnTo>
                <a:lnTo>
                  <a:pt x="3103" y="2305"/>
                </a:lnTo>
                <a:lnTo>
                  <a:pt x="3104" y="2305"/>
                </a:lnTo>
                <a:lnTo>
                  <a:pt x="3104" y="2303"/>
                </a:lnTo>
                <a:lnTo>
                  <a:pt x="3104" y="2302"/>
                </a:lnTo>
                <a:lnTo>
                  <a:pt x="3104" y="2302"/>
                </a:lnTo>
                <a:lnTo>
                  <a:pt x="3103" y="2302"/>
                </a:lnTo>
                <a:lnTo>
                  <a:pt x="3103" y="2302"/>
                </a:lnTo>
                <a:lnTo>
                  <a:pt x="3101" y="2302"/>
                </a:lnTo>
                <a:lnTo>
                  <a:pt x="3100" y="2302"/>
                </a:lnTo>
                <a:lnTo>
                  <a:pt x="3100" y="2302"/>
                </a:lnTo>
                <a:lnTo>
                  <a:pt x="3098" y="2302"/>
                </a:lnTo>
                <a:lnTo>
                  <a:pt x="3098" y="2302"/>
                </a:lnTo>
                <a:lnTo>
                  <a:pt x="3097" y="2302"/>
                </a:lnTo>
                <a:lnTo>
                  <a:pt x="3096" y="2302"/>
                </a:lnTo>
                <a:lnTo>
                  <a:pt x="3096" y="2302"/>
                </a:lnTo>
                <a:lnTo>
                  <a:pt x="3096" y="2301"/>
                </a:lnTo>
                <a:lnTo>
                  <a:pt x="3096" y="2299"/>
                </a:lnTo>
                <a:lnTo>
                  <a:pt x="3097" y="2299"/>
                </a:lnTo>
                <a:lnTo>
                  <a:pt x="3097" y="2298"/>
                </a:lnTo>
                <a:lnTo>
                  <a:pt x="3096" y="2298"/>
                </a:lnTo>
                <a:lnTo>
                  <a:pt x="3094" y="2298"/>
                </a:lnTo>
                <a:lnTo>
                  <a:pt x="3094" y="2299"/>
                </a:lnTo>
                <a:lnTo>
                  <a:pt x="3094" y="2301"/>
                </a:lnTo>
                <a:lnTo>
                  <a:pt x="3093" y="2301"/>
                </a:lnTo>
                <a:lnTo>
                  <a:pt x="3091" y="2301"/>
                </a:lnTo>
                <a:lnTo>
                  <a:pt x="3091" y="2299"/>
                </a:lnTo>
                <a:lnTo>
                  <a:pt x="3091" y="2298"/>
                </a:lnTo>
                <a:lnTo>
                  <a:pt x="3091" y="2296"/>
                </a:lnTo>
                <a:lnTo>
                  <a:pt x="3091" y="2295"/>
                </a:lnTo>
                <a:lnTo>
                  <a:pt x="3091" y="2293"/>
                </a:lnTo>
                <a:lnTo>
                  <a:pt x="3091" y="2292"/>
                </a:lnTo>
                <a:lnTo>
                  <a:pt x="3093" y="2292"/>
                </a:lnTo>
                <a:lnTo>
                  <a:pt x="3093" y="2290"/>
                </a:lnTo>
                <a:lnTo>
                  <a:pt x="3094" y="2290"/>
                </a:lnTo>
                <a:lnTo>
                  <a:pt x="3096" y="2289"/>
                </a:lnTo>
                <a:lnTo>
                  <a:pt x="3096" y="2288"/>
                </a:lnTo>
                <a:lnTo>
                  <a:pt x="3096" y="2286"/>
                </a:lnTo>
                <a:lnTo>
                  <a:pt x="3094" y="2286"/>
                </a:lnTo>
                <a:lnTo>
                  <a:pt x="3094" y="2285"/>
                </a:lnTo>
                <a:lnTo>
                  <a:pt x="3093" y="2285"/>
                </a:lnTo>
                <a:lnTo>
                  <a:pt x="3091" y="2285"/>
                </a:lnTo>
                <a:lnTo>
                  <a:pt x="3091" y="2286"/>
                </a:lnTo>
                <a:lnTo>
                  <a:pt x="3093" y="2286"/>
                </a:lnTo>
                <a:lnTo>
                  <a:pt x="3094" y="2286"/>
                </a:lnTo>
                <a:lnTo>
                  <a:pt x="3094" y="2288"/>
                </a:lnTo>
                <a:lnTo>
                  <a:pt x="3094" y="2289"/>
                </a:lnTo>
                <a:lnTo>
                  <a:pt x="3093" y="2290"/>
                </a:lnTo>
                <a:lnTo>
                  <a:pt x="3091" y="2292"/>
                </a:lnTo>
                <a:lnTo>
                  <a:pt x="3091" y="2292"/>
                </a:lnTo>
                <a:lnTo>
                  <a:pt x="3091" y="2293"/>
                </a:lnTo>
                <a:lnTo>
                  <a:pt x="3091" y="2295"/>
                </a:lnTo>
                <a:lnTo>
                  <a:pt x="3091" y="2296"/>
                </a:lnTo>
                <a:lnTo>
                  <a:pt x="3090" y="2295"/>
                </a:lnTo>
                <a:lnTo>
                  <a:pt x="3090" y="2296"/>
                </a:lnTo>
                <a:lnTo>
                  <a:pt x="3088" y="2296"/>
                </a:lnTo>
                <a:lnTo>
                  <a:pt x="3088" y="2295"/>
                </a:lnTo>
                <a:lnTo>
                  <a:pt x="3088" y="2293"/>
                </a:lnTo>
                <a:lnTo>
                  <a:pt x="3088" y="2292"/>
                </a:lnTo>
                <a:lnTo>
                  <a:pt x="3088" y="2290"/>
                </a:lnTo>
                <a:lnTo>
                  <a:pt x="3090" y="2290"/>
                </a:lnTo>
                <a:lnTo>
                  <a:pt x="3090" y="2289"/>
                </a:lnTo>
                <a:lnTo>
                  <a:pt x="3088" y="2289"/>
                </a:lnTo>
                <a:lnTo>
                  <a:pt x="3088" y="2288"/>
                </a:lnTo>
                <a:lnTo>
                  <a:pt x="3087" y="2288"/>
                </a:lnTo>
                <a:lnTo>
                  <a:pt x="3085" y="2288"/>
                </a:lnTo>
                <a:lnTo>
                  <a:pt x="3084" y="2288"/>
                </a:lnTo>
                <a:lnTo>
                  <a:pt x="3083" y="2288"/>
                </a:lnTo>
                <a:lnTo>
                  <a:pt x="3083" y="2286"/>
                </a:lnTo>
                <a:lnTo>
                  <a:pt x="3081" y="2286"/>
                </a:lnTo>
                <a:lnTo>
                  <a:pt x="3080" y="2286"/>
                </a:lnTo>
                <a:lnTo>
                  <a:pt x="3080" y="2288"/>
                </a:lnTo>
                <a:lnTo>
                  <a:pt x="3078" y="2288"/>
                </a:lnTo>
                <a:lnTo>
                  <a:pt x="3077" y="2288"/>
                </a:lnTo>
                <a:lnTo>
                  <a:pt x="3075" y="2288"/>
                </a:lnTo>
                <a:lnTo>
                  <a:pt x="3075" y="2289"/>
                </a:lnTo>
                <a:lnTo>
                  <a:pt x="3075" y="2290"/>
                </a:lnTo>
                <a:lnTo>
                  <a:pt x="3074" y="2290"/>
                </a:lnTo>
                <a:lnTo>
                  <a:pt x="3074" y="2289"/>
                </a:lnTo>
                <a:lnTo>
                  <a:pt x="3072" y="2289"/>
                </a:lnTo>
                <a:lnTo>
                  <a:pt x="3072" y="2288"/>
                </a:lnTo>
                <a:lnTo>
                  <a:pt x="3071" y="2288"/>
                </a:lnTo>
                <a:lnTo>
                  <a:pt x="3071" y="2286"/>
                </a:lnTo>
                <a:lnTo>
                  <a:pt x="3070" y="2286"/>
                </a:lnTo>
                <a:lnTo>
                  <a:pt x="3070" y="2285"/>
                </a:lnTo>
                <a:lnTo>
                  <a:pt x="3068" y="2285"/>
                </a:lnTo>
                <a:lnTo>
                  <a:pt x="3068" y="2283"/>
                </a:lnTo>
                <a:lnTo>
                  <a:pt x="3067" y="2283"/>
                </a:lnTo>
                <a:lnTo>
                  <a:pt x="3067" y="2282"/>
                </a:lnTo>
                <a:lnTo>
                  <a:pt x="3065" y="2282"/>
                </a:lnTo>
                <a:lnTo>
                  <a:pt x="3064" y="2280"/>
                </a:lnTo>
                <a:lnTo>
                  <a:pt x="3062" y="2280"/>
                </a:lnTo>
                <a:lnTo>
                  <a:pt x="3062" y="2279"/>
                </a:lnTo>
                <a:lnTo>
                  <a:pt x="3061" y="2279"/>
                </a:lnTo>
                <a:lnTo>
                  <a:pt x="3059" y="2279"/>
                </a:lnTo>
                <a:lnTo>
                  <a:pt x="3059" y="2277"/>
                </a:lnTo>
                <a:lnTo>
                  <a:pt x="3058" y="2277"/>
                </a:lnTo>
                <a:lnTo>
                  <a:pt x="3058" y="2276"/>
                </a:lnTo>
                <a:lnTo>
                  <a:pt x="3056" y="2276"/>
                </a:lnTo>
                <a:lnTo>
                  <a:pt x="3056" y="2274"/>
                </a:lnTo>
                <a:lnTo>
                  <a:pt x="3056" y="2274"/>
                </a:lnTo>
                <a:lnTo>
                  <a:pt x="3055" y="2274"/>
                </a:lnTo>
                <a:lnTo>
                  <a:pt x="3055" y="2273"/>
                </a:lnTo>
                <a:lnTo>
                  <a:pt x="3054" y="2273"/>
                </a:lnTo>
                <a:lnTo>
                  <a:pt x="3054" y="2272"/>
                </a:lnTo>
                <a:lnTo>
                  <a:pt x="3052" y="2272"/>
                </a:lnTo>
                <a:lnTo>
                  <a:pt x="3052" y="2270"/>
                </a:lnTo>
                <a:lnTo>
                  <a:pt x="3051" y="2270"/>
                </a:lnTo>
                <a:lnTo>
                  <a:pt x="3051" y="2269"/>
                </a:lnTo>
                <a:lnTo>
                  <a:pt x="3049" y="2269"/>
                </a:lnTo>
                <a:lnTo>
                  <a:pt x="3049" y="2267"/>
                </a:lnTo>
                <a:lnTo>
                  <a:pt x="3048" y="2267"/>
                </a:lnTo>
                <a:lnTo>
                  <a:pt x="3046" y="2267"/>
                </a:lnTo>
                <a:lnTo>
                  <a:pt x="3045" y="2267"/>
                </a:lnTo>
                <a:lnTo>
                  <a:pt x="3045" y="2266"/>
                </a:lnTo>
                <a:lnTo>
                  <a:pt x="3043" y="2266"/>
                </a:lnTo>
                <a:lnTo>
                  <a:pt x="3043" y="2264"/>
                </a:lnTo>
                <a:lnTo>
                  <a:pt x="3042" y="2264"/>
                </a:lnTo>
                <a:lnTo>
                  <a:pt x="3042" y="2263"/>
                </a:lnTo>
                <a:lnTo>
                  <a:pt x="3041" y="2263"/>
                </a:lnTo>
                <a:lnTo>
                  <a:pt x="3041" y="2261"/>
                </a:lnTo>
                <a:lnTo>
                  <a:pt x="3039" y="2261"/>
                </a:lnTo>
                <a:lnTo>
                  <a:pt x="3038" y="2261"/>
                </a:lnTo>
                <a:lnTo>
                  <a:pt x="3038" y="2260"/>
                </a:lnTo>
                <a:lnTo>
                  <a:pt x="3036" y="2260"/>
                </a:lnTo>
                <a:lnTo>
                  <a:pt x="3035" y="2260"/>
                </a:lnTo>
                <a:lnTo>
                  <a:pt x="3033" y="2260"/>
                </a:lnTo>
                <a:lnTo>
                  <a:pt x="3033" y="2259"/>
                </a:lnTo>
                <a:lnTo>
                  <a:pt x="3033" y="2257"/>
                </a:lnTo>
                <a:lnTo>
                  <a:pt x="3035" y="2257"/>
                </a:lnTo>
                <a:lnTo>
                  <a:pt x="3036" y="2257"/>
                </a:lnTo>
                <a:lnTo>
                  <a:pt x="3038" y="2257"/>
                </a:lnTo>
                <a:lnTo>
                  <a:pt x="3039" y="2257"/>
                </a:lnTo>
                <a:lnTo>
                  <a:pt x="3041" y="2256"/>
                </a:lnTo>
                <a:lnTo>
                  <a:pt x="3042" y="2256"/>
                </a:lnTo>
                <a:lnTo>
                  <a:pt x="3042" y="2254"/>
                </a:lnTo>
                <a:lnTo>
                  <a:pt x="3043" y="2254"/>
                </a:lnTo>
                <a:lnTo>
                  <a:pt x="3043" y="2253"/>
                </a:lnTo>
                <a:lnTo>
                  <a:pt x="3045" y="2253"/>
                </a:lnTo>
                <a:lnTo>
                  <a:pt x="3045" y="2251"/>
                </a:lnTo>
                <a:lnTo>
                  <a:pt x="3046" y="2251"/>
                </a:lnTo>
                <a:lnTo>
                  <a:pt x="3046" y="2250"/>
                </a:lnTo>
                <a:lnTo>
                  <a:pt x="3045" y="2250"/>
                </a:lnTo>
                <a:lnTo>
                  <a:pt x="3045" y="2248"/>
                </a:lnTo>
                <a:lnTo>
                  <a:pt x="3043" y="2248"/>
                </a:lnTo>
                <a:lnTo>
                  <a:pt x="3043" y="2250"/>
                </a:lnTo>
                <a:lnTo>
                  <a:pt x="3043" y="2251"/>
                </a:lnTo>
                <a:lnTo>
                  <a:pt x="3042" y="2251"/>
                </a:lnTo>
                <a:lnTo>
                  <a:pt x="3041" y="2251"/>
                </a:lnTo>
                <a:lnTo>
                  <a:pt x="3039" y="2251"/>
                </a:lnTo>
                <a:lnTo>
                  <a:pt x="3039" y="2253"/>
                </a:lnTo>
                <a:lnTo>
                  <a:pt x="3038" y="2253"/>
                </a:lnTo>
                <a:lnTo>
                  <a:pt x="3036" y="2253"/>
                </a:lnTo>
                <a:lnTo>
                  <a:pt x="3035" y="2254"/>
                </a:lnTo>
                <a:lnTo>
                  <a:pt x="3033" y="2254"/>
                </a:lnTo>
                <a:lnTo>
                  <a:pt x="3033" y="2256"/>
                </a:lnTo>
                <a:lnTo>
                  <a:pt x="3032" y="2256"/>
                </a:lnTo>
                <a:lnTo>
                  <a:pt x="3032" y="2254"/>
                </a:lnTo>
                <a:lnTo>
                  <a:pt x="3032" y="2253"/>
                </a:lnTo>
                <a:lnTo>
                  <a:pt x="3030" y="2253"/>
                </a:lnTo>
                <a:lnTo>
                  <a:pt x="3030" y="2251"/>
                </a:lnTo>
                <a:lnTo>
                  <a:pt x="3030" y="2250"/>
                </a:lnTo>
                <a:lnTo>
                  <a:pt x="3029" y="2250"/>
                </a:lnTo>
                <a:lnTo>
                  <a:pt x="3029" y="2248"/>
                </a:lnTo>
                <a:lnTo>
                  <a:pt x="3028" y="2248"/>
                </a:lnTo>
                <a:lnTo>
                  <a:pt x="3028" y="2247"/>
                </a:lnTo>
                <a:lnTo>
                  <a:pt x="3026" y="2247"/>
                </a:lnTo>
                <a:lnTo>
                  <a:pt x="3026" y="2246"/>
                </a:lnTo>
                <a:lnTo>
                  <a:pt x="3025" y="2244"/>
                </a:lnTo>
                <a:lnTo>
                  <a:pt x="3023" y="2244"/>
                </a:lnTo>
                <a:lnTo>
                  <a:pt x="3023" y="2243"/>
                </a:lnTo>
                <a:lnTo>
                  <a:pt x="3022" y="2241"/>
                </a:lnTo>
                <a:lnTo>
                  <a:pt x="3022" y="2241"/>
                </a:lnTo>
                <a:lnTo>
                  <a:pt x="3022" y="2240"/>
                </a:lnTo>
                <a:lnTo>
                  <a:pt x="3020" y="2240"/>
                </a:lnTo>
                <a:lnTo>
                  <a:pt x="3020" y="2238"/>
                </a:lnTo>
                <a:lnTo>
                  <a:pt x="3019" y="2238"/>
                </a:lnTo>
                <a:lnTo>
                  <a:pt x="3019" y="2237"/>
                </a:lnTo>
                <a:lnTo>
                  <a:pt x="3017" y="2237"/>
                </a:lnTo>
                <a:lnTo>
                  <a:pt x="3017" y="2235"/>
                </a:lnTo>
                <a:lnTo>
                  <a:pt x="3016" y="2235"/>
                </a:lnTo>
                <a:lnTo>
                  <a:pt x="3014" y="2234"/>
                </a:lnTo>
                <a:lnTo>
                  <a:pt x="3013" y="2234"/>
                </a:lnTo>
                <a:lnTo>
                  <a:pt x="3013" y="2233"/>
                </a:lnTo>
                <a:lnTo>
                  <a:pt x="3013" y="2233"/>
                </a:lnTo>
                <a:lnTo>
                  <a:pt x="3012" y="2233"/>
                </a:lnTo>
                <a:lnTo>
                  <a:pt x="3012" y="2231"/>
                </a:lnTo>
                <a:lnTo>
                  <a:pt x="3012" y="2230"/>
                </a:lnTo>
                <a:lnTo>
                  <a:pt x="3013" y="2230"/>
                </a:lnTo>
                <a:lnTo>
                  <a:pt x="3013" y="2228"/>
                </a:lnTo>
                <a:lnTo>
                  <a:pt x="3013" y="2227"/>
                </a:lnTo>
                <a:lnTo>
                  <a:pt x="3013" y="2225"/>
                </a:lnTo>
                <a:lnTo>
                  <a:pt x="3013" y="2224"/>
                </a:lnTo>
                <a:lnTo>
                  <a:pt x="3013" y="2222"/>
                </a:lnTo>
                <a:lnTo>
                  <a:pt x="3013" y="2221"/>
                </a:lnTo>
                <a:lnTo>
                  <a:pt x="3012" y="2221"/>
                </a:lnTo>
                <a:lnTo>
                  <a:pt x="3012" y="2219"/>
                </a:lnTo>
                <a:lnTo>
                  <a:pt x="3012" y="2218"/>
                </a:lnTo>
                <a:lnTo>
                  <a:pt x="3010" y="2218"/>
                </a:lnTo>
                <a:lnTo>
                  <a:pt x="3010" y="2217"/>
                </a:lnTo>
                <a:lnTo>
                  <a:pt x="3009" y="2217"/>
                </a:lnTo>
                <a:lnTo>
                  <a:pt x="3009" y="2215"/>
                </a:lnTo>
                <a:lnTo>
                  <a:pt x="3007" y="2214"/>
                </a:lnTo>
                <a:lnTo>
                  <a:pt x="3006" y="2212"/>
                </a:lnTo>
                <a:lnTo>
                  <a:pt x="3004" y="2211"/>
                </a:lnTo>
                <a:lnTo>
                  <a:pt x="3004" y="2209"/>
                </a:lnTo>
                <a:lnTo>
                  <a:pt x="3003" y="2209"/>
                </a:lnTo>
                <a:lnTo>
                  <a:pt x="3003" y="2208"/>
                </a:lnTo>
                <a:lnTo>
                  <a:pt x="3001" y="2208"/>
                </a:lnTo>
                <a:lnTo>
                  <a:pt x="3000" y="2206"/>
                </a:lnTo>
                <a:lnTo>
                  <a:pt x="2999" y="2205"/>
                </a:lnTo>
                <a:lnTo>
                  <a:pt x="2997" y="2205"/>
                </a:lnTo>
                <a:lnTo>
                  <a:pt x="2997" y="2204"/>
                </a:lnTo>
                <a:lnTo>
                  <a:pt x="2996" y="2204"/>
                </a:lnTo>
                <a:lnTo>
                  <a:pt x="2996" y="2202"/>
                </a:lnTo>
                <a:lnTo>
                  <a:pt x="2994" y="2202"/>
                </a:lnTo>
                <a:lnTo>
                  <a:pt x="2994" y="2201"/>
                </a:lnTo>
                <a:lnTo>
                  <a:pt x="2993" y="2199"/>
                </a:lnTo>
                <a:lnTo>
                  <a:pt x="2991" y="2198"/>
                </a:lnTo>
                <a:lnTo>
                  <a:pt x="2990" y="2198"/>
                </a:lnTo>
                <a:lnTo>
                  <a:pt x="2988" y="2198"/>
                </a:lnTo>
                <a:lnTo>
                  <a:pt x="2988" y="2196"/>
                </a:lnTo>
                <a:lnTo>
                  <a:pt x="2987" y="2196"/>
                </a:lnTo>
                <a:lnTo>
                  <a:pt x="2987" y="2195"/>
                </a:lnTo>
                <a:lnTo>
                  <a:pt x="2986" y="2195"/>
                </a:lnTo>
                <a:lnTo>
                  <a:pt x="2984" y="2195"/>
                </a:lnTo>
                <a:lnTo>
                  <a:pt x="2983" y="2193"/>
                </a:lnTo>
                <a:lnTo>
                  <a:pt x="2984" y="2193"/>
                </a:lnTo>
                <a:lnTo>
                  <a:pt x="2984" y="2192"/>
                </a:lnTo>
                <a:lnTo>
                  <a:pt x="2983" y="2192"/>
                </a:lnTo>
                <a:lnTo>
                  <a:pt x="2983" y="2193"/>
                </a:lnTo>
                <a:lnTo>
                  <a:pt x="2981" y="2193"/>
                </a:lnTo>
                <a:lnTo>
                  <a:pt x="2980" y="2193"/>
                </a:lnTo>
                <a:lnTo>
                  <a:pt x="2978" y="2192"/>
                </a:lnTo>
                <a:lnTo>
                  <a:pt x="2980" y="2192"/>
                </a:lnTo>
                <a:lnTo>
                  <a:pt x="2981" y="2191"/>
                </a:lnTo>
                <a:lnTo>
                  <a:pt x="2980" y="2191"/>
                </a:lnTo>
                <a:lnTo>
                  <a:pt x="2978" y="2189"/>
                </a:lnTo>
                <a:lnTo>
                  <a:pt x="2977" y="2189"/>
                </a:lnTo>
                <a:lnTo>
                  <a:pt x="2975" y="2189"/>
                </a:lnTo>
                <a:lnTo>
                  <a:pt x="2974" y="2189"/>
                </a:lnTo>
                <a:lnTo>
                  <a:pt x="2974" y="2191"/>
                </a:lnTo>
                <a:lnTo>
                  <a:pt x="2972" y="2189"/>
                </a:lnTo>
                <a:lnTo>
                  <a:pt x="2972" y="2188"/>
                </a:lnTo>
                <a:lnTo>
                  <a:pt x="2971" y="2188"/>
                </a:lnTo>
                <a:lnTo>
                  <a:pt x="2970" y="2188"/>
                </a:lnTo>
                <a:lnTo>
                  <a:pt x="2968" y="2188"/>
                </a:lnTo>
                <a:lnTo>
                  <a:pt x="2967" y="2188"/>
                </a:lnTo>
                <a:lnTo>
                  <a:pt x="2965" y="2186"/>
                </a:lnTo>
                <a:lnTo>
                  <a:pt x="2964" y="2186"/>
                </a:lnTo>
                <a:lnTo>
                  <a:pt x="2964" y="2185"/>
                </a:lnTo>
                <a:lnTo>
                  <a:pt x="2965" y="2185"/>
                </a:lnTo>
                <a:lnTo>
                  <a:pt x="2967" y="2185"/>
                </a:lnTo>
                <a:lnTo>
                  <a:pt x="2968" y="2185"/>
                </a:lnTo>
                <a:lnTo>
                  <a:pt x="2968" y="2186"/>
                </a:lnTo>
                <a:lnTo>
                  <a:pt x="2970" y="2186"/>
                </a:lnTo>
                <a:lnTo>
                  <a:pt x="2971" y="2186"/>
                </a:lnTo>
                <a:lnTo>
                  <a:pt x="2971" y="2185"/>
                </a:lnTo>
                <a:lnTo>
                  <a:pt x="2971" y="2183"/>
                </a:lnTo>
                <a:lnTo>
                  <a:pt x="2970" y="2183"/>
                </a:lnTo>
                <a:lnTo>
                  <a:pt x="2968" y="2183"/>
                </a:lnTo>
                <a:lnTo>
                  <a:pt x="2968" y="2182"/>
                </a:lnTo>
                <a:lnTo>
                  <a:pt x="2968" y="2180"/>
                </a:lnTo>
                <a:lnTo>
                  <a:pt x="2968" y="2179"/>
                </a:lnTo>
                <a:lnTo>
                  <a:pt x="2970" y="2179"/>
                </a:lnTo>
                <a:lnTo>
                  <a:pt x="2971" y="2179"/>
                </a:lnTo>
                <a:lnTo>
                  <a:pt x="2972" y="2179"/>
                </a:lnTo>
                <a:lnTo>
                  <a:pt x="2972" y="2177"/>
                </a:lnTo>
                <a:lnTo>
                  <a:pt x="2974" y="2177"/>
                </a:lnTo>
                <a:lnTo>
                  <a:pt x="2974" y="2176"/>
                </a:lnTo>
                <a:lnTo>
                  <a:pt x="2974" y="2175"/>
                </a:lnTo>
                <a:lnTo>
                  <a:pt x="2972" y="2175"/>
                </a:lnTo>
                <a:lnTo>
                  <a:pt x="2972" y="2176"/>
                </a:lnTo>
                <a:lnTo>
                  <a:pt x="2971" y="2176"/>
                </a:lnTo>
                <a:lnTo>
                  <a:pt x="2971" y="2175"/>
                </a:lnTo>
                <a:lnTo>
                  <a:pt x="2970" y="2175"/>
                </a:lnTo>
                <a:lnTo>
                  <a:pt x="2968" y="2175"/>
                </a:lnTo>
                <a:lnTo>
                  <a:pt x="2968" y="2176"/>
                </a:lnTo>
                <a:lnTo>
                  <a:pt x="2967" y="2176"/>
                </a:lnTo>
                <a:lnTo>
                  <a:pt x="2967" y="2177"/>
                </a:lnTo>
                <a:lnTo>
                  <a:pt x="2965" y="2177"/>
                </a:lnTo>
                <a:lnTo>
                  <a:pt x="2965" y="2179"/>
                </a:lnTo>
                <a:lnTo>
                  <a:pt x="2964" y="2179"/>
                </a:lnTo>
                <a:lnTo>
                  <a:pt x="2962" y="2179"/>
                </a:lnTo>
                <a:lnTo>
                  <a:pt x="2962" y="2180"/>
                </a:lnTo>
                <a:lnTo>
                  <a:pt x="2961" y="2180"/>
                </a:lnTo>
                <a:lnTo>
                  <a:pt x="2961" y="2182"/>
                </a:lnTo>
                <a:lnTo>
                  <a:pt x="2959" y="2183"/>
                </a:lnTo>
                <a:lnTo>
                  <a:pt x="2958" y="2183"/>
                </a:lnTo>
                <a:lnTo>
                  <a:pt x="2958" y="2182"/>
                </a:lnTo>
                <a:lnTo>
                  <a:pt x="2957" y="2182"/>
                </a:lnTo>
                <a:lnTo>
                  <a:pt x="2957" y="2180"/>
                </a:lnTo>
                <a:lnTo>
                  <a:pt x="2955" y="2180"/>
                </a:lnTo>
                <a:lnTo>
                  <a:pt x="2955" y="2179"/>
                </a:lnTo>
                <a:lnTo>
                  <a:pt x="2954" y="2179"/>
                </a:lnTo>
                <a:lnTo>
                  <a:pt x="2954" y="2177"/>
                </a:lnTo>
                <a:lnTo>
                  <a:pt x="2954" y="2177"/>
                </a:lnTo>
                <a:lnTo>
                  <a:pt x="2954" y="2176"/>
                </a:lnTo>
                <a:lnTo>
                  <a:pt x="2952" y="2176"/>
                </a:lnTo>
                <a:lnTo>
                  <a:pt x="2952" y="2175"/>
                </a:lnTo>
                <a:lnTo>
                  <a:pt x="2951" y="2175"/>
                </a:lnTo>
                <a:lnTo>
                  <a:pt x="2949" y="2173"/>
                </a:lnTo>
                <a:lnTo>
                  <a:pt x="2948" y="2172"/>
                </a:lnTo>
                <a:lnTo>
                  <a:pt x="2946" y="2172"/>
                </a:lnTo>
                <a:lnTo>
                  <a:pt x="2946" y="2170"/>
                </a:lnTo>
                <a:lnTo>
                  <a:pt x="2948" y="2170"/>
                </a:lnTo>
                <a:lnTo>
                  <a:pt x="2948" y="2169"/>
                </a:lnTo>
                <a:lnTo>
                  <a:pt x="2946" y="2169"/>
                </a:lnTo>
                <a:lnTo>
                  <a:pt x="2945" y="2169"/>
                </a:lnTo>
                <a:lnTo>
                  <a:pt x="2945" y="2167"/>
                </a:lnTo>
                <a:lnTo>
                  <a:pt x="2944" y="2167"/>
                </a:lnTo>
                <a:lnTo>
                  <a:pt x="2944" y="2169"/>
                </a:lnTo>
                <a:lnTo>
                  <a:pt x="2942" y="2169"/>
                </a:lnTo>
                <a:lnTo>
                  <a:pt x="2942" y="2167"/>
                </a:lnTo>
                <a:lnTo>
                  <a:pt x="2942" y="2166"/>
                </a:lnTo>
                <a:lnTo>
                  <a:pt x="2941" y="2166"/>
                </a:lnTo>
                <a:lnTo>
                  <a:pt x="2941" y="2167"/>
                </a:lnTo>
                <a:lnTo>
                  <a:pt x="2939" y="2166"/>
                </a:lnTo>
                <a:lnTo>
                  <a:pt x="2939" y="2164"/>
                </a:lnTo>
                <a:lnTo>
                  <a:pt x="2938" y="2164"/>
                </a:lnTo>
                <a:lnTo>
                  <a:pt x="2936" y="2163"/>
                </a:lnTo>
                <a:lnTo>
                  <a:pt x="2933" y="2163"/>
                </a:lnTo>
                <a:lnTo>
                  <a:pt x="2932" y="2163"/>
                </a:lnTo>
                <a:lnTo>
                  <a:pt x="2931" y="2162"/>
                </a:lnTo>
                <a:lnTo>
                  <a:pt x="2929" y="2162"/>
                </a:lnTo>
                <a:lnTo>
                  <a:pt x="2929" y="2163"/>
                </a:lnTo>
                <a:lnTo>
                  <a:pt x="2928" y="2162"/>
                </a:lnTo>
                <a:lnTo>
                  <a:pt x="2926" y="2162"/>
                </a:lnTo>
                <a:lnTo>
                  <a:pt x="2926" y="2160"/>
                </a:lnTo>
                <a:lnTo>
                  <a:pt x="2925" y="2160"/>
                </a:lnTo>
                <a:lnTo>
                  <a:pt x="2925" y="2159"/>
                </a:lnTo>
                <a:lnTo>
                  <a:pt x="2923" y="2159"/>
                </a:lnTo>
                <a:lnTo>
                  <a:pt x="2923" y="2157"/>
                </a:lnTo>
                <a:lnTo>
                  <a:pt x="2922" y="2157"/>
                </a:lnTo>
                <a:lnTo>
                  <a:pt x="2922" y="2156"/>
                </a:lnTo>
                <a:lnTo>
                  <a:pt x="2920" y="2156"/>
                </a:lnTo>
                <a:lnTo>
                  <a:pt x="2920" y="2154"/>
                </a:lnTo>
                <a:lnTo>
                  <a:pt x="2919" y="2154"/>
                </a:lnTo>
                <a:lnTo>
                  <a:pt x="2919" y="2154"/>
                </a:lnTo>
                <a:lnTo>
                  <a:pt x="2917" y="2154"/>
                </a:lnTo>
                <a:lnTo>
                  <a:pt x="2917" y="2153"/>
                </a:lnTo>
                <a:lnTo>
                  <a:pt x="2916" y="2153"/>
                </a:lnTo>
                <a:lnTo>
                  <a:pt x="2916" y="2151"/>
                </a:lnTo>
                <a:lnTo>
                  <a:pt x="2916" y="2150"/>
                </a:lnTo>
                <a:lnTo>
                  <a:pt x="2917" y="2150"/>
                </a:lnTo>
                <a:lnTo>
                  <a:pt x="2917" y="2149"/>
                </a:lnTo>
                <a:lnTo>
                  <a:pt x="2917" y="2147"/>
                </a:lnTo>
                <a:lnTo>
                  <a:pt x="2916" y="2147"/>
                </a:lnTo>
                <a:lnTo>
                  <a:pt x="2915" y="2147"/>
                </a:lnTo>
                <a:lnTo>
                  <a:pt x="2913" y="2147"/>
                </a:lnTo>
                <a:lnTo>
                  <a:pt x="2913" y="2149"/>
                </a:lnTo>
                <a:lnTo>
                  <a:pt x="2913" y="2150"/>
                </a:lnTo>
                <a:lnTo>
                  <a:pt x="2912" y="2150"/>
                </a:lnTo>
                <a:lnTo>
                  <a:pt x="2912" y="2151"/>
                </a:lnTo>
                <a:lnTo>
                  <a:pt x="2912" y="2153"/>
                </a:lnTo>
                <a:lnTo>
                  <a:pt x="2910" y="2153"/>
                </a:lnTo>
                <a:lnTo>
                  <a:pt x="2909" y="2153"/>
                </a:lnTo>
                <a:lnTo>
                  <a:pt x="2909" y="2151"/>
                </a:lnTo>
                <a:lnTo>
                  <a:pt x="2907" y="2151"/>
                </a:lnTo>
                <a:lnTo>
                  <a:pt x="2906" y="2150"/>
                </a:lnTo>
                <a:lnTo>
                  <a:pt x="2907" y="2150"/>
                </a:lnTo>
                <a:lnTo>
                  <a:pt x="2906" y="2149"/>
                </a:lnTo>
                <a:lnTo>
                  <a:pt x="2907" y="2149"/>
                </a:lnTo>
                <a:lnTo>
                  <a:pt x="2909" y="2149"/>
                </a:lnTo>
                <a:lnTo>
                  <a:pt x="2909" y="2147"/>
                </a:lnTo>
                <a:lnTo>
                  <a:pt x="2907" y="2147"/>
                </a:lnTo>
                <a:lnTo>
                  <a:pt x="2907" y="2146"/>
                </a:lnTo>
                <a:lnTo>
                  <a:pt x="2906" y="2146"/>
                </a:lnTo>
                <a:lnTo>
                  <a:pt x="2904" y="2146"/>
                </a:lnTo>
                <a:lnTo>
                  <a:pt x="2904" y="2144"/>
                </a:lnTo>
                <a:lnTo>
                  <a:pt x="2903" y="2144"/>
                </a:lnTo>
                <a:lnTo>
                  <a:pt x="2902" y="2144"/>
                </a:lnTo>
                <a:lnTo>
                  <a:pt x="2902" y="2146"/>
                </a:lnTo>
                <a:lnTo>
                  <a:pt x="2900" y="2146"/>
                </a:lnTo>
                <a:lnTo>
                  <a:pt x="2900" y="2144"/>
                </a:lnTo>
                <a:lnTo>
                  <a:pt x="2899" y="2144"/>
                </a:lnTo>
                <a:lnTo>
                  <a:pt x="2899" y="2143"/>
                </a:lnTo>
                <a:lnTo>
                  <a:pt x="2897" y="2143"/>
                </a:lnTo>
                <a:lnTo>
                  <a:pt x="2899" y="2144"/>
                </a:lnTo>
                <a:lnTo>
                  <a:pt x="2900" y="2146"/>
                </a:lnTo>
                <a:lnTo>
                  <a:pt x="2899" y="2146"/>
                </a:lnTo>
                <a:lnTo>
                  <a:pt x="2897" y="2146"/>
                </a:lnTo>
                <a:lnTo>
                  <a:pt x="2897" y="2144"/>
                </a:lnTo>
                <a:lnTo>
                  <a:pt x="2896" y="2144"/>
                </a:lnTo>
                <a:lnTo>
                  <a:pt x="2896" y="2143"/>
                </a:lnTo>
                <a:lnTo>
                  <a:pt x="2896" y="2141"/>
                </a:lnTo>
                <a:lnTo>
                  <a:pt x="2897" y="2141"/>
                </a:lnTo>
                <a:lnTo>
                  <a:pt x="2896" y="2140"/>
                </a:lnTo>
                <a:lnTo>
                  <a:pt x="2896" y="2138"/>
                </a:lnTo>
                <a:lnTo>
                  <a:pt x="2894" y="2138"/>
                </a:lnTo>
                <a:lnTo>
                  <a:pt x="2893" y="2138"/>
                </a:lnTo>
                <a:lnTo>
                  <a:pt x="2893" y="2140"/>
                </a:lnTo>
                <a:lnTo>
                  <a:pt x="2893" y="2141"/>
                </a:lnTo>
                <a:lnTo>
                  <a:pt x="2891" y="2141"/>
                </a:lnTo>
                <a:lnTo>
                  <a:pt x="2891" y="2140"/>
                </a:lnTo>
                <a:lnTo>
                  <a:pt x="2890" y="2140"/>
                </a:lnTo>
                <a:lnTo>
                  <a:pt x="2890" y="2138"/>
                </a:lnTo>
                <a:lnTo>
                  <a:pt x="2890" y="2137"/>
                </a:lnTo>
                <a:lnTo>
                  <a:pt x="2889" y="2137"/>
                </a:lnTo>
                <a:lnTo>
                  <a:pt x="2887" y="2137"/>
                </a:lnTo>
                <a:lnTo>
                  <a:pt x="2886" y="2137"/>
                </a:lnTo>
                <a:lnTo>
                  <a:pt x="2886" y="2136"/>
                </a:lnTo>
                <a:lnTo>
                  <a:pt x="2884" y="2136"/>
                </a:lnTo>
                <a:lnTo>
                  <a:pt x="2884" y="2134"/>
                </a:lnTo>
                <a:lnTo>
                  <a:pt x="2884" y="2134"/>
                </a:lnTo>
                <a:lnTo>
                  <a:pt x="2884" y="2133"/>
                </a:lnTo>
                <a:lnTo>
                  <a:pt x="2883" y="2133"/>
                </a:lnTo>
                <a:lnTo>
                  <a:pt x="2881" y="2133"/>
                </a:lnTo>
                <a:lnTo>
                  <a:pt x="2881" y="2131"/>
                </a:lnTo>
                <a:lnTo>
                  <a:pt x="2880" y="2131"/>
                </a:lnTo>
                <a:lnTo>
                  <a:pt x="2880" y="2130"/>
                </a:lnTo>
                <a:lnTo>
                  <a:pt x="2878" y="2130"/>
                </a:lnTo>
                <a:lnTo>
                  <a:pt x="2877" y="2130"/>
                </a:lnTo>
                <a:lnTo>
                  <a:pt x="2877" y="2128"/>
                </a:lnTo>
                <a:lnTo>
                  <a:pt x="2875" y="2128"/>
                </a:lnTo>
                <a:lnTo>
                  <a:pt x="2875" y="2128"/>
                </a:lnTo>
                <a:lnTo>
                  <a:pt x="2877" y="2127"/>
                </a:lnTo>
                <a:lnTo>
                  <a:pt x="2875" y="2127"/>
                </a:lnTo>
                <a:lnTo>
                  <a:pt x="2874" y="2127"/>
                </a:lnTo>
                <a:lnTo>
                  <a:pt x="2874" y="2125"/>
                </a:lnTo>
                <a:lnTo>
                  <a:pt x="2873" y="2125"/>
                </a:lnTo>
                <a:lnTo>
                  <a:pt x="2873" y="2124"/>
                </a:lnTo>
                <a:lnTo>
                  <a:pt x="2874" y="2124"/>
                </a:lnTo>
                <a:lnTo>
                  <a:pt x="2875" y="2124"/>
                </a:lnTo>
                <a:lnTo>
                  <a:pt x="2875" y="2125"/>
                </a:lnTo>
                <a:lnTo>
                  <a:pt x="2877" y="2125"/>
                </a:lnTo>
                <a:lnTo>
                  <a:pt x="2878" y="2125"/>
                </a:lnTo>
                <a:lnTo>
                  <a:pt x="2880" y="2125"/>
                </a:lnTo>
                <a:lnTo>
                  <a:pt x="2881" y="2125"/>
                </a:lnTo>
                <a:lnTo>
                  <a:pt x="2881" y="2124"/>
                </a:lnTo>
                <a:lnTo>
                  <a:pt x="2881" y="2122"/>
                </a:lnTo>
                <a:lnTo>
                  <a:pt x="2883" y="2122"/>
                </a:lnTo>
                <a:lnTo>
                  <a:pt x="2883" y="2121"/>
                </a:lnTo>
                <a:lnTo>
                  <a:pt x="2884" y="2121"/>
                </a:lnTo>
                <a:lnTo>
                  <a:pt x="2884" y="2120"/>
                </a:lnTo>
                <a:lnTo>
                  <a:pt x="2884" y="2120"/>
                </a:lnTo>
                <a:lnTo>
                  <a:pt x="2884" y="2121"/>
                </a:lnTo>
                <a:lnTo>
                  <a:pt x="2884" y="2122"/>
                </a:lnTo>
                <a:lnTo>
                  <a:pt x="2886" y="2122"/>
                </a:lnTo>
                <a:lnTo>
                  <a:pt x="2887" y="2122"/>
                </a:lnTo>
                <a:lnTo>
                  <a:pt x="2887" y="2121"/>
                </a:lnTo>
                <a:lnTo>
                  <a:pt x="2887" y="2120"/>
                </a:lnTo>
                <a:lnTo>
                  <a:pt x="2889" y="2120"/>
                </a:lnTo>
                <a:lnTo>
                  <a:pt x="2889" y="2118"/>
                </a:lnTo>
                <a:lnTo>
                  <a:pt x="2890" y="2118"/>
                </a:lnTo>
                <a:lnTo>
                  <a:pt x="2890" y="2117"/>
                </a:lnTo>
                <a:lnTo>
                  <a:pt x="2891" y="2117"/>
                </a:lnTo>
                <a:lnTo>
                  <a:pt x="2891" y="2115"/>
                </a:lnTo>
                <a:lnTo>
                  <a:pt x="2890" y="2115"/>
                </a:lnTo>
                <a:lnTo>
                  <a:pt x="2890" y="2114"/>
                </a:lnTo>
                <a:lnTo>
                  <a:pt x="2891" y="2114"/>
                </a:lnTo>
                <a:lnTo>
                  <a:pt x="2891" y="2112"/>
                </a:lnTo>
                <a:lnTo>
                  <a:pt x="2891" y="2111"/>
                </a:lnTo>
                <a:lnTo>
                  <a:pt x="2893" y="2111"/>
                </a:lnTo>
                <a:lnTo>
                  <a:pt x="2893" y="2109"/>
                </a:lnTo>
                <a:lnTo>
                  <a:pt x="2894" y="2109"/>
                </a:lnTo>
                <a:lnTo>
                  <a:pt x="2894" y="2108"/>
                </a:lnTo>
                <a:lnTo>
                  <a:pt x="2894" y="2107"/>
                </a:lnTo>
                <a:lnTo>
                  <a:pt x="2896" y="2107"/>
                </a:lnTo>
                <a:lnTo>
                  <a:pt x="2896" y="2105"/>
                </a:lnTo>
                <a:lnTo>
                  <a:pt x="2897" y="2105"/>
                </a:lnTo>
                <a:lnTo>
                  <a:pt x="2897" y="2104"/>
                </a:lnTo>
                <a:lnTo>
                  <a:pt x="2899" y="2104"/>
                </a:lnTo>
                <a:lnTo>
                  <a:pt x="2900" y="2104"/>
                </a:lnTo>
                <a:lnTo>
                  <a:pt x="2899" y="2102"/>
                </a:lnTo>
                <a:lnTo>
                  <a:pt x="2899" y="2101"/>
                </a:lnTo>
                <a:lnTo>
                  <a:pt x="2899" y="2099"/>
                </a:lnTo>
                <a:lnTo>
                  <a:pt x="2897" y="2099"/>
                </a:lnTo>
                <a:lnTo>
                  <a:pt x="2897" y="2098"/>
                </a:lnTo>
                <a:lnTo>
                  <a:pt x="2896" y="2098"/>
                </a:lnTo>
                <a:lnTo>
                  <a:pt x="2896" y="2096"/>
                </a:lnTo>
                <a:lnTo>
                  <a:pt x="2894" y="2096"/>
                </a:lnTo>
                <a:lnTo>
                  <a:pt x="2894" y="2095"/>
                </a:lnTo>
                <a:lnTo>
                  <a:pt x="2893" y="2094"/>
                </a:lnTo>
                <a:lnTo>
                  <a:pt x="2893" y="2094"/>
                </a:lnTo>
                <a:lnTo>
                  <a:pt x="2893" y="2092"/>
                </a:lnTo>
                <a:lnTo>
                  <a:pt x="2891" y="2092"/>
                </a:lnTo>
                <a:lnTo>
                  <a:pt x="2891" y="2091"/>
                </a:lnTo>
                <a:lnTo>
                  <a:pt x="2891" y="2089"/>
                </a:lnTo>
                <a:lnTo>
                  <a:pt x="2890" y="2088"/>
                </a:lnTo>
                <a:lnTo>
                  <a:pt x="2890" y="2086"/>
                </a:lnTo>
                <a:lnTo>
                  <a:pt x="2891" y="2086"/>
                </a:lnTo>
                <a:lnTo>
                  <a:pt x="2891" y="2085"/>
                </a:lnTo>
                <a:lnTo>
                  <a:pt x="2890" y="2085"/>
                </a:lnTo>
                <a:lnTo>
                  <a:pt x="2890" y="2083"/>
                </a:lnTo>
                <a:lnTo>
                  <a:pt x="2889" y="2083"/>
                </a:lnTo>
                <a:lnTo>
                  <a:pt x="2889" y="2082"/>
                </a:lnTo>
                <a:lnTo>
                  <a:pt x="2889" y="2080"/>
                </a:lnTo>
                <a:lnTo>
                  <a:pt x="2889" y="2079"/>
                </a:lnTo>
                <a:lnTo>
                  <a:pt x="2889" y="2078"/>
                </a:lnTo>
                <a:lnTo>
                  <a:pt x="2889" y="2076"/>
                </a:lnTo>
                <a:lnTo>
                  <a:pt x="2889" y="2075"/>
                </a:lnTo>
                <a:lnTo>
                  <a:pt x="2889" y="2073"/>
                </a:lnTo>
                <a:lnTo>
                  <a:pt x="2890" y="2073"/>
                </a:lnTo>
                <a:lnTo>
                  <a:pt x="2890" y="2072"/>
                </a:lnTo>
                <a:lnTo>
                  <a:pt x="2891" y="2072"/>
                </a:lnTo>
                <a:lnTo>
                  <a:pt x="2891" y="2070"/>
                </a:lnTo>
                <a:lnTo>
                  <a:pt x="2893" y="2070"/>
                </a:lnTo>
                <a:lnTo>
                  <a:pt x="2894" y="2070"/>
                </a:lnTo>
                <a:lnTo>
                  <a:pt x="2894" y="2069"/>
                </a:lnTo>
                <a:lnTo>
                  <a:pt x="2896" y="2069"/>
                </a:lnTo>
                <a:lnTo>
                  <a:pt x="2896" y="2067"/>
                </a:lnTo>
                <a:lnTo>
                  <a:pt x="2896" y="2066"/>
                </a:lnTo>
                <a:lnTo>
                  <a:pt x="2896" y="2065"/>
                </a:lnTo>
                <a:lnTo>
                  <a:pt x="2896" y="2063"/>
                </a:lnTo>
                <a:lnTo>
                  <a:pt x="2897" y="2063"/>
                </a:lnTo>
                <a:lnTo>
                  <a:pt x="2897" y="2062"/>
                </a:lnTo>
                <a:lnTo>
                  <a:pt x="2897" y="2060"/>
                </a:lnTo>
                <a:lnTo>
                  <a:pt x="2899" y="2060"/>
                </a:lnTo>
                <a:lnTo>
                  <a:pt x="2899" y="2059"/>
                </a:lnTo>
                <a:lnTo>
                  <a:pt x="2899" y="2059"/>
                </a:lnTo>
                <a:lnTo>
                  <a:pt x="2899" y="2057"/>
                </a:lnTo>
                <a:lnTo>
                  <a:pt x="2899" y="2056"/>
                </a:lnTo>
                <a:lnTo>
                  <a:pt x="2897" y="2056"/>
                </a:lnTo>
                <a:lnTo>
                  <a:pt x="2897" y="2054"/>
                </a:lnTo>
                <a:lnTo>
                  <a:pt x="2897" y="2053"/>
                </a:lnTo>
                <a:lnTo>
                  <a:pt x="2897" y="2052"/>
                </a:lnTo>
                <a:lnTo>
                  <a:pt x="2896" y="2052"/>
                </a:lnTo>
                <a:lnTo>
                  <a:pt x="2896" y="2053"/>
                </a:lnTo>
                <a:lnTo>
                  <a:pt x="2894" y="2053"/>
                </a:lnTo>
                <a:lnTo>
                  <a:pt x="2894" y="2054"/>
                </a:lnTo>
                <a:lnTo>
                  <a:pt x="2893" y="2056"/>
                </a:lnTo>
                <a:lnTo>
                  <a:pt x="2893" y="2057"/>
                </a:lnTo>
                <a:lnTo>
                  <a:pt x="2893" y="2059"/>
                </a:lnTo>
                <a:lnTo>
                  <a:pt x="2891" y="2059"/>
                </a:lnTo>
                <a:lnTo>
                  <a:pt x="2891" y="2059"/>
                </a:lnTo>
                <a:lnTo>
                  <a:pt x="2890" y="2059"/>
                </a:lnTo>
                <a:lnTo>
                  <a:pt x="2890" y="2060"/>
                </a:lnTo>
                <a:lnTo>
                  <a:pt x="2890" y="2062"/>
                </a:lnTo>
                <a:lnTo>
                  <a:pt x="2890" y="2063"/>
                </a:lnTo>
                <a:lnTo>
                  <a:pt x="2890" y="2065"/>
                </a:lnTo>
                <a:lnTo>
                  <a:pt x="2890" y="2066"/>
                </a:lnTo>
                <a:lnTo>
                  <a:pt x="2889" y="2066"/>
                </a:lnTo>
                <a:lnTo>
                  <a:pt x="2889" y="2067"/>
                </a:lnTo>
                <a:lnTo>
                  <a:pt x="2887" y="2067"/>
                </a:lnTo>
                <a:lnTo>
                  <a:pt x="2886" y="2067"/>
                </a:lnTo>
                <a:lnTo>
                  <a:pt x="2886" y="2069"/>
                </a:lnTo>
                <a:lnTo>
                  <a:pt x="2884" y="2069"/>
                </a:lnTo>
                <a:lnTo>
                  <a:pt x="2884" y="2069"/>
                </a:lnTo>
                <a:lnTo>
                  <a:pt x="2884" y="2070"/>
                </a:lnTo>
                <a:lnTo>
                  <a:pt x="2883" y="2070"/>
                </a:lnTo>
                <a:lnTo>
                  <a:pt x="2883" y="2072"/>
                </a:lnTo>
                <a:lnTo>
                  <a:pt x="2881" y="2072"/>
                </a:lnTo>
                <a:lnTo>
                  <a:pt x="2881" y="2073"/>
                </a:lnTo>
                <a:lnTo>
                  <a:pt x="2881" y="2075"/>
                </a:lnTo>
                <a:lnTo>
                  <a:pt x="2880" y="2075"/>
                </a:lnTo>
                <a:lnTo>
                  <a:pt x="2880" y="2076"/>
                </a:lnTo>
                <a:lnTo>
                  <a:pt x="2878" y="2076"/>
                </a:lnTo>
                <a:lnTo>
                  <a:pt x="2878" y="2078"/>
                </a:lnTo>
                <a:lnTo>
                  <a:pt x="2878" y="2079"/>
                </a:lnTo>
                <a:lnTo>
                  <a:pt x="2878" y="2080"/>
                </a:lnTo>
                <a:lnTo>
                  <a:pt x="2878" y="2082"/>
                </a:lnTo>
                <a:lnTo>
                  <a:pt x="2878" y="2083"/>
                </a:lnTo>
                <a:lnTo>
                  <a:pt x="2877" y="2083"/>
                </a:lnTo>
                <a:lnTo>
                  <a:pt x="2877" y="2085"/>
                </a:lnTo>
                <a:lnTo>
                  <a:pt x="2875" y="2085"/>
                </a:lnTo>
                <a:lnTo>
                  <a:pt x="2875" y="2086"/>
                </a:lnTo>
                <a:lnTo>
                  <a:pt x="2874" y="2086"/>
                </a:lnTo>
                <a:lnTo>
                  <a:pt x="2873" y="2086"/>
                </a:lnTo>
                <a:lnTo>
                  <a:pt x="2873" y="2088"/>
                </a:lnTo>
                <a:lnTo>
                  <a:pt x="2871" y="2088"/>
                </a:lnTo>
                <a:lnTo>
                  <a:pt x="2870" y="2088"/>
                </a:lnTo>
                <a:lnTo>
                  <a:pt x="2865" y="2089"/>
                </a:lnTo>
                <a:lnTo>
                  <a:pt x="2864" y="2091"/>
                </a:lnTo>
                <a:lnTo>
                  <a:pt x="2862" y="2091"/>
                </a:lnTo>
                <a:lnTo>
                  <a:pt x="2862" y="2092"/>
                </a:lnTo>
                <a:lnTo>
                  <a:pt x="2861" y="2092"/>
                </a:lnTo>
                <a:lnTo>
                  <a:pt x="2860" y="2094"/>
                </a:lnTo>
                <a:lnTo>
                  <a:pt x="2858" y="2094"/>
                </a:lnTo>
                <a:lnTo>
                  <a:pt x="2857" y="2094"/>
                </a:lnTo>
                <a:lnTo>
                  <a:pt x="2855" y="2094"/>
                </a:lnTo>
                <a:lnTo>
                  <a:pt x="2854" y="2094"/>
                </a:lnTo>
                <a:lnTo>
                  <a:pt x="2854" y="2095"/>
                </a:lnTo>
                <a:lnTo>
                  <a:pt x="2852" y="2095"/>
                </a:lnTo>
                <a:lnTo>
                  <a:pt x="2851" y="2095"/>
                </a:lnTo>
                <a:lnTo>
                  <a:pt x="2849" y="2096"/>
                </a:lnTo>
                <a:lnTo>
                  <a:pt x="2849" y="2096"/>
                </a:lnTo>
                <a:lnTo>
                  <a:pt x="2849" y="2098"/>
                </a:lnTo>
                <a:lnTo>
                  <a:pt x="2848" y="2098"/>
                </a:lnTo>
                <a:lnTo>
                  <a:pt x="2848" y="2099"/>
                </a:lnTo>
                <a:lnTo>
                  <a:pt x="2847" y="2099"/>
                </a:lnTo>
                <a:lnTo>
                  <a:pt x="2847" y="2101"/>
                </a:lnTo>
                <a:lnTo>
                  <a:pt x="2845" y="2101"/>
                </a:lnTo>
                <a:lnTo>
                  <a:pt x="2844" y="2102"/>
                </a:lnTo>
                <a:lnTo>
                  <a:pt x="2842" y="2102"/>
                </a:lnTo>
                <a:lnTo>
                  <a:pt x="2841" y="2102"/>
                </a:lnTo>
                <a:lnTo>
                  <a:pt x="2841" y="2104"/>
                </a:lnTo>
                <a:lnTo>
                  <a:pt x="2839" y="2104"/>
                </a:lnTo>
                <a:lnTo>
                  <a:pt x="2838" y="2104"/>
                </a:lnTo>
                <a:lnTo>
                  <a:pt x="2836" y="2104"/>
                </a:lnTo>
                <a:lnTo>
                  <a:pt x="2836" y="2102"/>
                </a:lnTo>
                <a:lnTo>
                  <a:pt x="2835" y="2102"/>
                </a:lnTo>
                <a:lnTo>
                  <a:pt x="2834" y="2102"/>
                </a:lnTo>
                <a:lnTo>
                  <a:pt x="2832" y="2102"/>
                </a:lnTo>
                <a:lnTo>
                  <a:pt x="2831" y="2102"/>
                </a:lnTo>
                <a:lnTo>
                  <a:pt x="2829" y="2102"/>
                </a:lnTo>
                <a:lnTo>
                  <a:pt x="2828" y="2102"/>
                </a:lnTo>
                <a:lnTo>
                  <a:pt x="2826" y="2102"/>
                </a:lnTo>
                <a:lnTo>
                  <a:pt x="2825" y="2102"/>
                </a:lnTo>
                <a:lnTo>
                  <a:pt x="2823" y="2101"/>
                </a:lnTo>
                <a:lnTo>
                  <a:pt x="2822" y="2101"/>
                </a:lnTo>
                <a:lnTo>
                  <a:pt x="2820" y="2101"/>
                </a:lnTo>
                <a:lnTo>
                  <a:pt x="2819" y="2101"/>
                </a:lnTo>
                <a:lnTo>
                  <a:pt x="2818" y="2101"/>
                </a:lnTo>
                <a:lnTo>
                  <a:pt x="2815" y="2101"/>
                </a:lnTo>
                <a:lnTo>
                  <a:pt x="2813" y="2101"/>
                </a:lnTo>
                <a:lnTo>
                  <a:pt x="2812" y="2101"/>
                </a:lnTo>
                <a:lnTo>
                  <a:pt x="2809" y="2099"/>
                </a:lnTo>
                <a:lnTo>
                  <a:pt x="2807" y="2099"/>
                </a:lnTo>
                <a:lnTo>
                  <a:pt x="2806" y="2099"/>
                </a:lnTo>
                <a:lnTo>
                  <a:pt x="2805" y="2098"/>
                </a:lnTo>
                <a:lnTo>
                  <a:pt x="2803" y="2098"/>
                </a:lnTo>
                <a:lnTo>
                  <a:pt x="2802" y="2098"/>
                </a:lnTo>
                <a:lnTo>
                  <a:pt x="2800" y="2098"/>
                </a:lnTo>
                <a:lnTo>
                  <a:pt x="2799" y="2098"/>
                </a:lnTo>
                <a:lnTo>
                  <a:pt x="2797" y="2098"/>
                </a:lnTo>
                <a:lnTo>
                  <a:pt x="2796" y="2096"/>
                </a:lnTo>
                <a:lnTo>
                  <a:pt x="2796" y="2095"/>
                </a:lnTo>
                <a:lnTo>
                  <a:pt x="2794" y="2095"/>
                </a:lnTo>
                <a:lnTo>
                  <a:pt x="2793" y="2095"/>
                </a:lnTo>
                <a:lnTo>
                  <a:pt x="2793" y="2094"/>
                </a:lnTo>
                <a:lnTo>
                  <a:pt x="2792" y="2094"/>
                </a:lnTo>
                <a:lnTo>
                  <a:pt x="2792" y="2094"/>
                </a:lnTo>
                <a:lnTo>
                  <a:pt x="2790" y="2094"/>
                </a:lnTo>
                <a:lnTo>
                  <a:pt x="2789" y="2094"/>
                </a:lnTo>
                <a:lnTo>
                  <a:pt x="2789" y="2092"/>
                </a:lnTo>
                <a:lnTo>
                  <a:pt x="2787" y="2092"/>
                </a:lnTo>
                <a:lnTo>
                  <a:pt x="2786" y="2092"/>
                </a:lnTo>
                <a:lnTo>
                  <a:pt x="2786" y="2091"/>
                </a:lnTo>
                <a:lnTo>
                  <a:pt x="2784" y="2091"/>
                </a:lnTo>
                <a:lnTo>
                  <a:pt x="2784" y="2089"/>
                </a:lnTo>
                <a:lnTo>
                  <a:pt x="2783" y="2089"/>
                </a:lnTo>
                <a:lnTo>
                  <a:pt x="2781" y="2089"/>
                </a:lnTo>
                <a:lnTo>
                  <a:pt x="2781" y="2088"/>
                </a:lnTo>
                <a:lnTo>
                  <a:pt x="2780" y="2088"/>
                </a:lnTo>
                <a:lnTo>
                  <a:pt x="2780" y="2086"/>
                </a:lnTo>
                <a:lnTo>
                  <a:pt x="2780" y="2086"/>
                </a:lnTo>
                <a:lnTo>
                  <a:pt x="2778" y="2086"/>
                </a:lnTo>
                <a:lnTo>
                  <a:pt x="2778" y="2088"/>
                </a:lnTo>
                <a:lnTo>
                  <a:pt x="2777" y="2086"/>
                </a:lnTo>
                <a:lnTo>
                  <a:pt x="2776" y="2085"/>
                </a:lnTo>
                <a:lnTo>
                  <a:pt x="2774" y="2085"/>
                </a:lnTo>
                <a:lnTo>
                  <a:pt x="2773" y="2085"/>
                </a:lnTo>
                <a:lnTo>
                  <a:pt x="2773" y="2083"/>
                </a:lnTo>
                <a:lnTo>
                  <a:pt x="2771" y="2083"/>
                </a:lnTo>
                <a:lnTo>
                  <a:pt x="2770" y="2083"/>
                </a:lnTo>
                <a:lnTo>
                  <a:pt x="2770" y="2082"/>
                </a:lnTo>
                <a:lnTo>
                  <a:pt x="2770" y="2080"/>
                </a:lnTo>
                <a:lnTo>
                  <a:pt x="2768" y="2080"/>
                </a:lnTo>
                <a:lnTo>
                  <a:pt x="2767" y="2080"/>
                </a:lnTo>
                <a:lnTo>
                  <a:pt x="2765" y="2080"/>
                </a:lnTo>
                <a:lnTo>
                  <a:pt x="2765" y="2079"/>
                </a:lnTo>
                <a:lnTo>
                  <a:pt x="2764" y="2079"/>
                </a:lnTo>
                <a:lnTo>
                  <a:pt x="2763" y="2079"/>
                </a:lnTo>
                <a:lnTo>
                  <a:pt x="2761" y="2079"/>
                </a:lnTo>
                <a:lnTo>
                  <a:pt x="2760" y="2079"/>
                </a:lnTo>
                <a:lnTo>
                  <a:pt x="2760" y="2078"/>
                </a:lnTo>
                <a:lnTo>
                  <a:pt x="2758" y="2078"/>
                </a:lnTo>
                <a:lnTo>
                  <a:pt x="2757" y="2078"/>
                </a:lnTo>
                <a:lnTo>
                  <a:pt x="2757" y="2076"/>
                </a:lnTo>
                <a:lnTo>
                  <a:pt x="2755" y="2076"/>
                </a:lnTo>
                <a:lnTo>
                  <a:pt x="2755" y="2075"/>
                </a:lnTo>
                <a:lnTo>
                  <a:pt x="2757" y="2075"/>
                </a:lnTo>
                <a:lnTo>
                  <a:pt x="2757" y="2073"/>
                </a:lnTo>
                <a:lnTo>
                  <a:pt x="2758" y="2073"/>
                </a:lnTo>
                <a:lnTo>
                  <a:pt x="2758" y="2072"/>
                </a:lnTo>
                <a:lnTo>
                  <a:pt x="2760" y="2072"/>
                </a:lnTo>
                <a:lnTo>
                  <a:pt x="2760" y="2070"/>
                </a:lnTo>
                <a:lnTo>
                  <a:pt x="2760" y="2069"/>
                </a:lnTo>
                <a:lnTo>
                  <a:pt x="2761" y="2069"/>
                </a:lnTo>
                <a:lnTo>
                  <a:pt x="2761" y="2070"/>
                </a:lnTo>
                <a:lnTo>
                  <a:pt x="2763" y="2070"/>
                </a:lnTo>
                <a:lnTo>
                  <a:pt x="2763" y="2069"/>
                </a:lnTo>
                <a:lnTo>
                  <a:pt x="2764" y="2069"/>
                </a:lnTo>
                <a:lnTo>
                  <a:pt x="2765" y="2069"/>
                </a:lnTo>
                <a:lnTo>
                  <a:pt x="2767" y="2069"/>
                </a:lnTo>
                <a:lnTo>
                  <a:pt x="2768" y="2069"/>
                </a:lnTo>
                <a:lnTo>
                  <a:pt x="2768" y="2067"/>
                </a:lnTo>
                <a:lnTo>
                  <a:pt x="2768" y="2066"/>
                </a:lnTo>
                <a:lnTo>
                  <a:pt x="2768" y="2065"/>
                </a:lnTo>
                <a:lnTo>
                  <a:pt x="2768" y="2063"/>
                </a:lnTo>
                <a:lnTo>
                  <a:pt x="2770" y="2063"/>
                </a:lnTo>
                <a:lnTo>
                  <a:pt x="2771" y="2063"/>
                </a:lnTo>
                <a:lnTo>
                  <a:pt x="2771" y="2062"/>
                </a:lnTo>
                <a:lnTo>
                  <a:pt x="2770" y="2063"/>
                </a:lnTo>
                <a:lnTo>
                  <a:pt x="2770" y="2062"/>
                </a:lnTo>
                <a:lnTo>
                  <a:pt x="2770" y="2060"/>
                </a:lnTo>
                <a:lnTo>
                  <a:pt x="2770" y="2059"/>
                </a:lnTo>
                <a:lnTo>
                  <a:pt x="2770" y="2059"/>
                </a:lnTo>
                <a:lnTo>
                  <a:pt x="2768" y="2059"/>
                </a:lnTo>
                <a:lnTo>
                  <a:pt x="2768" y="2057"/>
                </a:lnTo>
                <a:lnTo>
                  <a:pt x="2768" y="2056"/>
                </a:lnTo>
                <a:lnTo>
                  <a:pt x="2768" y="2054"/>
                </a:lnTo>
                <a:lnTo>
                  <a:pt x="2767" y="2054"/>
                </a:lnTo>
                <a:lnTo>
                  <a:pt x="2767" y="2053"/>
                </a:lnTo>
                <a:lnTo>
                  <a:pt x="2765" y="2053"/>
                </a:lnTo>
                <a:lnTo>
                  <a:pt x="2765" y="2052"/>
                </a:lnTo>
                <a:lnTo>
                  <a:pt x="2767" y="2052"/>
                </a:lnTo>
                <a:lnTo>
                  <a:pt x="2767" y="2050"/>
                </a:lnTo>
                <a:lnTo>
                  <a:pt x="2768" y="2050"/>
                </a:lnTo>
                <a:lnTo>
                  <a:pt x="2768" y="2049"/>
                </a:lnTo>
                <a:lnTo>
                  <a:pt x="2768" y="2047"/>
                </a:lnTo>
                <a:lnTo>
                  <a:pt x="2770" y="2047"/>
                </a:lnTo>
                <a:lnTo>
                  <a:pt x="2771" y="2047"/>
                </a:lnTo>
                <a:lnTo>
                  <a:pt x="2771" y="2046"/>
                </a:lnTo>
                <a:lnTo>
                  <a:pt x="2771" y="2044"/>
                </a:lnTo>
                <a:lnTo>
                  <a:pt x="2773" y="2044"/>
                </a:lnTo>
                <a:lnTo>
                  <a:pt x="2774" y="2044"/>
                </a:lnTo>
                <a:lnTo>
                  <a:pt x="2774" y="2043"/>
                </a:lnTo>
                <a:lnTo>
                  <a:pt x="2776" y="2043"/>
                </a:lnTo>
                <a:lnTo>
                  <a:pt x="2777" y="2043"/>
                </a:lnTo>
                <a:lnTo>
                  <a:pt x="2777" y="2041"/>
                </a:lnTo>
                <a:lnTo>
                  <a:pt x="2778" y="2041"/>
                </a:lnTo>
                <a:lnTo>
                  <a:pt x="2778" y="2040"/>
                </a:lnTo>
                <a:lnTo>
                  <a:pt x="2778" y="2039"/>
                </a:lnTo>
                <a:lnTo>
                  <a:pt x="2778" y="2037"/>
                </a:lnTo>
                <a:lnTo>
                  <a:pt x="2778" y="2036"/>
                </a:lnTo>
                <a:lnTo>
                  <a:pt x="2778" y="2034"/>
                </a:lnTo>
                <a:lnTo>
                  <a:pt x="2777" y="2034"/>
                </a:lnTo>
                <a:lnTo>
                  <a:pt x="2777" y="2033"/>
                </a:lnTo>
                <a:lnTo>
                  <a:pt x="2776" y="2033"/>
                </a:lnTo>
                <a:lnTo>
                  <a:pt x="2776" y="2034"/>
                </a:lnTo>
                <a:lnTo>
                  <a:pt x="2777" y="2034"/>
                </a:lnTo>
                <a:lnTo>
                  <a:pt x="2777" y="2036"/>
                </a:lnTo>
                <a:lnTo>
                  <a:pt x="2777" y="2037"/>
                </a:lnTo>
                <a:lnTo>
                  <a:pt x="2777" y="2039"/>
                </a:lnTo>
                <a:lnTo>
                  <a:pt x="2776" y="2040"/>
                </a:lnTo>
                <a:lnTo>
                  <a:pt x="2776" y="2041"/>
                </a:lnTo>
                <a:lnTo>
                  <a:pt x="2774" y="2041"/>
                </a:lnTo>
                <a:lnTo>
                  <a:pt x="2773" y="2041"/>
                </a:lnTo>
                <a:lnTo>
                  <a:pt x="2773" y="2043"/>
                </a:lnTo>
                <a:lnTo>
                  <a:pt x="2771" y="2043"/>
                </a:lnTo>
                <a:lnTo>
                  <a:pt x="2771" y="2044"/>
                </a:lnTo>
                <a:lnTo>
                  <a:pt x="2770" y="2044"/>
                </a:lnTo>
                <a:lnTo>
                  <a:pt x="2768" y="2044"/>
                </a:lnTo>
                <a:lnTo>
                  <a:pt x="2768" y="2046"/>
                </a:lnTo>
                <a:lnTo>
                  <a:pt x="2767" y="2046"/>
                </a:lnTo>
                <a:lnTo>
                  <a:pt x="2765" y="2046"/>
                </a:lnTo>
                <a:lnTo>
                  <a:pt x="2764" y="2046"/>
                </a:lnTo>
                <a:lnTo>
                  <a:pt x="2764" y="2047"/>
                </a:lnTo>
                <a:lnTo>
                  <a:pt x="2763" y="2047"/>
                </a:lnTo>
                <a:lnTo>
                  <a:pt x="2763" y="2046"/>
                </a:lnTo>
                <a:lnTo>
                  <a:pt x="2763" y="2044"/>
                </a:lnTo>
                <a:lnTo>
                  <a:pt x="2761" y="2044"/>
                </a:lnTo>
                <a:lnTo>
                  <a:pt x="2761" y="2043"/>
                </a:lnTo>
                <a:lnTo>
                  <a:pt x="2761" y="2041"/>
                </a:lnTo>
                <a:lnTo>
                  <a:pt x="2761" y="2040"/>
                </a:lnTo>
                <a:lnTo>
                  <a:pt x="2761" y="2039"/>
                </a:lnTo>
                <a:lnTo>
                  <a:pt x="2761" y="2037"/>
                </a:lnTo>
                <a:lnTo>
                  <a:pt x="2763" y="2037"/>
                </a:lnTo>
                <a:lnTo>
                  <a:pt x="2763" y="2036"/>
                </a:lnTo>
                <a:lnTo>
                  <a:pt x="2761" y="2036"/>
                </a:lnTo>
                <a:lnTo>
                  <a:pt x="2761" y="2034"/>
                </a:lnTo>
                <a:lnTo>
                  <a:pt x="2760" y="2034"/>
                </a:lnTo>
                <a:lnTo>
                  <a:pt x="2760" y="2036"/>
                </a:lnTo>
                <a:lnTo>
                  <a:pt x="2758" y="2036"/>
                </a:lnTo>
                <a:lnTo>
                  <a:pt x="2758" y="2037"/>
                </a:lnTo>
                <a:lnTo>
                  <a:pt x="2758" y="2039"/>
                </a:lnTo>
                <a:lnTo>
                  <a:pt x="2757" y="2039"/>
                </a:lnTo>
                <a:lnTo>
                  <a:pt x="2757" y="2040"/>
                </a:lnTo>
                <a:lnTo>
                  <a:pt x="2755" y="2040"/>
                </a:lnTo>
                <a:lnTo>
                  <a:pt x="2755" y="2039"/>
                </a:lnTo>
                <a:lnTo>
                  <a:pt x="2754" y="2039"/>
                </a:lnTo>
                <a:lnTo>
                  <a:pt x="2752" y="2039"/>
                </a:lnTo>
                <a:lnTo>
                  <a:pt x="2752" y="2037"/>
                </a:lnTo>
                <a:lnTo>
                  <a:pt x="2751" y="2037"/>
                </a:lnTo>
                <a:lnTo>
                  <a:pt x="2751" y="2036"/>
                </a:lnTo>
                <a:lnTo>
                  <a:pt x="2750" y="2036"/>
                </a:lnTo>
                <a:lnTo>
                  <a:pt x="2748" y="2036"/>
                </a:lnTo>
                <a:lnTo>
                  <a:pt x="2747" y="2036"/>
                </a:lnTo>
                <a:lnTo>
                  <a:pt x="2747" y="2037"/>
                </a:lnTo>
                <a:lnTo>
                  <a:pt x="2748" y="2037"/>
                </a:lnTo>
                <a:lnTo>
                  <a:pt x="2748" y="2039"/>
                </a:lnTo>
                <a:lnTo>
                  <a:pt x="2750" y="2039"/>
                </a:lnTo>
                <a:lnTo>
                  <a:pt x="2750" y="2040"/>
                </a:lnTo>
                <a:lnTo>
                  <a:pt x="2750" y="2041"/>
                </a:lnTo>
                <a:lnTo>
                  <a:pt x="2751" y="2041"/>
                </a:lnTo>
                <a:lnTo>
                  <a:pt x="2752" y="2041"/>
                </a:lnTo>
                <a:lnTo>
                  <a:pt x="2752" y="2043"/>
                </a:lnTo>
                <a:lnTo>
                  <a:pt x="2754" y="2043"/>
                </a:lnTo>
                <a:lnTo>
                  <a:pt x="2754" y="2044"/>
                </a:lnTo>
                <a:lnTo>
                  <a:pt x="2755" y="2046"/>
                </a:lnTo>
                <a:lnTo>
                  <a:pt x="2755" y="2047"/>
                </a:lnTo>
                <a:lnTo>
                  <a:pt x="2754" y="2047"/>
                </a:lnTo>
                <a:lnTo>
                  <a:pt x="2752" y="2047"/>
                </a:lnTo>
                <a:lnTo>
                  <a:pt x="2752" y="2046"/>
                </a:lnTo>
                <a:lnTo>
                  <a:pt x="2751" y="2046"/>
                </a:lnTo>
                <a:lnTo>
                  <a:pt x="2750" y="2046"/>
                </a:lnTo>
                <a:lnTo>
                  <a:pt x="2750" y="2044"/>
                </a:lnTo>
                <a:lnTo>
                  <a:pt x="2748" y="2044"/>
                </a:lnTo>
                <a:lnTo>
                  <a:pt x="2748" y="2046"/>
                </a:lnTo>
                <a:lnTo>
                  <a:pt x="2750" y="2047"/>
                </a:lnTo>
                <a:lnTo>
                  <a:pt x="2750" y="2049"/>
                </a:lnTo>
                <a:lnTo>
                  <a:pt x="2751" y="2049"/>
                </a:lnTo>
                <a:lnTo>
                  <a:pt x="2752" y="2049"/>
                </a:lnTo>
                <a:lnTo>
                  <a:pt x="2754" y="2049"/>
                </a:lnTo>
                <a:lnTo>
                  <a:pt x="2755" y="2049"/>
                </a:lnTo>
                <a:lnTo>
                  <a:pt x="2755" y="2050"/>
                </a:lnTo>
                <a:lnTo>
                  <a:pt x="2757" y="2050"/>
                </a:lnTo>
                <a:lnTo>
                  <a:pt x="2758" y="2050"/>
                </a:lnTo>
                <a:lnTo>
                  <a:pt x="2758" y="2052"/>
                </a:lnTo>
                <a:lnTo>
                  <a:pt x="2760" y="2052"/>
                </a:lnTo>
                <a:lnTo>
                  <a:pt x="2760" y="2053"/>
                </a:lnTo>
                <a:lnTo>
                  <a:pt x="2761" y="2053"/>
                </a:lnTo>
                <a:lnTo>
                  <a:pt x="2761" y="2054"/>
                </a:lnTo>
                <a:lnTo>
                  <a:pt x="2761" y="2056"/>
                </a:lnTo>
                <a:lnTo>
                  <a:pt x="2760" y="2056"/>
                </a:lnTo>
                <a:lnTo>
                  <a:pt x="2760" y="2057"/>
                </a:lnTo>
                <a:lnTo>
                  <a:pt x="2760" y="2059"/>
                </a:lnTo>
                <a:lnTo>
                  <a:pt x="2758" y="2059"/>
                </a:lnTo>
                <a:lnTo>
                  <a:pt x="2757" y="2059"/>
                </a:lnTo>
                <a:lnTo>
                  <a:pt x="2757" y="2059"/>
                </a:lnTo>
                <a:lnTo>
                  <a:pt x="2755" y="2059"/>
                </a:lnTo>
                <a:lnTo>
                  <a:pt x="2754" y="2059"/>
                </a:lnTo>
                <a:lnTo>
                  <a:pt x="2752" y="2059"/>
                </a:lnTo>
                <a:lnTo>
                  <a:pt x="2752" y="2060"/>
                </a:lnTo>
                <a:lnTo>
                  <a:pt x="2751" y="2060"/>
                </a:lnTo>
                <a:lnTo>
                  <a:pt x="2750" y="2060"/>
                </a:lnTo>
                <a:lnTo>
                  <a:pt x="2748" y="2062"/>
                </a:lnTo>
                <a:lnTo>
                  <a:pt x="2747" y="2062"/>
                </a:lnTo>
                <a:lnTo>
                  <a:pt x="2747" y="2063"/>
                </a:lnTo>
                <a:lnTo>
                  <a:pt x="2745" y="2063"/>
                </a:lnTo>
                <a:lnTo>
                  <a:pt x="2745" y="2065"/>
                </a:lnTo>
                <a:lnTo>
                  <a:pt x="2744" y="2065"/>
                </a:lnTo>
                <a:lnTo>
                  <a:pt x="2742" y="2065"/>
                </a:lnTo>
                <a:lnTo>
                  <a:pt x="2741" y="2065"/>
                </a:lnTo>
                <a:lnTo>
                  <a:pt x="2739" y="2066"/>
                </a:lnTo>
                <a:lnTo>
                  <a:pt x="2738" y="2066"/>
                </a:lnTo>
                <a:lnTo>
                  <a:pt x="2738" y="2065"/>
                </a:lnTo>
                <a:lnTo>
                  <a:pt x="2735" y="2065"/>
                </a:lnTo>
                <a:lnTo>
                  <a:pt x="2734" y="2065"/>
                </a:lnTo>
                <a:lnTo>
                  <a:pt x="2732" y="2065"/>
                </a:lnTo>
                <a:lnTo>
                  <a:pt x="2734" y="2063"/>
                </a:lnTo>
                <a:lnTo>
                  <a:pt x="2732" y="2063"/>
                </a:lnTo>
                <a:lnTo>
                  <a:pt x="2731" y="2062"/>
                </a:lnTo>
                <a:lnTo>
                  <a:pt x="2731" y="2063"/>
                </a:lnTo>
                <a:lnTo>
                  <a:pt x="2729" y="2063"/>
                </a:lnTo>
                <a:lnTo>
                  <a:pt x="2729" y="2062"/>
                </a:lnTo>
                <a:lnTo>
                  <a:pt x="2728" y="2062"/>
                </a:lnTo>
                <a:lnTo>
                  <a:pt x="2728" y="2060"/>
                </a:lnTo>
                <a:lnTo>
                  <a:pt x="2726" y="2060"/>
                </a:lnTo>
                <a:lnTo>
                  <a:pt x="2726" y="2059"/>
                </a:lnTo>
                <a:lnTo>
                  <a:pt x="2725" y="2059"/>
                </a:lnTo>
                <a:lnTo>
                  <a:pt x="2723" y="2059"/>
                </a:lnTo>
                <a:lnTo>
                  <a:pt x="2722" y="2059"/>
                </a:lnTo>
                <a:lnTo>
                  <a:pt x="2721" y="2059"/>
                </a:lnTo>
                <a:lnTo>
                  <a:pt x="2721" y="2057"/>
                </a:lnTo>
                <a:lnTo>
                  <a:pt x="2719" y="2057"/>
                </a:lnTo>
                <a:lnTo>
                  <a:pt x="2718" y="2057"/>
                </a:lnTo>
                <a:lnTo>
                  <a:pt x="2716" y="2057"/>
                </a:lnTo>
                <a:lnTo>
                  <a:pt x="2715" y="2056"/>
                </a:lnTo>
                <a:lnTo>
                  <a:pt x="2713" y="2056"/>
                </a:lnTo>
                <a:lnTo>
                  <a:pt x="2712" y="2056"/>
                </a:lnTo>
                <a:lnTo>
                  <a:pt x="2710" y="2056"/>
                </a:lnTo>
                <a:lnTo>
                  <a:pt x="2710" y="2056"/>
                </a:lnTo>
                <a:lnTo>
                  <a:pt x="2709" y="2056"/>
                </a:lnTo>
                <a:lnTo>
                  <a:pt x="2708" y="2056"/>
                </a:lnTo>
                <a:lnTo>
                  <a:pt x="2708" y="2054"/>
                </a:lnTo>
                <a:lnTo>
                  <a:pt x="2706" y="2054"/>
                </a:lnTo>
                <a:lnTo>
                  <a:pt x="2705" y="2054"/>
                </a:lnTo>
                <a:lnTo>
                  <a:pt x="2703" y="2054"/>
                </a:lnTo>
                <a:lnTo>
                  <a:pt x="2703" y="2053"/>
                </a:lnTo>
                <a:lnTo>
                  <a:pt x="2702" y="2053"/>
                </a:lnTo>
                <a:lnTo>
                  <a:pt x="2700" y="2053"/>
                </a:lnTo>
                <a:lnTo>
                  <a:pt x="2699" y="2053"/>
                </a:lnTo>
                <a:lnTo>
                  <a:pt x="2697" y="2052"/>
                </a:lnTo>
                <a:lnTo>
                  <a:pt x="2696" y="2052"/>
                </a:lnTo>
                <a:lnTo>
                  <a:pt x="2695" y="2052"/>
                </a:lnTo>
                <a:lnTo>
                  <a:pt x="2693" y="2052"/>
                </a:lnTo>
                <a:lnTo>
                  <a:pt x="2692" y="2052"/>
                </a:lnTo>
                <a:lnTo>
                  <a:pt x="2692" y="2050"/>
                </a:lnTo>
                <a:lnTo>
                  <a:pt x="2690" y="2050"/>
                </a:lnTo>
                <a:lnTo>
                  <a:pt x="2689" y="2050"/>
                </a:lnTo>
                <a:lnTo>
                  <a:pt x="2687" y="2050"/>
                </a:lnTo>
                <a:lnTo>
                  <a:pt x="2686" y="2050"/>
                </a:lnTo>
                <a:lnTo>
                  <a:pt x="2684" y="2050"/>
                </a:lnTo>
                <a:lnTo>
                  <a:pt x="2683" y="2050"/>
                </a:lnTo>
                <a:lnTo>
                  <a:pt x="2683" y="2049"/>
                </a:lnTo>
                <a:lnTo>
                  <a:pt x="2681" y="2049"/>
                </a:lnTo>
                <a:lnTo>
                  <a:pt x="2680" y="2049"/>
                </a:lnTo>
                <a:lnTo>
                  <a:pt x="2680" y="2047"/>
                </a:lnTo>
                <a:lnTo>
                  <a:pt x="2679" y="2047"/>
                </a:lnTo>
                <a:lnTo>
                  <a:pt x="2677" y="2047"/>
                </a:lnTo>
                <a:lnTo>
                  <a:pt x="2676" y="2047"/>
                </a:lnTo>
                <a:lnTo>
                  <a:pt x="2671" y="2046"/>
                </a:lnTo>
                <a:lnTo>
                  <a:pt x="2667" y="2046"/>
                </a:lnTo>
                <a:lnTo>
                  <a:pt x="2666" y="2046"/>
                </a:lnTo>
                <a:lnTo>
                  <a:pt x="2664" y="2046"/>
                </a:lnTo>
                <a:lnTo>
                  <a:pt x="2663" y="2046"/>
                </a:lnTo>
                <a:lnTo>
                  <a:pt x="2661" y="2046"/>
                </a:lnTo>
                <a:lnTo>
                  <a:pt x="2660" y="2046"/>
                </a:lnTo>
                <a:lnTo>
                  <a:pt x="2658" y="2046"/>
                </a:lnTo>
                <a:lnTo>
                  <a:pt x="2657" y="2046"/>
                </a:lnTo>
                <a:lnTo>
                  <a:pt x="2655" y="2046"/>
                </a:lnTo>
                <a:lnTo>
                  <a:pt x="2654" y="2046"/>
                </a:lnTo>
                <a:lnTo>
                  <a:pt x="2653" y="2046"/>
                </a:lnTo>
                <a:lnTo>
                  <a:pt x="2651" y="2046"/>
                </a:lnTo>
                <a:lnTo>
                  <a:pt x="2650" y="2046"/>
                </a:lnTo>
                <a:lnTo>
                  <a:pt x="2648" y="2046"/>
                </a:lnTo>
                <a:lnTo>
                  <a:pt x="2647" y="2047"/>
                </a:lnTo>
                <a:lnTo>
                  <a:pt x="2645" y="2047"/>
                </a:lnTo>
                <a:lnTo>
                  <a:pt x="2644" y="2047"/>
                </a:lnTo>
                <a:lnTo>
                  <a:pt x="2642" y="2047"/>
                </a:lnTo>
                <a:lnTo>
                  <a:pt x="2641" y="2047"/>
                </a:lnTo>
                <a:lnTo>
                  <a:pt x="2641" y="2049"/>
                </a:lnTo>
                <a:lnTo>
                  <a:pt x="2641" y="2049"/>
                </a:lnTo>
                <a:lnTo>
                  <a:pt x="2639" y="2049"/>
                </a:lnTo>
                <a:lnTo>
                  <a:pt x="2638" y="2049"/>
                </a:lnTo>
                <a:lnTo>
                  <a:pt x="2637" y="2049"/>
                </a:lnTo>
                <a:lnTo>
                  <a:pt x="2635" y="2049"/>
                </a:lnTo>
                <a:lnTo>
                  <a:pt x="2635" y="2050"/>
                </a:lnTo>
                <a:lnTo>
                  <a:pt x="2634" y="2050"/>
                </a:lnTo>
                <a:lnTo>
                  <a:pt x="2632" y="2050"/>
                </a:lnTo>
                <a:lnTo>
                  <a:pt x="2631" y="2050"/>
                </a:lnTo>
                <a:lnTo>
                  <a:pt x="2629" y="2050"/>
                </a:lnTo>
                <a:lnTo>
                  <a:pt x="2628" y="2050"/>
                </a:lnTo>
                <a:lnTo>
                  <a:pt x="2626" y="2050"/>
                </a:lnTo>
                <a:lnTo>
                  <a:pt x="2625" y="2050"/>
                </a:lnTo>
                <a:lnTo>
                  <a:pt x="2624" y="2050"/>
                </a:lnTo>
                <a:lnTo>
                  <a:pt x="2624" y="2052"/>
                </a:lnTo>
                <a:lnTo>
                  <a:pt x="2622" y="2052"/>
                </a:lnTo>
                <a:lnTo>
                  <a:pt x="2621" y="2052"/>
                </a:lnTo>
                <a:lnTo>
                  <a:pt x="2619" y="2052"/>
                </a:lnTo>
                <a:lnTo>
                  <a:pt x="2618" y="2052"/>
                </a:lnTo>
                <a:lnTo>
                  <a:pt x="2616" y="2052"/>
                </a:lnTo>
                <a:lnTo>
                  <a:pt x="2615" y="2052"/>
                </a:lnTo>
                <a:lnTo>
                  <a:pt x="2609" y="2053"/>
                </a:lnTo>
                <a:lnTo>
                  <a:pt x="2608" y="2053"/>
                </a:lnTo>
                <a:lnTo>
                  <a:pt x="2606" y="2053"/>
                </a:lnTo>
                <a:lnTo>
                  <a:pt x="2606" y="2053"/>
                </a:lnTo>
                <a:lnTo>
                  <a:pt x="2605" y="2053"/>
                </a:lnTo>
                <a:lnTo>
                  <a:pt x="2603" y="2053"/>
                </a:lnTo>
                <a:lnTo>
                  <a:pt x="2602" y="2053"/>
                </a:lnTo>
                <a:lnTo>
                  <a:pt x="2600" y="2053"/>
                </a:lnTo>
                <a:lnTo>
                  <a:pt x="2600" y="2054"/>
                </a:lnTo>
                <a:lnTo>
                  <a:pt x="2599" y="2053"/>
                </a:lnTo>
                <a:lnTo>
                  <a:pt x="2597" y="2054"/>
                </a:lnTo>
                <a:lnTo>
                  <a:pt x="2596" y="2054"/>
                </a:lnTo>
                <a:lnTo>
                  <a:pt x="2595" y="2054"/>
                </a:lnTo>
                <a:lnTo>
                  <a:pt x="2593" y="2054"/>
                </a:lnTo>
                <a:lnTo>
                  <a:pt x="2593" y="2056"/>
                </a:lnTo>
                <a:lnTo>
                  <a:pt x="2592" y="2056"/>
                </a:lnTo>
                <a:lnTo>
                  <a:pt x="2590" y="2056"/>
                </a:lnTo>
                <a:lnTo>
                  <a:pt x="2589" y="2057"/>
                </a:lnTo>
                <a:lnTo>
                  <a:pt x="2587" y="2057"/>
                </a:lnTo>
                <a:lnTo>
                  <a:pt x="2586" y="2057"/>
                </a:lnTo>
                <a:lnTo>
                  <a:pt x="2586" y="2059"/>
                </a:lnTo>
                <a:lnTo>
                  <a:pt x="2584" y="2059"/>
                </a:lnTo>
                <a:lnTo>
                  <a:pt x="2583" y="2059"/>
                </a:lnTo>
                <a:lnTo>
                  <a:pt x="2582" y="2059"/>
                </a:lnTo>
                <a:lnTo>
                  <a:pt x="2580" y="2059"/>
                </a:lnTo>
                <a:lnTo>
                  <a:pt x="2579" y="2060"/>
                </a:lnTo>
                <a:lnTo>
                  <a:pt x="2577" y="2060"/>
                </a:lnTo>
                <a:lnTo>
                  <a:pt x="2576" y="2060"/>
                </a:lnTo>
                <a:lnTo>
                  <a:pt x="2574" y="2060"/>
                </a:lnTo>
                <a:lnTo>
                  <a:pt x="2574" y="2059"/>
                </a:lnTo>
                <a:lnTo>
                  <a:pt x="2573" y="2059"/>
                </a:lnTo>
                <a:lnTo>
                  <a:pt x="2571" y="2059"/>
                </a:lnTo>
                <a:lnTo>
                  <a:pt x="2571" y="2059"/>
                </a:lnTo>
                <a:lnTo>
                  <a:pt x="2571" y="2059"/>
                </a:lnTo>
                <a:lnTo>
                  <a:pt x="2571" y="2057"/>
                </a:lnTo>
                <a:lnTo>
                  <a:pt x="2570" y="2057"/>
                </a:lnTo>
                <a:lnTo>
                  <a:pt x="2569" y="2057"/>
                </a:lnTo>
                <a:lnTo>
                  <a:pt x="2569" y="2056"/>
                </a:lnTo>
                <a:lnTo>
                  <a:pt x="2567" y="2056"/>
                </a:lnTo>
                <a:lnTo>
                  <a:pt x="2566" y="2056"/>
                </a:lnTo>
                <a:lnTo>
                  <a:pt x="2564" y="2056"/>
                </a:lnTo>
                <a:lnTo>
                  <a:pt x="2563" y="2056"/>
                </a:lnTo>
                <a:lnTo>
                  <a:pt x="2561" y="2056"/>
                </a:lnTo>
                <a:lnTo>
                  <a:pt x="2560" y="2057"/>
                </a:lnTo>
                <a:lnTo>
                  <a:pt x="2558" y="2057"/>
                </a:lnTo>
                <a:lnTo>
                  <a:pt x="2557" y="2057"/>
                </a:lnTo>
                <a:lnTo>
                  <a:pt x="2557" y="2056"/>
                </a:lnTo>
                <a:lnTo>
                  <a:pt x="2556" y="2056"/>
                </a:lnTo>
                <a:lnTo>
                  <a:pt x="2554" y="2056"/>
                </a:lnTo>
                <a:lnTo>
                  <a:pt x="2553" y="2056"/>
                </a:lnTo>
                <a:lnTo>
                  <a:pt x="2551" y="2056"/>
                </a:lnTo>
                <a:lnTo>
                  <a:pt x="2551" y="2054"/>
                </a:lnTo>
                <a:lnTo>
                  <a:pt x="2553" y="2054"/>
                </a:lnTo>
                <a:lnTo>
                  <a:pt x="2554" y="2054"/>
                </a:lnTo>
                <a:lnTo>
                  <a:pt x="2554" y="2053"/>
                </a:lnTo>
                <a:lnTo>
                  <a:pt x="2556" y="2053"/>
                </a:lnTo>
                <a:lnTo>
                  <a:pt x="2556" y="2054"/>
                </a:lnTo>
                <a:lnTo>
                  <a:pt x="2557" y="2054"/>
                </a:lnTo>
                <a:lnTo>
                  <a:pt x="2557" y="2053"/>
                </a:lnTo>
                <a:lnTo>
                  <a:pt x="2558" y="2053"/>
                </a:lnTo>
                <a:lnTo>
                  <a:pt x="2560" y="2053"/>
                </a:lnTo>
                <a:lnTo>
                  <a:pt x="2560" y="2054"/>
                </a:lnTo>
                <a:lnTo>
                  <a:pt x="2561" y="2054"/>
                </a:lnTo>
                <a:lnTo>
                  <a:pt x="2563" y="2054"/>
                </a:lnTo>
                <a:lnTo>
                  <a:pt x="2563" y="2053"/>
                </a:lnTo>
                <a:lnTo>
                  <a:pt x="2564" y="2053"/>
                </a:lnTo>
                <a:lnTo>
                  <a:pt x="2564" y="2054"/>
                </a:lnTo>
                <a:lnTo>
                  <a:pt x="2566" y="2054"/>
                </a:lnTo>
                <a:lnTo>
                  <a:pt x="2567" y="2054"/>
                </a:lnTo>
                <a:lnTo>
                  <a:pt x="2567" y="2053"/>
                </a:lnTo>
                <a:lnTo>
                  <a:pt x="2569" y="2054"/>
                </a:lnTo>
                <a:lnTo>
                  <a:pt x="2570" y="2054"/>
                </a:lnTo>
                <a:lnTo>
                  <a:pt x="2570" y="2053"/>
                </a:lnTo>
                <a:lnTo>
                  <a:pt x="2569" y="2053"/>
                </a:lnTo>
                <a:lnTo>
                  <a:pt x="2567" y="2053"/>
                </a:lnTo>
                <a:lnTo>
                  <a:pt x="2567" y="2052"/>
                </a:lnTo>
                <a:lnTo>
                  <a:pt x="2566" y="2052"/>
                </a:lnTo>
                <a:lnTo>
                  <a:pt x="2566" y="2050"/>
                </a:lnTo>
                <a:lnTo>
                  <a:pt x="2564" y="2050"/>
                </a:lnTo>
                <a:lnTo>
                  <a:pt x="2564" y="2049"/>
                </a:lnTo>
                <a:lnTo>
                  <a:pt x="2564" y="2047"/>
                </a:lnTo>
                <a:lnTo>
                  <a:pt x="2563" y="2047"/>
                </a:lnTo>
                <a:lnTo>
                  <a:pt x="2563" y="2046"/>
                </a:lnTo>
                <a:lnTo>
                  <a:pt x="2563" y="2044"/>
                </a:lnTo>
                <a:lnTo>
                  <a:pt x="2561" y="2044"/>
                </a:lnTo>
                <a:lnTo>
                  <a:pt x="2560" y="2044"/>
                </a:lnTo>
                <a:lnTo>
                  <a:pt x="2558" y="2044"/>
                </a:lnTo>
                <a:lnTo>
                  <a:pt x="2558" y="2043"/>
                </a:lnTo>
                <a:lnTo>
                  <a:pt x="2558" y="2041"/>
                </a:lnTo>
                <a:lnTo>
                  <a:pt x="2557" y="2041"/>
                </a:lnTo>
                <a:lnTo>
                  <a:pt x="2557" y="2043"/>
                </a:lnTo>
                <a:lnTo>
                  <a:pt x="2556" y="2043"/>
                </a:lnTo>
                <a:lnTo>
                  <a:pt x="2556" y="2041"/>
                </a:lnTo>
                <a:lnTo>
                  <a:pt x="2554" y="2041"/>
                </a:lnTo>
                <a:lnTo>
                  <a:pt x="2554" y="2040"/>
                </a:lnTo>
                <a:lnTo>
                  <a:pt x="2554" y="2039"/>
                </a:lnTo>
                <a:lnTo>
                  <a:pt x="2553" y="2039"/>
                </a:lnTo>
                <a:lnTo>
                  <a:pt x="2553" y="2040"/>
                </a:lnTo>
                <a:lnTo>
                  <a:pt x="2551" y="2040"/>
                </a:lnTo>
                <a:lnTo>
                  <a:pt x="2550" y="2040"/>
                </a:lnTo>
                <a:lnTo>
                  <a:pt x="2548" y="2039"/>
                </a:lnTo>
                <a:lnTo>
                  <a:pt x="2547" y="2039"/>
                </a:lnTo>
                <a:lnTo>
                  <a:pt x="2547" y="2037"/>
                </a:lnTo>
                <a:lnTo>
                  <a:pt x="2548" y="2037"/>
                </a:lnTo>
                <a:lnTo>
                  <a:pt x="2550" y="2037"/>
                </a:lnTo>
                <a:lnTo>
                  <a:pt x="2550" y="2036"/>
                </a:lnTo>
                <a:lnTo>
                  <a:pt x="2550" y="2034"/>
                </a:lnTo>
                <a:lnTo>
                  <a:pt x="2551" y="2034"/>
                </a:lnTo>
                <a:lnTo>
                  <a:pt x="2553" y="2033"/>
                </a:lnTo>
                <a:lnTo>
                  <a:pt x="2554" y="2033"/>
                </a:lnTo>
                <a:lnTo>
                  <a:pt x="2554" y="2031"/>
                </a:lnTo>
                <a:lnTo>
                  <a:pt x="2556" y="2031"/>
                </a:lnTo>
                <a:lnTo>
                  <a:pt x="2556" y="2030"/>
                </a:lnTo>
                <a:lnTo>
                  <a:pt x="2554" y="2030"/>
                </a:lnTo>
                <a:lnTo>
                  <a:pt x="2553" y="2031"/>
                </a:lnTo>
                <a:lnTo>
                  <a:pt x="2553" y="2033"/>
                </a:lnTo>
                <a:lnTo>
                  <a:pt x="2551" y="2033"/>
                </a:lnTo>
                <a:lnTo>
                  <a:pt x="2551" y="2031"/>
                </a:lnTo>
                <a:lnTo>
                  <a:pt x="2550" y="2031"/>
                </a:lnTo>
                <a:lnTo>
                  <a:pt x="2548" y="2031"/>
                </a:lnTo>
                <a:lnTo>
                  <a:pt x="2547" y="2031"/>
                </a:lnTo>
                <a:lnTo>
                  <a:pt x="2545" y="2031"/>
                </a:lnTo>
                <a:lnTo>
                  <a:pt x="2544" y="2033"/>
                </a:lnTo>
                <a:lnTo>
                  <a:pt x="2542" y="2033"/>
                </a:lnTo>
                <a:lnTo>
                  <a:pt x="2541" y="2033"/>
                </a:lnTo>
                <a:lnTo>
                  <a:pt x="2541" y="2034"/>
                </a:lnTo>
                <a:lnTo>
                  <a:pt x="2540" y="2034"/>
                </a:lnTo>
                <a:lnTo>
                  <a:pt x="2538" y="2034"/>
                </a:lnTo>
                <a:lnTo>
                  <a:pt x="2538" y="2036"/>
                </a:lnTo>
                <a:lnTo>
                  <a:pt x="2540" y="2036"/>
                </a:lnTo>
                <a:lnTo>
                  <a:pt x="2540" y="2037"/>
                </a:lnTo>
                <a:lnTo>
                  <a:pt x="2538" y="2037"/>
                </a:lnTo>
                <a:lnTo>
                  <a:pt x="2537" y="2036"/>
                </a:lnTo>
                <a:lnTo>
                  <a:pt x="2537" y="2034"/>
                </a:lnTo>
                <a:lnTo>
                  <a:pt x="2537" y="2034"/>
                </a:lnTo>
                <a:lnTo>
                  <a:pt x="2535" y="2034"/>
                </a:lnTo>
                <a:lnTo>
                  <a:pt x="2534" y="2034"/>
                </a:lnTo>
                <a:lnTo>
                  <a:pt x="2534" y="2033"/>
                </a:lnTo>
                <a:lnTo>
                  <a:pt x="2532" y="2033"/>
                </a:lnTo>
                <a:lnTo>
                  <a:pt x="2532" y="2031"/>
                </a:lnTo>
                <a:lnTo>
                  <a:pt x="2531" y="2031"/>
                </a:lnTo>
                <a:lnTo>
                  <a:pt x="2529" y="2031"/>
                </a:lnTo>
                <a:lnTo>
                  <a:pt x="2529" y="2033"/>
                </a:lnTo>
                <a:lnTo>
                  <a:pt x="2528" y="2033"/>
                </a:lnTo>
                <a:lnTo>
                  <a:pt x="2527" y="2033"/>
                </a:lnTo>
                <a:lnTo>
                  <a:pt x="2527" y="2031"/>
                </a:lnTo>
                <a:lnTo>
                  <a:pt x="2525" y="2031"/>
                </a:lnTo>
                <a:lnTo>
                  <a:pt x="2525" y="2030"/>
                </a:lnTo>
                <a:lnTo>
                  <a:pt x="2524" y="2030"/>
                </a:lnTo>
                <a:lnTo>
                  <a:pt x="2522" y="2030"/>
                </a:lnTo>
                <a:lnTo>
                  <a:pt x="2522" y="2028"/>
                </a:lnTo>
                <a:lnTo>
                  <a:pt x="2521" y="2028"/>
                </a:lnTo>
                <a:lnTo>
                  <a:pt x="2519" y="2028"/>
                </a:lnTo>
                <a:lnTo>
                  <a:pt x="2518" y="2028"/>
                </a:lnTo>
                <a:lnTo>
                  <a:pt x="2518" y="2027"/>
                </a:lnTo>
                <a:lnTo>
                  <a:pt x="2516" y="2027"/>
                </a:lnTo>
                <a:lnTo>
                  <a:pt x="2516" y="2025"/>
                </a:lnTo>
                <a:lnTo>
                  <a:pt x="2518" y="2025"/>
                </a:lnTo>
                <a:lnTo>
                  <a:pt x="2519" y="2025"/>
                </a:lnTo>
                <a:lnTo>
                  <a:pt x="2521" y="2025"/>
                </a:lnTo>
                <a:lnTo>
                  <a:pt x="2521" y="2024"/>
                </a:lnTo>
                <a:lnTo>
                  <a:pt x="2519" y="2024"/>
                </a:lnTo>
                <a:lnTo>
                  <a:pt x="2519" y="2024"/>
                </a:lnTo>
                <a:lnTo>
                  <a:pt x="2521" y="2024"/>
                </a:lnTo>
                <a:lnTo>
                  <a:pt x="2522" y="2024"/>
                </a:lnTo>
                <a:lnTo>
                  <a:pt x="2524" y="2024"/>
                </a:lnTo>
                <a:lnTo>
                  <a:pt x="2524" y="2023"/>
                </a:lnTo>
                <a:lnTo>
                  <a:pt x="2525" y="2021"/>
                </a:lnTo>
                <a:lnTo>
                  <a:pt x="2524" y="2021"/>
                </a:lnTo>
                <a:lnTo>
                  <a:pt x="2522" y="2021"/>
                </a:lnTo>
                <a:lnTo>
                  <a:pt x="2522" y="2020"/>
                </a:lnTo>
                <a:lnTo>
                  <a:pt x="2521" y="2020"/>
                </a:lnTo>
                <a:lnTo>
                  <a:pt x="2521" y="2018"/>
                </a:lnTo>
                <a:lnTo>
                  <a:pt x="2519" y="2018"/>
                </a:lnTo>
                <a:lnTo>
                  <a:pt x="2518" y="2018"/>
                </a:lnTo>
                <a:lnTo>
                  <a:pt x="2518" y="2020"/>
                </a:lnTo>
                <a:lnTo>
                  <a:pt x="2516" y="2020"/>
                </a:lnTo>
                <a:lnTo>
                  <a:pt x="2516" y="2021"/>
                </a:lnTo>
                <a:lnTo>
                  <a:pt x="2515" y="2021"/>
                </a:lnTo>
                <a:lnTo>
                  <a:pt x="2515" y="2020"/>
                </a:lnTo>
                <a:lnTo>
                  <a:pt x="2514" y="2020"/>
                </a:lnTo>
                <a:lnTo>
                  <a:pt x="2514" y="2018"/>
                </a:lnTo>
                <a:lnTo>
                  <a:pt x="2512" y="2018"/>
                </a:lnTo>
                <a:lnTo>
                  <a:pt x="2511" y="2018"/>
                </a:lnTo>
                <a:lnTo>
                  <a:pt x="2509" y="2018"/>
                </a:lnTo>
                <a:lnTo>
                  <a:pt x="2508" y="2018"/>
                </a:lnTo>
                <a:lnTo>
                  <a:pt x="2506" y="2018"/>
                </a:lnTo>
                <a:lnTo>
                  <a:pt x="2506" y="2017"/>
                </a:lnTo>
                <a:lnTo>
                  <a:pt x="2505" y="2017"/>
                </a:lnTo>
                <a:lnTo>
                  <a:pt x="2505" y="2015"/>
                </a:lnTo>
                <a:lnTo>
                  <a:pt x="2503" y="2015"/>
                </a:lnTo>
                <a:lnTo>
                  <a:pt x="2503" y="2017"/>
                </a:lnTo>
                <a:lnTo>
                  <a:pt x="2503" y="2018"/>
                </a:lnTo>
                <a:lnTo>
                  <a:pt x="2502" y="2018"/>
                </a:lnTo>
                <a:lnTo>
                  <a:pt x="2502" y="2018"/>
                </a:lnTo>
                <a:lnTo>
                  <a:pt x="2502" y="2017"/>
                </a:lnTo>
                <a:lnTo>
                  <a:pt x="2502" y="2015"/>
                </a:lnTo>
                <a:lnTo>
                  <a:pt x="2502" y="2014"/>
                </a:lnTo>
                <a:lnTo>
                  <a:pt x="2502" y="2012"/>
                </a:lnTo>
                <a:lnTo>
                  <a:pt x="2502" y="2012"/>
                </a:lnTo>
                <a:lnTo>
                  <a:pt x="2502" y="2011"/>
                </a:lnTo>
                <a:lnTo>
                  <a:pt x="2502" y="2010"/>
                </a:lnTo>
                <a:lnTo>
                  <a:pt x="2503" y="2010"/>
                </a:lnTo>
                <a:lnTo>
                  <a:pt x="2503" y="2008"/>
                </a:lnTo>
                <a:lnTo>
                  <a:pt x="2503" y="2007"/>
                </a:lnTo>
                <a:lnTo>
                  <a:pt x="2505" y="2007"/>
                </a:lnTo>
                <a:lnTo>
                  <a:pt x="2505" y="2005"/>
                </a:lnTo>
                <a:lnTo>
                  <a:pt x="2503" y="2005"/>
                </a:lnTo>
                <a:lnTo>
                  <a:pt x="2505" y="2004"/>
                </a:lnTo>
                <a:lnTo>
                  <a:pt x="2506" y="2004"/>
                </a:lnTo>
                <a:lnTo>
                  <a:pt x="2506" y="2002"/>
                </a:lnTo>
                <a:lnTo>
                  <a:pt x="2506" y="2001"/>
                </a:lnTo>
                <a:lnTo>
                  <a:pt x="2508" y="2001"/>
                </a:lnTo>
                <a:lnTo>
                  <a:pt x="2508" y="1999"/>
                </a:lnTo>
                <a:lnTo>
                  <a:pt x="2506" y="1999"/>
                </a:lnTo>
                <a:lnTo>
                  <a:pt x="2505" y="2001"/>
                </a:lnTo>
                <a:lnTo>
                  <a:pt x="2506" y="1998"/>
                </a:lnTo>
                <a:lnTo>
                  <a:pt x="2508" y="1998"/>
                </a:lnTo>
                <a:lnTo>
                  <a:pt x="2509" y="1998"/>
                </a:lnTo>
                <a:lnTo>
                  <a:pt x="2509" y="1997"/>
                </a:lnTo>
                <a:lnTo>
                  <a:pt x="2509" y="1995"/>
                </a:lnTo>
                <a:lnTo>
                  <a:pt x="2509" y="1994"/>
                </a:lnTo>
                <a:lnTo>
                  <a:pt x="2509" y="1992"/>
                </a:lnTo>
                <a:lnTo>
                  <a:pt x="2509" y="1991"/>
                </a:lnTo>
                <a:lnTo>
                  <a:pt x="2511" y="1991"/>
                </a:lnTo>
                <a:lnTo>
                  <a:pt x="2511" y="1989"/>
                </a:lnTo>
                <a:lnTo>
                  <a:pt x="2511" y="1989"/>
                </a:lnTo>
                <a:lnTo>
                  <a:pt x="2511" y="1988"/>
                </a:lnTo>
                <a:lnTo>
                  <a:pt x="2512" y="1988"/>
                </a:lnTo>
                <a:lnTo>
                  <a:pt x="2512" y="1986"/>
                </a:lnTo>
                <a:lnTo>
                  <a:pt x="2512" y="1985"/>
                </a:lnTo>
                <a:lnTo>
                  <a:pt x="2511" y="1985"/>
                </a:lnTo>
                <a:lnTo>
                  <a:pt x="2509" y="1985"/>
                </a:lnTo>
                <a:lnTo>
                  <a:pt x="2509" y="1984"/>
                </a:lnTo>
                <a:lnTo>
                  <a:pt x="2511" y="1984"/>
                </a:lnTo>
                <a:lnTo>
                  <a:pt x="2509" y="1982"/>
                </a:lnTo>
                <a:lnTo>
                  <a:pt x="2509" y="1984"/>
                </a:lnTo>
                <a:lnTo>
                  <a:pt x="2508" y="1984"/>
                </a:lnTo>
                <a:lnTo>
                  <a:pt x="2508" y="1982"/>
                </a:lnTo>
                <a:lnTo>
                  <a:pt x="2508" y="1981"/>
                </a:lnTo>
                <a:lnTo>
                  <a:pt x="2509" y="1981"/>
                </a:lnTo>
                <a:lnTo>
                  <a:pt x="2509" y="1979"/>
                </a:lnTo>
                <a:lnTo>
                  <a:pt x="2509" y="1978"/>
                </a:lnTo>
                <a:lnTo>
                  <a:pt x="2509" y="1976"/>
                </a:lnTo>
                <a:lnTo>
                  <a:pt x="2511" y="1976"/>
                </a:lnTo>
                <a:lnTo>
                  <a:pt x="2511" y="1975"/>
                </a:lnTo>
                <a:lnTo>
                  <a:pt x="2511" y="1973"/>
                </a:lnTo>
                <a:lnTo>
                  <a:pt x="2511" y="1972"/>
                </a:lnTo>
                <a:lnTo>
                  <a:pt x="2512" y="1972"/>
                </a:lnTo>
                <a:lnTo>
                  <a:pt x="2512" y="1970"/>
                </a:lnTo>
                <a:lnTo>
                  <a:pt x="2512" y="1969"/>
                </a:lnTo>
                <a:lnTo>
                  <a:pt x="2514" y="1969"/>
                </a:lnTo>
                <a:lnTo>
                  <a:pt x="2514" y="1968"/>
                </a:lnTo>
                <a:lnTo>
                  <a:pt x="2512" y="1968"/>
                </a:lnTo>
                <a:lnTo>
                  <a:pt x="2512" y="1969"/>
                </a:lnTo>
                <a:lnTo>
                  <a:pt x="2511" y="1969"/>
                </a:lnTo>
                <a:lnTo>
                  <a:pt x="2511" y="1968"/>
                </a:lnTo>
                <a:lnTo>
                  <a:pt x="2509" y="1968"/>
                </a:lnTo>
                <a:lnTo>
                  <a:pt x="2508" y="1968"/>
                </a:lnTo>
                <a:lnTo>
                  <a:pt x="2506" y="1968"/>
                </a:lnTo>
                <a:lnTo>
                  <a:pt x="2506" y="1969"/>
                </a:lnTo>
                <a:lnTo>
                  <a:pt x="2506" y="1970"/>
                </a:lnTo>
                <a:lnTo>
                  <a:pt x="2505" y="1972"/>
                </a:lnTo>
                <a:lnTo>
                  <a:pt x="2505" y="1973"/>
                </a:lnTo>
                <a:lnTo>
                  <a:pt x="2505" y="1975"/>
                </a:lnTo>
                <a:lnTo>
                  <a:pt x="2503" y="1975"/>
                </a:lnTo>
                <a:lnTo>
                  <a:pt x="2503" y="1976"/>
                </a:lnTo>
                <a:lnTo>
                  <a:pt x="2503" y="1978"/>
                </a:lnTo>
                <a:lnTo>
                  <a:pt x="2503" y="1979"/>
                </a:lnTo>
                <a:lnTo>
                  <a:pt x="2502" y="1979"/>
                </a:lnTo>
                <a:lnTo>
                  <a:pt x="2502" y="1979"/>
                </a:lnTo>
                <a:lnTo>
                  <a:pt x="2500" y="1979"/>
                </a:lnTo>
                <a:lnTo>
                  <a:pt x="2499" y="1979"/>
                </a:lnTo>
                <a:lnTo>
                  <a:pt x="2499" y="1981"/>
                </a:lnTo>
                <a:lnTo>
                  <a:pt x="2498" y="1981"/>
                </a:lnTo>
                <a:lnTo>
                  <a:pt x="2498" y="1982"/>
                </a:lnTo>
                <a:lnTo>
                  <a:pt x="2496" y="1984"/>
                </a:lnTo>
                <a:lnTo>
                  <a:pt x="2496" y="1982"/>
                </a:lnTo>
                <a:lnTo>
                  <a:pt x="2495" y="1982"/>
                </a:lnTo>
                <a:lnTo>
                  <a:pt x="2495" y="1984"/>
                </a:lnTo>
                <a:lnTo>
                  <a:pt x="2495" y="1985"/>
                </a:lnTo>
                <a:lnTo>
                  <a:pt x="2493" y="1985"/>
                </a:lnTo>
                <a:lnTo>
                  <a:pt x="2493" y="1986"/>
                </a:lnTo>
                <a:lnTo>
                  <a:pt x="2493" y="1988"/>
                </a:lnTo>
                <a:lnTo>
                  <a:pt x="2493" y="1989"/>
                </a:lnTo>
                <a:lnTo>
                  <a:pt x="2492" y="1989"/>
                </a:lnTo>
                <a:lnTo>
                  <a:pt x="2492" y="1989"/>
                </a:lnTo>
                <a:lnTo>
                  <a:pt x="2492" y="1991"/>
                </a:lnTo>
                <a:lnTo>
                  <a:pt x="2490" y="1991"/>
                </a:lnTo>
                <a:lnTo>
                  <a:pt x="2490" y="1992"/>
                </a:lnTo>
                <a:lnTo>
                  <a:pt x="2490" y="1994"/>
                </a:lnTo>
                <a:lnTo>
                  <a:pt x="2489" y="1994"/>
                </a:lnTo>
                <a:lnTo>
                  <a:pt x="2489" y="1995"/>
                </a:lnTo>
                <a:lnTo>
                  <a:pt x="2487" y="1995"/>
                </a:lnTo>
                <a:lnTo>
                  <a:pt x="2486" y="1995"/>
                </a:lnTo>
                <a:lnTo>
                  <a:pt x="2486" y="1997"/>
                </a:lnTo>
                <a:lnTo>
                  <a:pt x="2485" y="1997"/>
                </a:lnTo>
                <a:lnTo>
                  <a:pt x="2485" y="1995"/>
                </a:lnTo>
                <a:lnTo>
                  <a:pt x="2483" y="1995"/>
                </a:lnTo>
                <a:lnTo>
                  <a:pt x="2482" y="1995"/>
                </a:lnTo>
                <a:lnTo>
                  <a:pt x="2480" y="1995"/>
                </a:lnTo>
                <a:lnTo>
                  <a:pt x="2479" y="1995"/>
                </a:lnTo>
                <a:lnTo>
                  <a:pt x="2479" y="1997"/>
                </a:lnTo>
                <a:lnTo>
                  <a:pt x="2480" y="1997"/>
                </a:lnTo>
                <a:lnTo>
                  <a:pt x="2482" y="1997"/>
                </a:lnTo>
                <a:lnTo>
                  <a:pt x="2483" y="1997"/>
                </a:lnTo>
                <a:lnTo>
                  <a:pt x="2485" y="1997"/>
                </a:lnTo>
                <a:lnTo>
                  <a:pt x="2485" y="1998"/>
                </a:lnTo>
                <a:lnTo>
                  <a:pt x="2483" y="1998"/>
                </a:lnTo>
                <a:lnTo>
                  <a:pt x="2483" y="1999"/>
                </a:lnTo>
                <a:lnTo>
                  <a:pt x="2483" y="2001"/>
                </a:lnTo>
                <a:lnTo>
                  <a:pt x="2482" y="2002"/>
                </a:lnTo>
                <a:lnTo>
                  <a:pt x="2482" y="2004"/>
                </a:lnTo>
                <a:lnTo>
                  <a:pt x="2480" y="2005"/>
                </a:lnTo>
                <a:lnTo>
                  <a:pt x="2479" y="2007"/>
                </a:lnTo>
                <a:lnTo>
                  <a:pt x="2479" y="2005"/>
                </a:lnTo>
                <a:lnTo>
                  <a:pt x="2477" y="2007"/>
                </a:lnTo>
                <a:lnTo>
                  <a:pt x="2477" y="2008"/>
                </a:lnTo>
                <a:lnTo>
                  <a:pt x="2476" y="2008"/>
                </a:lnTo>
                <a:lnTo>
                  <a:pt x="2476" y="2010"/>
                </a:lnTo>
                <a:lnTo>
                  <a:pt x="2477" y="2010"/>
                </a:lnTo>
                <a:lnTo>
                  <a:pt x="2477" y="2008"/>
                </a:lnTo>
                <a:lnTo>
                  <a:pt x="2479" y="2008"/>
                </a:lnTo>
                <a:lnTo>
                  <a:pt x="2480" y="2008"/>
                </a:lnTo>
                <a:lnTo>
                  <a:pt x="2480" y="2007"/>
                </a:lnTo>
                <a:lnTo>
                  <a:pt x="2482" y="2007"/>
                </a:lnTo>
                <a:lnTo>
                  <a:pt x="2483" y="2007"/>
                </a:lnTo>
                <a:lnTo>
                  <a:pt x="2483" y="2008"/>
                </a:lnTo>
                <a:lnTo>
                  <a:pt x="2483" y="2010"/>
                </a:lnTo>
                <a:lnTo>
                  <a:pt x="2483" y="2011"/>
                </a:lnTo>
                <a:lnTo>
                  <a:pt x="2485" y="2011"/>
                </a:lnTo>
                <a:lnTo>
                  <a:pt x="2485" y="2012"/>
                </a:lnTo>
                <a:lnTo>
                  <a:pt x="2485" y="2014"/>
                </a:lnTo>
                <a:lnTo>
                  <a:pt x="2483" y="2014"/>
                </a:lnTo>
                <a:lnTo>
                  <a:pt x="2483" y="2015"/>
                </a:lnTo>
                <a:lnTo>
                  <a:pt x="2482" y="2015"/>
                </a:lnTo>
                <a:lnTo>
                  <a:pt x="2482" y="2014"/>
                </a:lnTo>
                <a:lnTo>
                  <a:pt x="2480" y="2014"/>
                </a:lnTo>
                <a:lnTo>
                  <a:pt x="2480" y="2015"/>
                </a:lnTo>
                <a:lnTo>
                  <a:pt x="2479" y="2015"/>
                </a:lnTo>
                <a:lnTo>
                  <a:pt x="2479" y="2014"/>
                </a:lnTo>
                <a:lnTo>
                  <a:pt x="2477" y="2014"/>
                </a:lnTo>
                <a:lnTo>
                  <a:pt x="2477" y="2012"/>
                </a:lnTo>
                <a:lnTo>
                  <a:pt x="2476" y="2012"/>
                </a:lnTo>
                <a:lnTo>
                  <a:pt x="2474" y="2012"/>
                </a:lnTo>
                <a:lnTo>
                  <a:pt x="2474" y="2011"/>
                </a:lnTo>
                <a:lnTo>
                  <a:pt x="2474" y="2010"/>
                </a:lnTo>
                <a:lnTo>
                  <a:pt x="2473" y="2010"/>
                </a:lnTo>
                <a:lnTo>
                  <a:pt x="2472" y="2010"/>
                </a:lnTo>
                <a:lnTo>
                  <a:pt x="2472" y="2008"/>
                </a:lnTo>
                <a:lnTo>
                  <a:pt x="2470" y="2008"/>
                </a:lnTo>
                <a:lnTo>
                  <a:pt x="2469" y="2008"/>
                </a:lnTo>
                <a:lnTo>
                  <a:pt x="2467" y="2008"/>
                </a:lnTo>
                <a:lnTo>
                  <a:pt x="2467" y="2007"/>
                </a:lnTo>
                <a:lnTo>
                  <a:pt x="2467" y="2007"/>
                </a:lnTo>
                <a:lnTo>
                  <a:pt x="2467" y="2005"/>
                </a:lnTo>
                <a:lnTo>
                  <a:pt x="2466" y="2005"/>
                </a:lnTo>
                <a:lnTo>
                  <a:pt x="2466" y="2004"/>
                </a:lnTo>
                <a:lnTo>
                  <a:pt x="2464" y="2004"/>
                </a:lnTo>
                <a:lnTo>
                  <a:pt x="2464" y="2002"/>
                </a:lnTo>
                <a:lnTo>
                  <a:pt x="2463" y="2002"/>
                </a:lnTo>
                <a:lnTo>
                  <a:pt x="2461" y="2002"/>
                </a:lnTo>
                <a:lnTo>
                  <a:pt x="2461" y="2001"/>
                </a:lnTo>
                <a:lnTo>
                  <a:pt x="2460" y="2001"/>
                </a:lnTo>
                <a:lnTo>
                  <a:pt x="2460" y="1999"/>
                </a:lnTo>
                <a:lnTo>
                  <a:pt x="2460" y="1998"/>
                </a:lnTo>
                <a:lnTo>
                  <a:pt x="2461" y="1998"/>
                </a:lnTo>
                <a:lnTo>
                  <a:pt x="2461" y="1997"/>
                </a:lnTo>
                <a:lnTo>
                  <a:pt x="2460" y="1997"/>
                </a:lnTo>
                <a:lnTo>
                  <a:pt x="2459" y="1997"/>
                </a:lnTo>
                <a:lnTo>
                  <a:pt x="2459" y="1995"/>
                </a:lnTo>
                <a:lnTo>
                  <a:pt x="2457" y="1995"/>
                </a:lnTo>
                <a:lnTo>
                  <a:pt x="2456" y="1995"/>
                </a:lnTo>
                <a:lnTo>
                  <a:pt x="2456" y="1994"/>
                </a:lnTo>
                <a:lnTo>
                  <a:pt x="2454" y="1994"/>
                </a:lnTo>
                <a:lnTo>
                  <a:pt x="2454" y="1992"/>
                </a:lnTo>
                <a:lnTo>
                  <a:pt x="2453" y="1992"/>
                </a:lnTo>
                <a:lnTo>
                  <a:pt x="2451" y="1992"/>
                </a:lnTo>
                <a:lnTo>
                  <a:pt x="2450" y="1992"/>
                </a:lnTo>
                <a:lnTo>
                  <a:pt x="2450" y="1991"/>
                </a:lnTo>
                <a:lnTo>
                  <a:pt x="2448" y="1991"/>
                </a:lnTo>
                <a:lnTo>
                  <a:pt x="2447" y="1991"/>
                </a:lnTo>
                <a:lnTo>
                  <a:pt x="2447" y="1989"/>
                </a:lnTo>
                <a:lnTo>
                  <a:pt x="2445" y="1989"/>
                </a:lnTo>
                <a:lnTo>
                  <a:pt x="2444" y="1989"/>
                </a:lnTo>
                <a:lnTo>
                  <a:pt x="2443" y="1989"/>
                </a:lnTo>
                <a:lnTo>
                  <a:pt x="2443" y="1989"/>
                </a:lnTo>
                <a:lnTo>
                  <a:pt x="2441" y="1989"/>
                </a:lnTo>
                <a:lnTo>
                  <a:pt x="2440" y="1989"/>
                </a:lnTo>
                <a:lnTo>
                  <a:pt x="2440" y="1989"/>
                </a:lnTo>
                <a:lnTo>
                  <a:pt x="2438" y="1989"/>
                </a:lnTo>
                <a:lnTo>
                  <a:pt x="2437" y="1989"/>
                </a:lnTo>
                <a:lnTo>
                  <a:pt x="2437" y="1991"/>
                </a:lnTo>
                <a:lnTo>
                  <a:pt x="2435" y="1991"/>
                </a:lnTo>
                <a:lnTo>
                  <a:pt x="2435" y="1992"/>
                </a:lnTo>
                <a:lnTo>
                  <a:pt x="2434" y="1992"/>
                </a:lnTo>
                <a:lnTo>
                  <a:pt x="2432" y="1992"/>
                </a:lnTo>
                <a:lnTo>
                  <a:pt x="2432" y="1992"/>
                </a:lnTo>
                <a:lnTo>
                  <a:pt x="2431" y="1992"/>
                </a:lnTo>
                <a:lnTo>
                  <a:pt x="2430" y="1992"/>
                </a:lnTo>
                <a:lnTo>
                  <a:pt x="2430" y="1991"/>
                </a:lnTo>
                <a:lnTo>
                  <a:pt x="2428" y="1991"/>
                </a:lnTo>
                <a:lnTo>
                  <a:pt x="2427" y="1991"/>
                </a:lnTo>
                <a:lnTo>
                  <a:pt x="2427" y="1989"/>
                </a:lnTo>
                <a:lnTo>
                  <a:pt x="2427" y="1989"/>
                </a:lnTo>
                <a:lnTo>
                  <a:pt x="2428" y="1989"/>
                </a:lnTo>
                <a:lnTo>
                  <a:pt x="2430" y="1988"/>
                </a:lnTo>
                <a:lnTo>
                  <a:pt x="2430" y="1986"/>
                </a:lnTo>
                <a:lnTo>
                  <a:pt x="2431" y="1986"/>
                </a:lnTo>
                <a:lnTo>
                  <a:pt x="2431" y="1988"/>
                </a:lnTo>
                <a:lnTo>
                  <a:pt x="2432" y="1988"/>
                </a:lnTo>
                <a:lnTo>
                  <a:pt x="2432" y="1986"/>
                </a:lnTo>
                <a:lnTo>
                  <a:pt x="2432" y="1986"/>
                </a:lnTo>
                <a:lnTo>
                  <a:pt x="2434" y="1986"/>
                </a:lnTo>
                <a:lnTo>
                  <a:pt x="2434" y="1985"/>
                </a:lnTo>
                <a:lnTo>
                  <a:pt x="2434" y="1984"/>
                </a:lnTo>
                <a:lnTo>
                  <a:pt x="2435" y="1984"/>
                </a:lnTo>
                <a:lnTo>
                  <a:pt x="2437" y="1984"/>
                </a:lnTo>
                <a:lnTo>
                  <a:pt x="2438" y="1984"/>
                </a:lnTo>
                <a:lnTo>
                  <a:pt x="2438" y="1982"/>
                </a:lnTo>
                <a:lnTo>
                  <a:pt x="2438" y="1981"/>
                </a:lnTo>
                <a:lnTo>
                  <a:pt x="2440" y="1981"/>
                </a:lnTo>
                <a:lnTo>
                  <a:pt x="2440" y="1979"/>
                </a:lnTo>
                <a:lnTo>
                  <a:pt x="2440" y="1978"/>
                </a:lnTo>
                <a:lnTo>
                  <a:pt x="2441" y="1978"/>
                </a:lnTo>
                <a:lnTo>
                  <a:pt x="2441" y="1976"/>
                </a:lnTo>
                <a:lnTo>
                  <a:pt x="2441" y="1975"/>
                </a:lnTo>
                <a:lnTo>
                  <a:pt x="2443" y="1975"/>
                </a:lnTo>
                <a:lnTo>
                  <a:pt x="2443" y="1973"/>
                </a:lnTo>
                <a:lnTo>
                  <a:pt x="2444" y="1973"/>
                </a:lnTo>
                <a:lnTo>
                  <a:pt x="2444" y="1972"/>
                </a:lnTo>
                <a:lnTo>
                  <a:pt x="2445" y="1972"/>
                </a:lnTo>
                <a:lnTo>
                  <a:pt x="2445" y="1970"/>
                </a:lnTo>
                <a:lnTo>
                  <a:pt x="2445" y="1969"/>
                </a:lnTo>
                <a:lnTo>
                  <a:pt x="2445" y="1968"/>
                </a:lnTo>
                <a:lnTo>
                  <a:pt x="2447" y="1968"/>
                </a:lnTo>
                <a:lnTo>
                  <a:pt x="2447" y="1966"/>
                </a:lnTo>
                <a:lnTo>
                  <a:pt x="2447" y="1965"/>
                </a:lnTo>
                <a:lnTo>
                  <a:pt x="2448" y="1965"/>
                </a:lnTo>
                <a:lnTo>
                  <a:pt x="2450" y="1965"/>
                </a:lnTo>
                <a:lnTo>
                  <a:pt x="2450" y="1963"/>
                </a:lnTo>
                <a:lnTo>
                  <a:pt x="2451" y="1963"/>
                </a:lnTo>
                <a:lnTo>
                  <a:pt x="2451" y="1962"/>
                </a:lnTo>
                <a:lnTo>
                  <a:pt x="2451" y="1960"/>
                </a:lnTo>
                <a:lnTo>
                  <a:pt x="2450" y="1960"/>
                </a:lnTo>
                <a:lnTo>
                  <a:pt x="2448" y="1960"/>
                </a:lnTo>
                <a:lnTo>
                  <a:pt x="2447" y="1960"/>
                </a:lnTo>
                <a:lnTo>
                  <a:pt x="2447" y="1962"/>
                </a:lnTo>
                <a:lnTo>
                  <a:pt x="2445" y="1963"/>
                </a:lnTo>
                <a:lnTo>
                  <a:pt x="2444" y="1963"/>
                </a:lnTo>
                <a:lnTo>
                  <a:pt x="2444" y="1965"/>
                </a:lnTo>
                <a:lnTo>
                  <a:pt x="2443" y="1965"/>
                </a:lnTo>
                <a:lnTo>
                  <a:pt x="2441" y="1965"/>
                </a:lnTo>
                <a:lnTo>
                  <a:pt x="2441" y="1966"/>
                </a:lnTo>
                <a:lnTo>
                  <a:pt x="2440" y="1966"/>
                </a:lnTo>
                <a:lnTo>
                  <a:pt x="2438" y="1966"/>
                </a:lnTo>
                <a:lnTo>
                  <a:pt x="2437" y="1968"/>
                </a:lnTo>
                <a:lnTo>
                  <a:pt x="2435" y="1968"/>
                </a:lnTo>
                <a:lnTo>
                  <a:pt x="2434" y="1968"/>
                </a:lnTo>
                <a:lnTo>
                  <a:pt x="2434" y="1969"/>
                </a:lnTo>
                <a:lnTo>
                  <a:pt x="2432" y="1969"/>
                </a:lnTo>
                <a:lnTo>
                  <a:pt x="2432" y="1969"/>
                </a:lnTo>
                <a:lnTo>
                  <a:pt x="2431" y="1969"/>
                </a:lnTo>
                <a:lnTo>
                  <a:pt x="2431" y="1968"/>
                </a:lnTo>
                <a:lnTo>
                  <a:pt x="2432" y="1968"/>
                </a:lnTo>
                <a:lnTo>
                  <a:pt x="2432" y="1968"/>
                </a:lnTo>
                <a:lnTo>
                  <a:pt x="2432" y="1966"/>
                </a:lnTo>
                <a:lnTo>
                  <a:pt x="2434" y="1966"/>
                </a:lnTo>
                <a:lnTo>
                  <a:pt x="2435" y="1966"/>
                </a:lnTo>
                <a:lnTo>
                  <a:pt x="2435" y="1965"/>
                </a:lnTo>
                <a:lnTo>
                  <a:pt x="2437" y="1965"/>
                </a:lnTo>
                <a:lnTo>
                  <a:pt x="2437" y="1963"/>
                </a:lnTo>
                <a:lnTo>
                  <a:pt x="2435" y="1963"/>
                </a:lnTo>
                <a:lnTo>
                  <a:pt x="2434" y="1963"/>
                </a:lnTo>
                <a:lnTo>
                  <a:pt x="2432" y="1963"/>
                </a:lnTo>
                <a:lnTo>
                  <a:pt x="2432" y="1965"/>
                </a:lnTo>
                <a:lnTo>
                  <a:pt x="2432" y="1965"/>
                </a:lnTo>
                <a:lnTo>
                  <a:pt x="2432" y="1963"/>
                </a:lnTo>
                <a:lnTo>
                  <a:pt x="2431" y="1963"/>
                </a:lnTo>
                <a:lnTo>
                  <a:pt x="2431" y="1962"/>
                </a:lnTo>
                <a:lnTo>
                  <a:pt x="2432" y="1962"/>
                </a:lnTo>
                <a:lnTo>
                  <a:pt x="2432" y="1960"/>
                </a:lnTo>
                <a:lnTo>
                  <a:pt x="2432" y="1960"/>
                </a:lnTo>
                <a:lnTo>
                  <a:pt x="2432" y="1959"/>
                </a:lnTo>
                <a:lnTo>
                  <a:pt x="2432" y="1957"/>
                </a:lnTo>
                <a:lnTo>
                  <a:pt x="2434" y="1957"/>
                </a:lnTo>
                <a:lnTo>
                  <a:pt x="2434" y="1956"/>
                </a:lnTo>
                <a:lnTo>
                  <a:pt x="2432" y="1956"/>
                </a:lnTo>
                <a:lnTo>
                  <a:pt x="2432" y="1957"/>
                </a:lnTo>
                <a:lnTo>
                  <a:pt x="2432" y="1957"/>
                </a:lnTo>
                <a:lnTo>
                  <a:pt x="2432" y="1959"/>
                </a:lnTo>
                <a:lnTo>
                  <a:pt x="2431" y="1959"/>
                </a:lnTo>
                <a:lnTo>
                  <a:pt x="2431" y="1960"/>
                </a:lnTo>
                <a:lnTo>
                  <a:pt x="2431" y="1962"/>
                </a:lnTo>
                <a:lnTo>
                  <a:pt x="2430" y="1962"/>
                </a:lnTo>
                <a:lnTo>
                  <a:pt x="2430" y="1963"/>
                </a:lnTo>
                <a:lnTo>
                  <a:pt x="2428" y="1963"/>
                </a:lnTo>
                <a:lnTo>
                  <a:pt x="2428" y="1965"/>
                </a:lnTo>
                <a:lnTo>
                  <a:pt x="2428" y="1966"/>
                </a:lnTo>
                <a:lnTo>
                  <a:pt x="2428" y="1968"/>
                </a:lnTo>
                <a:lnTo>
                  <a:pt x="2427" y="1968"/>
                </a:lnTo>
                <a:lnTo>
                  <a:pt x="2427" y="1966"/>
                </a:lnTo>
                <a:lnTo>
                  <a:pt x="2425" y="1966"/>
                </a:lnTo>
                <a:lnTo>
                  <a:pt x="2425" y="1968"/>
                </a:lnTo>
                <a:lnTo>
                  <a:pt x="2424" y="1968"/>
                </a:lnTo>
                <a:lnTo>
                  <a:pt x="2424" y="1966"/>
                </a:lnTo>
                <a:lnTo>
                  <a:pt x="2424" y="1965"/>
                </a:lnTo>
                <a:lnTo>
                  <a:pt x="2424" y="1963"/>
                </a:lnTo>
                <a:lnTo>
                  <a:pt x="2425" y="1963"/>
                </a:lnTo>
                <a:lnTo>
                  <a:pt x="2425" y="1962"/>
                </a:lnTo>
                <a:lnTo>
                  <a:pt x="2427" y="1962"/>
                </a:lnTo>
                <a:lnTo>
                  <a:pt x="2427" y="1960"/>
                </a:lnTo>
                <a:lnTo>
                  <a:pt x="2425" y="1960"/>
                </a:lnTo>
                <a:lnTo>
                  <a:pt x="2425" y="1959"/>
                </a:lnTo>
                <a:lnTo>
                  <a:pt x="2427" y="1959"/>
                </a:lnTo>
                <a:lnTo>
                  <a:pt x="2427" y="1957"/>
                </a:lnTo>
                <a:lnTo>
                  <a:pt x="2428" y="1957"/>
                </a:lnTo>
                <a:lnTo>
                  <a:pt x="2430" y="1957"/>
                </a:lnTo>
                <a:lnTo>
                  <a:pt x="2430" y="1956"/>
                </a:lnTo>
                <a:lnTo>
                  <a:pt x="2430" y="1955"/>
                </a:lnTo>
                <a:lnTo>
                  <a:pt x="2431" y="1955"/>
                </a:lnTo>
                <a:lnTo>
                  <a:pt x="2430" y="1955"/>
                </a:lnTo>
                <a:lnTo>
                  <a:pt x="2430" y="1955"/>
                </a:lnTo>
                <a:lnTo>
                  <a:pt x="2428" y="1955"/>
                </a:lnTo>
                <a:lnTo>
                  <a:pt x="2428" y="1956"/>
                </a:lnTo>
                <a:lnTo>
                  <a:pt x="2427" y="1956"/>
                </a:lnTo>
                <a:lnTo>
                  <a:pt x="2425" y="1956"/>
                </a:lnTo>
                <a:lnTo>
                  <a:pt x="2425" y="1957"/>
                </a:lnTo>
                <a:lnTo>
                  <a:pt x="2424" y="1957"/>
                </a:lnTo>
                <a:lnTo>
                  <a:pt x="2424" y="1959"/>
                </a:lnTo>
                <a:lnTo>
                  <a:pt x="2422" y="1959"/>
                </a:lnTo>
                <a:lnTo>
                  <a:pt x="2422" y="1960"/>
                </a:lnTo>
                <a:lnTo>
                  <a:pt x="2421" y="1960"/>
                </a:lnTo>
                <a:lnTo>
                  <a:pt x="2419" y="1960"/>
                </a:lnTo>
                <a:lnTo>
                  <a:pt x="2419" y="1962"/>
                </a:lnTo>
                <a:lnTo>
                  <a:pt x="2418" y="1962"/>
                </a:lnTo>
                <a:lnTo>
                  <a:pt x="2417" y="1962"/>
                </a:lnTo>
                <a:lnTo>
                  <a:pt x="2417" y="1963"/>
                </a:lnTo>
                <a:lnTo>
                  <a:pt x="2415" y="1963"/>
                </a:lnTo>
                <a:lnTo>
                  <a:pt x="2414" y="1963"/>
                </a:lnTo>
                <a:lnTo>
                  <a:pt x="2414" y="1965"/>
                </a:lnTo>
                <a:lnTo>
                  <a:pt x="2412" y="1965"/>
                </a:lnTo>
                <a:lnTo>
                  <a:pt x="2412" y="1966"/>
                </a:lnTo>
                <a:lnTo>
                  <a:pt x="2411" y="1966"/>
                </a:lnTo>
                <a:lnTo>
                  <a:pt x="2409" y="1966"/>
                </a:lnTo>
                <a:lnTo>
                  <a:pt x="2408" y="1966"/>
                </a:lnTo>
                <a:lnTo>
                  <a:pt x="2406" y="1966"/>
                </a:lnTo>
                <a:lnTo>
                  <a:pt x="2405" y="1966"/>
                </a:lnTo>
                <a:lnTo>
                  <a:pt x="2403" y="1968"/>
                </a:lnTo>
                <a:lnTo>
                  <a:pt x="2403" y="1966"/>
                </a:lnTo>
                <a:lnTo>
                  <a:pt x="2403" y="1965"/>
                </a:lnTo>
                <a:lnTo>
                  <a:pt x="2403" y="1963"/>
                </a:lnTo>
                <a:lnTo>
                  <a:pt x="2403" y="1962"/>
                </a:lnTo>
                <a:lnTo>
                  <a:pt x="2405" y="1962"/>
                </a:lnTo>
                <a:lnTo>
                  <a:pt x="2405" y="1960"/>
                </a:lnTo>
                <a:lnTo>
                  <a:pt x="2406" y="1960"/>
                </a:lnTo>
                <a:lnTo>
                  <a:pt x="2406" y="1959"/>
                </a:lnTo>
                <a:lnTo>
                  <a:pt x="2408" y="1959"/>
                </a:lnTo>
                <a:lnTo>
                  <a:pt x="2408" y="1957"/>
                </a:lnTo>
                <a:lnTo>
                  <a:pt x="2409" y="1957"/>
                </a:lnTo>
                <a:lnTo>
                  <a:pt x="2409" y="1956"/>
                </a:lnTo>
                <a:lnTo>
                  <a:pt x="2411" y="1956"/>
                </a:lnTo>
                <a:lnTo>
                  <a:pt x="2412" y="1956"/>
                </a:lnTo>
                <a:lnTo>
                  <a:pt x="2412" y="1955"/>
                </a:lnTo>
                <a:lnTo>
                  <a:pt x="2412" y="1955"/>
                </a:lnTo>
                <a:lnTo>
                  <a:pt x="2414" y="1955"/>
                </a:lnTo>
                <a:lnTo>
                  <a:pt x="2415" y="1955"/>
                </a:lnTo>
                <a:lnTo>
                  <a:pt x="2415" y="1953"/>
                </a:lnTo>
                <a:lnTo>
                  <a:pt x="2417" y="1953"/>
                </a:lnTo>
                <a:lnTo>
                  <a:pt x="2417" y="1952"/>
                </a:lnTo>
                <a:lnTo>
                  <a:pt x="2418" y="1952"/>
                </a:lnTo>
                <a:lnTo>
                  <a:pt x="2418" y="1950"/>
                </a:lnTo>
                <a:lnTo>
                  <a:pt x="2418" y="1949"/>
                </a:lnTo>
                <a:lnTo>
                  <a:pt x="2419" y="1949"/>
                </a:lnTo>
                <a:lnTo>
                  <a:pt x="2421" y="1949"/>
                </a:lnTo>
                <a:lnTo>
                  <a:pt x="2421" y="1947"/>
                </a:lnTo>
                <a:lnTo>
                  <a:pt x="2419" y="1947"/>
                </a:lnTo>
                <a:lnTo>
                  <a:pt x="2419" y="1946"/>
                </a:lnTo>
                <a:lnTo>
                  <a:pt x="2419" y="1944"/>
                </a:lnTo>
                <a:lnTo>
                  <a:pt x="2419" y="1943"/>
                </a:lnTo>
                <a:lnTo>
                  <a:pt x="2419" y="1942"/>
                </a:lnTo>
                <a:lnTo>
                  <a:pt x="2418" y="1943"/>
                </a:lnTo>
                <a:lnTo>
                  <a:pt x="2418" y="1944"/>
                </a:lnTo>
                <a:lnTo>
                  <a:pt x="2418" y="1946"/>
                </a:lnTo>
                <a:lnTo>
                  <a:pt x="2417" y="1946"/>
                </a:lnTo>
                <a:lnTo>
                  <a:pt x="2417" y="1947"/>
                </a:lnTo>
                <a:lnTo>
                  <a:pt x="2415" y="1947"/>
                </a:lnTo>
                <a:lnTo>
                  <a:pt x="2415" y="1949"/>
                </a:lnTo>
                <a:lnTo>
                  <a:pt x="2415" y="1950"/>
                </a:lnTo>
                <a:lnTo>
                  <a:pt x="2414" y="1950"/>
                </a:lnTo>
                <a:lnTo>
                  <a:pt x="2414" y="1949"/>
                </a:lnTo>
                <a:lnTo>
                  <a:pt x="2412" y="1949"/>
                </a:lnTo>
                <a:lnTo>
                  <a:pt x="2412" y="1950"/>
                </a:lnTo>
                <a:lnTo>
                  <a:pt x="2412" y="1952"/>
                </a:lnTo>
                <a:lnTo>
                  <a:pt x="2411" y="1952"/>
                </a:lnTo>
                <a:lnTo>
                  <a:pt x="2409" y="1952"/>
                </a:lnTo>
                <a:lnTo>
                  <a:pt x="2408" y="1952"/>
                </a:lnTo>
                <a:lnTo>
                  <a:pt x="2408" y="1950"/>
                </a:lnTo>
                <a:lnTo>
                  <a:pt x="2408" y="1949"/>
                </a:lnTo>
                <a:lnTo>
                  <a:pt x="2406" y="1949"/>
                </a:lnTo>
                <a:lnTo>
                  <a:pt x="2406" y="1950"/>
                </a:lnTo>
                <a:lnTo>
                  <a:pt x="2406" y="1952"/>
                </a:lnTo>
                <a:lnTo>
                  <a:pt x="2406" y="1953"/>
                </a:lnTo>
                <a:lnTo>
                  <a:pt x="2405" y="1953"/>
                </a:lnTo>
                <a:lnTo>
                  <a:pt x="2405" y="1955"/>
                </a:lnTo>
                <a:lnTo>
                  <a:pt x="2403" y="1955"/>
                </a:lnTo>
                <a:lnTo>
                  <a:pt x="2402" y="1955"/>
                </a:lnTo>
                <a:lnTo>
                  <a:pt x="2401" y="1955"/>
                </a:lnTo>
                <a:lnTo>
                  <a:pt x="2399" y="1955"/>
                </a:lnTo>
                <a:lnTo>
                  <a:pt x="2399" y="1953"/>
                </a:lnTo>
                <a:lnTo>
                  <a:pt x="2399" y="1952"/>
                </a:lnTo>
                <a:lnTo>
                  <a:pt x="2399" y="1950"/>
                </a:lnTo>
                <a:lnTo>
                  <a:pt x="2399" y="1949"/>
                </a:lnTo>
                <a:lnTo>
                  <a:pt x="2401" y="1949"/>
                </a:lnTo>
                <a:lnTo>
                  <a:pt x="2401" y="1947"/>
                </a:lnTo>
                <a:lnTo>
                  <a:pt x="2401" y="1946"/>
                </a:lnTo>
                <a:lnTo>
                  <a:pt x="2399" y="1946"/>
                </a:lnTo>
                <a:lnTo>
                  <a:pt x="2399" y="1947"/>
                </a:lnTo>
                <a:lnTo>
                  <a:pt x="2398" y="1947"/>
                </a:lnTo>
                <a:lnTo>
                  <a:pt x="2398" y="1949"/>
                </a:lnTo>
                <a:lnTo>
                  <a:pt x="2398" y="1950"/>
                </a:lnTo>
                <a:lnTo>
                  <a:pt x="2398" y="1952"/>
                </a:lnTo>
                <a:lnTo>
                  <a:pt x="2398" y="1953"/>
                </a:lnTo>
                <a:lnTo>
                  <a:pt x="2396" y="1953"/>
                </a:lnTo>
                <a:lnTo>
                  <a:pt x="2396" y="1955"/>
                </a:lnTo>
                <a:lnTo>
                  <a:pt x="2395" y="1955"/>
                </a:lnTo>
                <a:lnTo>
                  <a:pt x="2395" y="1955"/>
                </a:lnTo>
                <a:lnTo>
                  <a:pt x="2395" y="1956"/>
                </a:lnTo>
                <a:lnTo>
                  <a:pt x="2393" y="1956"/>
                </a:lnTo>
                <a:lnTo>
                  <a:pt x="2393" y="1957"/>
                </a:lnTo>
                <a:lnTo>
                  <a:pt x="2392" y="1957"/>
                </a:lnTo>
                <a:lnTo>
                  <a:pt x="2390" y="1957"/>
                </a:lnTo>
                <a:lnTo>
                  <a:pt x="2389" y="1957"/>
                </a:lnTo>
                <a:lnTo>
                  <a:pt x="2389" y="1959"/>
                </a:lnTo>
                <a:lnTo>
                  <a:pt x="2388" y="1959"/>
                </a:lnTo>
                <a:lnTo>
                  <a:pt x="2388" y="1957"/>
                </a:lnTo>
                <a:lnTo>
                  <a:pt x="2386" y="1957"/>
                </a:lnTo>
                <a:lnTo>
                  <a:pt x="2385" y="1957"/>
                </a:lnTo>
                <a:lnTo>
                  <a:pt x="2385" y="1956"/>
                </a:lnTo>
                <a:lnTo>
                  <a:pt x="2383" y="1956"/>
                </a:lnTo>
                <a:lnTo>
                  <a:pt x="2383" y="1957"/>
                </a:lnTo>
                <a:lnTo>
                  <a:pt x="2382" y="1956"/>
                </a:lnTo>
                <a:lnTo>
                  <a:pt x="2380" y="1956"/>
                </a:lnTo>
                <a:lnTo>
                  <a:pt x="2379" y="1956"/>
                </a:lnTo>
                <a:lnTo>
                  <a:pt x="2379" y="1957"/>
                </a:lnTo>
                <a:lnTo>
                  <a:pt x="2377" y="1957"/>
                </a:lnTo>
                <a:lnTo>
                  <a:pt x="2376" y="1957"/>
                </a:lnTo>
                <a:lnTo>
                  <a:pt x="2375" y="1957"/>
                </a:lnTo>
                <a:lnTo>
                  <a:pt x="2375" y="1956"/>
                </a:lnTo>
                <a:lnTo>
                  <a:pt x="2375" y="1955"/>
                </a:lnTo>
                <a:lnTo>
                  <a:pt x="2375" y="1955"/>
                </a:lnTo>
                <a:lnTo>
                  <a:pt x="2373" y="1955"/>
                </a:lnTo>
                <a:lnTo>
                  <a:pt x="2373" y="1953"/>
                </a:lnTo>
                <a:lnTo>
                  <a:pt x="2372" y="1952"/>
                </a:lnTo>
                <a:lnTo>
                  <a:pt x="2372" y="1950"/>
                </a:lnTo>
                <a:lnTo>
                  <a:pt x="2373" y="1950"/>
                </a:lnTo>
                <a:lnTo>
                  <a:pt x="2375" y="1950"/>
                </a:lnTo>
                <a:lnTo>
                  <a:pt x="2375" y="1952"/>
                </a:lnTo>
                <a:lnTo>
                  <a:pt x="2376" y="1952"/>
                </a:lnTo>
                <a:lnTo>
                  <a:pt x="2376" y="1953"/>
                </a:lnTo>
                <a:lnTo>
                  <a:pt x="2377" y="1953"/>
                </a:lnTo>
                <a:lnTo>
                  <a:pt x="2377" y="1952"/>
                </a:lnTo>
                <a:lnTo>
                  <a:pt x="2376" y="1952"/>
                </a:lnTo>
                <a:lnTo>
                  <a:pt x="2376" y="1950"/>
                </a:lnTo>
                <a:lnTo>
                  <a:pt x="2377" y="1950"/>
                </a:lnTo>
                <a:lnTo>
                  <a:pt x="2377" y="1949"/>
                </a:lnTo>
                <a:lnTo>
                  <a:pt x="2379" y="1949"/>
                </a:lnTo>
                <a:lnTo>
                  <a:pt x="2379" y="1947"/>
                </a:lnTo>
                <a:lnTo>
                  <a:pt x="2380" y="1947"/>
                </a:lnTo>
                <a:lnTo>
                  <a:pt x="2380" y="1949"/>
                </a:lnTo>
                <a:lnTo>
                  <a:pt x="2380" y="1950"/>
                </a:lnTo>
                <a:lnTo>
                  <a:pt x="2380" y="1952"/>
                </a:lnTo>
                <a:lnTo>
                  <a:pt x="2382" y="1952"/>
                </a:lnTo>
                <a:lnTo>
                  <a:pt x="2382" y="1950"/>
                </a:lnTo>
                <a:lnTo>
                  <a:pt x="2382" y="1949"/>
                </a:lnTo>
                <a:lnTo>
                  <a:pt x="2383" y="1949"/>
                </a:lnTo>
                <a:lnTo>
                  <a:pt x="2385" y="1949"/>
                </a:lnTo>
                <a:lnTo>
                  <a:pt x="2385" y="1950"/>
                </a:lnTo>
                <a:lnTo>
                  <a:pt x="2386" y="1950"/>
                </a:lnTo>
                <a:lnTo>
                  <a:pt x="2386" y="1949"/>
                </a:lnTo>
                <a:lnTo>
                  <a:pt x="2386" y="1947"/>
                </a:lnTo>
                <a:lnTo>
                  <a:pt x="2385" y="1947"/>
                </a:lnTo>
                <a:lnTo>
                  <a:pt x="2383" y="1947"/>
                </a:lnTo>
                <a:lnTo>
                  <a:pt x="2383" y="1946"/>
                </a:lnTo>
                <a:lnTo>
                  <a:pt x="2385" y="1946"/>
                </a:lnTo>
                <a:lnTo>
                  <a:pt x="2386" y="1946"/>
                </a:lnTo>
                <a:lnTo>
                  <a:pt x="2388" y="1946"/>
                </a:lnTo>
                <a:lnTo>
                  <a:pt x="2389" y="1946"/>
                </a:lnTo>
                <a:lnTo>
                  <a:pt x="2390" y="1946"/>
                </a:lnTo>
                <a:lnTo>
                  <a:pt x="2392" y="1946"/>
                </a:lnTo>
                <a:lnTo>
                  <a:pt x="2392" y="1944"/>
                </a:lnTo>
                <a:lnTo>
                  <a:pt x="2393" y="1944"/>
                </a:lnTo>
                <a:lnTo>
                  <a:pt x="2395" y="1944"/>
                </a:lnTo>
                <a:lnTo>
                  <a:pt x="2395" y="1943"/>
                </a:lnTo>
                <a:lnTo>
                  <a:pt x="2396" y="1943"/>
                </a:lnTo>
                <a:lnTo>
                  <a:pt x="2398" y="1943"/>
                </a:lnTo>
                <a:lnTo>
                  <a:pt x="2398" y="1943"/>
                </a:lnTo>
                <a:lnTo>
                  <a:pt x="2399" y="1943"/>
                </a:lnTo>
                <a:lnTo>
                  <a:pt x="2399" y="1942"/>
                </a:lnTo>
                <a:lnTo>
                  <a:pt x="2401" y="1942"/>
                </a:lnTo>
                <a:lnTo>
                  <a:pt x="2401" y="1940"/>
                </a:lnTo>
                <a:lnTo>
                  <a:pt x="2402" y="1940"/>
                </a:lnTo>
                <a:lnTo>
                  <a:pt x="2402" y="1939"/>
                </a:lnTo>
                <a:lnTo>
                  <a:pt x="2403" y="1939"/>
                </a:lnTo>
                <a:lnTo>
                  <a:pt x="2405" y="1939"/>
                </a:lnTo>
                <a:lnTo>
                  <a:pt x="2405" y="1937"/>
                </a:lnTo>
                <a:lnTo>
                  <a:pt x="2405" y="1936"/>
                </a:lnTo>
                <a:lnTo>
                  <a:pt x="2405" y="1934"/>
                </a:lnTo>
                <a:lnTo>
                  <a:pt x="2406" y="1934"/>
                </a:lnTo>
                <a:lnTo>
                  <a:pt x="2408" y="1934"/>
                </a:lnTo>
                <a:lnTo>
                  <a:pt x="2408" y="1933"/>
                </a:lnTo>
                <a:lnTo>
                  <a:pt x="2409" y="1933"/>
                </a:lnTo>
                <a:lnTo>
                  <a:pt x="2411" y="1933"/>
                </a:lnTo>
                <a:lnTo>
                  <a:pt x="2411" y="1934"/>
                </a:lnTo>
                <a:lnTo>
                  <a:pt x="2412" y="1934"/>
                </a:lnTo>
                <a:lnTo>
                  <a:pt x="2414" y="1934"/>
                </a:lnTo>
                <a:lnTo>
                  <a:pt x="2414" y="1936"/>
                </a:lnTo>
                <a:lnTo>
                  <a:pt x="2415" y="1936"/>
                </a:lnTo>
                <a:lnTo>
                  <a:pt x="2417" y="1936"/>
                </a:lnTo>
                <a:lnTo>
                  <a:pt x="2417" y="1937"/>
                </a:lnTo>
                <a:lnTo>
                  <a:pt x="2418" y="1937"/>
                </a:lnTo>
                <a:lnTo>
                  <a:pt x="2419" y="1937"/>
                </a:lnTo>
                <a:lnTo>
                  <a:pt x="2419" y="1936"/>
                </a:lnTo>
                <a:lnTo>
                  <a:pt x="2418" y="1936"/>
                </a:lnTo>
                <a:lnTo>
                  <a:pt x="2417" y="1936"/>
                </a:lnTo>
                <a:lnTo>
                  <a:pt x="2417" y="1934"/>
                </a:lnTo>
                <a:lnTo>
                  <a:pt x="2415" y="1934"/>
                </a:lnTo>
                <a:lnTo>
                  <a:pt x="2415" y="1933"/>
                </a:lnTo>
                <a:lnTo>
                  <a:pt x="2414" y="1933"/>
                </a:lnTo>
                <a:lnTo>
                  <a:pt x="2412" y="1933"/>
                </a:lnTo>
                <a:lnTo>
                  <a:pt x="2412" y="1931"/>
                </a:lnTo>
                <a:lnTo>
                  <a:pt x="2411" y="1931"/>
                </a:lnTo>
                <a:lnTo>
                  <a:pt x="2411" y="1930"/>
                </a:lnTo>
                <a:lnTo>
                  <a:pt x="2409" y="1930"/>
                </a:lnTo>
                <a:lnTo>
                  <a:pt x="2408" y="1930"/>
                </a:lnTo>
                <a:lnTo>
                  <a:pt x="2408" y="1928"/>
                </a:lnTo>
                <a:lnTo>
                  <a:pt x="2406" y="1930"/>
                </a:lnTo>
                <a:lnTo>
                  <a:pt x="2406" y="1928"/>
                </a:lnTo>
                <a:lnTo>
                  <a:pt x="2405" y="1928"/>
                </a:lnTo>
                <a:lnTo>
                  <a:pt x="2403" y="1928"/>
                </a:lnTo>
                <a:lnTo>
                  <a:pt x="2403" y="1930"/>
                </a:lnTo>
                <a:lnTo>
                  <a:pt x="2403" y="1931"/>
                </a:lnTo>
                <a:lnTo>
                  <a:pt x="2403" y="1933"/>
                </a:lnTo>
                <a:lnTo>
                  <a:pt x="2402" y="1933"/>
                </a:lnTo>
                <a:lnTo>
                  <a:pt x="2402" y="1934"/>
                </a:lnTo>
                <a:lnTo>
                  <a:pt x="2401" y="1934"/>
                </a:lnTo>
                <a:lnTo>
                  <a:pt x="2401" y="1936"/>
                </a:lnTo>
                <a:lnTo>
                  <a:pt x="2399" y="1936"/>
                </a:lnTo>
                <a:lnTo>
                  <a:pt x="2399" y="1937"/>
                </a:lnTo>
                <a:lnTo>
                  <a:pt x="2398" y="1937"/>
                </a:lnTo>
                <a:lnTo>
                  <a:pt x="2398" y="1937"/>
                </a:lnTo>
                <a:lnTo>
                  <a:pt x="2396" y="1939"/>
                </a:lnTo>
                <a:lnTo>
                  <a:pt x="2395" y="1939"/>
                </a:lnTo>
                <a:lnTo>
                  <a:pt x="2393" y="1939"/>
                </a:lnTo>
                <a:lnTo>
                  <a:pt x="2393" y="1937"/>
                </a:lnTo>
                <a:lnTo>
                  <a:pt x="2395" y="1937"/>
                </a:lnTo>
                <a:lnTo>
                  <a:pt x="2395" y="1936"/>
                </a:lnTo>
                <a:lnTo>
                  <a:pt x="2396" y="1936"/>
                </a:lnTo>
                <a:lnTo>
                  <a:pt x="2396" y="1934"/>
                </a:lnTo>
                <a:lnTo>
                  <a:pt x="2395" y="1934"/>
                </a:lnTo>
                <a:lnTo>
                  <a:pt x="2395" y="1936"/>
                </a:lnTo>
                <a:lnTo>
                  <a:pt x="2393" y="1936"/>
                </a:lnTo>
                <a:lnTo>
                  <a:pt x="2392" y="1936"/>
                </a:lnTo>
                <a:lnTo>
                  <a:pt x="2392" y="1937"/>
                </a:lnTo>
                <a:lnTo>
                  <a:pt x="2390" y="1937"/>
                </a:lnTo>
                <a:lnTo>
                  <a:pt x="2390" y="1939"/>
                </a:lnTo>
                <a:lnTo>
                  <a:pt x="2389" y="1939"/>
                </a:lnTo>
                <a:lnTo>
                  <a:pt x="2388" y="1939"/>
                </a:lnTo>
                <a:lnTo>
                  <a:pt x="2386" y="1939"/>
                </a:lnTo>
                <a:lnTo>
                  <a:pt x="2385" y="1939"/>
                </a:lnTo>
                <a:lnTo>
                  <a:pt x="2383" y="1939"/>
                </a:lnTo>
                <a:lnTo>
                  <a:pt x="2382" y="1937"/>
                </a:lnTo>
                <a:lnTo>
                  <a:pt x="2382" y="1936"/>
                </a:lnTo>
                <a:lnTo>
                  <a:pt x="2383" y="1936"/>
                </a:lnTo>
                <a:lnTo>
                  <a:pt x="2383" y="1934"/>
                </a:lnTo>
                <a:lnTo>
                  <a:pt x="2382" y="1934"/>
                </a:lnTo>
                <a:lnTo>
                  <a:pt x="2382" y="1933"/>
                </a:lnTo>
                <a:lnTo>
                  <a:pt x="2380" y="1933"/>
                </a:lnTo>
                <a:lnTo>
                  <a:pt x="2379" y="1933"/>
                </a:lnTo>
                <a:lnTo>
                  <a:pt x="2379" y="1934"/>
                </a:lnTo>
                <a:lnTo>
                  <a:pt x="2379" y="1936"/>
                </a:lnTo>
                <a:lnTo>
                  <a:pt x="2377" y="1936"/>
                </a:lnTo>
                <a:lnTo>
                  <a:pt x="2377" y="1937"/>
                </a:lnTo>
                <a:lnTo>
                  <a:pt x="2377" y="1939"/>
                </a:lnTo>
                <a:lnTo>
                  <a:pt x="2376" y="1939"/>
                </a:lnTo>
                <a:lnTo>
                  <a:pt x="2376" y="1937"/>
                </a:lnTo>
                <a:lnTo>
                  <a:pt x="2376" y="1936"/>
                </a:lnTo>
                <a:lnTo>
                  <a:pt x="2376" y="1934"/>
                </a:lnTo>
                <a:lnTo>
                  <a:pt x="2376" y="1933"/>
                </a:lnTo>
                <a:lnTo>
                  <a:pt x="2377" y="1933"/>
                </a:lnTo>
                <a:lnTo>
                  <a:pt x="2377" y="1931"/>
                </a:lnTo>
                <a:lnTo>
                  <a:pt x="2377" y="1930"/>
                </a:lnTo>
                <a:lnTo>
                  <a:pt x="2377" y="1928"/>
                </a:lnTo>
                <a:lnTo>
                  <a:pt x="2377" y="1927"/>
                </a:lnTo>
                <a:lnTo>
                  <a:pt x="2376" y="1927"/>
                </a:lnTo>
                <a:lnTo>
                  <a:pt x="2376" y="1928"/>
                </a:lnTo>
                <a:lnTo>
                  <a:pt x="2375" y="1930"/>
                </a:lnTo>
                <a:lnTo>
                  <a:pt x="2375" y="1931"/>
                </a:lnTo>
                <a:lnTo>
                  <a:pt x="2373" y="1931"/>
                </a:lnTo>
                <a:lnTo>
                  <a:pt x="2373" y="1930"/>
                </a:lnTo>
                <a:lnTo>
                  <a:pt x="2372" y="1930"/>
                </a:lnTo>
                <a:lnTo>
                  <a:pt x="2372" y="1928"/>
                </a:lnTo>
                <a:lnTo>
                  <a:pt x="2372" y="1927"/>
                </a:lnTo>
                <a:lnTo>
                  <a:pt x="2372" y="1926"/>
                </a:lnTo>
                <a:lnTo>
                  <a:pt x="2370" y="1926"/>
                </a:lnTo>
                <a:lnTo>
                  <a:pt x="2370" y="1924"/>
                </a:lnTo>
                <a:lnTo>
                  <a:pt x="2369" y="1924"/>
                </a:lnTo>
                <a:lnTo>
                  <a:pt x="2369" y="1923"/>
                </a:lnTo>
                <a:lnTo>
                  <a:pt x="2369" y="1921"/>
                </a:lnTo>
                <a:lnTo>
                  <a:pt x="2369" y="1920"/>
                </a:lnTo>
                <a:lnTo>
                  <a:pt x="2367" y="1920"/>
                </a:lnTo>
                <a:lnTo>
                  <a:pt x="2367" y="1920"/>
                </a:lnTo>
                <a:lnTo>
                  <a:pt x="2367" y="1918"/>
                </a:lnTo>
                <a:lnTo>
                  <a:pt x="2369" y="1918"/>
                </a:lnTo>
                <a:lnTo>
                  <a:pt x="2369" y="1920"/>
                </a:lnTo>
                <a:lnTo>
                  <a:pt x="2370" y="1920"/>
                </a:lnTo>
                <a:lnTo>
                  <a:pt x="2370" y="1920"/>
                </a:lnTo>
                <a:lnTo>
                  <a:pt x="2372" y="1920"/>
                </a:lnTo>
                <a:lnTo>
                  <a:pt x="2373" y="1920"/>
                </a:lnTo>
                <a:lnTo>
                  <a:pt x="2375" y="1920"/>
                </a:lnTo>
                <a:lnTo>
                  <a:pt x="2376" y="1921"/>
                </a:lnTo>
                <a:lnTo>
                  <a:pt x="2377" y="1921"/>
                </a:lnTo>
                <a:lnTo>
                  <a:pt x="2379" y="1921"/>
                </a:lnTo>
                <a:lnTo>
                  <a:pt x="2380" y="1921"/>
                </a:lnTo>
                <a:lnTo>
                  <a:pt x="2380" y="1920"/>
                </a:lnTo>
                <a:lnTo>
                  <a:pt x="2382" y="1920"/>
                </a:lnTo>
                <a:lnTo>
                  <a:pt x="2382" y="1920"/>
                </a:lnTo>
                <a:lnTo>
                  <a:pt x="2380" y="1920"/>
                </a:lnTo>
                <a:lnTo>
                  <a:pt x="2380" y="1920"/>
                </a:lnTo>
                <a:lnTo>
                  <a:pt x="2379" y="1920"/>
                </a:lnTo>
                <a:lnTo>
                  <a:pt x="2379" y="1920"/>
                </a:lnTo>
                <a:lnTo>
                  <a:pt x="2379" y="1918"/>
                </a:lnTo>
                <a:lnTo>
                  <a:pt x="2377" y="1918"/>
                </a:lnTo>
                <a:lnTo>
                  <a:pt x="2376" y="1918"/>
                </a:lnTo>
                <a:lnTo>
                  <a:pt x="2375" y="1918"/>
                </a:lnTo>
                <a:lnTo>
                  <a:pt x="2375" y="1920"/>
                </a:lnTo>
                <a:lnTo>
                  <a:pt x="2373" y="1920"/>
                </a:lnTo>
                <a:lnTo>
                  <a:pt x="2373" y="1918"/>
                </a:lnTo>
                <a:lnTo>
                  <a:pt x="2372" y="1918"/>
                </a:lnTo>
                <a:lnTo>
                  <a:pt x="2372" y="1917"/>
                </a:lnTo>
                <a:lnTo>
                  <a:pt x="2370" y="1917"/>
                </a:lnTo>
                <a:lnTo>
                  <a:pt x="2370" y="1915"/>
                </a:lnTo>
                <a:lnTo>
                  <a:pt x="2372" y="1915"/>
                </a:lnTo>
                <a:lnTo>
                  <a:pt x="2372" y="1914"/>
                </a:lnTo>
                <a:lnTo>
                  <a:pt x="2372" y="1913"/>
                </a:lnTo>
                <a:lnTo>
                  <a:pt x="2372" y="1911"/>
                </a:lnTo>
                <a:lnTo>
                  <a:pt x="2372" y="1910"/>
                </a:lnTo>
                <a:lnTo>
                  <a:pt x="2373" y="1910"/>
                </a:lnTo>
                <a:lnTo>
                  <a:pt x="2373" y="1908"/>
                </a:lnTo>
                <a:lnTo>
                  <a:pt x="2373" y="1907"/>
                </a:lnTo>
                <a:lnTo>
                  <a:pt x="2373" y="1905"/>
                </a:lnTo>
                <a:lnTo>
                  <a:pt x="2375" y="1905"/>
                </a:lnTo>
                <a:lnTo>
                  <a:pt x="2375" y="1907"/>
                </a:lnTo>
                <a:lnTo>
                  <a:pt x="2376" y="1907"/>
                </a:lnTo>
                <a:lnTo>
                  <a:pt x="2377" y="1907"/>
                </a:lnTo>
                <a:lnTo>
                  <a:pt x="2377" y="1908"/>
                </a:lnTo>
                <a:lnTo>
                  <a:pt x="2379" y="1908"/>
                </a:lnTo>
                <a:lnTo>
                  <a:pt x="2379" y="1907"/>
                </a:lnTo>
                <a:lnTo>
                  <a:pt x="2380" y="1907"/>
                </a:lnTo>
                <a:lnTo>
                  <a:pt x="2380" y="1908"/>
                </a:lnTo>
                <a:lnTo>
                  <a:pt x="2382" y="1908"/>
                </a:lnTo>
                <a:lnTo>
                  <a:pt x="2383" y="1910"/>
                </a:lnTo>
                <a:lnTo>
                  <a:pt x="2385" y="1910"/>
                </a:lnTo>
                <a:lnTo>
                  <a:pt x="2386" y="1911"/>
                </a:lnTo>
                <a:lnTo>
                  <a:pt x="2388" y="1911"/>
                </a:lnTo>
                <a:lnTo>
                  <a:pt x="2388" y="1910"/>
                </a:lnTo>
                <a:lnTo>
                  <a:pt x="2386" y="1910"/>
                </a:lnTo>
                <a:lnTo>
                  <a:pt x="2385" y="1910"/>
                </a:lnTo>
                <a:lnTo>
                  <a:pt x="2385" y="1908"/>
                </a:lnTo>
                <a:lnTo>
                  <a:pt x="2383" y="1908"/>
                </a:lnTo>
                <a:lnTo>
                  <a:pt x="2382" y="1908"/>
                </a:lnTo>
                <a:lnTo>
                  <a:pt x="2382" y="1907"/>
                </a:lnTo>
                <a:lnTo>
                  <a:pt x="2382" y="1905"/>
                </a:lnTo>
                <a:lnTo>
                  <a:pt x="2380" y="1905"/>
                </a:lnTo>
                <a:lnTo>
                  <a:pt x="2380" y="1904"/>
                </a:lnTo>
                <a:lnTo>
                  <a:pt x="2379" y="1904"/>
                </a:lnTo>
                <a:lnTo>
                  <a:pt x="2377" y="1904"/>
                </a:lnTo>
                <a:lnTo>
                  <a:pt x="2376" y="1904"/>
                </a:lnTo>
                <a:lnTo>
                  <a:pt x="2375" y="1904"/>
                </a:lnTo>
                <a:lnTo>
                  <a:pt x="2375" y="1902"/>
                </a:lnTo>
                <a:lnTo>
                  <a:pt x="2375" y="1901"/>
                </a:lnTo>
                <a:lnTo>
                  <a:pt x="2375" y="1900"/>
                </a:lnTo>
                <a:lnTo>
                  <a:pt x="2376" y="1900"/>
                </a:lnTo>
                <a:lnTo>
                  <a:pt x="2376" y="1898"/>
                </a:lnTo>
                <a:lnTo>
                  <a:pt x="2377" y="1898"/>
                </a:lnTo>
                <a:lnTo>
                  <a:pt x="2379" y="1898"/>
                </a:lnTo>
                <a:lnTo>
                  <a:pt x="2380" y="1898"/>
                </a:lnTo>
                <a:lnTo>
                  <a:pt x="2382" y="1898"/>
                </a:lnTo>
                <a:lnTo>
                  <a:pt x="2383" y="1898"/>
                </a:lnTo>
                <a:lnTo>
                  <a:pt x="2385" y="1898"/>
                </a:lnTo>
                <a:lnTo>
                  <a:pt x="2386" y="1898"/>
                </a:lnTo>
                <a:lnTo>
                  <a:pt x="2388" y="1898"/>
                </a:lnTo>
                <a:lnTo>
                  <a:pt x="2389" y="1898"/>
                </a:lnTo>
                <a:lnTo>
                  <a:pt x="2390" y="1898"/>
                </a:lnTo>
                <a:lnTo>
                  <a:pt x="2392" y="1898"/>
                </a:lnTo>
                <a:lnTo>
                  <a:pt x="2393" y="1898"/>
                </a:lnTo>
                <a:lnTo>
                  <a:pt x="2395" y="1898"/>
                </a:lnTo>
                <a:lnTo>
                  <a:pt x="2395" y="1897"/>
                </a:lnTo>
                <a:lnTo>
                  <a:pt x="2396" y="1897"/>
                </a:lnTo>
                <a:lnTo>
                  <a:pt x="2398" y="1897"/>
                </a:lnTo>
                <a:lnTo>
                  <a:pt x="2398" y="1898"/>
                </a:lnTo>
                <a:lnTo>
                  <a:pt x="2398" y="1897"/>
                </a:lnTo>
                <a:lnTo>
                  <a:pt x="2398" y="1898"/>
                </a:lnTo>
                <a:lnTo>
                  <a:pt x="2399" y="1898"/>
                </a:lnTo>
                <a:lnTo>
                  <a:pt x="2401" y="1898"/>
                </a:lnTo>
                <a:lnTo>
                  <a:pt x="2402" y="1898"/>
                </a:lnTo>
                <a:lnTo>
                  <a:pt x="2403" y="1898"/>
                </a:lnTo>
                <a:lnTo>
                  <a:pt x="2405" y="1898"/>
                </a:lnTo>
                <a:lnTo>
                  <a:pt x="2405" y="1897"/>
                </a:lnTo>
                <a:lnTo>
                  <a:pt x="2405" y="1895"/>
                </a:lnTo>
                <a:lnTo>
                  <a:pt x="2405" y="1894"/>
                </a:lnTo>
                <a:lnTo>
                  <a:pt x="2403" y="1894"/>
                </a:lnTo>
                <a:lnTo>
                  <a:pt x="2403" y="1892"/>
                </a:lnTo>
                <a:lnTo>
                  <a:pt x="2402" y="1892"/>
                </a:lnTo>
                <a:lnTo>
                  <a:pt x="2402" y="1891"/>
                </a:lnTo>
                <a:lnTo>
                  <a:pt x="2401" y="1891"/>
                </a:lnTo>
                <a:lnTo>
                  <a:pt x="2401" y="1889"/>
                </a:lnTo>
                <a:lnTo>
                  <a:pt x="2399" y="1889"/>
                </a:lnTo>
                <a:lnTo>
                  <a:pt x="2398" y="1889"/>
                </a:lnTo>
                <a:lnTo>
                  <a:pt x="2398" y="1891"/>
                </a:lnTo>
                <a:lnTo>
                  <a:pt x="2398" y="1892"/>
                </a:lnTo>
                <a:lnTo>
                  <a:pt x="2398" y="1892"/>
                </a:lnTo>
                <a:lnTo>
                  <a:pt x="2398" y="1891"/>
                </a:lnTo>
                <a:lnTo>
                  <a:pt x="2396" y="1891"/>
                </a:lnTo>
                <a:lnTo>
                  <a:pt x="2395" y="1891"/>
                </a:lnTo>
                <a:lnTo>
                  <a:pt x="2393" y="1891"/>
                </a:lnTo>
                <a:lnTo>
                  <a:pt x="2393" y="1889"/>
                </a:lnTo>
                <a:lnTo>
                  <a:pt x="2392" y="1889"/>
                </a:lnTo>
                <a:lnTo>
                  <a:pt x="2390" y="1889"/>
                </a:lnTo>
                <a:lnTo>
                  <a:pt x="2389" y="1889"/>
                </a:lnTo>
                <a:lnTo>
                  <a:pt x="2389" y="1891"/>
                </a:lnTo>
                <a:lnTo>
                  <a:pt x="2388" y="1891"/>
                </a:lnTo>
                <a:lnTo>
                  <a:pt x="2386" y="1891"/>
                </a:lnTo>
                <a:lnTo>
                  <a:pt x="2385" y="1891"/>
                </a:lnTo>
                <a:lnTo>
                  <a:pt x="2383" y="1891"/>
                </a:lnTo>
                <a:lnTo>
                  <a:pt x="2383" y="1892"/>
                </a:lnTo>
                <a:lnTo>
                  <a:pt x="2382" y="1892"/>
                </a:lnTo>
                <a:lnTo>
                  <a:pt x="2380" y="1892"/>
                </a:lnTo>
                <a:lnTo>
                  <a:pt x="2380" y="1891"/>
                </a:lnTo>
                <a:lnTo>
                  <a:pt x="2382" y="1891"/>
                </a:lnTo>
                <a:lnTo>
                  <a:pt x="2382" y="1889"/>
                </a:lnTo>
                <a:lnTo>
                  <a:pt x="2380" y="1889"/>
                </a:lnTo>
                <a:lnTo>
                  <a:pt x="2380" y="1888"/>
                </a:lnTo>
                <a:lnTo>
                  <a:pt x="2379" y="1888"/>
                </a:lnTo>
                <a:lnTo>
                  <a:pt x="2379" y="1887"/>
                </a:lnTo>
                <a:lnTo>
                  <a:pt x="2377" y="1887"/>
                </a:lnTo>
                <a:lnTo>
                  <a:pt x="2376" y="1887"/>
                </a:lnTo>
                <a:lnTo>
                  <a:pt x="2376" y="1888"/>
                </a:lnTo>
                <a:lnTo>
                  <a:pt x="2377" y="1888"/>
                </a:lnTo>
                <a:lnTo>
                  <a:pt x="2379" y="1888"/>
                </a:lnTo>
                <a:lnTo>
                  <a:pt x="2379" y="1889"/>
                </a:lnTo>
                <a:lnTo>
                  <a:pt x="2380" y="1889"/>
                </a:lnTo>
                <a:lnTo>
                  <a:pt x="2380" y="1891"/>
                </a:lnTo>
                <a:lnTo>
                  <a:pt x="2379" y="1891"/>
                </a:lnTo>
                <a:lnTo>
                  <a:pt x="2379" y="1892"/>
                </a:lnTo>
                <a:lnTo>
                  <a:pt x="2377" y="1892"/>
                </a:lnTo>
                <a:lnTo>
                  <a:pt x="2377" y="1894"/>
                </a:lnTo>
                <a:lnTo>
                  <a:pt x="2376" y="1894"/>
                </a:lnTo>
                <a:lnTo>
                  <a:pt x="2376" y="1895"/>
                </a:lnTo>
                <a:lnTo>
                  <a:pt x="2375" y="1895"/>
                </a:lnTo>
                <a:lnTo>
                  <a:pt x="2375" y="1897"/>
                </a:lnTo>
                <a:lnTo>
                  <a:pt x="2373" y="1897"/>
                </a:lnTo>
                <a:lnTo>
                  <a:pt x="2373" y="1898"/>
                </a:lnTo>
                <a:lnTo>
                  <a:pt x="2373" y="1900"/>
                </a:lnTo>
                <a:lnTo>
                  <a:pt x="2373" y="1901"/>
                </a:lnTo>
                <a:lnTo>
                  <a:pt x="2372" y="1901"/>
                </a:lnTo>
                <a:lnTo>
                  <a:pt x="2372" y="1902"/>
                </a:lnTo>
                <a:lnTo>
                  <a:pt x="2370" y="1902"/>
                </a:lnTo>
                <a:lnTo>
                  <a:pt x="2369" y="1902"/>
                </a:lnTo>
                <a:lnTo>
                  <a:pt x="2369" y="1904"/>
                </a:lnTo>
                <a:lnTo>
                  <a:pt x="2367" y="1904"/>
                </a:lnTo>
                <a:lnTo>
                  <a:pt x="2366" y="1904"/>
                </a:lnTo>
                <a:lnTo>
                  <a:pt x="2366" y="1902"/>
                </a:lnTo>
                <a:lnTo>
                  <a:pt x="2366" y="1901"/>
                </a:lnTo>
                <a:lnTo>
                  <a:pt x="2364" y="1901"/>
                </a:lnTo>
                <a:lnTo>
                  <a:pt x="2364" y="1902"/>
                </a:lnTo>
                <a:lnTo>
                  <a:pt x="2363" y="1902"/>
                </a:lnTo>
                <a:lnTo>
                  <a:pt x="2363" y="1904"/>
                </a:lnTo>
                <a:lnTo>
                  <a:pt x="2364" y="1904"/>
                </a:lnTo>
                <a:lnTo>
                  <a:pt x="2364" y="1905"/>
                </a:lnTo>
                <a:lnTo>
                  <a:pt x="2364" y="1907"/>
                </a:lnTo>
                <a:lnTo>
                  <a:pt x="2363" y="1907"/>
                </a:lnTo>
                <a:lnTo>
                  <a:pt x="2363" y="1908"/>
                </a:lnTo>
                <a:lnTo>
                  <a:pt x="2363" y="1908"/>
                </a:lnTo>
                <a:lnTo>
                  <a:pt x="2363" y="1910"/>
                </a:lnTo>
                <a:lnTo>
                  <a:pt x="2361" y="1910"/>
                </a:lnTo>
                <a:lnTo>
                  <a:pt x="2361" y="1911"/>
                </a:lnTo>
                <a:lnTo>
                  <a:pt x="2361" y="1913"/>
                </a:lnTo>
                <a:lnTo>
                  <a:pt x="2361" y="1914"/>
                </a:lnTo>
                <a:lnTo>
                  <a:pt x="2360" y="1914"/>
                </a:lnTo>
                <a:lnTo>
                  <a:pt x="2360" y="1915"/>
                </a:lnTo>
                <a:lnTo>
                  <a:pt x="2360" y="1917"/>
                </a:lnTo>
                <a:lnTo>
                  <a:pt x="2359" y="1917"/>
                </a:lnTo>
                <a:lnTo>
                  <a:pt x="2359" y="1918"/>
                </a:lnTo>
                <a:lnTo>
                  <a:pt x="2357" y="1918"/>
                </a:lnTo>
                <a:lnTo>
                  <a:pt x="2357" y="1920"/>
                </a:lnTo>
                <a:lnTo>
                  <a:pt x="2356" y="1920"/>
                </a:lnTo>
                <a:lnTo>
                  <a:pt x="2356" y="1920"/>
                </a:lnTo>
                <a:lnTo>
                  <a:pt x="2354" y="1920"/>
                </a:lnTo>
                <a:lnTo>
                  <a:pt x="2353" y="1920"/>
                </a:lnTo>
                <a:lnTo>
                  <a:pt x="2351" y="1920"/>
                </a:lnTo>
                <a:lnTo>
                  <a:pt x="2350" y="1920"/>
                </a:lnTo>
                <a:lnTo>
                  <a:pt x="2350" y="1920"/>
                </a:lnTo>
                <a:lnTo>
                  <a:pt x="2348" y="1920"/>
                </a:lnTo>
                <a:lnTo>
                  <a:pt x="2347" y="1920"/>
                </a:lnTo>
                <a:lnTo>
                  <a:pt x="2347" y="1918"/>
                </a:lnTo>
                <a:lnTo>
                  <a:pt x="2348" y="1918"/>
                </a:lnTo>
                <a:lnTo>
                  <a:pt x="2348" y="1917"/>
                </a:lnTo>
                <a:lnTo>
                  <a:pt x="2350" y="1917"/>
                </a:lnTo>
                <a:lnTo>
                  <a:pt x="2350" y="1915"/>
                </a:lnTo>
                <a:lnTo>
                  <a:pt x="2351" y="1915"/>
                </a:lnTo>
                <a:lnTo>
                  <a:pt x="2351" y="1914"/>
                </a:lnTo>
                <a:lnTo>
                  <a:pt x="2351" y="1913"/>
                </a:lnTo>
                <a:lnTo>
                  <a:pt x="2351" y="1911"/>
                </a:lnTo>
                <a:lnTo>
                  <a:pt x="2351" y="1910"/>
                </a:lnTo>
                <a:lnTo>
                  <a:pt x="2350" y="1910"/>
                </a:lnTo>
                <a:lnTo>
                  <a:pt x="2348" y="1910"/>
                </a:lnTo>
                <a:lnTo>
                  <a:pt x="2348" y="1911"/>
                </a:lnTo>
                <a:lnTo>
                  <a:pt x="2347" y="1913"/>
                </a:lnTo>
                <a:lnTo>
                  <a:pt x="2346" y="1913"/>
                </a:lnTo>
                <a:lnTo>
                  <a:pt x="2346" y="1911"/>
                </a:lnTo>
                <a:lnTo>
                  <a:pt x="2344" y="1911"/>
                </a:lnTo>
                <a:lnTo>
                  <a:pt x="2343" y="1911"/>
                </a:lnTo>
                <a:lnTo>
                  <a:pt x="2343" y="1910"/>
                </a:lnTo>
                <a:lnTo>
                  <a:pt x="2341" y="1910"/>
                </a:lnTo>
                <a:lnTo>
                  <a:pt x="2341" y="1911"/>
                </a:lnTo>
                <a:lnTo>
                  <a:pt x="2341" y="1913"/>
                </a:lnTo>
                <a:lnTo>
                  <a:pt x="2340" y="1913"/>
                </a:lnTo>
                <a:lnTo>
                  <a:pt x="2340" y="1914"/>
                </a:lnTo>
                <a:lnTo>
                  <a:pt x="2338" y="1914"/>
                </a:lnTo>
                <a:lnTo>
                  <a:pt x="2338" y="1913"/>
                </a:lnTo>
                <a:lnTo>
                  <a:pt x="2337" y="1913"/>
                </a:lnTo>
                <a:lnTo>
                  <a:pt x="2337" y="1914"/>
                </a:lnTo>
                <a:lnTo>
                  <a:pt x="2337" y="1915"/>
                </a:lnTo>
                <a:lnTo>
                  <a:pt x="2338" y="1915"/>
                </a:lnTo>
                <a:lnTo>
                  <a:pt x="2338" y="1917"/>
                </a:lnTo>
                <a:lnTo>
                  <a:pt x="2340" y="1917"/>
                </a:lnTo>
                <a:lnTo>
                  <a:pt x="2340" y="1918"/>
                </a:lnTo>
                <a:lnTo>
                  <a:pt x="2340" y="1920"/>
                </a:lnTo>
                <a:lnTo>
                  <a:pt x="2338" y="1920"/>
                </a:lnTo>
                <a:lnTo>
                  <a:pt x="2338" y="1920"/>
                </a:lnTo>
                <a:lnTo>
                  <a:pt x="2337" y="1920"/>
                </a:lnTo>
                <a:lnTo>
                  <a:pt x="2335" y="1920"/>
                </a:lnTo>
                <a:lnTo>
                  <a:pt x="2335" y="1920"/>
                </a:lnTo>
                <a:lnTo>
                  <a:pt x="2334" y="1920"/>
                </a:lnTo>
                <a:lnTo>
                  <a:pt x="2334" y="1918"/>
                </a:lnTo>
                <a:lnTo>
                  <a:pt x="2334" y="1917"/>
                </a:lnTo>
                <a:lnTo>
                  <a:pt x="2333" y="1917"/>
                </a:lnTo>
                <a:lnTo>
                  <a:pt x="2334" y="1915"/>
                </a:lnTo>
                <a:lnTo>
                  <a:pt x="2333" y="1915"/>
                </a:lnTo>
                <a:lnTo>
                  <a:pt x="2334" y="1914"/>
                </a:lnTo>
                <a:lnTo>
                  <a:pt x="2334" y="1913"/>
                </a:lnTo>
                <a:lnTo>
                  <a:pt x="2334" y="1911"/>
                </a:lnTo>
                <a:lnTo>
                  <a:pt x="2334" y="1910"/>
                </a:lnTo>
                <a:lnTo>
                  <a:pt x="2333" y="1910"/>
                </a:lnTo>
                <a:lnTo>
                  <a:pt x="2333" y="1911"/>
                </a:lnTo>
                <a:lnTo>
                  <a:pt x="2333" y="1913"/>
                </a:lnTo>
                <a:lnTo>
                  <a:pt x="2331" y="1913"/>
                </a:lnTo>
                <a:lnTo>
                  <a:pt x="2331" y="1914"/>
                </a:lnTo>
                <a:lnTo>
                  <a:pt x="2330" y="1914"/>
                </a:lnTo>
                <a:lnTo>
                  <a:pt x="2330" y="1913"/>
                </a:lnTo>
                <a:lnTo>
                  <a:pt x="2330" y="1911"/>
                </a:lnTo>
                <a:lnTo>
                  <a:pt x="2328" y="1911"/>
                </a:lnTo>
                <a:lnTo>
                  <a:pt x="2328" y="1913"/>
                </a:lnTo>
                <a:lnTo>
                  <a:pt x="2328" y="1914"/>
                </a:lnTo>
                <a:lnTo>
                  <a:pt x="2330" y="1914"/>
                </a:lnTo>
                <a:lnTo>
                  <a:pt x="2330" y="1915"/>
                </a:lnTo>
                <a:lnTo>
                  <a:pt x="2328" y="1915"/>
                </a:lnTo>
                <a:lnTo>
                  <a:pt x="2328" y="1917"/>
                </a:lnTo>
                <a:lnTo>
                  <a:pt x="2330" y="1917"/>
                </a:lnTo>
                <a:lnTo>
                  <a:pt x="2330" y="1918"/>
                </a:lnTo>
                <a:lnTo>
                  <a:pt x="2331" y="1918"/>
                </a:lnTo>
                <a:lnTo>
                  <a:pt x="2331" y="1920"/>
                </a:lnTo>
                <a:lnTo>
                  <a:pt x="2331" y="1920"/>
                </a:lnTo>
                <a:lnTo>
                  <a:pt x="2331" y="1921"/>
                </a:lnTo>
                <a:lnTo>
                  <a:pt x="2331" y="1923"/>
                </a:lnTo>
                <a:lnTo>
                  <a:pt x="2330" y="1923"/>
                </a:lnTo>
                <a:lnTo>
                  <a:pt x="2328" y="1923"/>
                </a:lnTo>
                <a:lnTo>
                  <a:pt x="2328" y="1921"/>
                </a:lnTo>
                <a:lnTo>
                  <a:pt x="2328" y="1921"/>
                </a:lnTo>
                <a:lnTo>
                  <a:pt x="2327" y="1921"/>
                </a:lnTo>
                <a:lnTo>
                  <a:pt x="2327" y="1923"/>
                </a:lnTo>
                <a:lnTo>
                  <a:pt x="2328" y="1923"/>
                </a:lnTo>
                <a:lnTo>
                  <a:pt x="2328" y="1924"/>
                </a:lnTo>
                <a:lnTo>
                  <a:pt x="2327" y="1924"/>
                </a:lnTo>
                <a:lnTo>
                  <a:pt x="2327" y="1926"/>
                </a:lnTo>
                <a:lnTo>
                  <a:pt x="2325" y="1926"/>
                </a:lnTo>
                <a:lnTo>
                  <a:pt x="2325" y="1927"/>
                </a:lnTo>
                <a:lnTo>
                  <a:pt x="2324" y="1927"/>
                </a:lnTo>
                <a:lnTo>
                  <a:pt x="2322" y="1927"/>
                </a:lnTo>
                <a:lnTo>
                  <a:pt x="2322" y="1926"/>
                </a:lnTo>
                <a:lnTo>
                  <a:pt x="2322" y="1924"/>
                </a:lnTo>
                <a:lnTo>
                  <a:pt x="2321" y="1924"/>
                </a:lnTo>
                <a:lnTo>
                  <a:pt x="2321" y="1926"/>
                </a:lnTo>
                <a:lnTo>
                  <a:pt x="2320" y="1926"/>
                </a:lnTo>
                <a:lnTo>
                  <a:pt x="2320" y="1927"/>
                </a:lnTo>
                <a:lnTo>
                  <a:pt x="2318" y="1927"/>
                </a:lnTo>
                <a:lnTo>
                  <a:pt x="2318" y="1926"/>
                </a:lnTo>
                <a:lnTo>
                  <a:pt x="2317" y="1926"/>
                </a:lnTo>
                <a:lnTo>
                  <a:pt x="2317" y="1924"/>
                </a:lnTo>
                <a:lnTo>
                  <a:pt x="2318" y="1924"/>
                </a:lnTo>
                <a:lnTo>
                  <a:pt x="2318" y="1923"/>
                </a:lnTo>
                <a:lnTo>
                  <a:pt x="2320" y="1923"/>
                </a:lnTo>
                <a:lnTo>
                  <a:pt x="2321" y="1923"/>
                </a:lnTo>
                <a:lnTo>
                  <a:pt x="2321" y="1921"/>
                </a:lnTo>
                <a:lnTo>
                  <a:pt x="2320" y="1921"/>
                </a:lnTo>
                <a:lnTo>
                  <a:pt x="2318" y="1921"/>
                </a:lnTo>
                <a:lnTo>
                  <a:pt x="2318" y="1920"/>
                </a:lnTo>
                <a:lnTo>
                  <a:pt x="2320" y="1920"/>
                </a:lnTo>
                <a:lnTo>
                  <a:pt x="2320" y="1920"/>
                </a:lnTo>
                <a:lnTo>
                  <a:pt x="2320" y="1918"/>
                </a:lnTo>
                <a:lnTo>
                  <a:pt x="2321" y="1918"/>
                </a:lnTo>
                <a:lnTo>
                  <a:pt x="2322" y="1918"/>
                </a:lnTo>
                <a:lnTo>
                  <a:pt x="2322" y="1917"/>
                </a:lnTo>
                <a:lnTo>
                  <a:pt x="2322" y="1915"/>
                </a:lnTo>
                <a:lnTo>
                  <a:pt x="2322" y="1914"/>
                </a:lnTo>
                <a:lnTo>
                  <a:pt x="2321" y="1914"/>
                </a:lnTo>
                <a:lnTo>
                  <a:pt x="2321" y="1915"/>
                </a:lnTo>
                <a:lnTo>
                  <a:pt x="2321" y="1917"/>
                </a:lnTo>
                <a:lnTo>
                  <a:pt x="2320" y="1917"/>
                </a:lnTo>
                <a:lnTo>
                  <a:pt x="2320" y="1918"/>
                </a:lnTo>
                <a:lnTo>
                  <a:pt x="2318" y="1918"/>
                </a:lnTo>
                <a:lnTo>
                  <a:pt x="2318" y="1920"/>
                </a:lnTo>
                <a:lnTo>
                  <a:pt x="2317" y="1920"/>
                </a:lnTo>
                <a:lnTo>
                  <a:pt x="2317" y="1918"/>
                </a:lnTo>
                <a:lnTo>
                  <a:pt x="2315" y="1918"/>
                </a:lnTo>
                <a:lnTo>
                  <a:pt x="2315" y="1917"/>
                </a:lnTo>
                <a:lnTo>
                  <a:pt x="2317" y="1917"/>
                </a:lnTo>
                <a:lnTo>
                  <a:pt x="2317" y="1915"/>
                </a:lnTo>
                <a:lnTo>
                  <a:pt x="2317" y="1914"/>
                </a:lnTo>
                <a:lnTo>
                  <a:pt x="2317" y="1913"/>
                </a:lnTo>
                <a:lnTo>
                  <a:pt x="2315" y="1913"/>
                </a:lnTo>
                <a:lnTo>
                  <a:pt x="2315" y="1914"/>
                </a:lnTo>
                <a:lnTo>
                  <a:pt x="2315" y="1915"/>
                </a:lnTo>
                <a:lnTo>
                  <a:pt x="2315" y="1917"/>
                </a:lnTo>
                <a:lnTo>
                  <a:pt x="2314" y="1917"/>
                </a:lnTo>
                <a:lnTo>
                  <a:pt x="2314" y="1918"/>
                </a:lnTo>
                <a:lnTo>
                  <a:pt x="2314" y="1920"/>
                </a:lnTo>
                <a:lnTo>
                  <a:pt x="2314" y="1920"/>
                </a:lnTo>
                <a:lnTo>
                  <a:pt x="2314" y="1921"/>
                </a:lnTo>
                <a:lnTo>
                  <a:pt x="2312" y="1921"/>
                </a:lnTo>
                <a:lnTo>
                  <a:pt x="2314" y="1923"/>
                </a:lnTo>
                <a:lnTo>
                  <a:pt x="2312" y="1923"/>
                </a:lnTo>
                <a:lnTo>
                  <a:pt x="2312" y="1924"/>
                </a:lnTo>
                <a:lnTo>
                  <a:pt x="2312" y="1926"/>
                </a:lnTo>
                <a:lnTo>
                  <a:pt x="2311" y="1926"/>
                </a:lnTo>
                <a:lnTo>
                  <a:pt x="2311" y="1924"/>
                </a:lnTo>
                <a:lnTo>
                  <a:pt x="2309" y="1924"/>
                </a:lnTo>
                <a:lnTo>
                  <a:pt x="2309" y="1923"/>
                </a:lnTo>
                <a:lnTo>
                  <a:pt x="2311" y="1923"/>
                </a:lnTo>
                <a:lnTo>
                  <a:pt x="2311" y="1921"/>
                </a:lnTo>
                <a:lnTo>
                  <a:pt x="2311" y="1920"/>
                </a:lnTo>
                <a:lnTo>
                  <a:pt x="2311" y="1920"/>
                </a:lnTo>
                <a:lnTo>
                  <a:pt x="2311" y="1918"/>
                </a:lnTo>
                <a:lnTo>
                  <a:pt x="2311" y="1917"/>
                </a:lnTo>
                <a:lnTo>
                  <a:pt x="2311" y="1915"/>
                </a:lnTo>
                <a:lnTo>
                  <a:pt x="2311" y="1914"/>
                </a:lnTo>
                <a:lnTo>
                  <a:pt x="2311" y="1913"/>
                </a:lnTo>
                <a:lnTo>
                  <a:pt x="2312" y="1913"/>
                </a:lnTo>
                <a:lnTo>
                  <a:pt x="2312" y="1911"/>
                </a:lnTo>
                <a:lnTo>
                  <a:pt x="2312" y="1910"/>
                </a:lnTo>
                <a:lnTo>
                  <a:pt x="2312" y="1908"/>
                </a:lnTo>
                <a:lnTo>
                  <a:pt x="2311" y="1908"/>
                </a:lnTo>
                <a:lnTo>
                  <a:pt x="2311" y="1907"/>
                </a:lnTo>
                <a:lnTo>
                  <a:pt x="2311" y="1905"/>
                </a:lnTo>
                <a:lnTo>
                  <a:pt x="2312" y="1905"/>
                </a:lnTo>
                <a:lnTo>
                  <a:pt x="2312" y="1904"/>
                </a:lnTo>
                <a:lnTo>
                  <a:pt x="2311" y="1902"/>
                </a:lnTo>
                <a:lnTo>
                  <a:pt x="2312" y="1902"/>
                </a:lnTo>
                <a:lnTo>
                  <a:pt x="2312" y="1901"/>
                </a:lnTo>
                <a:lnTo>
                  <a:pt x="2314" y="1901"/>
                </a:lnTo>
                <a:lnTo>
                  <a:pt x="2315" y="1901"/>
                </a:lnTo>
                <a:lnTo>
                  <a:pt x="2315" y="1900"/>
                </a:lnTo>
                <a:lnTo>
                  <a:pt x="2314" y="1900"/>
                </a:lnTo>
                <a:lnTo>
                  <a:pt x="2314" y="1898"/>
                </a:lnTo>
                <a:lnTo>
                  <a:pt x="2312" y="1898"/>
                </a:lnTo>
                <a:lnTo>
                  <a:pt x="2312" y="1897"/>
                </a:lnTo>
                <a:lnTo>
                  <a:pt x="2312" y="1895"/>
                </a:lnTo>
                <a:lnTo>
                  <a:pt x="2312" y="1894"/>
                </a:lnTo>
                <a:lnTo>
                  <a:pt x="2312" y="1892"/>
                </a:lnTo>
                <a:lnTo>
                  <a:pt x="2311" y="1892"/>
                </a:lnTo>
                <a:lnTo>
                  <a:pt x="2311" y="1891"/>
                </a:lnTo>
                <a:lnTo>
                  <a:pt x="2311" y="1889"/>
                </a:lnTo>
                <a:lnTo>
                  <a:pt x="2312" y="1889"/>
                </a:lnTo>
                <a:lnTo>
                  <a:pt x="2312" y="1888"/>
                </a:lnTo>
                <a:lnTo>
                  <a:pt x="2312" y="1887"/>
                </a:lnTo>
                <a:lnTo>
                  <a:pt x="2311" y="1887"/>
                </a:lnTo>
                <a:lnTo>
                  <a:pt x="2311" y="1888"/>
                </a:lnTo>
                <a:lnTo>
                  <a:pt x="2309" y="1888"/>
                </a:lnTo>
                <a:lnTo>
                  <a:pt x="2309" y="1889"/>
                </a:lnTo>
                <a:lnTo>
                  <a:pt x="2308" y="1889"/>
                </a:lnTo>
                <a:lnTo>
                  <a:pt x="2308" y="1891"/>
                </a:lnTo>
                <a:lnTo>
                  <a:pt x="2308" y="1892"/>
                </a:lnTo>
                <a:lnTo>
                  <a:pt x="2309" y="1892"/>
                </a:lnTo>
                <a:lnTo>
                  <a:pt x="2309" y="1894"/>
                </a:lnTo>
                <a:lnTo>
                  <a:pt x="2309" y="1895"/>
                </a:lnTo>
                <a:lnTo>
                  <a:pt x="2309" y="1897"/>
                </a:lnTo>
                <a:lnTo>
                  <a:pt x="2309" y="1898"/>
                </a:lnTo>
                <a:lnTo>
                  <a:pt x="2308" y="1900"/>
                </a:lnTo>
                <a:lnTo>
                  <a:pt x="2308" y="1901"/>
                </a:lnTo>
                <a:lnTo>
                  <a:pt x="2308" y="1902"/>
                </a:lnTo>
                <a:lnTo>
                  <a:pt x="2306" y="1902"/>
                </a:lnTo>
                <a:lnTo>
                  <a:pt x="2306" y="1904"/>
                </a:lnTo>
                <a:lnTo>
                  <a:pt x="2306" y="1905"/>
                </a:lnTo>
                <a:lnTo>
                  <a:pt x="2306" y="1907"/>
                </a:lnTo>
                <a:lnTo>
                  <a:pt x="2306" y="1908"/>
                </a:lnTo>
                <a:lnTo>
                  <a:pt x="2306" y="1910"/>
                </a:lnTo>
                <a:lnTo>
                  <a:pt x="2306" y="1911"/>
                </a:lnTo>
                <a:lnTo>
                  <a:pt x="2305" y="1913"/>
                </a:lnTo>
                <a:lnTo>
                  <a:pt x="2305" y="1914"/>
                </a:lnTo>
                <a:lnTo>
                  <a:pt x="2305" y="1915"/>
                </a:lnTo>
                <a:lnTo>
                  <a:pt x="2304" y="1915"/>
                </a:lnTo>
                <a:lnTo>
                  <a:pt x="2304" y="1917"/>
                </a:lnTo>
                <a:lnTo>
                  <a:pt x="2302" y="1917"/>
                </a:lnTo>
                <a:lnTo>
                  <a:pt x="2302" y="1918"/>
                </a:lnTo>
                <a:lnTo>
                  <a:pt x="2301" y="1917"/>
                </a:lnTo>
                <a:lnTo>
                  <a:pt x="2299" y="1917"/>
                </a:lnTo>
                <a:lnTo>
                  <a:pt x="2299" y="1918"/>
                </a:lnTo>
                <a:lnTo>
                  <a:pt x="2301" y="1918"/>
                </a:lnTo>
                <a:lnTo>
                  <a:pt x="2302" y="1918"/>
                </a:lnTo>
                <a:lnTo>
                  <a:pt x="2304" y="1918"/>
                </a:lnTo>
                <a:lnTo>
                  <a:pt x="2305" y="1917"/>
                </a:lnTo>
                <a:lnTo>
                  <a:pt x="2305" y="1918"/>
                </a:lnTo>
                <a:lnTo>
                  <a:pt x="2306" y="1918"/>
                </a:lnTo>
                <a:lnTo>
                  <a:pt x="2306" y="1920"/>
                </a:lnTo>
                <a:lnTo>
                  <a:pt x="2306" y="1920"/>
                </a:lnTo>
                <a:lnTo>
                  <a:pt x="2305" y="1920"/>
                </a:lnTo>
                <a:lnTo>
                  <a:pt x="2305" y="1921"/>
                </a:lnTo>
                <a:lnTo>
                  <a:pt x="2305" y="1923"/>
                </a:lnTo>
                <a:lnTo>
                  <a:pt x="2306" y="1923"/>
                </a:lnTo>
                <a:lnTo>
                  <a:pt x="2306" y="1924"/>
                </a:lnTo>
                <a:lnTo>
                  <a:pt x="2306" y="1926"/>
                </a:lnTo>
                <a:lnTo>
                  <a:pt x="2305" y="1926"/>
                </a:lnTo>
                <a:lnTo>
                  <a:pt x="2305" y="1927"/>
                </a:lnTo>
                <a:lnTo>
                  <a:pt x="2306" y="1928"/>
                </a:lnTo>
                <a:lnTo>
                  <a:pt x="2306" y="1930"/>
                </a:lnTo>
                <a:lnTo>
                  <a:pt x="2306" y="1931"/>
                </a:lnTo>
                <a:lnTo>
                  <a:pt x="2306" y="1933"/>
                </a:lnTo>
                <a:lnTo>
                  <a:pt x="2305" y="1933"/>
                </a:lnTo>
                <a:lnTo>
                  <a:pt x="2305" y="1934"/>
                </a:lnTo>
                <a:lnTo>
                  <a:pt x="2304" y="1934"/>
                </a:lnTo>
                <a:lnTo>
                  <a:pt x="2302" y="1934"/>
                </a:lnTo>
                <a:lnTo>
                  <a:pt x="2301" y="1934"/>
                </a:lnTo>
                <a:lnTo>
                  <a:pt x="2301" y="1933"/>
                </a:lnTo>
                <a:lnTo>
                  <a:pt x="2301" y="1931"/>
                </a:lnTo>
                <a:lnTo>
                  <a:pt x="2301" y="1930"/>
                </a:lnTo>
                <a:lnTo>
                  <a:pt x="2301" y="1928"/>
                </a:lnTo>
                <a:lnTo>
                  <a:pt x="2301" y="1927"/>
                </a:lnTo>
                <a:lnTo>
                  <a:pt x="2302" y="1927"/>
                </a:lnTo>
                <a:lnTo>
                  <a:pt x="2304" y="1927"/>
                </a:lnTo>
                <a:lnTo>
                  <a:pt x="2304" y="1926"/>
                </a:lnTo>
                <a:lnTo>
                  <a:pt x="2302" y="1926"/>
                </a:lnTo>
                <a:lnTo>
                  <a:pt x="2301" y="1927"/>
                </a:lnTo>
                <a:lnTo>
                  <a:pt x="2299" y="1927"/>
                </a:lnTo>
                <a:lnTo>
                  <a:pt x="2298" y="1927"/>
                </a:lnTo>
                <a:lnTo>
                  <a:pt x="2298" y="1928"/>
                </a:lnTo>
                <a:lnTo>
                  <a:pt x="2296" y="1928"/>
                </a:lnTo>
                <a:lnTo>
                  <a:pt x="2296" y="1927"/>
                </a:lnTo>
                <a:lnTo>
                  <a:pt x="2296" y="1926"/>
                </a:lnTo>
                <a:lnTo>
                  <a:pt x="2296" y="1924"/>
                </a:lnTo>
                <a:lnTo>
                  <a:pt x="2296" y="1923"/>
                </a:lnTo>
                <a:lnTo>
                  <a:pt x="2296" y="1921"/>
                </a:lnTo>
                <a:lnTo>
                  <a:pt x="2296" y="1920"/>
                </a:lnTo>
                <a:lnTo>
                  <a:pt x="2296" y="1920"/>
                </a:lnTo>
                <a:lnTo>
                  <a:pt x="2295" y="1920"/>
                </a:lnTo>
                <a:lnTo>
                  <a:pt x="2295" y="1920"/>
                </a:lnTo>
                <a:lnTo>
                  <a:pt x="2293" y="1920"/>
                </a:lnTo>
                <a:lnTo>
                  <a:pt x="2293" y="1921"/>
                </a:lnTo>
                <a:lnTo>
                  <a:pt x="2293" y="1923"/>
                </a:lnTo>
                <a:lnTo>
                  <a:pt x="2293" y="1923"/>
                </a:lnTo>
                <a:lnTo>
                  <a:pt x="2292" y="1923"/>
                </a:lnTo>
                <a:lnTo>
                  <a:pt x="2292" y="1924"/>
                </a:lnTo>
                <a:lnTo>
                  <a:pt x="2293" y="1924"/>
                </a:lnTo>
                <a:lnTo>
                  <a:pt x="2293" y="1924"/>
                </a:lnTo>
                <a:lnTo>
                  <a:pt x="2293" y="1926"/>
                </a:lnTo>
                <a:lnTo>
                  <a:pt x="2293" y="1927"/>
                </a:lnTo>
                <a:lnTo>
                  <a:pt x="2293" y="1927"/>
                </a:lnTo>
                <a:lnTo>
                  <a:pt x="2293" y="1928"/>
                </a:lnTo>
                <a:lnTo>
                  <a:pt x="2293" y="1930"/>
                </a:lnTo>
                <a:lnTo>
                  <a:pt x="2292" y="1930"/>
                </a:lnTo>
                <a:lnTo>
                  <a:pt x="2292" y="1928"/>
                </a:lnTo>
                <a:lnTo>
                  <a:pt x="2291" y="1928"/>
                </a:lnTo>
                <a:lnTo>
                  <a:pt x="2291" y="1930"/>
                </a:lnTo>
                <a:lnTo>
                  <a:pt x="2292" y="1930"/>
                </a:lnTo>
                <a:lnTo>
                  <a:pt x="2292" y="1931"/>
                </a:lnTo>
                <a:lnTo>
                  <a:pt x="2293" y="1931"/>
                </a:lnTo>
                <a:lnTo>
                  <a:pt x="2293" y="1933"/>
                </a:lnTo>
                <a:lnTo>
                  <a:pt x="2293" y="1933"/>
                </a:lnTo>
                <a:lnTo>
                  <a:pt x="2293" y="1934"/>
                </a:lnTo>
                <a:lnTo>
                  <a:pt x="2295" y="1934"/>
                </a:lnTo>
                <a:lnTo>
                  <a:pt x="2295" y="1936"/>
                </a:lnTo>
                <a:lnTo>
                  <a:pt x="2295" y="1937"/>
                </a:lnTo>
                <a:lnTo>
                  <a:pt x="2293" y="1937"/>
                </a:lnTo>
                <a:lnTo>
                  <a:pt x="2293" y="1939"/>
                </a:lnTo>
                <a:lnTo>
                  <a:pt x="2293" y="1939"/>
                </a:lnTo>
                <a:lnTo>
                  <a:pt x="2293" y="1937"/>
                </a:lnTo>
                <a:lnTo>
                  <a:pt x="2292" y="1937"/>
                </a:lnTo>
                <a:lnTo>
                  <a:pt x="2292" y="1939"/>
                </a:lnTo>
                <a:lnTo>
                  <a:pt x="2291" y="1939"/>
                </a:lnTo>
                <a:lnTo>
                  <a:pt x="2289" y="1939"/>
                </a:lnTo>
                <a:lnTo>
                  <a:pt x="2289" y="1937"/>
                </a:lnTo>
                <a:lnTo>
                  <a:pt x="2291" y="1937"/>
                </a:lnTo>
                <a:lnTo>
                  <a:pt x="2291" y="1936"/>
                </a:lnTo>
                <a:lnTo>
                  <a:pt x="2291" y="1934"/>
                </a:lnTo>
                <a:lnTo>
                  <a:pt x="2292" y="1934"/>
                </a:lnTo>
                <a:lnTo>
                  <a:pt x="2291" y="1933"/>
                </a:lnTo>
                <a:lnTo>
                  <a:pt x="2291" y="1934"/>
                </a:lnTo>
                <a:lnTo>
                  <a:pt x="2289" y="1934"/>
                </a:lnTo>
                <a:lnTo>
                  <a:pt x="2289" y="1936"/>
                </a:lnTo>
                <a:lnTo>
                  <a:pt x="2289" y="1937"/>
                </a:lnTo>
                <a:lnTo>
                  <a:pt x="2288" y="1937"/>
                </a:lnTo>
                <a:lnTo>
                  <a:pt x="2286" y="1937"/>
                </a:lnTo>
                <a:lnTo>
                  <a:pt x="2286" y="1936"/>
                </a:lnTo>
                <a:lnTo>
                  <a:pt x="2285" y="1936"/>
                </a:lnTo>
                <a:lnTo>
                  <a:pt x="2285" y="1934"/>
                </a:lnTo>
                <a:lnTo>
                  <a:pt x="2285" y="1933"/>
                </a:lnTo>
                <a:lnTo>
                  <a:pt x="2283" y="1933"/>
                </a:lnTo>
                <a:lnTo>
                  <a:pt x="2283" y="1931"/>
                </a:lnTo>
                <a:lnTo>
                  <a:pt x="2283" y="1930"/>
                </a:lnTo>
                <a:lnTo>
                  <a:pt x="2283" y="1928"/>
                </a:lnTo>
                <a:lnTo>
                  <a:pt x="2283" y="1927"/>
                </a:lnTo>
                <a:lnTo>
                  <a:pt x="2282" y="1927"/>
                </a:lnTo>
                <a:lnTo>
                  <a:pt x="2282" y="1928"/>
                </a:lnTo>
                <a:lnTo>
                  <a:pt x="2282" y="1930"/>
                </a:lnTo>
                <a:lnTo>
                  <a:pt x="2282" y="1931"/>
                </a:lnTo>
                <a:lnTo>
                  <a:pt x="2280" y="1931"/>
                </a:lnTo>
                <a:lnTo>
                  <a:pt x="2280" y="1933"/>
                </a:lnTo>
                <a:lnTo>
                  <a:pt x="2280" y="1934"/>
                </a:lnTo>
                <a:lnTo>
                  <a:pt x="2282" y="1934"/>
                </a:lnTo>
                <a:lnTo>
                  <a:pt x="2283" y="1934"/>
                </a:lnTo>
                <a:lnTo>
                  <a:pt x="2283" y="1936"/>
                </a:lnTo>
                <a:lnTo>
                  <a:pt x="2283" y="1937"/>
                </a:lnTo>
                <a:lnTo>
                  <a:pt x="2283" y="1939"/>
                </a:lnTo>
                <a:lnTo>
                  <a:pt x="2282" y="1940"/>
                </a:lnTo>
                <a:lnTo>
                  <a:pt x="2280" y="1940"/>
                </a:lnTo>
                <a:lnTo>
                  <a:pt x="2280" y="1939"/>
                </a:lnTo>
                <a:lnTo>
                  <a:pt x="2279" y="1939"/>
                </a:lnTo>
                <a:lnTo>
                  <a:pt x="2279" y="1937"/>
                </a:lnTo>
                <a:lnTo>
                  <a:pt x="2278" y="1937"/>
                </a:lnTo>
                <a:lnTo>
                  <a:pt x="2278" y="1939"/>
                </a:lnTo>
                <a:lnTo>
                  <a:pt x="2278" y="1940"/>
                </a:lnTo>
                <a:lnTo>
                  <a:pt x="2278" y="1942"/>
                </a:lnTo>
                <a:lnTo>
                  <a:pt x="2278" y="1943"/>
                </a:lnTo>
                <a:lnTo>
                  <a:pt x="2276" y="1943"/>
                </a:lnTo>
                <a:lnTo>
                  <a:pt x="2275" y="1943"/>
                </a:lnTo>
                <a:lnTo>
                  <a:pt x="2273" y="1943"/>
                </a:lnTo>
                <a:lnTo>
                  <a:pt x="2272" y="1943"/>
                </a:lnTo>
                <a:lnTo>
                  <a:pt x="2272" y="1942"/>
                </a:lnTo>
                <a:lnTo>
                  <a:pt x="2270" y="1942"/>
                </a:lnTo>
                <a:lnTo>
                  <a:pt x="2270" y="1940"/>
                </a:lnTo>
                <a:lnTo>
                  <a:pt x="2269" y="1940"/>
                </a:lnTo>
                <a:lnTo>
                  <a:pt x="2269" y="1942"/>
                </a:lnTo>
                <a:lnTo>
                  <a:pt x="2270" y="1942"/>
                </a:lnTo>
                <a:lnTo>
                  <a:pt x="2270" y="1943"/>
                </a:lnTo>
                <a:lnTo>
                  <a:pt x="2269" y="1943"/>
                </a:lnTo>
                <a:lnTo>
                  <a:pt x="2267" y="1943"/>
                </a:lnTo>
                <a:lnTo>
                  <a:pt x="2267" y="1942"/>
                </a:lnTo>
                <a:lnTo>
                  <a:pt x="2266" y="1942"/>
                </a:lnTo>
                <a:lnTo>
                  <a:pt x="2266" y="1940"/>
                </a:lnTo>
                <a:lnTo>
                  <a:pt x="2266" y="1939"/>
                </a:lnTo>
                <a:lnTo>
                  <a:pt x="2266" y="1937"/>
                </a:lnTo>
                <a:lnTo>
                  <a:pt x="2266" y="1936"/>
                </a:lnTo>
                <a:lnTo>
                  <a:pt x="2267" y="1936"/>
                </a:lnTo>
                <a:lnTo>
                  <a:pt x="2267" y="1934"/>
                </a:lnTo>
                <a:lnTo>
                  <a:pt x="2267" y="1933"/>
                </a:lnTo>
                <a:lnTo>
                  <a:pt x="2267" y="1931"/>
                </a:lnTo>
                <a:lnTo>
                  <a:pt x="2267" y="1930"/>
                </a:lnTo>
                <a:lnTo>
                  <a:pt x="2267" y="1928"/>
                </a:lnTo>
                <a:lnTo>
                  <a:pt x="2269" y="1928"/>
                </a:lnTo>
                <a:lnTo>
                  <a:pt x="2270" y="1928"/>
                </a:lnTo>
                <a:lnTo>
                  <a:pt x="2270" y="1927"/>
                </a:lnTo>
                <a:lnTo>
                  <a:pt x="2272" y="1927"/>
                </a:lnTo>
                <a:lnTo>
                  <a:pt x="2273" y="1927"/>
                </a:lnTo>
                <a:lnTo>
                  <a:pt x="2273" y="1926"/>
                </a:lnTo>
                <a:lnTo>
                  <a:pt x="2272" y="1926"/>
                </a:lnTo>
                <a:lnTo>
                  <a:pt x="2270" y="1926"/>
                </a:lnTo>
                <a:lnTo>
                  <a:pt x="2269" y="1926"/>
                </a:lnTo>
                <a:lnTo>
                  <a:pt x="2269" y="1924"/>
                </a:lnTo>
                <a:lnTo>
                  <a:pt x="2269" y="1923"/>
                </a:lnTo>
                <a:lnTo>
                  <a:pt x="2270" y="1923"/>
                </a:lnTo>
                <a:lnTo>
                  <a:pt x="2270" y="1921"/>
                </a:lnTo>
                <a:lnTo>
                  <a:pt x="2272" y="1921"/>
                </a:lnTo>
                <a:lnTo>
                  <a:pt x="2273" y="1921"/>
                </a:lnTo>
                <a:lnTo>
                  <a:pt x="2275" y="1921"/>
                </a:lnTo>
                <a:lnTo>
                  <a:pt x="2275" y="1923"/>
                </a:lnTo>
                <a:lnTo>
                  <a:pt x="2276" y="1923"/>
                </a:lnTo>
                <a:lnTo>
                  <a:pt x="2276" y="1924"/>
                </a:lnTo>
                <a:lnTo>
                  <a:pt x="2278" y="1924"/>
                </a:lnTo>
                <a:lnTo>
                  <a:pt x="2279" y="1924"/>
                </a:lnTo>
                <a:lnTo>
                  <a:pt x="2279" y="1926"/>
                </a:lnTo>
                <a:lnTo>
                  <a:pt x="2280" y="1926"/>
                </a:lnTo>
                <a:lnTo>
                  <a:pt x="2280" y="1927"/>
                </a:lnTo>
                <a:lnTo>
                  <a:pt x="2282" y="1926"/>
                </a:lnTo>
                <a:lnTo>
                  <a:pt x="2282" y="1924"/>
                </a:lnTo>
                <a:lnTo>
                  <a:pt x="2280" y="1924"/>
                </a:lnTo>
                <a:lnTo>
                  <a:pt x="2279" y="1924"/>
                </a:lnTo>
                <a:lnTo>
                  <a:pt x="2279" y="1923"/>
                </a:lnTo>
                <a:lnTo>
                  <a:pt x="2278" y="1923"/>
                </a:lnTo>
                <a:lnTo>
                  <a:pt x="2276" y="1923"/>
                </a:lnTo>
                <a:lnTo>
                  <a:pt x="2276" y="1921"/>
                </a:lnTo>
                <a:lnTo>
                  <a:pt x="2275" y="1921"/>
                </a:lnTo>
                <a:lnTo>
                  <a:pt x="2275" y="1920"/>
                </a:lnTo>
                <a:lnTo>
                  <a:pt x="2273" y="1920"/>
                </a:lnTo>
                <a:lnTo>
                  <a:pt x="2273" y="1920"/>
                </a:lnTo>
                <a:lnTo>
                  <a:pt x="2273" y="1918"/>
                </a:lnTo>
                <a:lnTo>
                  <a:pt x="2275" y="1918"/>
                </a:lnTo>
                <a:lnTo>
                  <a:pt x="2275" y="1917"/>
                </a:lnTo>
                <a:lnTo>
                  <a:pt x="2276" y="1917"/>
                </a:lnTo>
                <a:lnTo>
                  <a:pt x="2278" y="1917"/>
                </a:lnTo>
                <a:lnTo>
                  <a:pt x="2278" y="1915"/>
                </a:lnTo>
                <a:lnTo>
                  <a:pt x="2278" y="1914"/>
                </a:lnTo>
                <a:lnTo>
                  <a:pt x="2278" y="1913"/>
                </a:lnTo>
                <a:lnTo>
                  <a:pt x="2279" y="1913"/>
                </a:lnTo>
                <a:lnTo>
                  <a:pt x="2279" y="1911"/>
                </a:lnTo>
                <a:lnTo>
                  <a:pt x="2280" y="1910"/>
                </a:lnTo>
                <a:lnTo>
                  <a:pt x="2280" y="1908"/>
                </a:lnTo>
                <a:lnTo>
                  <a:pt x="2280" y="1907"/>
                </a:lnTo>
                <a:lnTo>
                  <a:pt x="2280" y="1905"/>
                </a:lnTo>
                <a:lnTo>
                  <a:pt x="2282" y="1905"/>
                </a:lnTo>
                <a:lnTo>
                  <a:pt x="2280" y="1904"/>
                </a:lnTo>
                <a:lnTo>
                  <a:pt x="2282" y="1904"/>
                </a:lnTo>
                <a:lnTo>
                  <a:pt x="2282" y="1902"/>
                </a:lnTo>
                <a:lnTo>
                  <a:pt x="2282" y="1901"/>
                </a:lnTo>
                <a:lnTo>
                  <a:pt x="2283" y="1901"/>
                </a:lnTo>
                <a:lnTo>
                  <a:pt x="2283" y="1900"/>
                </a:lnTo>
                <a:lnTo>
                  <a:pt x="2282" y="1900"/>
                </a:lnTo>
                <a:lnTo>
                  <a:pt x="2282" y="1898"/>
                </a:lnTo>
                <a:lnTo>
                  <a:pt x="2283" y="1898"/>
                </a:lnTo>
                <a:lnTo>
                  <a:pt x="2283" y="1897"/>
                </a:lnTo>
                <a:lnTo>
                  <a:pt x="2285" y="1897"/>
                </a:lnTo>
                <a:lnTo>
                  <a:pt x="2285" y="1895"/>
                </a:lnTo>
                <a:lnTo>
                  <a:pt x="2286" y="1895"/>
                </a:lnTo>
                <a:lnTo>
                  <a:pt x="2286" y="1894"/>
                </a:lnTo>
                <a:lnTo>
                  <a:pt x="2286" y="1892"/>
                </a:lnTo>
                <a:lnTo>
                  <a:pt x="2288" y="1892"/>
                </a:lnTo>
                <a:lnTo>
                  <a:pt x="2288" y="1891"/>
                </a:lnTo>
                <a:lnTo>
                  <a:pt x="2289" y="1891"/>
                </a:lnTo>
                <a:lnTo>
                  <a:pt x="2289" y="1889"/>
                </a:lnTo>
                <a:lnTo>
                  <a:pt x="2289" y="1888"/>
                </a:lnTo>
                <a:lnTo>
                  <a:pt x="2291" y="1888"/>
                </a:lnTo>
                <a:lnTo>
                  <a:pt x="2291" y="1887"/>
                </a:lnTo>
                <a:lnTo>
                  <a:pt x="2292" y="1887"/>
                </a:lnTo>
                <a:lnTo>
                  <a:pt x="2292" y="1885"/>
                </a:lnTo>
                <a:lnTo>
                  <a:pt x="2293" y="1885"/>
                </a:lnTo>
                <a:lnTo>
                  <a:pt x="2293" y="1884"/>
                </a:lnTo>
                <a:lnTo>
                  <a:pt x="2293" y="1884"/>
                </a:lnTo>
                <a:lnTo>
                  <a:pt x="2293" y="1884"/>
                </a:lnTo>
                <a:lnTo>
                  <a:pt x="2295" y="1884"/>
                </a:lnTo>
                <a:lnTo>
                  <a:pt x="2295" y="1882"/>
                </a:lnTo>
                <a:lnTo>
                  <a:pt x="2296" y="1882"/>
                </a:lnTo>
                <a:lnTo>
                  <a:pt x="2298" y="1882"/>
                </a:lnTo>
                <a:lnTo>
                  <a:pt x="2298" y="1881"/>
                </a:lnTo>
                <a:lnTo>
                  <a:pt x="2299" y="1881"/>
                </a:lnTo>
                <a:lnTo>
                  <a:pt x="2301" y="1881"/>
                </a:lnTo>
                <a:lnTo>
                  <a:pt x="2301" y="1879"/>
                </a:lnTo>
                <a:lnTo>
                  <a:pt x="2302" y="1879"/>
                </a:lnTo>
                <a:lnTo>
                  <a:pt x="2302" y="1878"/>
                </a:lnTo>
                <a:lnTo>
                  <a:pt x="2304" y="1878"/>
                </a:lnTo>
                <a:lnTo>
                  <a:pt x="2305" y="1876"/>
                </a:lnTo>
                <a:lnTo>
                  <a:pt x="2304" y="1876"/>
                </a:lnTo>
                <a:lnTo>
                  <a:pt x="2302" y="1876"/>
                </a:lnTo>
                <a:lnTo>
                  <a:pt x="2301" y="1876"/>
                </a:lnTo>
                <a:lnTo>
                  <a:pt x="2301" y="1878"/>
                </a:lnTo>
                <a:lnTo>
                  <a:pt x="2299" y="1878"/>
                </a:lnTo>
                <a:lnTo>
                  <a:pt x="2299" y="1876"/>
                </a:lnTo>
                <a:lnTo>
                  <a:pt x="2298" y="1876"/>
                </a:lnTo>
                <a:lnTo>
                  <a:pt x="2298" y="1878"/>
                </a:lnTo>
                <a:lnTo>
                  <a:pt x="2296" y="1878"/>
                </a:lnTo>
                <a:lnTo>
                  <a:pt x="2296" y="1879"/>
                </a:lnTo>
                <a:lnTo>
                  <a:pt x="2295" y="1879"/>
                </a:lnTo>
                <a:lnTo>
                  <a:pt x="2293" y="1879"/>
                </a:lnTo>
                <a:lnTo>
                  <a:pt x="2295" y="1878"/>
                </a:lnTo>
                <a:lnTo>
                  <a:pt x="2295" y="1876"/>
                </a:lnTo>
                <a:lnTo>
                  <a:pt x="2295" y="1875"/>
                </a:lnTo>
                <a:lnTo>
                  <a:pt x="2296" y="1875"/>
                </a:lnTo>
                <a:lnTo>
                  <a:pt x="2296" y="1873"/>
                </a:lnTo>
                <a:lnTo>
                  <a:pt x="2298" y="1873"/>
                </a:lnTo>
                <a:lnTo>
                  <a:pt x="2298" y="1872"/>
                </a:lnTo>
                <a:lnTo>
                  <a:pt x="2298" y="1871"/>
                </a:lnTo>
                <a:lnTo>
                  <a:pt x="2299" y="1871"/>
                </a:lnTo>
                <a:lnTo>
                  <a:pt x="2299" y="1869"/>
                </a:lnTo>
                <a:lnTo>
                  <a:pt x="2298" y="1869"/>
                </a:lnTo>
                <a:lnTo>
                  <a:pt x="2296" y="1869"/>
                </a:lnTo>
                <a:lnTo>
                  <a:pt x="2295" y="1869"/>
                </a:lnTo>
                <a:lnTo>
                  <a:pt x="2295" y="1871"/>
                </a:lnTo>
                <a:lnTo>
                  <a:pt x="2295" y="1872"/>
                </a:lnTo>
                <a:lnTo>
                  <a:pt x="2293" y="1872"/>
                </a:lnTo>
                <a:lnTo>
                  <a:pt x="2293" y="1873"/>
                </a:lnTo>
                <a:lnTo>
                  <a:pt x="2293" y="1873"/>
                </a:lnTo>
                <a:lnTo>
                  <a:pt x="2293" y="1875"/>
                </a:lnTo>
                <a:lnTo>
                  <a:pt x="2292" y="1875"/>
                </a:lnTo>
                <a:lnTo>
                  <a:pt x="2292" y="1876"/>
                </a:lnTo>
                <a:lnTo>
                  <a:pt x="2292" y="1878"/>
                </a:lnTo>
                <a:lnTo>
                  <a:pt x="2291" y="1878"/>
                </a:lnTo>
                <a:lnTo>
                  <a:pt x="2291" y="1879"/>
                </a:lnTo>
                <a:lnTo>
                  <a:pt x="2291" y="1881"/>
                </a:lnTo>
                <a:lnTo>
                  <a:pt x="2289" y="1881"/>
                </a:lnTo>
                <a:lnTo>
                  <a:pt x="2289" y="1882"/>
                </a:lnTo>
                <a:lnTo>
                  <a:pt x="2288" y="1884"/>
                </a:lnTo>
                <a:lnTo>
                  <a:pt x="2288" y="1884"/>
                </a:lnTo>
                <a:lnTo>
                  <a:pt x="2286" y="1884"/>
                </a:lnTo>
                <a:lnTo>
                  <a:pt x="2286" y="1885"/>
                </a:lnTo>
                <a:lnTo>
                  <a:pt x="2285" y="1885"/>
                </a:lnTo>
                <a:lnTo>
                  <a:pt x="2285" y="1887"/>
                </a:lnTo>
                <a:lnTo>
                  <a:pt x="2283" y="1888"/>
                </a:lnTo>
                <a:lnTo>
                  <a:pt x="2283" y="1889"/>
                </a:lnTo>
                <a:lnTo>
                  <a:pt x="2282" y="1889"/>
                </a:lnTo>
                <a:lnTo>
                  <a:pt x="2282" y="1891"/>
                </a:lnTo>
                <a:lnTo>
                  <a:pt x="2280" y="1891"/>
                </a:lnTo>
                <a:lnTo>
                  <a:pt x="2280" y="1892"/>
                </a:lnTo>
                <a:lnTo>
                  <a:pt x="2279" y="1892"/>
                </a:lnTo>
                <a:lnTo>
                  <a:pt x="2279" y="1894"/>
                </a:lnTo>
                <a:lnTo>
                  <a:pt x="2279" y="1895"/>
                </a:lnTo>
                <a:lnTo>
                  <a:pt x="2278" y="1895"/>
                </a:lnTo>
                <a:lnTo>
                  <a:pt x="2278" y="1897"/>
                </a:lnTo>
                <a:lnTo>
                  <a:pt x="2276" y="1897"/>
                </a:lnTo>
                <a:lnTo>
                  <a:pt x="2276" y="1898"/>
                </a:lnTo>
                <a:lnTo>
                  <a:pt x="2276" y="1900"/>
                </a:lnTo>
                <a:lnTo>
                  <a:pt x="2278" y="1900"/>
                </a:lnTo>
                <a:lnTo>
                  <a:pt x="2278" y="1901"/>
                </a:lnTo>
                <a:lnTo>
                  <a:pt x="2278" y="1902"/>
                </a:lnTo>
                <a:lnTo>
                  <a:pt x="2276" y="1902"/>
                </a:lnTo>
                <a:lnTo>
                  <a:pt x="2276" y="1904"/>
                </a:lnTo>
                <a:lnTo>
                  <a:pt x="2275" y="1904"/>
                </a:lnTo>
                <a:lnTo>
                  <a:pt x="2275" y="1905"/>
                </a:lnTo>
                <a:lnTo>
                  <a:pt x="2275" y="1907"/>
                </a:lnTo>
                <a:lnTo>
                  <a:pt x="2273" y="1907"/>
                </a:lnTo>
                <a:lnTo>
                  <a:pt x="2273" y="1908"/>
                </a:lnTo>
                <a:lnTo>
                  <a:pt x="2272" y="1908"/>
                </a:lnTo>
                <a:lnTo>
                  <a:pt x="2272" y="1910"/>
                </a:lnTo>
                <a:lnTo>
                  <a:pt x="2270" y="1910"/>
                </a:lnTo>
                <a:lnTo>
                  <a:pt x="2270" y="1908"/>
                </a:lnTo>
                <a:lnTo>
                  <a:pt x="2270" y="1907"/>
                </a:lnTo>
                <a:lnTo>
                  <a:pt x="2269" y="1907"/>
                </a:lnTo>
                <a:lnTo>
                  <a:pt x="2269" y="1905"/>
                </a:lnTo>
                <a:lnTo>
                  <a:pt x="2267" y="1905"/>
                </a:lnTo>
                <a:lnTo>
                  <a:pt x="2267" y="1904"/>
                </a:lnTo>
                <a:lnTo>
                  <a:pt x="2267" y="1902"/>
                </a:lnTo>
                <a:lnTo>
                  <a:pt x="2267" y="1901"/>
                </a:lnTo>
                <a:lnTo>
                  <a:pt x="2267" y="1900"/>
                </a:lnTo>
                <a:lnTo>
                  <a:pt x="2266" y="1900"/>
                </a:lnTo>
                <a:lnTo>
                  <a:pt x="2266" y="1898"/>
                </a:lnTo>
                <a:lnTo>
                  <a:pt x="2266" y="1897"/>
                </a:lnTo>
                <a:lnTo>
                  <a:pt x="2266" y="1895"/>
                </a:lnTo>
                <a:lnTo>
                  <a:pt x="2266" y="1894"/>
                </a:lnTo>
                <a:lnTo>
                  <a:pt x="2266" y="1892"/>
                </a:lnTo>
                <a:lnTo>
                  <a:pt x="2264" y="1892"/>
                </a:lnTo>
                <a:lnTo>
                  <a:pt x="2263" y="1892"/>
                </a:lnTo>
                <a:lnTo>
                  <a:pt x="2263" y="1894"/>
                </a:lnTo>
                <a:lnTo>
                  <a:pt x="2263" y="1895"/>
                </a:lnTo>
                <a:lnTo>
                  <a:pt x="2263" y="1897"/>
                </a:lnTo>
                <a:lnTo>
                  <a:pt x="2263" y="1898"/>
                </a:lnTo>
                <a:lnTo>
                  <a:pt x="2262" y="1898"/>
                </a:lnTo>
                <a:lnTo>
                  <a:pt x="2260" y="1898"/>
                </a:lnTo>
                <a:lnTo>
                  <a:pt x="2260" y="1897"/>
                </a:lnTo>
                <a:lnTo>
                  <a:pt x="2259" y="1897"/>
                </a:lnTo>
                <a:lnTo>
                  <a:pt x="2259" y="1898"/>
                </a:lnTo>
                <a:lnTo>
                  <a:pt x="2257" y="1898"/>
                </a:lnTo>
                <a:lnTo>
                  <a:pt x="2256" y="1898"/>
                </a:lnTo>
                <a:lnTo>
                  <a:pt x="2256" y="1900"/>
                </a:lnTo>
                <a:lnTo>
                  <a:pt x="2256" y="1901"/>
                </a:lnTo>
                <a:lnTo>
                  <a:pt x="2254" y="1901"/>
                </a:lnTo>
                <a:lnTo>
                  <a:pt x="2253" y="1901"/>
                </a:lnTo>
                <a:lnTo>
                  <a:pt x="2251" y="1901"/>
                </a:lnTo>
                <a:lnTo>
                  <a:pt x="2251" y="1902"/>
                </a:lnTo>
                <a:lnTo>
                  <a:pt x="2250" y="1902"/>
                </a:lnTo>
                <a:lnTo>
                  <a:pt x="2249" y="1902"/>
                </a:lnTo>
                <a:lnTo>
                  <a:pt x="2247" y="1902"/>
                </a:lnTo>
                <a:lnTo>
                  <a:pt x="2247" y="1904"/>
                </a:lnTo>
                <a:lnTo>
                  <a:pt x="2249" y="1904"/>
                </a:lnTo>
                <a:lnTo>
                  <a:pt x="2250" y="1904"/>
                </a:lnTo>
                <a:lnTo>
                  <a:pt x="2251" y="1904"/>
                </a:lnTo>
                <a:lnTo>
                  <a:pt x="2251" y="1905"/>
                </a:lnTo>
                <a:lnTo>
                  <a:pt x="2250" y="1905"/>
                </a:lnTo>
                <a:lnTo>
                  <a:pt x="2250" y="1907"/>
                </a:lnTo>
                <a:lnTo>
                  <a:pt x="2250" y="1908"/>
                </a:lnTo>
                <a:lnTo>
                  <a:pt x="2250" y="1910"/>
                </a:lnTo>
                <a:lnTo>
                  <a:pt x="2249" y="1910"/>
                </a:lnTo>
                <a:lnTo>
                  <a:pt x="2249" y="1911"/>
                </a:lnTo>
                <a:lnTo>
                  <a:pt x="2247" y="1911"/>
                </a:lnTo>
                <a:lnTo>
                  <a:pt x="2247" y="1913"/>
                </a:lnTo>
                <a:lnTo>
                  <a:pt x="2246" y="1913"/>
                </a:lnTo>
                <a:lnTo>
                  <a:pt x="2246" y="1914"/>
                </a:lnTo>
                <a:lnTo>
                  <a:pt x="2244" y="1914"/>
                </a:lnTo>
                <a:lnTo>
                  <a:pt x="2244" y="1915"/>
                </a:lnTo>
                <a:lnTo>
                  <a:pt x="2246" y="1915"/>
                </a:lnTo>
                <a:lnTo>
                  <a:pt x="2247" y="1915"/>
                </a:lnTo>
                <a:lnTo>
                  <a:pt x="2247" y="1914"/>
                </a:lnTo>
                <a:lnTo>
                  <a:pt x="2249" y="1914"/>
                </a:lnTo>
                <a:lnTo>
                  <a:pt x="2250" y="1914"/>
                </a:lnTo>
                <a:lnTo>
                  <a:pt x="2250" y="1913"/>
                </a:lnTo>
                <a:lnTo>
                  <a:pt x="2251" y="1913"/>
                </a:lnTo>
                <a:lnTo>
                  <a:pt x="2251" y="1911"/>
                </a:lnTo>
                <a:lnTo>
                  <a:pt x="2251" y="1910"/>
                </a:lnTo>
                <a:lnTo>
                  <a:pt x="2253" y="1910"/>
                </a:lnTo>
                <a:lnTo>
                  <a:pt x="2253" y="1908"/>
                </a:lnTo>
                <a:lnTo>
                  <a:pt x="2253" y="1907"/>
                </a:lnTo>
                <a:lnTo>
                  <a:pt x="2254" y="1907"/>
                </a:lnTo>
                <a:lnTo>
                  <a:pt x="2254" y="1905"/>
                </a:lnTo>
                <a:lnTo>
                  <a:pt x="2256" y="1905"/>
                </a:lnTo>
                <a:lnTo>
                  <a:pt x="2256" y="1904"/>
                </a:lnTo>
                <a:lnTo>
                  <a:pt x="2257" y="1904"/>
                </a:lnTo>
                <a:lnTo>
                  <a:pt x="2257" y="1902"/>
                </a:lnTo>
                <a:lnTo>
                  <a:pt x="2259" y="1902"/>
                </a:lnTo>
                <a:lnTo>
                  <a:pt x="2259" y="1902"/>
                </a:lnTo>
                <a:lnTo>
                  <a:pt x="2260" y="1902"/>
                </a:lnTo>
                <a:lnTo>
                  <a:pt x="2260" y="1901"/>
                </a:lnTo>
                <a:lnTo>
                  <a:pt x="2262" y="1901"/>
                </a:lnTo>
                <a:lnTo>
                  <a:pt x="2263" y="1901"/>
                </a:lnTo>
                <a:lnTo>
                  <a:pt x="2263" y="1902"/>
                </a:lnTo>
                <a:lnTo>
                  <a:pt x="2264" y="1902"/>
                </a:lnTo>
                <a:lnTo>
                  <a:pt x="2264" y="1904"/>
                </a:lnTo>
                <a:lnTo>
                  <a:pt x="2264" y="1905"/>
                </a:lnTo>
                <a:lnTo>
                  <a:pt x="2263" y="1905"/>
                </a:lnTo>
                <a:lnTo>
                  <a:pt x="2263" y="1907"/>
                </a:lnTo>
                <a:lnTo>
                  <a:pt x="2263" y="1908"/>
                </a:lnTo>
                <a:lnTo>
                  <a:pt x="2263" y="1910"/>
                </a:lnTo>
                <a:lnTo>
                  <a:pt x="2263" y="1911"/>
                </a:lnTo>
                <a:lnTo>
                  <a:pt x="2263" y="1913"/>
                </a:lnTo>
                <a:lnTo>
                  <a:pt x="2262" y="1913"/>
                </a:lnTo>
                <a:lnTo>
                  <a:pt x="2262" y="1914"/>
                </a:lnTo>
                <a:lnTo>
                  <a:pt x="2262" y="1915"/>
                </a:lnTo>
                <a:lnTo>
                  <a:pt x="2262" y="1917"/>
                </a:lnTo>
                <a:lnTo>
                  <a:pt x="2260" y="1917"/>
                </a:lnTo>
                <a:lnTo>
                  <a:pt x="2259" y="1917"/>
                </a:lnTo>
                <a:lnTo>
                  <a:pt x="2259" y="1918"/>
                </a:lnTo>
                <a:lnTo>
                  <a:pt x="2259" y="1920"/>
                </a:lnTo>
                <a:lnTo>
                  <a:pt x="2259" y="1920"/>
                </a:lnTo>
                <a:lnTo>
                  <a:pt x="2259" y="1920"/>
                </a:lnTo>
                <a:lnTo>
                  <a:pt x="2259" y="1920"/>
                </a:lnTo>
                <a:lnTo>
                  <a:pt x="2257" y="1920"/>
                </a:lnTo>
                <a:lnTo>
                  <a:pt x="2257" y="1918"/>
                </a:lnTo>
                <a:lnTo>
                  <a:pt x="2256" y="1918"/>
                </a:lnTo>
                <a:lnTo>
                  <a:pt x="2254" y="1918"/>
                </a:lnTo>
                <a:lnTo>
                  <a:pt x="2253" y="1918"/>
                </a:lnTo>
                <a:lnTo>
                  <a:pt x="2254" y="1920"/>
                </a:lnTo>
                <a:lnTo>
                  <a:pt x="2256" y="1920"/>
                </a:lnTo>
                <a:lnTo>
                  <a:pt x="2256" y="1920"/>
                </a:lnTo>
                <a:lnTo>
                  <a:pt x="2256" y="1921"/>
                </a:lnTo>
                <a:lnTo>
                  <a:pt x="2256" y="1923"/>
                </a:lnTo>
                <a:lnTo>
                  <a:pt x="2257" y="1923"/>
                </a:lnTo>
                <a:lnTo>
                  <a:pt x="2257" y="1924"/>
                </a:lnTo>
                <a:lnTo>
                  <a:pt x="2257" y="1926"/>
                </a:lnTo>
                <a:lnTo>
                  <a:pt x="2256" y="1926"/>
                </a:lnTo>
                <a:lnTo>
                  <a:pt x="2256" y="1924"/>
                </a:lnTo>
                <a:lnTo>
                  <a:pt x="2254" y="1924"/>
                </a:lnTo>
                <a:lnTo>
                  <a:pt x="2254" y="1926"/>
                </a:lnTo>
                <a:lnTo>
                  <a:pt x="2254" y="1927"/>
                </a:lnTo>
                <a:lnTo>
                  <a:pt x="2256" y="1927"/>
                </a:lnTo>
                <a:lnTo>
                  <a:pt x="2256" y="1928"/>
                </a:lnTo>
                <a:lnTo>
                  <a:pt x="2256" y="1930"/>
                </a:lnTo>
                <a:lnTo>
                  <a:pt x="2254" y="1930"/>
                </a:lnTo>
                <a:lnTo>
                  <a:pt x="2254" y="1931"/>
                </a:lnTo>
                <a:lnTo>
                  <a:pt x="2256" y="1931"/>
                </a:lnTo>
                <a:lnTo>
                  <a:pt x="2256" y="1933"/>
                </a:lnTo>
                <a:lnTo>
                  <a:pt x="2256" y="1934"/>
                </a:lnTo>
                <a:lnTo>
                  <a:pt x="2256" y="1936"/>
                </a:lnTo>
                <a:lnTo>
                  <a:pt x="2254" y="1936"/>
                </a:lnTo>
                <a:lnTo>
                  <a:pt x="2253" y="1936"/>
                </a:lnTo>
                <a:lnTo>
                  <a:pt x="2254" y="1934"/>
                </a:lnTo>
                <a:lnTo>
                  <a:pt x="2253" y="1934"/>
                </a:lnTo>
                <a:lnTo>
                  <a:pt x="2253" y="1933"/>
                </a:lnTo>
                <a:lnTo>
                  <a:pt x="2251" y="1933"/>
                </a:lnTo>
                <a:lnTo>
                  <a:pt x="2250" y="1933"/>
                </a:lnTo>
                <a:lnTo>
                  <a:pt x="2250" y="1931"/>
                </a:lnTo>
                <a:lnTo>
                  <a:pt x="2249" y="1931"/>
                </a:lnTo>
                <a:lnTo>
                  <a:pt x="2249" y="1933"/>
                </a:lnTo>
                <a:lnTo>
                  <a:pt x="2247" y="1933"/>
                </a:lnTo>
                <a:lnTo>
                  <a:pt x="2247" y="1934"/>
                </a:lnTo>
                <a:lnTo>
                  <a:pt x="2249" y="1934"/>
                </a:lnTo>
                <a:lnTo>
                  <a:pt x="2249" y="1936"/>
                </a:lnTo>
                <a:lnTo>
                  <a:pt x="2250" y="1936"/>
                </a:lnTo>
                <a:lnTo>
                  <a:pt x="2251" y="1936"/>
                </a:lnTo>
                <a:lnTo>
                  <a:pt x="2251" y="1937"/>
                </a:lnTo>
                <a:lnTo>
                  <a:pt x="2253" y="1937"/>
                </a:lnTo>
                <a:lnTo>
                  <a:pt x="2253" y="1939"/>
                </a:lnTo>
                <a:lnTo>
                  <a:pt x="2253" y="1940"/>
                </a:lnTo>
                <a:lnTo>
                  <a:pt x="2251" y="1940"/>
                </a:lnTo>
                <a:lnTo>
                  <a:pt x="2250" y="1940"/>
                </a:lnTo>
                <a:lnTo>
                  <a:pt x="2249" y="1940"/>
                </a:lnTo>
                <a:lnTo>
                  <a:pt x="2249" y="1939"/>
                </a:lnTo>
                <a:lnTo>
                  <a:pt x="2247" y="1939"/>
                </a:lnTo>
                <a:lnTo>
                  <a:pt x="2247" y="1937"/>
                </a:lnTo>
                <a:lnTo>
                  <a:pt x="2246" y="1937"/>
                </a:lnTo>
                <a:lnTo>
                  <a:pt x="2246" y="1936"/>
                </a:lnTo>
                <a:lnTo>
                  <a:pt x="2244" y="1936"/>
                </a:lnTo>
                <a:lnTo>
                  <a:pt x="2243" y="1936"/>
                </a:lnTo>
                <a:lnTo>
                  <a:pt x="2241" y="1936"/>
                </a:lnTo>
                <a:lnTo>
                  <a:pt x="2240" y="1936"/>
                </a:lnTo>
                <a:lnTo>
                  <a:pt x="2238" y="1936"/>
                </a:lnTo>
                <a:lnTo>
                  <a:pt x="2238" y="1937"/>
                </a:lnTo>
                <a:lnTo>
                  <a:pt x="2237" y="1937"/>
                </a:lnTo>
                <a:lnTo>
                  <a:pt x="2236" y="1937"/>
                </a:lnTo>
                <a:lnTo>
                  <a:pt x="2233" y="1937"/>
                </a:lnTo>
                <a:lnTo>
                  <a:pt x="2231" y="1937"/>
                </a:lnTo>
                <a:lnTo>
                  <a:pt x="2231" y="1939"/>
                </a:lnTo>
                <a:lnTo>
                  <a:pt x="2230" y="1939"/>
                </a:lnTo>
                <a:lnTo>
                  <a:pt x="2230" y="1940"/>
                </a:lnTo>
                <a:lnTo>
                  <a:pt x="2228" y="1940"/>
                </a:lnTo>
                <a:lnTo>
                  <a:pt x="2227" y="1940"/>
                </a:lnTo>
                <a:lnTo>
                  <a:pt x="2227" y="1942"/>
                </a:lnTo>
                <a:lnTo>
                  <a:pt x="2225" y="1942"/>
                </a:lnTo>
                <a:lnTo>
                  <a:pt x="2225" y="1943"/>
                </a:lnTo>
                <a:lnTo>
                  <a:pt x="2224" y="1943"/>
                </a:lnTo>
                <a:lnTo>
                  <a:pt x="2224" y="1944"/>
                </a:lnTo>
                <a:lnTo>
                  <a:pt x="2225" y="1944"/>
                </a:lnTo>
                <a:lnTo>
                  <a:pt x="2227" y="1944"/>
                </a:lnTo>
                <a:lnTo>
                  <a:pt x="2228" y="1944"/>
                </a:lnTo>
                <a:lnTo>
                  <a:pt x="2228" y="1943"/>
                </a:lnTo>
                <a:lnTo>
                  <a:pt x="2230" y="1943"/>
                </a:lnTo>
                <a:lnTo>
                  <a:pt x="2231" y="1943"/>
                </a:lnTo>
                <a:lnTo>
                  <a:pt x="2231" y="1942"/>
                </a:lnTo>
                <a:lnTo>
                  <a:pt x="2233" y="1942"/>
                </a:lnTo>
                <a:lnTo>
                  <a:pt x="2233" y="1940"/>
                </a:lnTo>
                <a:lnTo>
                  <a:pt x="2234" y="1940"/>
                </a:lnTo>
                <a:lnTo>
                  <a:pt x="2236" y="1940"/>
                </a:lnTo>
                <a:lnTo>
                  <a:pt x="2237" y="1940"/>
                </a:lnTo>
                <a:lnTo>
                  <a:pt x="2237" y="1942"/>
                </a:lnTo>
                <a:lnTo>
                  <a:pt x="2238" y="1942"/>
                </a:lnTo>
                <a:lnTo>
                  <a:pt x="2238" y="1940"/>
                </a:lnTo>
                <a:lnTo>
                  <a:pt x="2240" y="1940"/>
                </a:lnTo>
                <a:lnTo>
                  <a:pt x="2241" y="1940"/>
                </a:lnTo>
                <a:lnTo>
                  <a:pt x="2243" y="1940"/>
                </a:lnTo>
                <a:lnTo>
                  <a:pt x="2244" y="1940"/>
                </a:lnTo>
                <a:lnTo>
                  <a:pt x="2244" y="1942"/>
                </a:lnTo>
                <a:lnTo>
                  <a:pt x="2244" y="1943"/>
                </a:lnTo>
                <a:lnTo>
                  <a:pt x="2243" y="1943"/>
                </a:lnTo>
                <a:lnTo>
                  <a:pt x="2243" y="1944"/>
                </a:lnTo>
                <a:lnTo>
                  <a:pt x="2241" y="1944"/>
                </a:lnTo>
                <a:lnTo>
                  <a:pt x="2240" y="1944"/>
                </a:lnTo>
                <a:lnTo>
                  <a:pt x="2238" y="1944"/>
                </a:lnTo>
                <a:lnTo>
                  <a:pt x="2238" y="1943"/>
                </a:lnTo>
                <a:lnTo>
                  <a:pt x="2237" y="1943"/>
                </a:lnTo>
                <a:lnTo>
                  <a:pt x="2237" y="1944"/>
                </a:lnTo>
                <a:lnTo>
                  <a:pt x="2236" y="1944"/>
                </a:lnTo>
                <a:lnTo>
                  <a:pt x="2236" y="1946"/>
                </a:lnTo>
                <a:lnTo>
                  <a:pt x="2234" y="1946"/>
                </a:lnTo>
                <a:lnTo>
                  <a:pt x="2233" y="1946"/>
                </a:lnTo>
                <a:lnTo>
                  <a:pt x="2233" y="1947"/>
                </a:lnTo>
                <a:lnTo>
                  <a:pt x="2231" y="1947"/>
                </a:lnTo>
                <a:lnTo>
                  <a:pt x="2231" y="1949"/>
                </a:lnTo>
                <a:lnTo>
                  <a:pt x="2230" y="1949"/>
                </a:lnTo>
                <a:lnTo>
                  <a:pt x="2230" y="1950"/>
                </a:lnTo>
                <a:lnTo>
                  <a:pt x="2230" y="1952"/>
                </a:lnTo>
                <a:lnTo>
                  <a:pt x="2228" y="1952"/>
                </a:lnTo>
                <a:lnTo>
                  <a:pt x="2228" y="1953"/>
                </a:lnTo>
                <a:lnTo>
                  <a:pt x="2227" y="1953"/>
                </a:lnTo>
                <a:lnTo>
                  <a:pt x="2227" y="1955"/>
                </a:lnTo>
                <a:lnTo>
                  <a:pt x="2227" y="1955"/>
                </a:lnTo>
                <a:lnTo>
                  <a:pt x="2227" y="1956"/>
                </a:lnTo>
                <a:lnTo>
                  <a:pt x="2228" y="1956"/>
                </a:lnTo>
                <a:lnTo>
                  <a:pt x="2228" y="1955"/>
                </a:lnTo>
                <a:lnTo>
                  <a:pt x="2228" y="1955"/>
                </a:lnTo>
                <a:lnTo>
                  <a:pt x="2230" y="1955"/>
                </a:lnTo>
                <a:lnTo>
                  <a:pt x="2230" y="1953"/>
                </a:lnTo>
                <a:lnTo>
                  <a:pt x="2231" y="1953"/>
                </a:lnTo>
                <a:lnTo>
                  <a:pt x="2231" y="1955"/>
                </a:lnTo>
                <a:lnTo>
                  <a:pt x="2231" y="1955"/>
                </a:lnTo>
                <a:lnTo>
                  <a:pt x="2230" y="1955"/>
                </a:lnTo>
                <a:lnTo>
                  <a:pt x="2230" y="1956"/>
                </a:lnTo>
                <a:lnTo>
                  <a:pt x="2228" y="1957"/>
                </a:lnTo>
                <a:lnTo>
                  <a:pt x="2227" y="1957"/>
                </a:lnTo>
                <a:lnTo>
                  <a:pt x="2227" y="1959"/>
                </a:lnTo>
                <a:lnTo>
                  <a:pt x="2225" y="1959"/>
                </a:lnTo>
                <a:lnTo>
                  <a:pt x="2224" y="1960"/>
                </a:lnTo>
                <a:lnTo>
                  <a:pt x="2224" y="1962"/>
                </a:lnTo>
                <a:lnTo>
                  <a:pt x="2225" y="1962"/>
                </a:lnTo>
                <a:lnTo>
                  <a:pt x="2225" y="1963"/>
                </a:lnTo>
                <a:lnTo>
                  <a:pt x="2227" y="1963"/>
                </a:lnTo>
                <a:lnTo>
                  <a:pt x="2227" y="1962"/>
                </a:lnTo>
                <a:lnTo>
                  <a:pt x="2228" y="1962"/>
                </a:lnTo>
                <a:lnTo>
                  <a:pt x="2228" y="1960"/>
                </a:lnTo>
                <a:lnTo>
                  <a:pt x="2228" y="1959"/>
                </a:lnTo>
                <a:lnTo>
                  <a:pt x="2230" y="1959"/>
                </a:lnTo>
                <a:lnTo>
                  <a:pt x="2230" y="1957"/>
                </a:lnTo>
                <a:lnTo>
                  <a:pt x="2231" y="1957"/>
                </a:lnTo>
                <a:lnTo>
                  <a:pt x="2231" y="1956"/>
                </a:lnTo>
                <a:lnTo>
                  <a:pt x="2233" y="1956"/>
                </a:lnTo>
                <a:lnTo>
                  <a:pt x="2233" y="1955"/>
                </a:lnTo>
                <a:lnTo>
                  <a:pt x="2234" y="1955"/>
                </a:lnTo>
                <a:lnTo>
                  <a:pt x="2234" y="1955"/>
                </a:lnTo>
                <a:lnTo>
                  <a:pt x="2234" y="1953"/>
                </a:lnTo>
                <a:lnTo>
                  <a:pt x="2234" y="1952"/>
                </a:lnTo>
                <a:lnTo>
                  <a:pt x="2234" y="1950"/>
                </a:lnTo>
                <a:lnTo>
                  <a:pt x="2236" y="1950"/>
                </a:lnTo>
                <a:lnTo>
                  <a:pt x="2237" y="1950"/>
                </a:lnTo>
                <a:lnTo>
                  <a:pt x="2237" y="1949"/>
                </a:lnTo>
                <a:lnTo>
                  <a:pt x="2238" y="1947"/>
                </a:lnTo>
                <a:lnTo>
                  <a:pt x="2238" y="1946"/>
                </a:lnTo>
                <a:lnTo>
                  <a:pt x="2240" y="1946"/>
                </a:lnTo>
                <a:lnTo>
                  <a:pt x="2241" y="1946"/>
                </a:lnTo>
                <a:lnTo>
                  <a:pt x="2241" y="1947"/>
                </a:lnTo>
                <a:lnTo>
                  <a:pt x="2243" y="1947"/>
                </a:lnTo>
                <a:lnTo>
                  <a:pt x="2243" y="1949"/>
                </a:lnTo>
                <a:lnTo>
                  <a:pt x="2244" y="1949"/>
                </a:lnTo>
                <a:lnTo>
                  <a:pt x="2244" y="1947"/>
                </a:lnTo>
                <a:lnTo>
                  <a:pt x="2244" y="1946"/>
                </a:lnTo>
                <a:lnTo>
                  <a:pt x="2246" y="1946"/>
                </a:lnTo>
                <a:lnTo>
                  <a:pt x="2246" y="1944"/>
                </a:lnTo>
                <a:lnTo>
                  <a:pt x="2247" y="1944"/>
                </a:lnTo>
                <a:lnTo>
                  <a:pt x="2249" y="1944"/>
                </a:lnTo>
                <a:lnTo>
                  <a:pt x="2250" y="1944"/>
                </a:lnTo>
                <a:lnTo>
                  <a:pt x="2250" y="1946"/>
                </a:lnTo>
                <a:lnTo>
                  <a:pt x="2250" y="1947"/>
                </a:lnTo>
                <a:lnTo>
                  <a:pt x="2249" y="1947"/>
                </a:lnTo>
                <a:lnTo>
                  <a:pt x="2249" y="1949"/>
                </a:lnTo>
                <a:lnTo>
                  <a:pt x="2250" y="1949"/>
                </a:lnTo>
                <a:lnTo>
                  <a:pt x="2250" y="1950"/>
                </a:lnTo>
                <a:lnTo>
                  <a:pt x="2250" y="1952"/>
                </a:lnTo>
                <a:lnTo>
                  <a:pt x="2249" y="1952"/>
                </a:lnTo>
                <a:lnTo>
                  <a:pt x="2249" y="1953"/>
                </a:lnTo>
                <a:lnTo>
                  <a:pt x="2247" y="1953"/>
                </a:lnTo>
                <a:lnTo>
                  <a:pt x="2246" y="1955"/>
                </a:lnTo>
                <a:lnTo>
                  <a:pt x="2247" y="1955"/>
                </a:lnTo>
                <a:lnTo>
                  <a:pt x="2249" y="1955"/>
                </a:lnTo>
                <a:lnTo>
                  <a:pt x="2249" y="1955"/>
                </a:lnTo>
                <a:lnTo>
                  <a:pt x="2249" y="1956"/>
                </a:lnTo>
                <a:lnTo>
                  <a:pt x="2249" y="1957"/>
                </a:lnTo>
                <a:lnTo>
                  <a:pt x="2249" y="1959"/>
                </a:lnTo>
                <a:lnTo>
                  <a:pt x="2249" y="1960"/>
                </a:lnTo>
                <a:lnTo>
                  <a:pt x="2247" y="1960"/>
                </a:lnTo>
                <a:lnTo>
                  <a:pt x="2247" y="1962"/>
                </a:lnTo>
                <a:lnTo>
                  <a:pt x="2246" y="1960"/>
                </a:lnTo>
                <a:lnTo>
                  <a:pt x="2246" y="1962"/>
                </a:lnTo>
                <a:lnTo>
                  <a:pt x="2244" y="1962"/>
                </a:lnTo>
                <a:lnTo>
                  <a:pt x="2244" y="1963"/>
                </a:lnTo>
                <a:lnTo>
                  <a:pt x="2246" y="1963"/>
                </a:lnTo>
                <a:lnTo>
                  <a:pt x="2246" y="1965"/>
                </a:lnTo>
                <a:lnTo>
                  <a:pt x="2246" y="1966"/>
                </a:lnTo>
                <a:lnTo>
                  <a:pt x="2246" y="1968"/>
                </a:lnTo>
                <a:lnTo>
                  <a:pt x="2247" y="1968"/>
                </a:lnTo>
                <a:lnTo>
                  <a:pt x="2247" y="1966"/>
                </a:lnTo>
                <a:lnTo>
                  <a:pt x="2247" y="1965"/>
                </a:lnTo>
                <a:lnTo>
                  <a:pt x="2247" y="1963"/>
                </a:lnTo>
                <a:lnTo>
                  <a:pt x="2249" y="1963"/>
                </a:lnTo>
                <a:lnTo>
                  <a:pt x="2249" y="1962"/>
                </a:lnTo>
                <a:lnTo>
                  <a:pt x="2250" y="1962"/>
                </a:lnTo>
                <a:lnTo>
                  <a:pt x="2251" y="1962"/>
                </a:lnTo>
                <a:lnTo>
                  <a:pt x="2251" y="1960"/>
                </a:lnTo>
                <a:lnTo>
                  <a:pt x="2251" y="1959"/>
                </a:lnTo>
                <a:lnTo>
                  <a:pt x="2251" y="1957"/>
                </a:lnTo>
                <a:lnTo>
                  <a:pt x="2251" y="1956"/>
                </a:lnTo>
                <a:lnTo>
                  <a:pt x="2253" y="1956"/>
                </a:lnTo>
                <a:lnTo>
                  <a:pt x="2253" y="1955"/>
                </a:lnTo>
                <a:lnTo>
                  <a:pt x="2253" y="1955"/>
                </a:lnTo>
                <a:lnTo>
                  <a:pt x="2254" y="1955"/>
                </a:lnTo>
                <a:lnTo>
                  <a:pt x="2254" y="1953"/>
                </a:lnTo>
                <a:lnTo>
                  <a:pt x="2256" y="1953"/>
                </a:lnTo>
                <a:lnTo>
                  <a:pt x="2256" y="1952"/>
                </a:lnTo>
                <a:lnTo>
                  <a:pt x="2256" y="1950"/>
                </a:lnTo>
                <a:lnTo>
                  <a:pt x="2257" y="1950"/>
                </a:lnTo>
                <a:lnTo>
                  <a:pt x="2257" y="1949"/>
                </a:lnTo>
                <a:lnTo>
                  <a:pt x="2257" y="1947"/>
                </a:lnTo>
                <a:lnTo>
                  <a:pt x="2259" y="1947"/>
                </a:lnTo>
                <a:lnTo>
                  <a:pt x="2259" y="1947"/>
                </a:lnTo>
                <a:lnTo>
                  <a:pt x="2259" y="1949"/>
                </a:lnTo>
                <a:lnTo>
                  <a:pt x="2259" y="1949"/>
                </a:lnTo>
                <a:lnTo>
                  <a:pt x="2259" y="1950"/>
                </a:lnTo>
                <a:lnTo>
                  <a:pt x="2259" y="1950"/>
                </a:lnTo>
                <a:lnTo>
                  <a:pt x="2259" y="1952"/>
                </a:lnTo>
                <a:lnTo>
                  <a:pt x="2259" y="1952"/>
                </a:lnTo>
                <a:lnTo>
                  <a:pt x="2259" y="1953"/>
                </a:lnTo>
                <a:lnTo>
                  <a:pt x="2259" y="1955"/>
                </a:lnTo>
                <a:lnTo>
                  <a:pt x="2259" y="1955"/>
                </a:lnTo>
                <a:lnTo>
                  <a:pt x="2259" y="1956"/>
                </a:lnTo>
                <a:lnTo>
                  <a:pt x="2259" y="1956"/>
                </a:lnTo>
                <a:lnTo>
                  <a:pt x="2259" y="1957"/>
                </a:lnTo>
                <a:lnTo>
                  <a:pt x="2259" y="1959"/>
                </a:lnTo>
                <a:lnTo>
                  <a:pt x="2259" y="1960"/>
                </a:lnTo>
                <a:lnTo>
                  <a:pt x="2260" y="1960"/>
                </a:lnTo>
                <a:lnTo>
                  <a:pt x="2260" y="1962"/>
                </a:lnTo>
                <a:lnTo>
                  <a:pt x="2262" y="1962"/>
                </a:lnTo>
                <a:lnTo>
                  <a:pt x="2262" y="1963"/>
                </a:lnTo>
                <a:lnTo>
                  <a:pt x="2262" y="1965"/>
                </a:lnTo>
                <a:lnTo>
                  <a:pt x="2262" y="1966"/>
                </a:lnTo>
                <a:lnTo>
                  <a:pt x="2262" y="1968"/>
                </a:lnTo>
                <a:lnTo>
                  <a:pt x="2263" y="1968"/>
                </a:lnTo>
                <a:lnTo>
                  <a:pt x="2263" y="1969"/>
                </a:lnTo>
                <a:lnTo>
                  <a:pt x="2262" y="1969"/>
                </a:lnTo>
                <a:lnTo>
                  <a:pt x="2262" y="1970"/>
                </a:lnTo>
                <a:lnTo>
                  <a:pt x="2260" y="1970"/>
                </a:lnTo>
                <a:lnTo>
                  <a:pt x="2260" y="1972"/>
                </a:lnTo>
                <a:lnTo>
                  <a:pt x="2259" y="1972"/>
                </a:lnTo>
                <a:lnTo>
                  <a:pt x="2259" y="1970"/>
                </a:lnTo>
                <a:lnTo>
                  <a:pt x="2259" y="1970"/>
                </a:lnTo>
                <a:lnTo>
                  <a:pt x="2259" y="1972"/>
                </a:lnTo>
                <a:lnTo>
                  <a:pt x="2259" y="1973"/>
                </a:lnTo>
                <a:lnTo>
                  <a:pt x="2257" y="1973"/>
                </a:lnTo>
                <a:lnTo>
                  <a:pt x="2257" y="1975"/>
                </a:lnTo>
                <a:lnTo>
                  <a:pt x="2257" y="1976"/>
                </a:lnTo>
                <a:lnTo>
                  <a:pt x="2256" y="1976"/>
                </a:lnTo>
                <a:lnTo>
                  <a:pt x="2256" y="1978"/>
                </a:lnTo>
                <a:lnTo>
                  <a:pt x="2256" y="1979"/>
                </a:lnTo>
                <a:lnTo>
                  <a:pt x="2254" y="1979"/>
                </a:lnTo>
                <a:lnTo>
                  <a:pt x="2254" y="1981"/>
                </a:lnTo>
                <a:lnTo>
                  <a:pt x="2253" y="1981"/>
                </a:lnTo>
                <a:lnTo>
                  <a:pt x="2251" y="1981"/>
                </a:lnTo>
                <a:lnTo>
                  <a:pt x="2250" y="1981"/>
                </a:lnTo>
                <a:lnTo>
                  <a:pt x="2250" y="1979"/>
                </a:lnTo>
                <a:lnTo>
                  <a:pt x="2251" y="1979"/>
                </a:lnTo>
                <a:lnTo>
                  <a:pt x="2251" y="1978"/>
                </a:lnTo>
                <a:lnTo>
                  <a:pt x="2250" y="1978"/>
                </a:lnTo>
                <a:lnTo>
                  <a:pt x="2250" y="1979"/>
                </a:lnTo>
                <a:lnTo>
                  <a:pt x="2249" y="1979"/>
                </a:lnTo>
                <a:lnTo>
                  <a:pt x="2247" y="1979"/>
                </a:lnTo>
                <a:lnTo>
                  <a:pt x="2247" y="1978"/>
                </a:lnTo>
                <a:lnTo>
                  <a:pt x="2247" y="1976"/>
                </a:lnTo>
                <a:lnTo>
                  <a:pt x="2246" y="1976"/>
                </a:lnTo>
                <a:lnTo>
                  <a:pt x="2246" y="1975"/>
                </a:lnTo>
                <a:lnTo>
                  <a:pt x="2246" y="1973"/>
                </a:lnTo>
                <a:lnTo>
                  <a:pt x="2244" y="1975"/>
                </a:lnTo>
                <a:lnTo>
                  <a:pt x="2243" y="1975"/>
                </a:lnTo>
                <a:lnTo>
                  <a:pt x="2241" y="1975"/>
                </a:lnTo>
                <a:lnTo>
                  <a:pt x="2240" y="1975"/>
                </a:lnTo>
                <a:lnTo>
                  <a:pt x="2240" y="1976"/>
                </a:lnTo>
                <a:lnTo>
                  <a:pt x="2238" y="1976"/>
                </a:lnTo>
                <a:lnTo>
                  <a:pt x="2237" y="1976"/>
                </a:lnTo>
                <a:lnTo>
                  <a:pt x="2237" y="1978"/>
                </a:lnTo>
                <a:lnTo>
                  <a:pt x="2236" y="1978"/>
                </a:lnTo>
                <a:lnTo>
                  <a:pt x="2236" y="1979"/>
                </a:lnTo>
                <a:lnTo>
                  <a:pt x="2234" y="1979"/>
                </a:lnTo>
                <a:lnTo>
                  <a:pt x="2234" y="1981"/>
                </a:lnTo>
                <a:lnTo>
                  <a:pt x="2233" y="1981"/>
                </a:lnTo>
                <a:lnTo>
                  <a:pt x="2233" y="1982"/>
                </a:lnTo>
                <a:lnTo>
                  <a:pt x="2231" y="1982"/>
                </a:lnTo>
                <a:lnTo>
                  <a:pt x="2231" y="1984"/>
                </a:lnTo>
                <a:lnTo>
                  <a:pt x="2230" y="1984"/>
                </a:lnTo>
                <a:lnTo>
                  <a:pt x="2230" y="1985"/>
                </a:lnTo>
                <a:lnTo>
                  <a:pt x="2228" y="1985"/>
                </a:lnTo>
                <a:lnTo>
                  <a:pt x="2228" y="1986"/>
                </a:lnTo>
                <a:lnTo>
                  <a:pt x="2228" y="1988"/>
                </a:lnTo>
                <a:lnTo>
                  <a:pt x="2227" y="1988"/>
                </a:lnTo>
                <a:lnTo>
                  <a:pt x="2227" y="1989"/>
                </a:lnTo>
                <a:lnTo>
                  <a:pt x="2225" y="1989"/>
                </a:lnTo>
                <a:lnTo>
                  <a:pt x="2225" y="1989"/>
                </a:lnTo>
                <a:lnTo>
                  <a:pt x="2224" y="1991"/>
                </a:lnTo>
                <a:lnTo>
                  <a:pt x="2224" y="1992"/>
                </a:lnTo>
                <a:lnTo>
                  <a:pt x="2224" y="1994"/>
                </a:lnTo>
                <a:lnTo>
                  <a:pt x="2225" y="1994"/>
                </a:lnTo>
                <a:lnTo>
                  <a:pt x="2227" y="1994"/>
                </a:lnTo>
                <a:lnTo>
                  <a:pt x="2227" y="1992"/>
                </a:lnTo>
                <a:lnTo>
                  <a:pt x="2228" y="1991"/>
                </a:lnTo>
                <a:lnTo>
                  <a:pt x="2230" y="1991"/>
                </a:lnTo>
                <a:lnTo>
                  <a:pt x="2231" y="1989"/>
                </a:lnTo>
                <a:lnTo>
                  <a:pt x="2231" y="1989"/>
                </a:lnTo>
                <a:lnTo>
                  <a:pt x="2233" y="1989"/>
                </a:lnTo>
                <a:lnTo>
                  <a:pt x="2233" y="1988"/>
                </a:lnTo>
                <a:lnTo>
                  <a:pt x="2234" y="1988"/>
                </a:lnTo>
                <a:lnTo>
                  <a:pt x="2234" y="1986"/>
                </a:lnTo>
                <a:lnTo>
                  <a:pt x="2234" y="1985"/>
                </a:lnTo>
                <a:lnTo>
                  <a:pt x="2236" y="1985"/>
                </a:lnTo>
                <a:lnTo>
                  <a:pt x="2237" y="1985"/>
                </a:lnTo>
                <a:lnTo>
                  <a:pt x="2238" y="1984"/>
                </a:lnTo>
                <a:lnTo>
                  <a:pt x="2240" y="1984"/>
                </a:lnTo>
                <a:lnTo>
                  <a:pt x="2240" y="1982"/>
                </a:lnTo>
                <a:lnTo>
                  <a:pt x="2241" y="1982"/>
                </a:lnTo>
                <a:lnTo>
                  <a:pt x="2241" y="1981"/>
                </a:lnTo>
                <a:lnTo>
                  <a:pt x="2243" y="1981"/>
                </a:lnTo>
                <a:lnTo>
                  <a:pt x="2243" y="1979"/>
                </a:lnTo>
                <a:lnTo>
                  <a:pt x="2244" y="1979"/>
                </a:lnTo>
                <a:lnTo>
                  <a:pt x="2244" y="1981"/>
                </a:lnTo>
                <a:lnTo>
                  <a:pt x="2246" y="1981"/>
                </a:lnTo>
                <a:lnTo>
                  <a:pt x="2246" y="1982"/>
                </a:lnTo>
                <a:lnTo>
                  <a:pt x="2246" y="1984"/>
                </a:lnTo>
                <a:lnTo>
                  <a:pt x="2247" y="1984"/>
                </a:lnTo>
                <a:lnTo>
                  <a:pt x="2249" y="1984"/>
                </a:lnTo>
                <a:lnTo>
                  <a:pt x="2250" y="1984"/>
                </a:lnTo>
                <a:lnTo>
                  <a:pt x="2250" y="1985"/>
                </a:lnTo>
                <a:lnTo>
                  <a:pt x="2250" y="1986"/>
                </a:lnTo>
                <a:lnTo>
                  <a:pt x="2249" y="1986"/>
                </a:lnTo>
                <a:lnTo>
                  <a:pt x="2249" y="1988"/>
                </a:lnTo>
                <a:lnTo>
                  <a:pt x="2250" y="1988"/>
                </a:lnTo>
                <a:lnTo>
                  <a:pt x="2250" y="1986"/>
                </a:lnTo>
                <a:lnTo>
                  <a:pt x="2251" y="1986"/>
                </a:lnTo>
                <a:lnTo>
                  <a:pt x="2251" y="1985"/>
                </a:lnTo>
                <a:lnTo>
                  <a:pt x="2253" y="1985"/>
                </a:lnTo>
                <a:lnTo>
                  <a:pt x="2253" y="1986"/>
                </a:lnTo>
                <a:lnTo>
                  <a:pt x="2253" y="1988"/>
                </a:lnTo>
                <a:lnTo>
                  <a:pt x="2251" y="1988"/>
                </a:lnTo>
                <a:lnTo>
                  <a:pt x="2251" y="1989"/>
                </a:lnTo>
                <a:lnTo>
                  <a:pt x="2251" y="1989"/>
                </a:lnTo>
                <a:lnTo>
                  <a:pt x="2250" y="1989"/>
                </a:lnTo>
                <a:lnTo>
                  <a:pt x="2250" y="1991"/>
                </a:lnTo>
                <a:lnTo>
                  <a:pt x="2250" y="1992"/>
                </a:lnTo>
                <a:lnTo>
                  <a:pt x="2251" y="1992"/>
                </a:lnTo>
                <a:lnTo>
                  <a:pt x="2251" y="1991"/>
                </a:lnTo>
                <a:lnTo>
                  <a:pt x="2253" y="1991"/>
                </a:lnTo>
                <a:lnTo>
                  <a:pt x="2253" y="1989"/>
                </a:lnTo>
                <a:lnTo>
                  <a:pt x="2253" y="1989"/>
                </a:lnTo>
                <a:lnTo>
                  <a:pt x="2254" y="1989"/>
                </a:lnTo>
                <a:lnTo>
                  <a:pt x="2256" y="1989"/>
                </a:lnTo>
                <a:lnTo>
                  <a:pt x="2257" y="1989"/>
                </a:lnTo>
                <a:lnTo>
                  <a:pt x="2257" y="1988"/>
                </a:lnTo>
                <a:lnTo>
                  <a:pt x="2259" y="1988"/>
                </a:lnTo>
                <a:lnTo>
                  <a:pt x="2259" y="1989"/>
                </a:lnTo>
                <a:lnTo>
                  <a:pt x="2259" y="1989"/>
                </a:lnTo>
                <a:lnTo>
                  <a:pt x="2259" y="1991"/>
                </a:lnTo>
                <a:lnTo>
                  <a:pt x="2259" y="1992"/>
                </a:lnTo>
                <a:lnTo>
                  <a:pt x="2257" y="1992"/>
                </a:lnTo>
                <a:lnTo>
                  <a:pt x="2257" y="1994"/>
                </a:lnTo>
                <a:lnTo>
                  <a:pt x="2259" y="1994"/>
                </a:lnTo>
                <a:lnTo>
                  <a:pt x="2259" y="1994"/>
                </a:lnTo>
                <a:lnTo>
                  <a:pt x="2259" y="1992"/>
                </a:lnTo>
                <a:lnTo>
                  <a:pt x="2259" y="1991"/>
                </a:lnTo>
                <a:lnTo>
                  <a:pt x="2259" y="1989"/>
                </a:lnTo>
                <a:lnTo>
                  <a:pt x="2259" y="1989"/>
                </a:lnTo>
                <a:lnTo>
                  <a:pt x="2259" y="1988"/>
                </a:lnTo>
                <a:lnTo>
                  <a:pt x="2259" y="1986"/>
                </a:lnTo>
                <a:lnTo>
                  <a:pt x="2259" y="1985"/>
                </a:lnTo>
                <a:lnTo>
                  <a:pt x="2259" y="1984"/>
                </a:lnTo>
                <a:lnTo>
                  <a:pt x="2260" y="1984"/>
                </a:lnTo>
                <a:lnTo>
                  <a:pt x="2260" y="1982"/>
                </a:lnTo>
                <a:lnTo>
                  <a:pt x="2260" y="1981"/>
                </a:lnTo>
                <a:lnTo>
                  <a:pt x="2262" y="1981"/>
                </a:lnTo>
                <a:lnTo>
                  <a:pt x="2262" y="1979"/>
                </a:lnTo>
                <a:lnTo>
                  <a:pt x="2262" y="1978"/>
                </a:lnTo>
                <a:lnTo>
                  <a:pt x="2262" y="1976"/>
                </a:lnTo>
                <a:lnTo>
                  <a:pt x="2263" y="1976"/>
                </a:lnTo>
                <a:lnTo>
                  <a:pt x="2263" y="1978"/>
                </a:lnTo>
                <a:lnTo>
                  <a:pt x="2263" y="1979"/>
                </a:lnTo>
                <a:lnTo>
                  <a:pt x="2263" y="1981"/>
                </a:lnTo>
                <a:lnTo>
                  <a:pt x="2263" y="1982"/>
                </a:lnTo>
                <a:lnTo>
                  <a:pt x="2263" y="1984"/>
                </a:lnTo>
                <a:lnTo>
                  <a:pt x="2263" y="1985"/>
                </a:lnTo>
                <a:lnTo>
                  <a:pt x="2263" y="1986"/>
                </a:lnTo>
                <a:lnTo>
                  <a:pt x="2262" y="1986"/>
                </a:lnTo>
                <a:lnTo>
                  <a:pt x="2262" y="1988"/>
                </a:lnTo>
                <a:lnTo>
                  <a:pt x="2263" y="1988"/>
                </a:lnTo>
                <a:lnTo>
                  <a:pt x="2263" y="1986"/>
                </a:lnTo>
                <a:lnTo>
                  <a:pt x="2264" y="1986"/>
                </a:lnTo>
                <a:lnTo>
                  <a:pt x="2264" y="1985"/>
                </a:lnTo>
                <a:lnTo>
                  <a:pt x="2264" y="1984"/>
                </a:lnTo>
                <a:lnTo>
                  <a:pt x="2264" y="1982"/>
                </a:lnTo>
                <a:lnTo>
                  <a:pt x="2264" y="1981"/>
                </a:lnTo>
                <a:lnTo>
                  <a:pt x="2264" y="1979"/>
                </a:lnTo>
                <a:lnTo>
                  <a:pt x="2264" y="1978"/>
                </a:lnTo>
                <a:lnTo>
                  <a:pt x="2264" y="1976"/>
                </a:lnTo>
                <a:lnTo>
                  <a:pt x="2264" y="1975"/>
                </a:lnTo>
                <a:lnTo>
                  <a:pt x="2266" y="1975"/>
                </a:lnTo>
                <a:lnTo>
                  <a:pt x="2266" y="1973"/>
                </a:lnTo>
                <a:lnTo>
                  <a:pt x="2267" y="1973"/>
                </a:lnTo>
                <a:lnTo>
                  <a:pt x="2269" y="1973"/>
                </a:lnTo>
                <a:lnTo>
                  <a:pt x="2269" y="1972"/>
                </a:lnTo>
                <a:lnTo>
                  <a:pt x="2269" y="1970"/>
                </a:lnTo>
                <a:lnTo>
                  <a:pt x="2270" y="1972"/>
                </a:lnTo>
                <a:lnTo>
                  <a:pt x="2270" y="1973"/>
                </a:lnTo>
                <a:lnTo>
                  <a:pt x="2272" y="1973"/>
                </a:lnTo>
                <a:lnTo>
                  <a:pt x="2272" y="1975"/>
                </a:lnTo>
                <a:lnTo>
                  <a:pt x="2273" y="1975"/>
                </a:lnTo>
                <a:lnTo>
                  <a:pt x="2273" y="1976"/>
                </a:lnTo>
                <a:lnTo>
                  <a:pt x="2273" y="1978"/>
                </a:lnTo>
                <a:lnTo>
                  <a:pt x="2272" y="1978"/>
                </a:lnTo>
                <a:lnTo>
                  <a:pt x="2272" y="1979"/>
                </a:lnTo>
                <a:lnTo>
                  <a:pt x="2270" y="1979"/>
                </a:lnTo>
                <a:lnTo>
                  <a:pt x="2270" y="1981"/>
                </a:lnTo>
                <a:lnTo>
                  <a:pt x="2270" y="1982"/>
                </a:lnTo>
                <a:lnTo>
                  <a:pt x="2272" y="1982"/>
                </a:lnTo>
                <a:lnTo>
                  <a:pt x="2272" y="1981"/>
                </a:lnTo>
                <a:lnTo>
                  <a:pt x="2273" y="1981"/>
                </a:lnTo>
                <a:lnTo>
                  <a:pt x="2273" y="1979"/>
                </a:lnTo>
                <a:lnTo>
                  <a:pt x="2275" y="1979"/>
                </a:lnTo>
                <a:lnTo>
                  <a:pt x="2276" y="1979"/>
                </a:lnTo>
                <a:lnTo>
                  <a:pt x="2276" y="1981"/>
                </a:lnTo>
                <a:lnTo>
                  <a:pt x="2278" y="1981"/>
                </a:lnTo>
                <a:lnTo>
                  <a:pt x="2278" y="1982"/>
                </a:lnTo>
                <a:lnTo>
                  <a:pt x="2276" y="1982"/>
                </a:lnTo>
                <a:lnTo>
                  <a:pt x="2276" y="1984"/>
                </a:lnTo>
                <a:lnTo>
                  <a:pt x="2278" y="1984"/>
                </a:lnTo>
                <a:lnTo>
                  <a:pt x="2279" y="1984"/>
                </a:lnTo>
                <a:lnTo>
                  <a:pt x="2279" y="1985"/>
                </a:lnTo>
                <a:lnTo>
                  <a:pt x="2280" y="1985"/>
                </a:lnTo>
                <a:lnTo>
                  <a:pt x="2280" y="1986"/>
                </a:lnTo>
                <a:lnTo>
                  <a:pt x="2279" y="1986"/>
                </a:lnTo>
                <a:lnTo>
                  <a:pt x="2279" y="1988"/>
                </a:lnTo>
                <a:lnTo>
                  <a:pt x="2279" y="1989"/>
                </a:lnTo>
                <a:lnTo>
                  <a:pt x="2278" y="1989"/>
                </a:lnTo>
                <a:lnTo>
                  <a:pt x="2278" y="1989"/>
                </a:lnTo>
                <a:lnTo>
                  <a:pt x="2276" y="1989"/>
                </a:lnTo>
                <a:lnTo>
                  <a:pt x="2275" y="1989"/>
                </a:lnTo>
                <a:lnTo>
                  <a:pt x="2273" y="1989"/>
                </a:lnTo>
                <a:lnTo>
                  <a:pt x="2273" y="1991"/>
                </a:lnTo>
                <a:lnTo>
                  <a:pt x="2272" y="1991"/>
                </a:lnTo>
                <a:lnTo>
                  <a:pt x="2270" y="1991"/>
                </a:lnTo>
                <a:lnTo>
                  <a:pt x="2269" y="1992"/>
                </a:lnTo>
                <a:lnTo>
                  <a:pt x="2270" y="1992"/>
                </a:lnTo>
                <a:lnTo>
                  <a:pt x="2272" y="1992"/>
                </a:lnTo>
                <a:lnTo>
                  <a:pt x="2273" y="1992"/>
                </a:lnTo>
                <a:lnTo>
                  <a:pt x="2273" y="1991"/>
                </a:lnTo>
                <a:lnTo>
                  <a:pt x="2275" y="1991"/>
                </a:lnTo>
                <a:lnTo>
                  <a:pt x="2276" y="1991"/>
                </a:lnTo>
                <a:lnTo>
                  <a:pt x="2278" y="1991"/>
                </a:lnTo>
                <a:lnTo>
                  <a:pt x="2278" y="1992"/>
                </a:lnTo>
                <a:lnTo>
                  <a:pt x="2276" y="1992"/>
                </a:lnTo>
                <a:lnTo>
                  <a:pt x="2276" y="1994"/>
                </a:lnTo>
                <a:lnTo>
                  <a:pt x="2278" y="1994"/>
                </a:lnTo>
                <a:lnTo>
                  <a:pt x="2278" y="1992"/>
                </a:lnTo>
                <a:lnTo>
                  <a:pt x="2279" y="1992"/>
                </a:lnTo>
                <a:lnTo>
                  <a:pt x="2279" y="1991"/>
                </a:lnTo>
                <a:lnTo>
                  <a:pt x="2279" y="1989"/>
                </a:lnTo>
                <a:lnTo>
                  <a:pt x="2280" y="1989"/>
                </a:lnTo>
                <a:lnTo>
                  <a:pt x="2280" y="1991"/>
                </a:lnTo>
                <a:lnTo>
                  <a:pt x="2280" y="1992"/>
                </a:lnTo>
                <a:lnTo>
                  <a:pt x="2280" y="1994"/>
                </a:lnTo>
                <a:lnTo>
                  <a:pt x="2280" y="1995"/>
                </a:lnTo>
                <a:lnTo>
                  <a:pt x="2280" y="1997"/>
                </a:lnTo>
                <a:lnTo>
                  <a:pt x="2279" y="1998"/>
                </a:lnTo>
                <a:lnTo>
                  <a:pt x="2279" y="1997"/>
                </a:lnTo>
                <a:lnTo>
                  <a:pt x="2278" y="1997"/>
                </a:lnTo>
                <a:lnTo>
                  <a:pt x="2278" y="1995"/>
                </a:lnTo>
                <a:lnTo>
                  <a:pt x="2276" y="1995"/>
                </a:lnTo>
                <a:lnTo>
                  <a:pt x="2276" y="1997"/>
                </a:lnTo>
                <a:lnTo>
                  <a:pt x="2278" y="1997"/>
                </a:lnTo>
                <a:lnTo>
                  <a:pt x="2278" y="1998"/>
                </a:lnTo>
                <a:lnTo>
                  <a:pt x="2278" y="1999"/>
                </a:lnTo>
                <a:lnTo>
                  <a:pt x="2276" y="1999"/>
                </a:lnTo>
                <a:lnTo>
                  <a:pt x="2275" y="1999"/>
                </a:lnTo>
                <a:lnTo>
                  <a:pt x="2275" y="2001"/>
                </a:lnTo>
                <a:lnTo>
                  <a:pt x="2273" y="2001"/>
                </a:lnTo>
                <a:lnTo>
                  <a:pt x="2272" y="2001"/>
                </a:lnTo>
                <a:lnTo>
                  <a:pt x="2270" y="2001"/>
                </a:lnTo>
                <a:lnTo>
                  <a:pt x="2270" y="1999"/>
                </a:lnTo>
                <a:lnTo>
                  <a:pt x="2270" y="1998"/>
                </a:lnTo>
                <a:lnTo>
                  <a:pt x="2269" y="1998"/>
                </a:lnTo>
                <a:lnTo>
                  <a:pt x="2269" y="1999"/>
                </a:lnTo>
                <a:lnTo>
                  <a:pt x="2269" y="2001"/>
                </a:lnTo>
                <a:lnTo>
                  <a:pt x="2270" y="2001"/>
                </a:lnTo>
                <a:lnTo>
                  <a:pt x="2270" y="2002"/>
                </a:lnTo>
                <a:lnTo>
                  <a:pt x="2270" y="2004"/>
                </a:lnTo>
                <a:lnTo>
                  <a:pt x="2269" y="2004"/>
                </a:lnTo>
                <a:lnTo>
                  <a:pt x="2267" y="2004"/>
                </a:lnTo>
                <a:lnTo>
                  <a:pt x="2267" y="2002"/>
                </a:lnTo>
                <a:lnTo>
                  <a:pt x="2267" y="2001"/>
                </a:lnTo>
                <a:lnTo>
                  <a:pt x="2266" y="2001"/>
                </a:lnTo>
                <a:lnTo>
                  <a:pt x="2266" y="1999"/>
                </a:lnTo>
                <a:lnTo>
                  <a:pt x="2264" y="1999"/>
                </a:lnTo>
                <a:lnTo>
                  <a:pt x="2264" y="2001"/>
                </a:lnTo>
                <a:lnTo>
                  <a:pt x="2264" y="2002"/>
                </a:lnTo>
                <a:lnTo>
                  <a:pt x="2266" y="2004"/>
                </a:lnTo>
                <a:lnTo>
                  <a:pt x="2266" y="2005"/>
                </a:lnTo>
                <a:lnTo>
                  <a:pt x="2267" y="2005"/>
                </a:lnTo>
                <a:lnTo>
                  <a:pt x="2267" y="2007"/>
                </a:lnTo>
                <a:lnTo>
                  <a:pt x="2267" y="2008"/>
                </a:lnTo>
                <a:lnTo>
                  <a:pt x="2266" y="2008"/>
                </a:lnTo>
                <a:lnTo>
                  <a:pt x="2264" y="2008"/>
                </a:lnTo>
                <a:lnTo>
                  <a:pt x="2264" y="2010"/>
                </a:lnTo>
                <a:lnTo>
                  <a:pt x="2263" y="2010"/>
                </a:lnTo>
                <a:lnTo>
                  <a:pt x="2262" y="2010"/>
                </a:lnTo>
                <a:lnTo>
                  <a:pt x="2262" y="2008"/>
                </a:lnTo>
                <a:lnTo>
                  <a:pt x="2260" y="2008"/>
                </a:lnTo>
                <a:lnTo>
                  <a:pt x="2260" y="2007"/>
                </a:lnTo>
                <a:lnTo>
                  <a:pt x="2262" y="2007"/>
                </a:lnTo>
                <a:lnTo>
                  <a:pt x="2262" y="2005"/>
                </a:lnTo>
                <a:lnTo>
                  <a:pt x="2260" y="2005"/>
                </a:lnTo>
                <a:lnTo>
                  <a:pt x="2260" y="2007"/>
                </a:lnTo>
                <a:lnTo>
                  <a:pt x="2259" y="2007"/>
                </a:lnTo>
                <a:lnTo>
                  <a:pt x="2259" y="2007"/>
                </a:lnTo>
                <a:lnTo>
                  <a:pt x="2259" y="2008"/>
                </a:lnTo>
                <a:lnTo>
                  <a:pt x="2259" y="2008"/>
                </a:lnTo>
                <a:lnTo>
                  <a:pt x="2259" y="2010"/>
                </a:lnTo>
                <a:lnTo>
                  <a:pt x="2260" y="2010"/>
                </a:lnTo>
                <a:lnTo>
                  <a:pt x="2260" y="2011"/>
                </a:lnTo>
                <a:lnTo>
                  <a:pt x="2260" y="2012"/>
                </a:lnTo>
                <a:lnTo>
                  <a:pt x="2260" y="2014"/>
                </a:lnTo>
                <a:lnTo>
                  <a:pt x="2262" y="2015"/>
                </a:lnTo>
                <a:lnTo>
                  <a:pt x="2260" y="2015"/>
                </a:lnTo>
                <a:lnTo>
                  <a:pt x="2260" y="2017"/>
                </a:lnTo>
                <a:lnTo>
                  <a:pt x="2259" y="2017"/>
                </a:lnTo>
                <a:lnTo>
                  <a:pt x="2259" y="2018"/>
                </a:lnTo>
                <a:lnTo>
                  <a:pt x="2259" y="2018"/>
                </a:lnTo>
                <a:lnTo>
                  <a:pt x="2257" y="2020"/>
                </a:lnTo>
                <a:lnTo>
                  <a:pt x="2256" y="2020"/>
                </a:lnTo>
                <a:lnTo>
                  <a:pt x="2256" y="2021"/>
                </a:lnTo>
                <a:lnTo>
                  <a:pt x="2254" y="2021"/>
                </a:lnTo>
                <a:lnTo>
                  <a:pt x="2253" y="2021"/>
                </a:lnTo>
                <a:lnTo>
                  <a:pt x="2253" y="2020"/>
                </a:lnTo>
                <a:lnTo>
                  <a:pt x="2253" y="2018"/>
                </a:lnTo>
                <a:lnTo>
                  <a:pt x="2251" y="2018"/>
                </a:lnTo>
                <a:lnTo>
                  <a:pt x="2250" y="2018"/>
                </a:lnTo>
                <a:lnTo>
                  <a:pt x="2249" y="2018"/>
                </a:lnTo>
                <a:lnTo>
                  <a:pt x="2247" y="2018"/>
                </a:lnTo>
                <a:lnTo>
                  <a:pt x="2247" y="2020"/>
                </a:lnTo>
                <a:lnTo>
                  <a:pt x="2247" y="2021"/>
                </a:lnTo>
                <a:lnTo>
                  <a:pt x="2249" y="2021"/>
                </a:lnTo>
                <a:lnTo>
                  <a:pt x="2250" y="2021"/>
                </a:lnTo>
                <a:lnTo>
                  <a:pt x="2250" y="2023"/>
                </a:lnTo>
                <a:lnTo>
                  <a:pt x="2251" y="2023"/>
                </a:lnTo>
                <a:lnTo>
                  <a:pt x="2251" y="2024"/>
                </a:lnTo>
                <a:lnTo>
                  <a:pt x="2251" y="2024"/>
                </a:lnTo>
                <a:lnTo>
                  <a:pt x="2251" y="2025"/>
                </a:lnTo>
                <a:lnTo>
                  <a:pt x="2251" y="2027"/>
                </a:lnTo>
                <a:lnTo>
                  <a:pt x="2250" y="2027"/>
                </a:lnTo>
                <a:lnTo>
                  <a:pt x="2249" y="2028"/>
                </a:lnTo>
                <a:lnTo>
                  <a:pt x="2249" y="2030"/>
                </a:lnTo>
                <a:lnTo>
                  <a:pt x="2247" y="2030"/>
                </a:lnTo>
                <a:lnTo>
                  <a:pt x="2246" y="2030"/>
                </a:lnTo>
                <a:lnTo>
                  <a:pt x="2246" y="2031"/>
                </a:lnTo>
                <a:lnTo>
                  <a:pt x="2244" y="2031"/>
                </a:lnTo>
                <a:lnTo>
                  <a:pt x="2244" y="2033"/>
                </a:lnTo>
                <a:lnTo>
                  <a:pt x="2246" y="2033"/>
                </a:lnTo>
                <a:lnTo>
                  <a:pt x="2246" y="2031"/>
                </a:lnTo>
                <a:lnTo>
                  <a:pt x="2247" y="2031"/>
                </a:lnTo>
                <a:lnTo>
                  <a:pt x="2249" y="2031"/>
                </a:lnTo>
                <a:lnTo>
                  <a:pt x="2249" y="2030"/>
                </a:lnTo>
                <a:lnTo>
                  <a:pt x="2250" y="2030"/>
                </a:lnTo>
                <a:lnTo>
                  <a:pt x="2251" y="2030"/>
                </a:lnTo>
                <a:lnTo>
                  <a:pt x="2251" y="2028"/>
                </a:lnTo>
                <a:lnTo>
                  <a:pt x="2253" y="2028"/>
                </a:lnTo>
                <a:lnTo>
                  <a:pt x="2253" y="2027"/>
                </a:lnTo>
                <a:lnTo>
                  <a:pt x="2254" y="2027"/>
                </a:lnTo>
                <a:lnTo>
                  <a:pt x="2254" y="2025"/>
                </a:lnTo>
                <a:lnTo>
                  <a:pt x="2256" y="2025"/>
                </a:lnTo>
                <a:lnTo>
                  <a:pt x="2256" y="2024"/>
                </a:lnTo>
                <a:lnTo>
                  <a:pt x="2257" y="2024"/>
                </a:lnTo>
                <a:lnTo>
                  <a:pt x="2257" y="2024"/>
                </a:lnTo>
                <a:lnTo>
                  <a:pt x="2257" y="2023"/>
                </a:lnTo>
                <a:lnTo>
                  <a:pt x="2259" y="2023"/>
                </a:lnTo>
                <a:lnTo>
                  <a:pt x="2259" y="2023"/>
                </a:lnTo>
                <a:lnTo>
                  <a:pt x="2260" y="2023"/>
                </a:lnTo>
                <a:lnTo>
                  <a:pt x="2260" y="2021"/>
                </a:lnTo>
                <a:lnTo>
                  <a:pt x="2262" y="2021"/>
                </a:lnTo>
                <a:lnTo>
                  <a:pt x="2262" y="2023"/>
                </a:lnTo>
                <a:lnTo>
                  <a:pt x="2263" y="2023"/>
                </a:lnTo>
                <a:lnTo>
                  <a:pt x="2263" y="2024"/>
                </a:lnTo>
                <a:lnTo>
                  <a:pt x="2262" y="2024"/>
                </a:lnTo>
                <a:lnTo>
                  <a:pt x="2260" y="2024"/>
                </a:lnTo>
                <a:lnTo>
                  <a:pt x="2259" y="2024"/>
                </a:lnTo>
                <a:lnTo>
                  <a:pt x="2259" y="2025"/>
                </a:lnTo>
                <a:lnTo>
                  <a:pt x="2260" y="2025"/>
                </a:lnTo>
                <a:lnTo>
                  <a:pt x="2260" y="2027"/>
                </a:lnTo>
                <a:lnTo>
                  <a:pt x="2262" y="2027"/>
                </a:lnTo>
                <a:lnTo>
                  <a:pt x="2263" y="2027"/>
                </a:lnTo>
                <a:lnTo>
                  <a:pt x="2263" y="2028"/>
                </a:lnTo>
                <a:lnTo>
                  <a:pt x="2263" y="2030"/>
                </a:lnTo>
                <a:lnTo>
                  <a:pt x="2262" y="2030"/>
                </a:lnTo>
                <a:lnTo>
                  <a:pt x="2262" y="2031"/>
                </a:lnTo>
                <a:lnTo>
                  <a:pt x="2262" y="2033"/>
                </a:lnTo>
                <a:lnTo>
                  <a:pt x="2262" y="2034"/>
                </a:lnTo>
                <a:lnTo>
                  <a:pt x="2260" y="2036"/>
                </a:lnTo>
                <a:lnTo>
                  <a:pt x="2260" y="2037"/>
                </a:lnTo>
                <a:lnTo>
                  <a:pt x="2262" y="2037"/>
                </a:lnTo>
                <a:lnTo>
                  <a:pt x="2262" y="2036"/>
                </a:lnTo>
                <a:lnTo>
                  <a:pt x="2263" y="2036"/>
                </a:lnTo>
                <a:lnTo>
                  <a:pt x="2263" y="2034"/>
                </a:lnTo>
                <a:lnTo>
                  <a:pt x="2264" y="2034"/>
                </a:lnTo>
                <a:lnTo>
                  <a:pt x="2264" y="2033"/>
                </a:lnTo>
                <a:lnTo>
                  <a:pt x="2263" y="2033"/>
                </a:lnTo>
                <a:lnTo>
                  <a:pt x="2263" y="2031"/>
                </a:lnTo>
                <a:lnTo>
                  <a:pt x="2264" y="2031"/>
                </a:lnTo>
                <a:lnTo>
                  <a:pt x="2264" y="2030"/>
                </a:lnTo>
                <a:lnTo>
                  <a:pt x="2264" y="2028"/>
                </a:lnTo>
                <a:lnTo>
                  <a:pt x="2264" y="2027"/>
                </a:lnTo>
                <a:lnTo>
                  <a:pt x="2266" y="2027"/>
                </a:lnTo>
                <a:lnTo>
                  <a:pt x="2264" y="2025"/>
                </a:lnTo>
                <a:lnTo>
                  <a:pt x="2266" y="2025"/>
                </a:lnTo>
                <a:lnTo>
                  <a:pt x="2266" y="2024"/>
                </a:lnTo>
                <a:lnTo>
                  <a:pt x="2267" y="2024"/>
                </a:lnTo>
                <a:lnTo>
                  <a:pt x="2267" y="2025"/>
                </a:lnTo>
                <a:lnTo>
                  <a:pt x="2267" y="2027"/>
                </a:lnTo>
                <a:lnTo>
                  <a:pt x="2269" y="2027"/>
                </a:lnTo>
                <a:lnTo>
                  <a:pt x="2270" y="2027"/>
                </a:lnTo>
                <a:lnTo>
                  <a:pt x="2270" y="2028"/>
                </a:lnTo>
                <a:lnTo>
                  <a:pt x="2269" y="2028"/>
                </a:lnTo>
                <a:lnTo>
                  <a:pt x="2269" y="2030"/>
                </a:lnTo>
                <a:lnTo>
                  <a:pt x="2269" y="2031"/>
                </a:lnTo>
                <a:lnTo>
                  <a:pt x="2267" y="2031"/>
                </a:lnTo>
                <a:lnTo>
                  <a:pt x="2267" y="2033"/>
                </a:lnTo>
                <a:lnTo>
                  <a:pt x="2267" y="2034"/>
                </a:lnTo>
                <a:lnTo>
                  <a:pt x="2266" y="2034"/>
                </a:lnTo>
                <a:lnTo>
                  <a:pt x="2266" y="2036"/>
                </a:lnTo>
                <a:lnTo>
                  <a:pt x="2266" y="2037"/>
                </a:lnTo>
                <a:lnTo>
                  <a:pt x="2267" y="2036"/>
                </a:lnTo>
                <a:lnTo>
                  <a:pt x="2269" y="2036"/>
                </a:lnTo>
                <a:lnTo>
                  <a:pt x="2269" y="2037"/>
                </a:lnTo>
                <a:lnTo>
                  <a:pt x="2267" y="2037"/>
                </a:lnTo>
                <a:lnTo>
                  <a:pt x="2267" y="2039"/>
                </a:lnTo>
                <a:lnTo>
                  <a:pt x="2267" y="2040"/>
                </a:lnTo>
                <a:lnTo>
                  <a:pt x="2269" y="2040"/>
                </a:lnTo>
                <a:lnTo>
                  <a:pt x="2269" y="2039"/>
                </a:lnTo>
                <a:lnTo>
                  <a:pt x="2270" y="2039"/>
                </a:lnTo>
                <a:lnTo>
                  <a:pt x="2272" y="2040"/>
                </a:lnTo>
                <a:lnTo>
                  <a:pt x="2270" y="2040"/>
                </a:lnTo>
                <a:lnTo>
                  <a:pt x="2270" y="2041"/>
                </a:lnTo>
                <a:lnTo>
                  <a:pt x="2269" y="2041"/>
                </a:lnTo>
                <a:lnTo>
                  <a:pt x="2269" y="2043"/>
                </a:lnTo>
                <a:lnTo>
                  <a:pt x="2270" y="2043"/>
                </a:lnTo>
                <a:lnTo>
                  <a:pt x="2270" y="2044"/>
                </a:lnTo>
                <a:lnTo>
                  <a:pt x="2270" y="2046"/>
                </a:lnTo>
                <a:lnTo>
                  <a:pt x="2269" y="2046"/>
                </a:lnTo>
                <a:lnTo>
                  <a:pt x="2269" y="2047"/>
                </a:lnTo>
                <a:lnTo>
                  <a:pt x="2267" y="2047"/>
                </a:lnTo>
                <a:lnTo>
                  <a:pt x="2267" y="2049"/>
                </a:lnTo>
                <a:lnTo>
                  <a:pt x="2267" y="2050"/>
                </a:lnTo>
                <a:lnTo>
                  <a:pt x="2266" y="2050"/>
                </a:lnTo>
                <a:lnTo>
                  <a:pt x="2266" y="2052"/>
                </a:lnTo>
                <a:lnTo>
                  <a:pt x="2266" y="2053"/>
                </a:lnTo>
                <a:lnTo>
                  <a:pt x="2266" y="2054"/>
                </a:lnTo>
                <a:lnTo>
                  <a:pt x="2264" y="2054"/>
                </a:lnTo>
                <a:lnTo>
                  <a:pt x="2264" y="2056"/>
                </a:lnTo>
                <a:lnTo>
                  <a:pt x="2263" y="2056"/>
                </a:lnTo>
                <a:lnTo>
                  <a:pt x="2262" y="2056"/>
                </a:lnTo>
                <a:lnTo>
                  <a:pt x="2262" y="2057"/>
                </a:lnTo>
                <a:lnTo>
                  <a:pt x="2260" y="2057"/>
                </a:lnTo>
                <a:lnTo>
                  <a:pt x="2259" y="2057"/>
                </a:lnTo>
                <a:lnTo>
                  <a:pt x="2259" y="2057"/>
                </a:lnTo>
                <a:lnTo>
                  <a:pt x="2257" y="2057"/>
                </a:lnTo>
                <a:lnTo>
                  <a:pt x="2256" y="2057"/>
                </a:lnTo>
                <a:lnTo>
                  <a:pt x="2256" y="2056"/>
                </a:lnTo>
                <a:lnTo>
                  <a:pt x="2257" y="2056"/>
                </a:lnTo>
                <a:lnTo>
                  <a:pt x="2259" y="2056"/>
                </a:lnTo>
                <a:lnTo>
                  <a:pt x="2259" y="2056"/>
                </a:lnTo>
                <a:lnTo>
                  <a:pt x="2259" y="2054"/>
                </a:lnTo>
                <a:lnTo>
                  <a:pt x="2260" y="2054"/>
                </a:lnTo>
                <a:lnTo>
                  <a:pt x="2262" y="2054"/>
                </a:lnTo>
                <a:lnTo>
                  <a:pt x="2263" y="2054"/>
                </a:lnTo>
                <a:lnTo>
                  <a:pt x="2263" y="2053"/>
                </a:lnTo>
                <a:lnTo>
                  <a:pt x="2262" y="2053"/>
                </a:lnTo>
                <a:lnTo>
                  <a:pt x="2260" y="2053"/>
                </a:lnTo>
                <a:lnTo>
                  <a:pt x="2259" y="2053"/>
                </a:lnTo>
                <a:lnTo>
                  <a:pt x="2259" y="2053"/>
                </a:lnTo>
                <a:lnTo>
                  <a:pt x="2257" y="2053"/>
                </a:lnTo>
                <a:lnTo>
                  <a:pt x="2256" y="2053"/>
                </a:lnTo>
                <a:lnTo>
                  <a:pt x="2256" y="2052"/>
                </a:lnTo>
                <a:lnTo>
                  <a:pt x="2257" y="2052"/>
                </a:lnTo>
                <a:lnTo>
                  <a:pt x="2257" y="2050"/>
                </a:lnTo>
                <a:lnTo>
                  <a:pt x="2259" y="2050"/>
                </a:lnTo>
                <a:lnTo>
                  <a:pt x="2259" y="2050"/>
                </a:lnTo>
                <a:lnTo>
                  <a:pt x="2260" y="2050"/>
                </a:lnTo>
                <a:lnTo>
                  <a:pt x="2262" y="2050"/>
                </a:lnTo>
                <a:lnTo>
                  <a:pt x="2263" y="2050"/>
                </a:lnTo>
                <a:lnTo>
                  <a:pt x="2263" y="2049"/>
                </a:lnTo>
                <a:lnTo>
                  <a:pt x="2262" y="2049"/>
                </a:lnTo>
                <a:lnTo>
                  <a:pt x="2262" y="2047"/>
                </a:lnTo>
                <a:lnTo>
                  <a:pt x="2263" y="2047"/>
                </a:lnTo>
                <a:lnTo>
                  <a:pt x="2263" y="2046"/>
                </a:lnTo>
                <a:lnTo>
                  <a:pt x="2262" y="2046"/>
                </a:lnTo>
                <a:lnTo>
                  <a:pt x="2262" y="2047"/>
                </a:lnTo>
                <a:lnTo>
                  <a:pt x="2260" y="2047"/>
                </a:lnTo>
                <a:lnTo>
                  <a:pt x="2259" y="2047"/>
                </a:lnTo>
                <a:lnTo>
                  <a:pt x="2259" y="2047"/>
                </a:lnTo>
                <a:lnTo>
                  <a:pt x="2257" y="2047"/>
                </a:lnTo>
                <a:lnTo>
                  <a:pt x="2256" y="2047"/>
                </a:lnTo>
                <a:lnTo>
                  <a:pt x="2256" y="2046"/>
                </a:lnTo>
                <a:lnTo>
                  <a:pt x="2256" y="2044"/>
                </a:lnTo>
                <a:lnTo>
                  <a:pt x="2257" y="2044"/>
                </a:lnTo>
                <a:lnTo>
                  <a:pt x="2257" y="2043"/>
                </a:lnTo>
                <a:lnTo>
                  <a:pt x="2256" y="2043"/>
                </a:lnTo>
                <a:lnTo>
                  <a:pt x="2256" y="2041"/>
                </a:lnTo>
                <a:lnTo>
                  <a:pt x="2256" y="2040"/>
                </a:lnTo>
                <a:lnTo>
                  <a:pt x="2256" y="2039"/>
                </a:lnTo>
                <a:lnTo>
                  <a:pt x="2256" y="2037"/>
                </a:lnTo>
                <a:lnTo>
                  <a:pt x="2256" y="2036"/>
                </a:lnTo>
                <a:lnTo>
                  <a:pt x="2257" y="2036"/>
                </a:lnTo>
                <a:lnTo>
                  <a:pt x="2257" y="2034"/>
                </a:lnTo>
                <a:lnTo>
                  <a:pt x="2256" y="2034"/>
                </a:lnTo>
                <a:lnTo>
                  <a:pt x="2256" y="2036"/>
                </a:lnTo>
                <a:lnTo>
                  <a:pt x="2254" y="2036"/>
                </a:lnTo>
                <a:lnTo>
                  <a:pt x="2254" y="2034"/>
                </a:lnTo>
                <a:lnTo>
                  <a:pt x="2253" y="2034"/>
                </a:lnTo>
                <a:lnTo>
                  <a:pt x="2251" y="2034"/>
                </a:lnTo>
                <a:lnTo>
                  <a:pt x="2251" y="2036"/>
                </a:lnTo>
                <a:lnTo>
                  <a:pt x="2251" y="2037"/>
                </a:lnTo>
                <a:lnTo>
                  <a:pt x="2251" y="2039"/>
                </a:lnTo>
                <a:lnTo>
                  <a:pt x="2251" y="2040"/>
                </a:lnTo>
                <a:lnTo>
                  <a:pt x="2250" y="2040"/>
                </a:lnTo>
                <a:lnTo>
                  <a:pt x="2250" y="2041"/>
                </a:lnTo>
                <a:lnTo>
                  <a:pt x="2250" y="2043"/>
                </a:lnTo>
                <a:lnTo>
                  <a:pt x="2249" y="2043"/>
                </a:lnTo>
                <a:lnTo>
                  <a:pt x="2249" y="2044"/>
                </a:lnTo>
                <a:lnTo>
                  <a:pt x="2249" y="2046"/>
                </a:lnTo>
                <a:lnTo>
                  <a:pt x="2250" y="2046"/>
                </a:lnTo>
                <a:lnTo>
                  <a:pt x="2250" y="2047"/>
                </a:lnTo>
                <a:lnTo>
                  <a:pt x="2249" y="2047"/>
                </a:lnTo>
                <a:lnTo>
                  <a:pt x="2249" y="2049"/>
                </a:lnTo>
                <a:lnTo>
                  <a:pt x="2250" y="2049"/>
                </a:lnTo>
                <a:lnTo>
                  <a:pt x="2250" y="2050"/>
                </a:lnTo>
                <a:lnTo>
                  <a:pt x="2249" y="2050"/>
                </a:lnTo>
                <a:lnTo>
                  <a:pt x="2249" y="2052"/>
                </a:lnTo>
                <a:lnTo>
                  <a:pt x="2249" y="2053"/>
                </a:lnTo>
                <a:lnTo>
                  <a:pt x="2249" y="2054"/>
                </a:lnTo>
                <a:lnTo>
                  <a:pt x="2247" y="2054"/>
                </a:lnTo>
                <a:lnTo>
                  <a:pt x="2247" y="2056"/>
                </a:lnTo>
                <a:lnTo>
                  <a:pt x="2246" y="2056"/>
                </a:lnTo>
                <a:lnTo>
                  <a:pt x="2244" y="2056"/>
                </a:lnTo>
                <a:lnTo>
                  <a:pt x="2246" y="2057"/>
                </a:lnTo>
                <a:lnTo>
                  <a:pt x="2247" y="2057"/>
                </a:lnTo>
                <a:lnTo>
                  <a:pt x="2247" y="2059"/>
                </a:lnTo>
                <a:lnTo>
                  <a:pt x="2247" y="2059"/>
                </a:lnTo>
                <a:lnTo>
                  <a:pt x="2247" y="2060"/>
                </a:lnTo>
                <a:lnTo>
                  <a:pt x="2247" y="2062"/>
                </a:lnTo>
                <a:lnTo>
                  <a:pt x="2247" y="2063"/>
                </a:lnTo>
                <a:lnTo>
                  <a:pt x="2246" y="2063"/>
                </a:lnTo>
                <a:lnTo>
                  <a:pt x="2246" y="2065"/>
                </a:lnTo>
                <a:lnTo>
                  <a:pt x="2246" y="2066"/>
                </a:lnTo>
                <a:lnTo>
                  <a:pt x="2244" y="2066"/>
                </a:lnTo>
                <a:lnTo>
                  <a:pt x="2243" y="2066"/>
                </a:lnTo>
                <a:lnTo>
                  <a:pt x="2243" y="2065"/>
                </a:lnTo>
                <a:lnTo>
                  <a:pt x="2241" y="2065"/>
                </a:lnTo>
                <a:lnTo>
                  <a:pt x="2241" y="2063"/>
                </a:lnTo>
                <a:lnTo>
                  <a:pt x="2243" y="2063"/>
                </a:lnTo>
                <a:lnTo>
                  <a:pt x="2241" y="2062"/>
                </a:lnTo>
                <a:lnTo>
                  <a:pt x="2241" y="2060"/>
                </a:lnTo>
                <a:lnTo>
                  <a:pt x="2241" y="2059"/>
                </a:lnTo>
                <a:lnTo>
                  <a:pt x="2243" y="2059"/>
                </a:lnTo>
                <a:lnTo>
                  <a:pt x="2243" y="2059"/>
                </a:lnTo>
                <a:lnTo>
                  <a:pt x="2241" y="2059"/>
                </a:lnTo>
                <a:lnTo>
                  <a:pt x="2241" y="2059"/>
                </a:lnTo>
                <a:lnTo>
                  <a:pt x="2240" y="2059"/>
                </a:lnTo>
                <a:lnTo>
                  <a:pt x="2240" y="2059"/>
                </a:lnTo>
                <a:lnTo>
                  <a:pt x="2238" y="2059"/>
                </a:lnTo>
                <a:lnTo>
                  <a:pt x="2238" y="2057"/>
                </a:lnTo>
                <a:lnTo>
                  <a:pt x="2238" y="2056"/>
                </a:lnTo>
                <a:lnTo>
                  <a:pt x="2237" y="2056"/>
                </a:lnTo>
                <a:lnTo>
                  <a:pt x="2237" y="2054"/>
                </a:lnTo>
                <a:lnTo>
                  <a:pt x="2236" y="2054"/>
                </a:lnTo>
                <a:lnTo>
                  <a:pt x="2236" y="2056"/>
                </a:lnTo>
                <a:lnTo>
                  <a:pt x="2237" y="2056"/>
                </a:lnTo>
                <a:lnTo>
                  <a:pt x="2237" y="2057"/>
                </a:lnTo>
                <a:lnTo>
                  <a:pt x="2237" y="2059"/>
                </a:lnTo>
                <a:lnTo>
                  <a:pt x="2237" y="2059"/>
                </a:lnTo>
                <a:lnTo>
                  <a:pt x="2237" y="2060"/>
                </a:lnTo>
                <a:lnTo>
                  <a:pt x="2237" y="2062"/>
                </a:lnTo>
                <a:lnTo>
                  <a:pt x="2237" y="2063"/>
                </a:lnTo>
                <a:lnTo>
                  <a:pt x="2236" y="2063"/>
                </a:lnTo>
                <a:lnTo>
                  <a:pt x="2236" y="2065"/>
                </a:lnTo>
                <a:lnTo>
                  <a:pt x="2236" y="2066"/>
                </a:lnTo>
                <a:lnTo>
                  <a:pt x="2236" y="2067"/>
                </a:lnTo>
                <a:lnTo>
                  <a:pt x="2234" y="2067"/>
                </a:lnTo>
                <a:lnTo>
                  <a:pt x="2234" y="2069"/>
                </a:lnTo>
                <a:lnTo>
                  <a:pt x="2233" y="2069"/>
                </a:lnTo>
                <a:lnTo>
                  <a:pt x="2233" y="2070"/>
                </a:lnTo>
                <a:lnTo>
                  <a:pt x="2231" y="2070"/>
                </a:lnTo>
                <a:lnTo>
                  <a:pt x="2230" y="2070"/>
                </a:lnTo>
                <a:lnTo>
                  <a:pt x="2228" y="2070"/>
                </a:lnTo>
                <a:lnTo>
                  <a:pt x="2227" y="2070"/>
                </a:lnTo>
                <a:lnTo>
                  <a:pt x="2227" y="2069"/>
                </a:lnTo>
                <a:lnTo>
                  <a:pt x="2227" y="2067"/>
                </a:lnTo>
                <a:lnTo>
                  <a:pt x="2225" y="2067"/>
                </a:lnTo>
                <a:lnTo>
                  <a:pt x="2224" y="2067"/>
                </a:lnTo>
                <a:lnTo>
                  <a:pt x="2224" y="2066"/>
                </a:lnTo>
                <a:lnTo>
                  <a:pt x="2224" y="2066"/>
                </a:lnTo>
                <a:lnTo>
                  <a:pt x="2224" y="2065"/>
                </a:lnTo>
                <a:lnTo>
                  <a:pt x="2223" y="2065"/>
                </a:lnTo>
                <a:lnTo>
                  <a:pt x="2221" y="2065"/>
                </a:lnTo>
                <a:lnTo>
                  <a:pt x="2220" y="2065"/>
                </a:lnTo>
                <a:lnTo>
                  <a:pt x="2220" y="2066"/>
                </a:lnTo>
                <a:lnTo>
                  <a:pt x="2218" y="2066"/>
                </a:lnTo>
                <a:lnTo>
                  <a:pt x="2218" y="2067"/>
                </a:lnTo>
                <a:lnTo>
                  <a:pt x="2218" y="2069"/>
                </a:lnTo>
                <a:lnTo>
                  <a:pt x="2217" y="2069"/>
                </a:lnTo>
                <a:lnTo>
                  <a:pt x="2217" y="2070"/>
                </a:lnTo>
                <a:lnTo>
                  <a:pt x="2215" y="2070"/>
                </a:lnTo>
                <a:lnTo>
                  <a:pt x="2214" y="2070"/>
                </a:lnTo>
                <a:lnTo>
                  <a:pt x="2212" y="2070"/>
                </a:lnTo>
                <a:lnTo>
                  <a:pt x="2212" y="2069"/>
                </a:lnTo>
                <a:lnTo>
                  <a:pt x="2212" y="2067"/>
                </a:lnTo>
                <a:lnTo>
                  <a:pt x="2212" y="2066"/>
                </a:lnTo>
                <a:lnTo>
                  <a:pt x="2211" y="2066"/>
                </a:lnTo>
                <a:lnTo>
                  <a:pt x="2211" y="2065"/>
                </a:lnTo>
                <a:lnTo>
                  <a:pt x="2209" y="2065"/>
                </a:lnTo>
                <a:lnTo>
                  <a:pt x="2211" y="2063"/>
                </a:lnTo>
                <a:lnTo>
                  <a:pt x="2209" y="2063"/>
                </a:lnTo>
                <a:lnTo>
                  <a:pt x="2208" y="2063"/>
                </a:lnTo>
                <a:lnTo>
                  <a:pt x="2208" y="2062"/>
                </a:lnTo>
                <a:lnTo>
                  <a:pt x="2207" y="2062"/>
                </a:lnTo>
                <a:lnTo>
                  <a:pt x="2207" y="2063"/>
                </a:lnTo>
                <a:lnTo>
                  <a:pt x="2205" y="2063"/>
                </a:lnTo>
                <a:lnTo>
                  <a:pt x="2205" y="2065"/>
                </a:lnTo>
                <a:lnTo>
                  <a:pt x="2204" y="2065"/>
                </a:lnTo>
                <a:lnTo>
                  <a:pt x="2204" y="2066"/>
                </a:lnTo>
                <a:lnTo>
                  <a:pt x="2202" y="2066"/>
                </a:lnTo>
                <a:lnTo>
                  <a:pt x="2201" y="2066"/>
                </a:lnTo>
                <a:lnTo>
                  <a:pt x="2201" y="2065"/>
                </a:lnTo>
                <a:lnTo>
                  <a:pt x="2202" y="2063"/>
                </a:lnTo>
                <a:lnTo>
                  <a:pt x="2202" y="2062"/>
                </a:lnTo>
                <a:lnTo>
                  <a:pt x="2201" y="2062"/>
                </a:lnTo>
                <a:lnTo>
                  <a:pt x="2201" y="2063"/>
                </a:lnTo>
                <a:lnTo>
                  <a:pt x="2199" y="2063"/>
                </a:lnTo>
                <a:lnTo>
                  <a:pt x="2199" y="2065"/>
                </a:lnTo>
                <a:lnTo>
                  <a:pt x="2198" y="2065"/>
                </a:lnTo>
                <a:lnTo>
                  <a:pt x="2198" y="2066"/>
                </a:lnTo>
                <a:lnTo>
                  <a:pt x="2196" y="2065"/>
                </a:lnTo>
                <a:lnTo>
                  <a:pt x="2196" y="2063"/>
                </a:lnTo>
                <a:lnTo>
                  <a:pt x="2195" y="2063"/>
                </a:lnTo>
                <a:lnTo>
                  <a:pt x="2194" y="2063"/>
                </a:lnTo>
                <a:lnTo>
                  <a:pt x="2194" y="2062"/>
                </a:lnTo>
                <a:lnTo>
                  <a:pt x="2195" y="2062"/>
                </a:lnTo>
                <a:lnTo>
                  <a:pt x="2195" y="2060"/>
                </a:lnTo>
                <a:lnTo>
                  <a:pt x="2195" y="2059"/>
                </a:lnTo>
                <a:lnTo>
                  <a:pt x="2196" y="2059"/>
                </a:lnTo>
                <a:lnTo>
                  <a:pt x="2196" y="2059"/>
                </a:lnTo>
                <a:lnTo>
                  <a:pt x="2198" y="2059"/>
                </a:lnTo>
                <a:lnTo>
                  <a:pt x="2198" y="2057"/>
                </a:lnTo>
                <a:lnTo>
                  <a:pt x="2199" y="2057"/>
                </a:lnTo>
                <a:lnTo>
                  <a:pt x="2199" y="2056"/>
                </a:lnTo>
                <a:lnTo>
                  <a:pt x="2201" y="2056"/>
                </a:lnTo>
                <a:lnTo>
                  <a:pt x="2201" y="2054"/>
                </a:lnTo>
                <a:lnTo>
                  <a:pt x="2201" y="2053"/>
                </a:lnTo>
                <a:lnTo>
                  <a:pt x="2199" y="2052"/>
                </a:lnTo>
                <a:lnTo>
                  <a:pt x="2198" y="2052"/>
                </a:lnTo>
                <a:lnTo>
                  <a:pt x="2196" y="2052"/>
                </a:lnTo>
                <a:lnTo>
                  <a:pt x="2196" y="2053"/>
                </a:lnTo>
                <a:lnTo>
                  <a:pt x="2195" y="2053"/>
                </a:lnTo>
                <a:lnTo>
                  <a:pt x="2194" y="2053"/>
                </a:lnTo>
                <a:lnTo>
                  <a:pt x="2194" y="2054"/>
                </a:lnTo>
                <a:lnTo>
                  <a:pt x="2192" y="2054"/>
                </a:lnTo>
                <a:lnTo>
                  <a:pt x="2192" y="2056"/>
                </a:lnTo>
                <a:lnTo>
                  <a:pt x="2191" y="2056"/>
                </a:lnTo>
                <a:lnTo>
                  <a:pt x="2191" y="2057"/>
                </a:lnTo>
                <a:lnTo>
                  <a:pt x="2191" y="2059"/>
                </a:lnTo>
                <a:lnTo>
                  <a:pt x="2189" y="2059"/>
                </a:lnTo>
                <a:lnTo>
                  <a:pt x="2189" y="2059"/>
                </a:lnTo>
                <a:lnTo>
                  <a:pt x="2189" y="2059"/>
                </a:lnTo>
                <a:lnTo>
                  <a:pt x="2189" y="2060"/>
                </a:lnTo>
                <a:lnTo>
                  <a:pt x="2188" y="2060"/>
                </a:lnTo>
                <a:lnTo>
                  <a:pt x="2188" y="2062"/>
                </a:lnTo>
                <a:lnTo>
                  <a:pt x="2189" y="2062"/>
                </a:lnTo>
                <a:lnTo>
                  <a:pt x="2189" y="2063"/>
                </a:lnTo>
                <a:lnTo>
                  <a:pt x="2188" y="2063"/>
                </a:lnTo>
                <a:lnTo>
                  <a:pt x="2188" y="2065"/>
                </a:lnTo>
                <a:lnTo>
                  <a:pt x="2188" y="2066"/>
                </a:lnTo>
                <a:lnTo>
                  <a:pt x="2188" y="2067"/>
                </a:lnTo>
                <a:lnTo>
                  <a:pt x="2186" y="2067"/>
                </a:lnTo>
                <a:lnTo>
                  <a:pt x="2186" y="2069"/>
                </a:lnTo>
                <a:lnTo>
                  <a:pt x="2186" y="2070"/>
                </a:lnTo>
                <a:lnTo>
                  <a:pt x="2185" y="2070"/>
                </a:lnTo>
                <a:lnTo>
                  <a:pt x="2185" y="2072"/>
                </a:lnTo>
                <a:lnTo>
                  <a:pt x="2185" y="2073"/>
                </a:lnTo>
                <a:lnTo>
                  <a:pt x="2185" y="2075"/>
                </a:lnTo>
                <a:lnTo>
                  <a:pt x="2185" y="2076"/>
                </a:lnTo>
                <a:lnTo>
                  <a:pt x="2183" y="2076"/>
                </a:lnTo>
                <a:lnTo>
                  <a:pt x="2182" y="2075"/>
                </a:lnTo>
                <a:lnTo>
                  <a:pt x="2183" y="2075"/>
                </a:lnTo>
                <a:lnTo>
                  <a:pt x="2183" y="2073"/>
                </a:lnTo>
                <a:lnTo>
                  <a:pt x="2183" y="2072"/>
                </a:lnTo>
                <a:lnTo>
                  <a:pt x="2182" y="2072"/>
                </a:lnTo>
                <a:lnTo>
                  <a:pt x="2182" y="2070"/>
                </a:lnTo>
                <a:lnTo>
                  <a:pt x="2182" y="2069"/>
                </a:lnTo>
                <a:lnTo>
                  <a:pt x="2181" y="2069"/>
                </a:lnTo>
                <a:lnTo>
                  <a:pt x="2181" y="2070"/>
                </a:lnTo>
                <a:lnTo>
                  <a:pt x="2181" y="2072"/>
                </a:lnTo>
                <a:lnTo>
                  <a:pt x="2181" y="2073"/>
                </a:lnTo>
                <a:lnTo>
                  <a:pt x="2179" y="2073"/>
                </a:lnTo>
                <a:lnTo>
                  <a:pt x="2178" y="2073"/>
                </a:lnTo>
                <a:lnTo>
                  <a:pt x="2178" y="2072"/>
                </a:lnTo>
                <a:lnTo>
                  <a:pt x="2179" y="2072"/>
                </a:lnTo>
                <a:lnTo>
                  <a:pt x="2179" y="2070"/>
                </a:lnTo>
                <a:lnTo>
                  <a:pt x="2178" y="2070"/>
                </a:lnTo>
                <a:lnTo>
                  <a:pt x="2178" y="2069"/>
                </a:lnTo>
                <a:lnTo>
                  <a:pt x="2179" y="2069"/>
                </a:lnTo>
                <a:lnTo>
                  <a:pt x="2178" y="2067"/>
                </a:lnTo>
                <a:lnTo>
                  <a:pt x="2179" y="2067"/>
                </a:lnTo>
                <a:lnTo>
                  <a:pt x="2179" y="2066"/>
                </a:lnTo>
                <a:lnTo>
                  <a:pt x="2181" y="2066"/>
                </a:lnTo>
                <a:lnTo>
                  <a:pt x="2181" y="2067"/>
                </a:lnTo>
                <a:lnTo>
                  <a:pt x="2182" y="2067"/>
                </a:lnTo>
                <a:lnTo>
                  <a:pt x="2182" y="2066"/>
                </a:lnTo>
                <a:lnTo>
                  <a:pt x="2182" y="2065"/>
                </a:lnTo>
                <a:lnTo>
                  <a:pt x="2182" y="2063"/>
                </a:lnTo>
                <a:lnTo>
                  <a:pt x="2181" y="2063"/>
                </a:lnTo>
                <a:lnTo>
                  <a:pt x="2181" y="2062"/>
                </a:lnTo>
                <a:lnTo>
                  <a:pt x="2181" y="2060"/>
                </a:lnTo>
                <a:lnTo>
                  <a:pt x="2181" y="2059"/>
                </a:lnTo>
                <a:lnTo>
                  <a:pt x="2182" y="2059"/>
                </a:lnTo>
                <a:lnTo>
                  <a:pt x="2182" y="2059"/>
                </a:lnTo>
                <a:lnTo>
                  <a:pt x="2183" y="2059"/>
                </a:lnTo>
                <a:lnTo>
                  <a:pt x="2183" y="2057"/>
                </a:lnTo>
                <a:lnTo>
                  <a:pt x="2182" y="2057"/>
                </a:lnTo>
                <a:lnTo>
                  <a:pt x="2181" y="2057"/>
                </a:lnTo>
                <a:lnTo>
                  <a:pt x="2181" y="2059"/>
                </a:lnTo>
                <a:lnTo>
                  <a:pt x="2179" y="2059"/>
                </a:lnTo>
                <a:lnTo>
                  <a:pt x="2179" y="2057"/>
                </a:lnTo>
                <a:lnTo>
                  <a:pt x="2179" y="2056"/>
                </a:lnTo>
                <a:lnTo>
                  <a:pt x="2179" y="2054"/>
                </a:lnTo>
                <a:lnTo>
                  <a:pt x="2179" y="2053"/>
                </a:lnTo>
                <a:lnTo>
                  <a:pt x="2179" y="2052"/>
                </a:lnTo>
                <a:lnTo>
                  <a:pt x="2179" y="2050"/>
                </a:lnTo>
                <a:lnTo>
                  <a:pt x="2179" y="2049"/>
                </a:lnTo>
                <a:lnTo>
                  <a:pt x="2179" y="2047"/>
                </a:lnTo>
                <a:lnTo>
                  <a:pt x="2178" y="2047"/>
                </a:lnTo>
                <a:lnTo>
                  <a:pt x="2178" y="2046"/>
                </a:lnTo>
                <a:lnTo>
                  <a:pt x="2178" y="2044"/>
                </a:lnTo>
                <a:lnTo>
                  <a:pt x="2178" y="2043"/>
                </a:lnTo>
                <a:lnTo>
                  <a:pt x="2178" y="2041"/>
                </a:lnTo>
                <a:lnTo>
                  <a:pt x="2176" y="2041"/>
                </a:lnTo>
                <a:lnTo>
                  <a:pt x="2175" y="2041"/>
                </a:lnTo>
                <a:lnTo>
                  <a:pt x="2173" y="2041"/>
                </a:lnTo>
                <a:lnTo>
                  <a:pt x="2172" y="2041"/>
                </a:lnTo>
                <a:lnTo>
                  <a:pt x="2172" y="2043"/>
                </a:lnTo>
                <a:lnTo>
                  <a:pt x="2172" y="2044"/>
                </a:lnTo>
                <a:lnTo>
                  <a:pt x="2172" y="2046"/>
                </a:lnTo>
                <a:lnTo>
                  <a:pt x="2172" y="2047"/>
                </a:lnTo>
                <a:lnTo>
                  <a:pt x="2172" y="2049"/>
                </a:lnTo>
                <a:lnTo>
                  <a:pt x="2172" y="2050"/>
                </a:lnTo>
                <a:lnTo>
                  <a:pt x="2172" y="2052"/>
                </a:lnTo>
                <a:lnTo>
                  <a:pt x="2172" y="2053"/>
                </a:lnTo>
                <a:lnTo>
                  <a:pt x="2172" y="2054"/>
                </a:lnTo>
                <a:lnTo>
                  <a:pt x="2172" y="2056"/>
                </a:lnTo>
                <a:lnTo>
                  <a:pt x="2173" y="2056"/>
                </a:lnTo>
                <a:lnTo>
                  <a:pt x="2173" y="2057"/>
                </a:lnTo>
                <a:lnTo>
                  <a:pt x="2175" y="2059"/>
                </a:lnTo>
                <a:lnTo>
                  <a:pt x="2175" y="2059"/>
                </a:lnTo>
                <a:lnTo>
                  <a:pt x="2176" y="2059"/>
                </a:lnTo>
                <a:lnTo>
                  <a:pt x="2176" y="2060"/>
                </a:lnTo>
                <a:lnTo>
                  <a:pt x="2176" y="2062"/>
                </a:lnTo>
                <a:lnTo>
                  <a:pt x="2175" y="2062"/>
                </a:lnTo>
                <a:lnTo>
                  <a:pt x="2175" y="2060"/>
                </a:lnTo>
                <a:lnTo>
                  <a:pt x="2173" y="2060"/>
                </a:lnTo>
                <a:lnTo>
                  <a:pt x="2173" y="2062"/>
                </a:lnTo>
                <a:lnTo>
                  <a:pt x="2172" y="2062"/>
                </a:lnTo>
                <a:lnTo>
                  <a:pt x="2172" y="2063"/>
                </a:lnTo>
                <a:lnTo>
                  <a:pt x="2172" y="2065"/>
                </a:lnTo>
                <a:lnTo>
                  <a:pt x="2172" y="2066"/>
                </a:lnTo>
                <a:lnTo>
                  <a:pt x="2170" y="2066"/>
                </a:lnTo>
                <a:lnTo>
                  <a:pt x="2170" y="2067"/>
                </a:lnTo>
                <a:lnTo>
                  <a:pt x="2170" y="2069"/>
                </a:lnTo>
                <a:lnTo>
                  <a:pt x="2170" y="2070"/>
                </a:lnTo>
                <a:lnTo>
                  <a:pt x="2169" y="2070"/>
                </a:lnTo>
                <a:lnTo>
                  <a:pt x="2169" y="2069"/>
                </a:lnTo>
                <a:lnTo>
                  <a:pt x="2167" y="2069"/>
                </a:lnTo>
                <a:lnTo>
                  <a:pt x="2166" y="2070"/>
                </a:lnTo>
                <a:lnTo>
                  <a:pt x="2165" y="2070"/>
                </a:lnTo>
                <a:lnTo>
                  <a:pt x="2163" y="2072"/>
                </a:lnTo>
                <a:lnTo>
                  <a:pt x="2163" y="2073"/>
                </a:lnTo>
                <a:lnTo>
                  <a:pt x="2162" y="2073"/>
                </a:lnTo>
                <a:lnTo>
                  <a:pt x="2162" y="2075"/>
                </a:lnTo>
                <a:lnTo>
                  <a:pt x="2163" y="2075"/>
                </a:lnTo>
                <a:lnTo>
                  <a:pt x="2163" y="2076"/>
                </a:lnTo>
                <a:lnTo>
                  <a:pt x="2163" y="2078"/>
                </a:lnTo>
                <a:lnTo>
                  <a:pt x="2162" y="2078"/>
                </a:lnTo>
                <a:lnTo>
                  <a:pt x="2162" y="2076"/>
                </a:lnTo>
                <a:lnTo>
                  <a:pt x="2160" y="2078"/>
                </a:lnTo>
                <a:lnTo>
                  <a:pt x="2160" y="2079"/>
                </a:lnTo>
                <a:lnTo>
                  <a:pt x="2162" y="2079"/>
                </a:lnTo>
                <a:lnTo>
                  <a:pt x="2162" y="2080"/>
                </a:lnTo>
                <a:lnTo>
                  <a:pt x="2160" y="2080"/>
                </a:lnTo>
                <a:lnTo>
                  <a:pt x="2160" y="2082"/>
                </a:lnTo>
                <a:lnTo>
                  <a:pt x="2159" y="2082"/>
                </a:lnTo>
                <a:lnTo>
                  <a:pt x="2159" y="2083"/>
                </a:lnTo>
                <a:lnTo>
                  <a:pt x="2157" y="2083"/>
                </a:lnTo>
                <a:lnTo>
                  <a:pt x="2157" y="2085"/>
                </a:lnTo>
                <a:lnTo>
                  <a:pt x="2157" y="2086"/>
                </a:lnTo>
                <a:lnTo>
                  <a:pt x="2157" y="2088"/>
                </a:lnTo>
                <a:lnTo>
                  <a:pt x="2157" y="2089"/>
                </a:lnTo>
                <a:lnTo>
                  <a:pt x="2156" y="2089"/>
                </a:lnTo>
                <a:lnTo>
                  <a:pt x="2156" y="2091"/>
                </a:lnTo>
                <a:lnTo>
                  <a:pt x="2154" y="2089"/>
                </a:lnTo>
                <a:lnTo>
                  <a:pt x="2154" y="2088"/>
                </a:lnTo>
                <a:lnTo>
                  <a:pt x="2154" y="2086"/>
                </a:lnTo>
                <a:lnTo>
                  <a:pt x="2154" y="2085"/>
                </a:lnTo>
                <a:lnTo>
                  <a:pt x="2156" y="2085"/>
                </a:lnTo>
                <a:lnTo>
                  <a:pt x="2156" y="2083"/>
                </a:lnTo>
                <a:lnTo>
                  <a:pt x="2154" y="2083"/>
                </a:lnTo>
                <a:lnTo>
                  <a:pt x="2154" y="2082"/>
                </a:lnTo>
                <a:lnTo>
                  <a:pt x="2154" y="2080"/>
                </a:lnTo>
                <a:lnTo>
                  <a:pt x="2156" y="2080"/>
                </a:lnTo>
                <a:lnTo>
                  <a:pt x="2157" y="2080"/>
                </a:lnTo>
                <a:lnTo>
                  <a:pt x="2157" y="2079"/>
                </a:lnTo>
                <a:lnTo>
                  <a:pt x="2157" y="2078"/>
                </a:lnTo>
                <a:lnTo>
                  <a:pt x="2159" y="2078"/>
                </a:lnTo>
                <a:lnTo>
                  <a:pt x="2159" y="2076"/>
                </a:lnTo>
                <a:lnTo>
                  <a:pt x="2157" y="2076"/>
                </a:lnTo>
                <a:lnTo>
                  <a:pt x="2157" y="2078"/>
                </a:lnTo>
                <a:lnTo>
                  <a:pt x="2156" y="2078"/>
                </a:lnTo>
                <a:lnTo>
                  <a:pt x="2154" y="2078"/>
                </a:lnTo>
                <a:lnTo>
                  <a:pt x="2154" y="2076"/>
                </a:lnTo>
                <a:lnTo>
                  <a:pt x="2154" y="2075"/>
                </a:lnTo>
                <a:lnTo>
                  <a:pt x="2156" y="2075"/>
                </a:lnTo>
                <a:lnTo>
                  <a:pt x="2156" y="2073"/>
                </a:lnTo>
                <a:lnTo>
                  <a:pt x="2154" y="2073"/>
                </a:lnTo>
                <a:lnTo>
                  <a:pt x="2154" y="2072"/>
                </a:lnTo>
                <a:lnTo>
                  <a:pt x="2154" y="2070"/>
                </a:lnTo>
                <a:lnTo>
                  <a:pt x="2154" y="2069"/>
                </a:lnTo>
                <a:lnTo>
                  <a:pt x="2154" y="2067"/>
                </a:lnTo>
                <a:lnTo>
                  <a:pt x="2154" y="2066"/>
                </a:lnTo>
                <a:lnTo>
                  <a:pt x="2153" y="2065"/>
                </a:lnTo>
                <a:lnTo>
                  <a:pt x="2153" y="2066"/>
                </a:lnTo>
                <a:lnTo>
                  <a:pt x="2152" y="2066"/>
                </a:lnTo>
                <a:lnTo>
                  <a:pt x="2150" y="2066"/>
                </a:lnTo>
                <a:lnTo>
                  <a:pt x="2150" y="2065"/>
                </a:lnTo>
                <a:lnTo>
                  <a:pt x="2149" y="2065"/>
                </a:lnTo>
                <a:lnTo>
                  <a:pt x="2147" y="2065"/>
                </a:lnTo>
                <a:lnTo>
                  <a:pt x="2147" y="2066"/>
                </a:lnTo>
                <a:lnTo>
                  <a:pt x="2149" y="2066"/>
                </a:lnTo>
                <a:lnTo>
                  <a:pt x="2149" y="2067"/>
                </a:lnTo>
                <a:lnTo>
                  <a:pt x="2150" y="2067"/>
                </a:lnTo>
                <a:lnTo>
                  <a:pt x="2150" y="2069"/>
                </a:lnTo>
                <a:lnTo>
                  <a:pt x="2150" y="2070"/>
                </a:lnTo>
                <a:lnTo>
                  <a:pt x="2152" y="2070"/>
                </a:lnTo>
                <a:lnTo>
                  <a:pt x="2152" y="2072"/>
                </a:lnTo>
                <a:lnTo>
                  <a:pt x="2152" y="2073"/>
                </a:lnTo>
                <a:lnTo>
                  <a:pt x="2152" y="2075"/>
                </a:lnTo>
                <a:lnTo>
                  <a:pt x="2152" y="2076"/>
                </a:lnTo>
                <a:lnTo>
                  <a:pt x="2150" y="2076"/>
                </a:lnTo>
                <a:lnTo>
                  <a:pt x="2150" y="2078"/>
                </a:lnTo>
                <a:lnTo>
                  <a:pt x="2149" y="2079"/>
                </a:lnTo>
                <a:lnTo>
                  <a:pt x="2149" y="2080"/>
                </a:lnTo>
                <a:lnTo>
                  <a:pt x="2150" y="2080"/>
                </a:lnTo>
                <a:lnTo>
                  <a:pt x="2150" y="2082"/>
                </a:lnTo>
                <a:lnTo>
                  <a:pt x="2150" y="2083"/>
                </a:lnTo>
                <a:lnTo>
                  <a:pt x="2150" y="2085"/>
                </a:lnTo>
                <a:lnTo>
                  <a:pt x="2149" y="2085"/>
                </a:lnTo>
                <a:lnTo>
                  <a:pt x="2147" y="2085"/>
                </a:lnTo>
                <a:lnTo>
                  <a:pt x="2147" y="2083"/>
                </a:lnTo>
                <a:lnTo>
                  <a:pt x="2147" y="2082"/>
                </a:lnTo>
                <a:lnTo>
                  <a:pt x="2146" y="2082"/>
                </a:lnTo>
                <a:lnTo>
                  <a:pt x="2146" y="2080"/>
                </a:lnTo>
                <a:lnTo>
                  <a:pt x="2144" y="2080"/>
                </a:lnTo>
                <a:lnTo>
                  <a:pt x="2143" y="2080"/>
                </a:lnTo>
                <a:lnTo>
                  <a:pt x="2141" y="2080"/>
                </a:lnTo>
                <a:lnTo>
                  <a:pt x="2140" y="2080"/>
                </a:lnTo>
                <a:lnTo>
                  <a:pt x="2140" y="2082"/>
                </a:lnTo>
                <a:lnTo>
                  <a:pt x="2141" y="2082"/>
                </a:lnTo>
                <a:lnTo>
                  <a:pt x="2143" y="2082"/>
                </a:lnTo>
                <a:lnTo>
                  <a:pt x="2143" y="2083"/>
                </a:lnTo>
                <a:lnTo>
                  <a:pt x="2144" y="2083"/>
                </a:lnTo>
                <a:lnTo>
                  <a:pt x="2144" y="2085"/>
                </a:lnTo>
                <a:lnTo>
                  <a:pt x="2144" y="2086"/>
                </a:lnTo>
                <a:lnTo>
                  <a:pt x="2146" y="2086"/>
                </a:lnTo>
                <a:lnTo>
                  <a:pt x="2146" y="2088"/>
                </a:lnTo>
                <a:lnTo>
                  <a:pt x="2147" y="2088"/>
                </a:lnTo>
                <a:lnTo>
                  <a:pt x="2147" y="2089"/>
                </a:lnTo>
                <a:lnTo>
                  <a:pt x="2147" y="2092"/>
                </a:lnTo>
                <a:lnTo>
                  <a:pt x="2149" y="2092"/>
                </a:lnTo>
                <a:lnTo>
                  <a:pt x="2149" y="2094"/>
                </a:lnTo>
                <a:lnTo>
                  <a:pt x="2147" y="2094"/>
                </a:lnTo>
                <a:lnTo>
                  <a:pt x="2147" y="2094"/>
                </a:lnTo>
                <a:lnTo>
                  <a:pt x="2149" y="2094"/>
                </a:lnTo>
                <a:lnTo>
                  <a:pt x="2149" y="2095"/>
                </a:lnTo>
                <a:lnTo>
                  <a:pt x="2147" y="2095"/>
                </a:lnTo>
                <a:lnTo>
                  <a:pt x="2147" y="2096"/>
                </a:lnTo>
                <a:lnTo>
                  <a:pt x="2149" y="2096"/>
                </a:lnTo>
                <a:lnTo>
                  <a:pt x="2149" y="2098"/>
                </a:lnTo>
                <a:lnTo>
                  <a:pt x="2150" y="2098"/>
                </a:lnTo>
                <a:lnTo>
                  <a:pt x="2150" y="2099"/>
                </a:lnTo>
                <a:lnTo>
                  <a:pt x="2150" y="2101"/>
                </a:lnTo>
                <a:lnTo>
                  <a:pt x="2150" y="2102"/>
                </a:lnTo>
                <a:lnTo>
                  <a:pt x="2149" y="2104"/>
                </a:lnTo>
                <a:lnTo>
                  <a:pt x="2149" y="2105"/>
                </a:lnTo>
                <a:lnTo>
                  <a:pt x="2149" y="2107"/>
                </a:lnTo>
                <a:lnTo>
                  <a:pt x="2149" y="2108"/>
                </a:lnTo>
                <a:lnTo>
                  <a:pt x="2147" y="2108"/>
                </a:lnTo>
                <a:lnTo>
                  <a:pt x="2147" y="2107"/>
                </a:lnTo>
                <a:lnTo>
                  <a:pt x="2147" y="2105"/>
                </a:lnTo>
                <a:lnTo>
                  <a:pt x="2146" y="2105"/>
                </a:lnTo>
                <a:lnTo>
                  <a:pt x="2144" y="2105"/>
                </a:lnTo>
                <a:lnTo>
                  <a:pt x="2144" y="2104"/>
                </a:lnTo>
                <a:lnTo>
                  <a:pt x="2146" y="2104"/>
                </a:lnTo>
                <a:lnTo>
                  <a:pt x="2147" y="2104"/>
                </a:lnTo>
                <a:lnTo>
                  <a:pt x="2147" y="2102"/>
                </a:lnTo>
                <a:lnTo>
                  <a:pt x="2149" y="2102"/>
                </a:lnTo>
                <a:lnTo>
                  <a:pt x="2147" y="2101"/>
                </a:lnTo>
                <a:lnTo>
                  <a:pt x="2146" y="2101"/>
                </a:lnTo>
                <a:lnTo>
                  <a:pt x="2144" y="2101"/>
                </a:lnTo>
                <a:lnTo>
                  <a:pt x="2143" y="2101"/>
                </a:lnTo>
                <a:lnTo>
                  <a:pt x="2143" y="2099"/>
                </a:lnTo>
                <a:lnTo>
                  <a:pt x="2141" y="2099"/>
                </a:lnTo>
                <a:lnTo>
                  <a:pt x="2141" y="2098"/>
                </a:lnTo>
                <a:lnTo>
                  <a:pt x="2143" y="2098"/>
                </a:lnTo>
                <a:lnTo>
                  <a:pt x="2143" y="2096"/>
                </a:lnTo>
                <a:lnTo>
                  <a:pt x="2141" y="2096"/>
                </a:lnTo>
                <a:lnTo>
                  <a:pt x="2140" y="2096"/>
                </a:lnTo>
                <a:lnTo>
                  <a:pt x="2139" y="2096"/>
                </a:lnTo>
                <a:lnTo>
                  <a:pt x="2139" y="2095"/>
                </a:lnTo>
                <a:lnTo>
                  <a:pt x="2139" y="2094"/>
                </a:lnTo>
                <a:lnTo>
                  <a:pt x="2137" y="2094"/>
                </a:lnTo>
                <a:lnTo>
                  <a:pt x="2137" y="2094"/>
                </a:lnTo>
                <a:lnTo>
                  <a:pt x="2136" y="2094"/>
                </a:lnTo>
                <a:lnTo>
                  <a:pt x="2134" y="2094"/>
                </a:lnTo>
                <a:lnTo>
                  <a:pt x="2133" y="2094"/>
                </a:lnTo>
                <a:lnTo>
                  <a:pt x="2133" y="2092"/>
                </a:lnTo>
                <a:lnTo>
                  <a:pt x="2131" y="2092"/>
                </a:lnTo>
                <a:lnTo>
                  <a:pt x="2131" y="2091"/>
                </a:lnTo>
                <a:lnTo>
                  <a:pt x="2130" y="2091"/>
                </a:lnTo>
                <a:lnTo>
                  <a:pt x="2130" y="2089"/>
                </a:lnTo>
                <a:lnTo>
                  <a:pt x="2128" y="2089"/>
                </a:lnTo>
                <a:lnTo>
                  <a:pt x="2128" y="2088"/>
                </a:lnTo>
                <a:lnTo>
                  <a:pt x="2127" y="2088"/>
                </a:lnTo>
                <a:lnTo>
                  <a:pt x="2127" y="2086"/>
                </a:lnTo>
                <a:lnTo>
                  <a:pt x="2125" y="2085"/>
                </a:lnTo>
                <a:lnTo>
                  <a:pt x="2125" y="2086"/>
                </a:lnTo>
                <a:lnTo>
                  <a:pt x="2125" y="2088"/>
                </a:lnTo>
                <a:lnTo>
                  <a:pt x="2125" y="2089"/>
                </a:lnTo>
                <a:lnTo>
                  <a:pt x="2125" y="2091"/>
                </a:lnTo>
                <a:lnTo>
                  <a:pt x="2125" y="2092"/>
                </a:lnTo>
                <a:lnTo>
                  <a:pt x="2125" y="2094"/>
                </a:lnTo>
                <a:lnTo>
                  <a:pt x="2124" y="2094"/>
                </a:lnTo>
                <a:lnTo>
                  <a:pt x="2124" y="2094"/>
                </a:lnTo>
                <a:lnTo>
                  <a:pt x="2125" y="2094"/>
                </a:lnTo>
                <a:lnTo>
                  <a:pt x="2125" y="2094"/>
                </a:lnTo>
                <a:lnTo>
                  <a:pt x="2127" y="2094"/>
                </a:lnTo>
                <a:lnTo>
                  <a:pt x="2128" y="2094"/>
                </a:lnTo>
                <a:lnTo>
                  <a:pt x="2128" y="2094"/>
                </a:lnTo>
                <a:lnTo>
                  <a:pt x="2130" y="2094"/>
                </a:lnTo>
                <a:lnTo>
                  <a:pt x="2131" y="2094"/>
                </a:lnTo>
                <a:lnTo>
                  <a:pt x="2131" y="2095"/>
                </a:lnTo>
                <a:lnTo>
                  <a:pt x="2133" y="2095"/>
                </a:lnTo>
                <a:lnTo>
                  <a:pt x="2133" y="2096"/>
                </a:lnTo>
                <a:lnTo>
                  <a:pt x="2133" y="2098"/>
                </a:lnTo>
                <a:lnTo>
                  <a:pt x="2131" y="2099"/>
                </a:lnTo>
                <a:lnTo>
                  <a:pt x="2133" y="2099"/>
                </a:lnTo>
                <a:lnTo>
                  <a:pt x="2134" y="2099"/>
                </a:lnTo>
                <a:lnTo>
                  <a:pt x="2136" y="2099"/>
                </a:lnTo>
                <a:lnTo>
                  <a:pt x="2136" y="2101"/>
                </a:lnTo>
                <a:lnTo>
                  <a:pt x="2136" y="2102"/>
                </a:lnTo>
                <a:lnTo>
                  <a:pt x="2136" y="2104"/>
                </a:lnTo>
                <a:lnTo>
                  <a:pt x="2136" y="2105"/>
                </a:lnTo>
                <a:lnTo>
                  <a:pt x="2136" y="2107"/>
                </a:lnTo>
                <a:lnTo>
                  <a:pt x="2136" y="2108"/>
                </a:lnTo>
                <a:lnTo>
                  <a:pt x="2134" y="2108"/>
                </a:lnTo>
                <a:lnTo>
                  <a:pt x="2134" y="2109"/>
                </a:lnTo>
                <a:lnTo>
                  <a:pt x="2133" y="2109"/>
                </a:lnTo>
                <a:lnTo>
                  <a:pt x="2133" y="2108"/>
                </a:lnTo>
                <a:lnTo>
                  <a:pt x="2131" y="2108"/>
                </a:lnTo>
                <a:lnTo>
                  <a:pt x="2130" y="2108"/>
                </a:lnTo>
                <a:lnTo>
                  <a:pt x="2130" y="2109"/>
                </a:lnTo>
                <a:lnTo>
                  <a:pt x="2130" y="2111"/>
                </a:lnTo>
                <a:lnTo>
                  <a:pt x="2131" y="2111"/>
                </a:lnTo>
                <a:lnTo>
                  <a:pt x="2130" y="2112"/>
                </a:lnTo>
                <a:lnTo>
                  <a:pt x="2130" y="2114"/>
                </a:lnTo>
                <a:lnTo>
                  <a:pt x="2128" y="2114"/>
                </a:lnTo>
                <a:lnTo>
                  <a:pt x="2128" y="2115"/>
                </a:lnTo>
                <a:lnTo>
                  <a:pt x="2127" y="2115"/>
                </a:lnTo>
                <a:lnTo>
                  <a:pt x="2127" y="2114"/>
                </a:lnTo>
                <a:lnTo>
                  <a:pt x="2127" y="2112"/>
                </a:lnTo>
                <a:lnTo>
                  <a:pt x="2127" y="2111"/>
                </a:lnTo>
                <a:lnTo>
                  <a:pt x="2127" y="2109"/>
                </a:lnTo>
                <a:lnTo>
                  <a:pt x="2125" y="2109"/>
                </a:lnTo>
                <a:lnTo>
                  <a:pt x="2125" y="2108"/>
                </a:lnTo>
                <a:lnTo>
                  <a:pt x="2124" y="2108"/>
                </a:lnTo>
                <a:lnTo>
                  <a:pt x="2124" y="2107"/>
                </a:lnTo>
                <a:lnTo>
                  <a:pt x="2123" y="2107"/>
                </a:lnTo>
                <a:lnTo>
                  <a:pt x="2123" y="2105"/>
                </a:lnTo>
                <a:lnTo>
                  <a:pt x="2121" y="2105"/>
                </a:lnTo>
                <a:lnTo>
                  <a:pt x="2121" y="2104"/>
                </a:lnTo>
                <a:lnTo>
                  <a:pt x="2120" y="2104"/>
                </a:lnTo>
                <a:lnTo>
                  <a:pt x="2120" y="2105"/>
                </a:lnTo>
                <a:lnTo>
                  <a:pt x="2121" y="2105"/>
                </a:lnTo>
                <a:lnTo>
                  <a:pt x="2120" y="2107"/>
                </a:lnTo>
                <a:lnTo>
                  <a:pt x="2121" y="2107"/>
                </a:lnTo>
                <a:lnTo>
                  <a:pt x="2121" y="2108"/>
                </a:lnTo>
                <a:lnTo>
                  <a:pt x="2123" y="2108"/>
                </a:lnTo>
                <a:lnTo>
                  <a:pt x="2123" y="2109"/>
                </a:lnTo>
                <a:lnTo>
                  <a:pt x="2124" y="2109"/>
                </a:lnTo>
                <a:lnTo>
                  <a:pt x="2124" y="2111"/>
                </a:lnTo>
                <a:lnTo>
                  <a:pt x="2124" y="2112"/>
                </a:lnTo>
                <a:lnTo>
                  <a:pt x="2123" y="2112"/>
                </a:lnTo>
                <a:lnTo>
                  <a:pt x="2123" y="2114"/>
                </a:lnTo>
                <a:lnTo>
                  <a:pt x="2123" y="2115"/>
                </a:lnTo>
                <a:lnTo>
                  <a:pt x="2123" y="2117"/>
                </a:lnTo>
                <a:lnTo>
                  <a:pt x="2121" y="2117"/>
                </a:lnTo>
                <a:lnTo>
                  <a:pt x="2121" y="2115"/>
                </a:lnTo>
                <a:lnTo>
                  <a:pt x="2120" y="2115"/>
                </a:lnTo>
                <a:lnTo>
                  <a:pt x="2120" y="2114"/>
                </a:lnTo>
                <a:lnTo>
                  <a:pt x="2120" y="2114"/>
                </a:lnTo>
                <a:lnTo>
                  <a:pt x="2120" y="2115"/>
                </a:lnTo>
                <a:lnTo>
                  <a:pt x="2120" y="2117"/>
                </a:lnTo>
                <a:lnTo>
                  <a:pt x="2120" y="2117"/>
                </a:lnTo>
                <a:lnTo>
                  <a:pt x="2120" y="2118"/>
                </a:lnTo>
                <a:lnTo>
                  <a:pt x="2121" y="2118"/>
                </a:lnTo>
                <a:lnTo>
                  <a:pt x="2121" y="2120"/>
                </a:lnTo>
                <a:lnTo>
                  <a:pt x="2123" y="2120"/>
                </a:lnTo>
                <a:lnTo>
                  <a:pt x="2124" y="2120"/>
                </a:lnTo>
                <a:lnTo>
                  <a:pt x="2124" y="2121"/>
                </a:lnTo>
                <a:lnTo>
                  <a:pt x="2123" y="2121"/>
                </a:lnTo>
                <a:lnTo>
                  <a:pt x="2123" y="2122"/>
                </a:lnTo>
                <a:lnTo>
                  <a:pt x="2121" y="2122"/>
                </a:lnTo>
                <a:lnTo>
                  <a:pt x="2120" y="2122"/>
                </a:lnTo>
                <a:lnTo>
                  <a:pt x="2120" y="2122"/>
                </a:lnTo>
                <a:lnTo>
                  <a:pt x="2118" y="2122"/>
                </a:lnTo>
                <a:lnTo>
                  <a:pt x="2118" y="2121"/>
                </a:lnTo>
                <a:lnTo>
                  <a:pt x="2118" y="2120"/>
                </a:lnTo>
                <a:lnTo>
                  <a:pt x="2117" y="2120"/>
                </a:lnTo>
                <a:lnTo>
                  <a:pt x="2117" y="2121"/>
                </a:lnTo>
                <a:lnTo>
                  <a:pt x="2115" y="2121"/>
                </a:lnTo>
                <a:lnTo>
                  <a:pt x="2115" y="2122"/>
                </a:lnTo>
                <a:lnTo>
                  <a:pt x="2117" y="2122"/>
                </a:lnTo>
                <a:lnTo>
                  <a:pt x="2117" y="2124"/>
                </a:lnTo>
                <a:lnTo>
                  <a:pt x="2117" y="2125"/>
                </a:lnTo>
                <a:lnTo>
                  <a:pt x="2118" y="2125"/>
                </a:lnTo>
                <a:lnTo>
                  <a:pt x="2118" y="2127"/>
                </a:lnTo>
                <a:lnTo>
                  <a:pt x="2118" y="2128"/>
                </a:lnTo>
                <a:lnTo>
                  <a:pt x="2117" y="2128"/>
                </a:lnTo>
                <a:lnTo>
                  <a:pt x="2117" y="2128"/>
                </a:lnTo>
                <a:lnTo>
                  <a:pt x="2115" y="2128"/>
                </a:lnTo>
                <a:lnTo>
                  <a:pt x="2115" y="2128"/>
                </a:lnTo>
                <a:lnTo>
                  <a:pt x="2114" y="2128"/>
                </a:lnTo>
                <a:lnTo>
                  <a:pt x="2112" y="2128"/>
                </a:lnTo>
                <a:lnTo>
                  <a:pt x="2112" y="2127"/>
                </a:lnTo>
                <a:lnTo>
                  <a:pt x="2111" y="2127"/>
                </a:lnTo>
                <a:lnTo>
                  <a:pt x="2111" y="2128"/>
                </a:lnTo>
                <a:lnTo>
                  <a:pt x="2112" y="2128"/>
                </a:lnTo>
                <a:lnTo>
                  <a:pt x="2112" y="2128"/>
                </a:lnTo>
                <a:lnTo>
                  <a:pt x="2112" y="2130"/>
                </a:lnTo>
                <a:lnTo>
                  <a:pt x="2114" y="2130"/>
                </a:lnTo>
                <a:lnTo>
                  <a:pt x="2114" y="2131"/>
                </a:lnTo>
                <a:lnTo>
                  <a:pt x="2112" y="2131"/>
                </a:lnTo>
                <a:lnTo>
                  <a:pt x="2112" y="2133"/>
                </a:lnTo>
                <a:lnTo>
                  <a:pt x="2111" y="2133"/>
                </a:lnTo>
                <a:lnTo>
                  <a:pt x="2111" y="2131"/>
                </a:lnTo>
                <a:lnTo>
                  <a:pt x="2110" y="2131"/>
                </a:lnTo>
                <a:lnTo>
                  <a:pt x="2110" y="2133"/>
                </a:lnTo>
                <a:lnTo>
                  <a:pt x="2110" y="2134"/>
                </a:lnTo>
                <a:lnTo>
                  <a:pt x="2108" y="2134"/>
                </a:lnTo>
                <a:lnTo>
                  <a:pt x="2108" y="2136"/>
                </a:lnTo>
                <a:lnTo>
                  <a:pt x="2107" y="2136"/>
                </a:lnTo>
                <a:lnTo>
                  <a:pt x="2107" y="2137"/>
                </a:lnTo>
                <a:lnTo>
                  <a:pt x="2107" y="2138"/>
                </a:lnTo>
                <a:lnTo>
                  <a:pt x="2108" y="2138"/>
                </a:lnTo>
                <a:lnTo>
                  <a:pt x="2110" y="2138"/>
                </a:lnTo>
                <a:lnTo>
                  <a:pt x="2110" y="2140"/>
                </a:lnTo>
                <a:lnTo>
                  <a:pt x="2108" y="2140"/>
                </a:lnTo>
                <a:lnTo>
                  <a:pt x="2108" y="2141"/>
                </a:lnTo>
                <a:lnTo>
                  <a:pt x="2107" y="2141"/>
                </a:lnTo>
                <a:lnTo>
                  <a:pt x="2107" y="2140"/>
                </a:lnTo>
                <a:lnTo>
                  <a:pt x="2105" y="2140"/>
                </a:lnTo>
                <a:lnTo>
                  <a:pt x="2105" y="2138"/>
                </a:lnTo>
                <a:lnTo>
                  <a:pt x="2105" y="2137"/>
                </a:lnTo>
                <a:lnTo>
                  <a:pt x="2104" y="2137"/>
                </a:lnTo>
                <a:lnTo>
                  <a:pt x="2102" y="2137"/>
                </a:lnTo>
                <a:lnTo>
                  <a:pt x="2101" y="2137"/>
                </a:lnTo>
                <a:lnTo>
                  <a:pt x="2101" y="2136"/>
                </a:lnTo>
                <a:lnTo>
                  <a:pt x="2102" y="2136"/>
                </a:lnTo>
                <a:lnTo>
                  <a:pt x="2104" y="2136"/>
                </a:lnTo>
                <a:lnTo>
                  <a:pt x="2105" y="2136"/>
                </a:lnTo>
                <a:lnTo>
                  <a:pt x="2105" y="2134"/>
                </a:lnTo>
                <a:lnTo>
                  <a:pt x="2105" y="2133"/>
                </a:lnTo>
                <a:lnTo>
                  <a:pt x="2104" y="2133"/>
                </a:lnTo>
                <a:lnTo>
                  <a:pt x="2102" y="2133"/>
                </a:lnTo>
                <a:lnTo>
                  <a:pt x="2102" y="2131"/>
                </a:lnTo>
                <a:lnTo>
                  <a:pt x="2104" y="2131"/>
                </a:lnTo>
                <a:lnTo>
                  <a:pt x="2105" y="2131"/>
                </a:lnTo>
                <a:lnTo>
                  <a:pt x="2107" y="2131"/>
                </a:lnTo>
                <a:lnTo>
                  <a:pt x="2107" y="2130"/>
                </a:lnTo>
                <a:lnTo>
                  <a:pt x="2105" y="2130"/>
                </a:lnTo>
                <a:lnTo>
                  <a:pt x="2104" y="2130"/>
                </a:lnTo>
                <a:lnTo>
                  <a:pt x="2104" y="2128"/>
                </a:lnTo>
                <a:lnTo>
                  <a:pt x="2105" y="2128"/>
                </a:lnTo>
                <a:lnTo>
                  <a:pt x="2105" y="2128"/>
                </a:lnTo>
                <a:lnTo>
                  <a:pt x="2107" y="2128"/>
                </a:lnTo>
                <a:lnTo>
                  <a:pt x="2107" y="2128"/>
                </a:lnTo>
                <a:lnTo>
                  <a:pt x="2108" y="2128"/>
                </a:lnTo>
                <a:lnTo>
                  <a:pt x="2108" y="2128"/>
                </a:lnTo>
                <a:lnTo>
                  <a:pt x="2107" y="2128"/>
                </a:lnTo>
                <a:lnTo>
                  <a:pt x="2107" y="2127"/>
                </a:lnTo>
                <a:lnTo>
                  <a:pt x="2105" y="2127"/>
                </a:lnTo>
                <a:lnTo>
                  <a:pt x="2105" y="2125"/>
                </a:lnTo>
                <a:lnTo>
                  <a:pt x="2107" y="2125"/>
                </a:lnTo>
                <a:lnTo>
                  <a:pt x="2108" y="2125"/>
                </a:lnTo>
                <a:lnTo>
                  <a:pt x="2108" y="2124"/>
                </a:lnTo>
                <a:lnTo>
                  <a:pt x="2107" y="2124"/>
                </a:lnTo>
                <a:lnTo>
                  <a:pt x="2107" y="2122"/>
                </a:lnTo>
                <a:lnTo>
                  <a:pt x="2108" y="2122"/>
                </a:lnTo>
                <a:lnTo>
                  <a:pt x="2108" y="2121"/>
                </a:lnTo>
                <a:lnTo>
                  <a:pt x="2110" y="2121"/>
                </a:lnTo>
                <a:lnTo>
                  <a:pt x="2110" y="2120"/>
                </a:lnTo>
                <a:lnTo>
                  <a:pt x="2108" y="2120"/>
                </a:lnTo>
                <a:lnTo>
                  <a:pt x="2108" y="2118"/>
                </a:lnTo>
                <a:lnTo>
                  <a:pt x="2108" y="2117"/>
                </a:lnTo>
                <a:lnTo>
                  <a:pt x="2110" y="2117"/>
                </a:lnTo>
                <a:lnTo>
                  <a:pt x="2110" y="2115"/>
                </a:lnTo>
                <a:lnTo>
                  <a:pt x="2111" y="2115"/>
                </a:lnTo>
                <a:lnTo>
                  <a:pt x="2111" y="2114"/>
                </a:lnTo>
                <a:lnTo>
                  <a:pt x="2112" y="2114"/>
                </a:lnTo>
                <a:lnTo>
                  <a:pt x="2112" y="2112"/>
                </a:lnTo>
                <a:lnTo>
                  <a:pt x="2111" y="2112"/>
                </a:lnTo>
                <a:lnTo>
                  <a:pt x="2111" y="2111"/>
                </a:lnTo>
                <a:lnTo>
                  <a:pt x="2111" y="2109"/>
                </a:lnTo>
                <a:lnTo>
                  <a:pt x="2112" y="2108"/>
                </a:lnTo>
                <a:lnTo>
                  <a:pt x="2112" y="2107"/>
                </a:lnTo>
                <a:lnTo>
                  <a:pt x="2112" y="2105"/>
                </a:lnTo>
                <a:lnTo>
                  <a:pt x="2112" y="2104"/>
                </a:lnTo>
                <a:lnTo>
                  <a:pt x="2114" y="2104"/>
                </a:lnTo>
                <a:lnTo>
                  <a:pt x="2114" y="2102"/>
                </a:lnTo>
                <a:lnTo>
                  <a:pt x="2115" y="2102"/>
                </a:lnTo>
                <a:lnTo>
                  <a:pt x="2115" y="2101"/>
                </a:lnTo>
                <a:lnTo>
                  <a:pt x="2115" y="2099"/>
                </a:lnTo>
                <a:lnTo>
                  <a:pt x="2115" y="2098"/>
                </a:lnTo>
                <a:lnTo>
                  <a:pt x="2115" y="2096"/>
                </a:lnTo>
                <a:lnTo>
                  <a:pt x="2114" y="2096"/>
                </a:lnTo>
                <a:lnTo>
                  <a:pt x="2114" y="2098"/>
                </a:lnTo>
                <a:lnTo>
                  <a:pt x="2112" y="2099"/>
                </a:lnTo>
                <a:lnTo>
                  <a:pt x="2112" y="2101"/>
                </a:lnTo>
                <a:lnTo>
                  <a:pt x="2111" y="2101"/>
                </a:lnTo>
                <a:lnTo>
                  <a:pt x="2111" y="2102"/>
                </a:lnTo>
                <a:lnTo>
                  <a:pt x="2111" y="2104"/>
                </a:lnTo>
                <a:lnTo>
                  <a:pt x="2110" y="2105"/>
                </a:lnTo>
                <a:lnTo>
                  <a:pt x="2110" y="2107"/>
                </a:lnTo>
                <a:lnTo>
                  <a:pt x="2110" y="2108"/>
                </a:lnTo>
                <a:lnTo>
                  <a:pt x="2108" y="2108"/>
                </a:lnTo>
                <a:lnTo>
                  <a:pt x="2108" y="2109"/>
                </a:lnTo>
                <a:lnTo>
                  <a:pt x="2108" y="2111"/>
                </a:lnTo>
                <a:lnTo>
                  <a:pt x="2108" y="2112"/>
                </a:lnTo>
                <a:lnTo>
                  <a:pt x="2107" y="2112"/>
                </a:lnTo>
                <a:lnTo>
                  <a:pt x="2107" y="2114"/>
                </a:lnTo>
                <a:lnTo>
                  <a:pt x="2107" y="2115"/>
                </a:lnTo>
                <a:lnTo>
                  <a:pt x="2105" y="2115"/>
                </a:lnTo>
                <a:lnTo>
                  <a:pt x="2105" y="2117"/>
                </a:lnTo>
                <a:lnTo>
                  <a:pt x="2105" y="2118"/>
                </a:lnTo>
                <a:lnTo>
                  <a:pt x="2104" y="2118"/>
                </a:lnTo>
                <a:lnTo>
                  <a:pt x="2104" y="2120"/>
                </a:lnTo>
                <a:lnTo>
                  <a:pt x="2104" y="2121"/>
                </a:lnTo>
                <a:lnTo>
                  <a:pt x="2102" y="2121"/>
                </a:lnTo>
                <a:lnTo>
                  <a:pt x="2102" y="2122"/>
                </a:lnTo>
                <a:lnTo>
                  <a:pt x="2102" y="2124"/>
                </a:lnTo>
                <a:lnTo>
                  <a:pt x="2101" y="2124"/>
                </a:lnTo>
                <a:lnTo>
                  <a:pt x="2101" y="2125"/>
                </a:lnTo>
                <a:lnTo>
                  <a:pt x="2099" y="2125"/>
                </a:lnTo>
                <a:lnTo>
                  <a:pt x="2099" y="2127"/>
                </a:lnTo>
                <a:lnTo>
                  <a:pt x="2099" y="2128"/>
                </a:lnTo>
                <a:lnTo>
                  <a:pt x="2099" y="2128"/>
                </a:lnTo>
                <a:lnTo>
                  <a:pt x="2099" y="2130"/>
                </a:lnTo>
                <a:lnTo>
                  <a:pt x="2098" y="2130"/>
                </a:lnTo>
                <a:lnTo>
                  <a:pt x="2098" y="2131"/>
                </a:lnTo>
                <a:lnTo>
                  <a:pt x="2098" y="2133"/>
                </a:lnTo>
                <a:lnTo>
                  <a:pt x="2097" y="2133"/>
                </a:lnTo>
                <a:lnTo>
                  <a:pt x="2097" y="2134"/>
                </a:lnTo>
                <a:lnTo>
                  <a:pt x="2097" y="2136"/>
                </a:lnTo>
                <a:lnTo>
                  <a:pt x="2095" y="2136"/>
                </a:lnTo>
                <a:lnTo>
                  <a:pt x="2095" y="2137"/>
                </a:lnTo>
                <a:lnTo>
                  <a:pt x="2094" y="2137"/>
                </a:lnTo>
                <a:lnTo>
                  <a:pt x="2092" y="2137"/>
                </a:lnTo>
                <a:lnTo>
                  <a:pt x="2092" y="2136"/>
                </a:lnTo>
                <a:lnTo>
                  <a:pt x="2094" y="2136"/>
                </a:lnTo>
                <a:lnTo>
                  <a:pt x="2094" y="2134"/>
                </a:lnTo>
                <a:lnTo>
                  <a:pt x="2094" y="2133"/>
                </a:lnTo>
                <a:lnTo>
                  <a:pt x="2095" y="2133"/>
                </a:lnTo>
                <a:lnTo>
                  <a:pt x="2095" y="2131"/>
                </a:lnTo>
                <a:lnTo>
                  <a:pt x="2095" y="2130"/>
                </a:lnTo>
                <a:lnTo>
                  <a:pt x="2094" y="2130"/>
                </a:lnTo>
                <a:lnTo>
                  <a:pt x="2094" y="2131"/>
                </a:lnTo>
                <a:lnTo>
                  <a:pt x="2092" y="2131"/>
                </a:lnTo>
                <a:lnTo>
                  <a:pt x="2091" y="2131"/>
                </a:lnTo>
                <a:lnTo>
                  <a:pt x="2089" y="2131"/>
                </a:lnTo>
                <a:lnTo>
                  <a:pt x="2089" y="2130"/>
                </a:lnTo>
                <a:lnTo>
                  <a:pt x="2091" y="2130"/>
                </a:lnTo>
                <a:lnTo>
                  <a:pt x="2091" y="2128"/>
                </a:lnTo>
                <a:lnTo>
                  <a:pt x="2089" y="2128"/>
                </a:lnTo>
                <a:lnTo>
                  <a:pt x="2089" y="2128"/>
                </a:lnTo>
                <a:lnTo>
                  <a:pt x="2088" y="2128"/>
                </a:lnTo>
                <a:lnTo>
                  <a:pt x="2088" y="2127"/>
                </a:lnTo>
                <a:lnTo>
                  <a:pt x="2089" y="2127"/>
                </a:lnTo>
                <a:lnTo>
                  <a:pt x="2089" y="2125"/>
                </a:lnTo>
                <a:lnTo>
                  <a:pt x="2091" y="2125"/>
                </a:lnTo>
                <a:lnTo>
                  <a:pt x="2091" y="2124"/>
                </a:lnTo>
                <a:lnTo>
                  <a:pt x="2092" y="2124"/>
                </a:lnTo>
                <a:lnTo>
                  <a:pt x="2092" y="2122"/>
                </a:lnTo>
                <a:lnTo>
                  <a:pt x="2092" y="2121"/>
                </a:lnTo>
                <a:lnTo>
                  <a:pt x="2094" y="2121"/>
                </a:lnTo>
                <a:lnTo>
                  <a:pt x="2095" y="2121"/>
                </a:lnTo>
                <a:lnTo>
                  <a:pt x="2095" y="2120"/>
                </a:lnTo>
                <a:lnTo>
                  <a:pt x="2094" y="2120"/>
                </a:lnTo>
                <a:lnTo>
                  <a:pt x="2094" y="2118"/>
                </a:lnTo>
                <a:lnTo>
                  <a:pt x="2092" y="2118"/>
                </a:lnTo>
                <a:lnTo>
                  <a:pt x="2092" y="2117"/>
                </a:lnTo>
                <a:lnTo>
                  <a:pt x="2091" y="2117"/>
                </a:lnTo>
                <a:lnTo>
                  <a:pt x="2091" y="2118"/>
                </a:lnTo>
                <a:lnTo>
                  <a:pt x="2089" y="2118"/>
                </a:lnTo>
                <a:lnTo>
                  <a:pt x="2089" y="2120"/>
                </a:lnTo>
                <a:lnTo>
                  <a:pt x="2088" y="2120"/>
                </a:lnTo>
                <a:lnTo>
                  <a:pt x="2088" y="2121"/>
                </a:lnTo>
                <a:lnTo>
                  <a:pt x="2088" y="2122"/>
                </a:lnTo>
                <a:lnTo>
                  <a:pt x="2086" y="2122"/>
                </a:lnTo>
                <a:lnTo>
                  <a:pt x="2086" y="2124"/>
                </a:lnTo>
                <a:lnTo>
                  <a:pt x="2086" y="2125"/>
                </a:lnTo>
                <a:lnTo>
                  <a:pt x="2085" y="2125"/>
                </a:lnTo>
                <a:lnTo>
                  <a:pt x="2085" y="2127"/>
                </a:lnTo>
                <a:lnTo>
                  <a:pt x="2085" y="2125"/>
                </a:lnTo>
                <a:lnTo>
                  <a:pt x="2084" y="2125"/>
                </a:lnTo>
                <a:lnTo>
                  <a:pt x="2084" y="2127"/>
                </a:lnTo>
                <a:lnTo>
                  <a:pt x="2084" y="2128"/>
                </a:lnTo>
                <a:lnTo>
                  <a:pt x="2085" y="2128"/>
                </a:lnTo>
                <a:lnTo>
                  <a:pt x="2085" y="2128"/>
                </a:lnTo>
                <a:lnTo>
                  <a:pt x="2085" y="2128"/>
                </a:lnTo>
                <a:lnTo>
                  <a:pt x="2085" y="2130"/>
                </a:lnTo>
                <a:lnTo>
                  <a:pt x="2086" y="2130"/>
                </a:lnTo>
                <a:lnTo>
                  <a:pt x="2086" y="2131"/>
                </a:lnTo>
                <a:lnTo>
                  <a:pt x="2088" y="2131"/>
                </a:lnTo>
                <a:lnTo>
                  <a:pt x="2088" y="2133"/>
                </a:lnTo>
                <a:lnTo>
                  <a:pt x="2088" y="2134"/>
                </a:lnTo>
                <a:lnTo>
                  <a:pt x="2088" y="2136"/>
                </a:lnTo>
                <a:lnTo>
                  <a:pt x="2086" y="2136"/>
                </a:lnTo>
                <a:lnTo>
                  <a:pt x="2085" y="2136"/>
                </a:lnTo>
                <a:lnTo>
                  <a:pt x="2085" y="2136"/>
                </a:lnTo>
                <a:lnTo>
                  <a:pt x="2084" y="2136"/>
                </a:lnTo>
                <a:lnTo>
                  <a:pt x="2084" y="2137"/>
                </a:lnTo>
                <a:lnTo>
                  <a:pt x="2085" y="2137"/>
                </a:lnTo>
                <a:lnTo>
                  <a:pt x="2085" y="2137"/>
                </a:lnTo>
                <a:lnTo>
                  <a:pt x="2085" y="2138"/>
                </a:lnTo>
                <a:lnTo>
                  <a:pt x="2086" y="2138"/>
                </a:lnTo>
                <a:lnTo>
                  <a:pt x="2088" y="2138"/>
                </a:lnTo>
                <a:lnTo>
                  <a:pt x="2088" y="2140"/>
                </a:lnTo>
                <a:lnTo>
                  <a:pt x="2086" y="2140"/>
                </a:lnTo>
                <a:lnTo>
                  <a:pt x="2086" y="2141"/>
                </a:lnTo>
                <a:lnTo>
                  <a:pt x="2086" y="2143"/>
                </a:lnTo>
                <a:lnTo>
                  <a:pt x="2085" y="2143"/>
                </a:lnTo>
                <a:lnTo>
                  <a:pt x="2085" y="2143"/>
                </a:lnTo>
                <a:lnTo>
                  <a:pt x="2084" y="2143"/>
                </a:lnTo>
                <a:lnTo>
                  <a:pt x="2082" y="2143"/>
                </a:lnTo>
                <a:lnTo>
                  <a:pt x="2081" y="2143"/>
                </a:lnTo>
                <a:lnTo>
                  <a:pt x="2081" y="2141"/>
                </a:lnTo>
                <a:lnTo>
                  <a:pt x="2079" y="2141"/>
                </a:lnTo>
                <a:lnTo>
                  <a:pt x="2079" y="2143"/>
                </a:lnTo>
                <a:lnTo>
                  <a:pt x="2078" y="2143"/>
                </a:lnTo>
                <a:lnTo>
                  <a:pt x="2076" y="2143"/>
                </a:lnTo>
                <a:lnTo>
                  <a:pt x="2076" y="2144"/>
                </a:lnTo>
                <a:lnTo>
                  <a:pt x="2076" y="2146"/>
                </a:lnTo>
                <a:lnTo>
                  <a:pt x="2076" y="2147"/>
                </a:lnTo>
                <a:lnTo>
                  <a:pt x="2075" y="2147"/>
                </a:lnTo>
                <a:lnTo>
                  <a:pt x="2075" y="2149"/>
                </a:lnTo>
                <a:lnTo>
                  <a:pt x="2075" y="2150"/>
                </a:lnTo>
                <a:lnTo>
                  <a:pt x="2073" y="2150"/>
                </a:lnTo>
                <a:lnTo>
                  <a:pt x="2073" y="2151"/>
                </a:lnTo>
                <a:lnTo>
                  <a:pt x="2072" y="2151"/>
                </a:lnTo>
                <a:lnTo>
                  <a:pt x="2070" y="2151"/>
                </a:lnTo>
                <a:lnTo>
                  <a:pt x="2069" y="2151"/>
                </a:lnTo>
                <a:lnTo>
                  <a:pt x="2069" y="2153"/>
                </a:lnTo>
                <a:lnTo>
                  <a:pt x="2069" y="2154"/>
                </a:lnTo>
                <a:lnTo>
                  <a:pt x="2068" y="2154"/>
                </a:lnTo>
                <a:lnTo>
                  <a:pt x="2068" y="2153"/>
                </a:lnTo>
                <a:lnTo>
                  <a:pt x="2066" y="2153"/>
                </a:lnTo>
                <a:lnTo>
                  <a:pt x="2066" y="2154"/>
                </a:lnTo>
                <a:lnTo>
                  <a:pt x="2068" y="2154"/>
                </a:lnTo>
                <a:lnTo>
                  <a:pt x="2068" y="2156"/>
                </a:lnTo>
                <a:lnTo>
                  <a:pt x="2068" y="2157"/>
                </a:lnTo>
                <a:lnTo>
                  <a:pt x="2066" y="2157"/>
                </a:lnTo>
                <a:lnTo>
                  <a:pt x="2066" y="2159"/>
                </a:lnTo>
                <a:lnTo>
                  <a:pt x="2065" y="2159"/>
                </a:lnTo>
                <a:lnTo>
                  <a:pt x="2063" y="2159"/>
                </a:lnTo>
                <a:lnTo>
                  <a:pt x="2063" y="2160"/>
                </a:lnTo>
                <a:lnTo>
                  <a:pt x="2062" y="2160"/>
                </a:lnTo>
                <a:lnTo>
                  <a:pt x="2062" y="2162"/>
                </a:lnTo>
                <a:lnTo>
                  <a:pt x="2063" y="2162"/>
                </a:lnTo>
                <a:lnTo>
                  <a:pt x="2065" y="2162"/>
                </a:lnTo>
                <a:lnTo>
                  <a:pt x="2065" y="2163"/>
                </a:lnTo>
                <a:lnTo>
                  <a:pt x="2065" y="2163"/>
                </a:lnTo>
                <a:lnTo>
                  <a:pt x="2066" y="2163"/>
                </a:lnTo>
                <a:lnTo>
                  <a:pt x="2065" y="2164"/>
                </a:lnTo>
                <a:lnTo>
                  <a:pt x="2065" y="2166"/>
                </a:lnTo>
                <a:lnTo>
                  <a:pt x="2065" y="2167"/>
                </a:lnTo>
                <a:lnTo>
                  <a:pt x="2063" y="2167"/>
                </a:lnTo>
                <a:lnTo>
                  <a:pt x="2063" y="2169"/>
                </a:lnTo>
                <a:lnTo>
                  <a:pt x="2062" y="2169"/>
                </a:lnTo>
                <a:lnTo>
                  <a:pt x="2060" y="2169"/>
                </a:lnTo>
                <a:lnTo>
                  <a:pt x="2059" y="2169"/>
                </a:lnTo>
                <a:lnTo>
                  <a:pt x="2057" y="2169"/>
                </a:lnTo>
                <a:lnTo>
                  <a:pt x="2057" y="2170"/>
                </a:lnTo>
                <a:lnTo>
                  <a:pt x="2057" y="2172"/>
                </a:lnTo>
                <a:lnTo>
                  <a:pt x="2057" y="2173"/>
                </a:lnTo>
                <a:lnTo>
                  <a:pt x="2056" y="2173"/>
                </a:lnTo>
                <a:lnTo>
                  <a:pt x="2056" y="2172"/>
                </a:lnTo>
                <a:lnTo>
                  <a:pt x="2056" y="2170"/>
                </a:lnTo>
                <a:lnTo>
                  <a:pt x="2056" y="2169"/>
                </a:lnTo>
                <a:lnTo>
                  <a:pt x="2056" y="2167"/>
                </a:lnTo>
                <a:lnTo>
                  <a:pt x="2056" y="2166"/>
                </a:lnTo>
                <a:lnTo>
                  <a:pt x="2057" y="2166"/>
                </a:lnTo>
                <a:lnTo>
                  <a:pt x="2059" y="2166"/>
                </a:lnTo>
                <a:lnTo>
                  <a:pt x="2059" y="2164"/>
                </a:lnTo>
                <a:lnTo>
                  <a:pt x="2057" y="2164"/>
                </a:lnTo>
                <a:lnTo>
                  <a:pt x="2057" y="2163"/>
                </a:lnTo>
                <a:lnTo>
                  <a:pt x="2056" y="2163"/>
                </a:lnTo>
                <a:lnTo>
                  <a:pt x="2055" y="2163"/>
                </a:lnTo>
                <a:lnTo>
                  <a:pt x="2055" y="2163"/>
                </a:lnTo>
                <a:lnTo>
                  <a:pt x="2055" y="2162"/>
                </a:lnTo>
                <a:lnTo>
                  <a:pt x="2053" y="2162"/>
                </a:lnTo>
                <a:lnTo>
                  <a:pt x="2052" y="2162"/>
                </a:lnTo>
                <a:lnTo>
                  <a:pt x="2052" y="2163"/>
                </a:lnTo>
                <a:lnTo>
                  <a:pt x="2052" y="2163"/>
                </a:lnTo>
                <a:lnTo>
                  <a:pt x="2050" y="2163"/>
                </a:lnTo>
                <a:lnTo>
                  <a:pt x="2050" y="2163"/>
                </a:lnTo>
                <a:lnTo>
                  <a:pt x="2049" y="2163"/>
                </a:lnTo>
                <a:lnTo>
                  <a:pt x="2050" y="2163"/>
                </a:lnTo>
                <a:lnTo>
                  <a:pt x="2049" y="2163"/>
                </a:lnTo>
                <a:lnTo>
                  <a:pt x="2049" y="2162"/>
                </a:lnTo>
                <a:lnTo>
                  <a:pt x="2047" y="2162"/>
                </a:lnTo>
                <a:lnTo>
                  <a:pt x="2047" y="2163"/>
                </a:lnTo>
                <a:lnTo>
                  <a:pt x="2046" y="2163"/>
                </a:lnTo>
                <a:lnTo>
                  <a:pt x="2046" y="2162"/>
                </a:lnTo>
                <a:lnTo>
                  <a:pt x="2044" y="2162"/>
                </a:lnTo>
                <a:lnTo>
                  <a:pt x="2044" y="2160"/>
                </a:lnTo>
                <a:lnTo>
                  <a:pt x="2043" y="2160"/>
                </a:lnTo>
                <a:lnTo>
                  <a:pt x="2042" y="2160"/>
                </a:lnTo>
                <a:lnTo>
                  <a:pt x="2042" y="2162"/>
                </a:lnTo>
                <a:lnTo>
                  <a:pt x="2040" y="2162"/>
                </a:lnTo>
                <a:lnTo>
                  <a:pt x="2040" y="2160"/>
                </a:lnTo>
                <a:lnTo>
                  <a:pt x="2039" y="2160"/>
                </a:lnTo>
                <a:lnTo>
                  <a:pt x="2037" y="2160"/>
                </a:lnTo>
                <a:lnTo>
                  <a:pt x="2037" y="2159"/>
                </a:lnTo>
                <a:lnTo>
                  <a:pt x="2036" y="2159"/>
                </a:lnTo>
                <a:lnTo>
                  <a:pt x="2034" y="2159"/>
                </a:lnTo>
                <a:lnTo>
                  <a:pt x="2034" y="2160"/>
                </a:lnTo>
                <a:lnTo>
                  <a:pt x="2036" y="2160"/>
                </a:lnTo>
                <a:lnTo>
                  <a:pt x="2037" y="2160"/>
                </a:lnTo>
                <a:lnTo>
                  <a:pt x="2037" y="2162"/>
                </a:lnTo>
                <a:lnTo>
                  <a:pt x="2039" y="2162"/>
                </a:lnTo>
                <a:lnTo>
                  <a:pt x="2039" y="2163"/>
                </a:lnTo>
                <a:lnTo>
                  <a:pt x="2040" y="2163"/>
                </a:lnTo>
                <a:lnTo>
                  <a:pt x="2042" y="2163"/>
                </a:lnTo>
                <a:lnTo>
                  <a:pt x="2043" y="2163"/>
                </a:lnTo>
                <a:lnTo>
                  <a:pt x="2043" y="2163"/>
                </a:lnTo>
                <a:lnTo>
                  <a:pt x="2044" y="2163"/>
                </a:lnTo>
                <a:lnTo>
                  <a:pt x="2046" y="2163"/>
                </a:lnTo>
                <a:lnTo>
                  <a:pt x="2046" y="2164"/>
                </a:lnTo>
                <a:lnTo>
                  <a:pt x="2047" y="2164"/>
                </a:lnTo>
                <a:lnTo>
                  <a:pt x="2047" y="2166"/>
                </a:lnTo>
                <a:lnTo>
                  <a:pt x="2049" y="2166"/>
                </a:lnTo>
                <a:lnTo>
                  <a:pt x="2050" y="2166"/>
                </a:lnTo>
                <a:lnTo>
                  <a:pt x="2050" y="2167"/>
                </a:lnTo>
                <a:lnTo>
                  <a:pt x="2050" y="2167"/>
                </a:lnTo>
                <a:lnTo>
                  <a:pt x="2050" y="2169"/>
                </a:lnTo>
                <a:lnTo>
                  <a:pt x="2050" y="2169"/>
                </a:lnTo>
                <a:lnTo>
                  <a:pt x="2050" y="2170"/>
                </a:lnTo>
                <a:lnTo>
                  <a:pt x="2050" y="2172"/>
                </a:lnTo>
                <a:lnTo>
                  <a:pt x="2049" y="2172"/>
                </a:lnTo>
                <a:lnTo>
                  <a:pt x="2049" y="2173"/>
                </a:lnTo>
                <a:lnTo>
                  <a:pt x="2047" y="2173"/>
                </a:lnTo>
                <a:lnTo>
                  <a:pt x="2046" y="2173"/>
                </a:lnTo>
                <a:lnTo>
                  <a:pt x="2044" y="2173"/>
                </a:lnTo>
                <a:lnTo>
                  <a:pt x="2043" y="2173"/>
                </a:lnTo>
                <a:lnTo>
                  <a:pt x="2043" y="2172"/>
                </a:lnTo>
                <a:lnTo>
                  <a:pt x="2042" y="2172"/>
                </a:lnTo>
                <a:lnTo>
                  <a:pt x="2042" y="2173"/>
                </a:lnTo>
                <a:lnTo>
                  <a:pt x="2040" y="2173"/>
                </a:lnTo>
                <a:lnTo>
                  <a:pt x="2040" y="2175"/>
                </a:lnTo>
                <a:lnTo>
                  <a:pt x="2039" y="2173"/>
                </a:lnTo>
                <a:lnTo>
                  <a:pt x="2039" y="2172"/>
                </a:lnTo>
                <a:lnTo>
                  <a:pt x="2039" y="2170"/>
                </a:lnTo>
                <a:lnTo>
                  <a:pt x="2037" y="2170"/>
                </a:lnTo>
                <a:lnTo>
                  <a:pt x="2037" y="2169"/>
                </a:lnTo>
                <a:lnTo>
                  <a:pt x="2036" y="2169"/>
                </a:lnTo>
                <a:lnTo>
                  <a:pt x="2036" y="2170"/>
                </a:lnTo>
                <a:lnTo>
                  <a:pt x="2037" y="2170"/>
                </a:lnTo>
                <a:lnTo>
                  <a:pt x="2037" y="2172"/>
                </a:lnTo>
                <a:lnTo>
                  <a:pt x="2036" y="2172"/>
                </a:lnTo>
                <a:lnTo>
                  <a:pt x="2036" y="2173"/>
                </a:lnTo>
                <a:lnTo>
                  <a:pt x="2034" y="2173"/>
                </a:lnTo>
                <a:lnTo>
                  <a:pt x="2034" y="2172"/>
                </a:lnTo>
                <a:lnTo>
                  <a:pt x="2033" y="2172"/>
                </a:lnTo>
                <a:lnTo>
                  <a:pt x="2033" y="2170"/>
                </a:lnTo>
                <a:lnTo>
                  <a:pt x="2031" y="2170"/>
                </a:lnTo>
                <a:lnTo>
                  <a:pt x="2031" y="2169"/>
                </a:lnTo>
                <a:lnTo>
                  <a:pt x="2030" y="2169"/>
                </a:lnTo>
                <a:lnTo>
                  <a:pt x="2030" y="2167"/>
                </a:lnTo>
                <a:lnTo>
                  <a:pt x="2028" y="2167"/>
                </a:lnTo>
                <a:lnTo>
                  <a:pt x="2028" y="2166"/>
                </a:lnTo>
                <a:lnTo>
                  <a:pt x="2027" y="2166"/>
                </a:lnTo>
                <a:lnTo>
                  <a:pt x="2027" y="2167"/>
                </a:lnTo>
                <a:lnTo>
                  <a:pt x="2026" y="2167"/>
                </a:lnTo>
                <a:lnTo>
                  <a:pt x="2024" y="2167"/>
                </a:lnTo>
                <a:lnTo>
                  <a:pt x="2024" y="2169"/>
                </a:lnTo>
                <a:lnTo>
                  <a:pt x="2023" y="2169"/>
                </a:lnTo>
                <a:lnTo>
                  <a:pt x="2021" y="2169"/>
                </a:lnTo>
                <a:lnTo>
                  <a:pt x="2021" y="2170"/>
                </a:lnTo>
                <a:lnTo>
                  <a:pt x="2020" y="2170"/>
                </a:lnTo>
                <a:lnTo>
                  <a:pt x="2018" y="2170"/>
                </a:lnTo>
                <a:lnTo>
                  <a:pt x="2017" y="2170"/>
                </a:lnTo>
                <a:lnTo>
                  <a:pt x="2017" y="2169"/>
                </a:lnTo>
                <a:lnTo>
                  <a:pt x="2015" y="2169"/>
                </a:lnTo>
                <a:lnTo>
                  <a:pt x="2015" y="2170"/>
                </a:lnTo>
                <a:lnTo>
                  <a:pt x="2017" y="2170"/>
                </a:lnTo>
                <a:lnTo>
                  <a:pt x="2017" y="2172"/>
                </a:lnTo>
                <a:lnTo>
                  <a:pt x="2018" y="2170"/>
                </a:lnTo>
                <a:lnTo>
                  <a:pt x="2018" y="2172"/>
                </a:lnTo>
                <a:lnTo>
                  <a:pt x="2020" y="2172"/>
                </a:lnTo>
                <a:lnTo>
                  <a:pt x="2021" y="2172"/>
                </a:lnTo>
                <a:lnTo>
                  <a:pt x="2023" y="2172"/>
                </a:lnTo>
                <a:lnTo>
                  <a:pt x="2023" y="2173"/>
                </a:lnTo>
                <a:lnTo>
                  <a:pt x="2021" y="2173"/>
                </a:lnTo>
                <a:lnTo>
                  <a:pt x="2020" y="2173"/>
                </a:lnTo>
                <a:lnTo>
                  <a:pt x="2020" y="2175"/>
                </a:lnTo>
                <a:lnTo>
                  <a:pt x="2018" y="2175"/>
                </a:lnTo>
                <a:lnTo>
                  <a:pt x="2017" y="2175"/>
                </a:lnTo>
                <a:lnTo>
                  <a:pt x="2015" y="2175"/>
                </a:lnTo>
                <a:lnTo>
                  <a:pt x="2015" y="2173"/>
                </a:lnTo>
                <a:lnTo>
                  <a:pt x="2015" y="2175"/>
                </a:lnTo>
                <a:lnTo>
                  <a:pt x="2015" y="2176"/>
                </a:lnTo>
                <a:lnTo>
                  <a:pt x="2014" y="2176"/>
                </a:lnTo>
                <a:lnTo>
                  <a:pt x="2013" y="2176"/>
                </a:lnTo>
                <a:lnTo>
                  <a:pt x="2013" y="2177"/>
                </a:lnTo>
                <a:lnTo>
                  <a:pt x="2014" y="2177"/>
                </a:lnTo>
                <a:lnTo>
                  <a:pt x="2015" y="2177"/>
                </a:lnTo>
                <a:lnTo>
                  <a:pt x="2015" y="2177"/>
                </a:lnTo>
                <a:lnTo>
                  <a:pt x="2015" y="2179"/>
                </a:lnTo>
                <a:lnTo>
                  <a:pt x="2015" y="2179"/>
                </a:lnTo>
                <a:lnTo>
                  <a:pt x="2015" y="2180"/>
                </a:lnTo>
                <a:lnTo>
                  <a:pt x="2014" y="2180"/>
                </a:lnTo>
                <a:lnTo>
                  <a:pt x="2013" y="2180"/>
                </a:lnTo>
                <a:lnTo>
                  <a:pt x="2011" y="2180"/>
                </a:lnTo>
                <a:lnTo>
                  <a:pt x="2010" y="2180"/>
                </a:lnTo>
                <a:lnTo>
                  <a:pt x="2008" y="2180"/>
                </a:lnTo>
                <a:lnTo>
                  <a:pt x="2007" y="2180"/>
                </a:lnTo>
                <a:lnTo>
                  <a:pt x="2005" y="2180"/>
                </a:lnTo>
                <a:lnTo>
                  <a:pt x="2004" y="2180"/>
                </a:lnTo>
                <a:lnTo>
                  <a:pt x="2002" y="2180"/>
                </a:lnTo>
                <a:lnTo>
                  <a:pt x="2002" y="2179"/>
                </a:lnTo>
                <a:lnTo>
                  <a:pt x="2002" y="2177"/>
                </a:lnTo>
                <a:lnTo>
                  <a:pt x="2002" y="2176"/>
                </a:lnTo>
                <a:lnTo>
                  <a:pt x="2002" y="2175"/>
                </a:lnTo>
                <a:lnTo>
                  <a:pt x="2002" y="2173"/>
                </a:lnTo>
                <a:lnTo>
                  <a:pt x="2002" y="2172"/>
                </a:lnTo>
                <a:lnTo>
                  <a:pt x="2004" y="2172"/>
                </a:lnTo>
                <a:lnTo>
                  <a:pt x="2004" y="2173"/>
                </a:lnTo>
                <a:lnTo>
                  <a:pt x="2005" y="2173"/>
                </a:lnTo>
                <a:lnTo>
                  <a:pt x="2005" y="2172"/>
                </a:lnTo>
                <a:lnTo>
                  <a:pt x="2007" y="2172"/>
                </a:lnTo>
                <a:lnTo>
                  <a:pt x="2007" y="2170"/>
                </a:lnTo>
                <a:lnTo>
                  <a:pt x="2005" y="2170"/>
                </a:lnTo>
                <a:lnTo>
                  <a:pt x="2005" y="2172"/>
                </a:lnTo>
                <a:lnTo>
                  <a:pt x="2004" y="2172"/>
                </a:lnTo>
                <a:lnTo>
                  <a:pt x="2002" y="2170"/>
                </a:lnTo>
                <a:lnTo>
                  <a:pt x="2001" y="2172"/>
                </a:lnTo>
                <a:lnTo>
                  <a:pt x="2000" y="2172"/>
                </a:lnTo>
                <a:lnTo>
                  <a:pt x="2000" y="2173"/>
                </a:lnTo>
                <a:lnTo>
                  <a:pt x="1998" y="2173"/>
                </a:lnTo>
                <a:lnTo>
                  <a:pt x="1998" y="2175"/>
                </a:lnTo>
                <a:lnTo>
                  <a:pt x="1997" y="2175"/>
                </a:lnTo>
                <a:lnTo>
                  <a:pt x="1997" y="2173"/>
                </a:lnTo>
                <a:lnTo>
                  <a:pt x="1995" y="2173"/>
                </a:lnTo>
                <a:lnTo>
                  <a:pt x="1994" y="2173"/>
                </a:lnTo>
                <a:lnTo>
                  <a:pt x="1994" y="2172"/>
                </a:lnTo>
                <a:lnTo>
                  <a:pt x="1992" y="2172"/>
                </a:lnTo>
                <a:lnTo>
                  <a:pt x="1991" y="2172"/>
                </a:lnTo>
                <a:lnTo>
                  <a:pt x="1991" y="2170"/>
                </a:lnTo>
                <a:lnTo>
                  <a:pt x="1991" y="2169"/>
                </a:lnTo>
                <a:lnTo>
                  <a:pt x="1992" y="2169"/>
                </a:lnTo>
                <a:lnTo>
                  <a:pt x="1994" y="2169"/>
                </a:lnTo>
                <a:lnTo>
                  <a:pt x="1995" y="2169"/>
                </a:lnTo>
                <a:lnTo>
                  <a:pt x="1997" y="2169"/>
                </a:lnTo>
                <a:lnTo>
                  <a:pt x="1997" y="2167"/>
                </a:lnTo>
                <a:lnTo>
                  <a:pt x="1995" y="2167"/>
                </a:lnTo>
                <a:lnTo>
                  <a:pt x="1994" y="2167"/>
                </a:lnTo>
                <a:lnTo>
                  <a:pt x="1992" y="2167"/>
                </a:lnTo>
                <a:lnTo>
                  <a:pt x="1991" y="2167"/>
                </a:lnTo>
                <a:lnTo>
                  <a:pt x="1989" y="2166"/>
                </a:lnTo>
                <a:lnTo>
                  <a:pt x="1988" y="2166"/>
                </a:lnTo>
                <a:lnTo>
                  <a:pt x="1988" y="2167"/>
                </a:lnTo>
                <a:lnTo>
                  <a:pt x="1986" y="2167"/>
                </a:lnTo>
                <a:lnTo>
                  <a:pt x="1986" y="2166"/>
                </a:lnTo>
                <a:lnTo>
                  <a:pt x="1985" y="2166"/>
                </a:lnTo>
                <a:lnTo>
                  <a:pt x="1985" y="2164"/>
                </a:lnTo>
                <a:lnTo>
                  <a:pt x="1985" y="2163"/>
                </a:lnTo>
                <a:lnTo>
                  <a:pt x="1985" y="2163"/>
                </a:lnTo>
                <a:lnTo>
                  <a:pt x="1985" y="2162"/>
                </a:lnTo>
                <a:lnTo>
                  <a:pt x="1985" y="2160"/>
                </a:lnTo>
                <a:lnTo>
                  <a:pt x="1985" y="2159"/>
                </a:lnTo>
                <a:lnTo>
                  <a:pt x="1986" y="2159"/>
                </a:lnTo>
                <a:lnTo>
                  <a:pt x="1986" y="2157"/>
                </a:lnTo>
                <a:lnTo>
                  <a:pt x="1986" y="2156"/>
                </a:lnTo>
                <a:lnTo>
                  <a:pt x="1986" y="2154"/>
                </a:lnTo>
                <a:lnTo>
                  <a:pt x="1988" y="2154"/>
                </a:lnTo>
                <a:lnTo>
                  <a:pt x="1988" y="2153"/>
                </a:lnTo>
                <a:lnTo>
                  <a:pt x="1989" y="2153"/>
                </a:lnTo>
                <a:lnTo>
                  <a:pt x="1989" y="2151"/>
                </a:lnTo>
                <a:lnTo>
                  <a:pt x="1991" y="2151"/>
                </a:lnTo>
                <a:lnTo>
                  <a:pt x="1992" y="2151"/>
                </a:lnTo>
                <a:lnTo>
                  <a:pt x="1992" y="2150"/>
                </a:lnTo>
                <a:lnTo>
                  <a:pt x="1994" y="2150"/>
                </a:lnTo>
                <a:lnTo>
                  <a:pt x="1994" y="2151"/>
                </a:lnTo>
                <a:lnTo>
                  <a:pt x="1994" y="2153"/>
                </a:lnTo>
                <a:lnTo>
                  <a:pt x="1995" y="2153"/>
                </a:lnTo>
                <a:lnTo>
                  <a:pt x="1997" y="2153"/>
                </a:lnTo>
                <a:lnTo>
                  <a:pt x="1997" y="2154"/>
                </a:lnTo>
                <a:lnTo>
                  <a:pt x="1998" y="2154"/>
                </a:lnTo>
                <a:lnTo>
                  <a:pt x="1998" y="2156"/>
                </a:lnTo>
                <a:lnTo>
                  <a:pt x="2000" y="2156"/>
                </a:lnTo>
                <a:lnTo>
                  <a:pt x="2000" y="2157"/>
                </a:lnTo>
                <a:lnTo>
                  <a:pt x="2001" y="2157"/>
                </a:lnTo>
                <a:lnTo>
                  <a:pt x="2001" y="2156"/>
                </a:lnTo>
                <a:lnTo>
                  <a:pt x="2001" y="2154"/>
                </a:lnTo>
                <a:lnTo>
                  <a:pt x="2000" y="2154"/>
                </a:lnTo>
                <a:lnTo>
                  <a:pt x="2000" y="2153"/>
                </a:lnTo>
                <a:lnTo>
                  <a:pt x="1998" y="2153"/>
                </a:lnTo>
                <a:lnTo>
                  <a:pt x="1998" y="2151"/>
                </a:lnTo>
                <a:lnTo>
                  <a:pt x="1997" y="2151"/>
                </a:lnTo>
                <a:lnTo>
                  <a:pt x="1995" y="2151"/>
                </a:lnTo>
                <a:lnTo>
                  <a:pt x="1995" y="2150"/>
                </a:lnTo>
                <a:lnTo>
                  <a:pt x="1994" y="2150"/>
                </a:lnTo>
                <a:lnTo>
                  <a:pt x="1994" y="2149"/>
                </a:lnTo>
                <a:lnTo>
                  <a:pt x="1992" y="2149"/>
                </a:lnTo>
                <a:lnTo>
                  <a:pt x="1992" y="2147"/>
                </a:lnTo>
                <a:lnTo>
                  <a:pt x="1991" y="2147"/>
                </a:lnTo>
                <a:lnTo>
                  <a:pt x="1991" y="2146"/>
                </a:lnTo>
                <a:lnTo>
                  <a:pt x="1992" y="2146"/>
                </a:lnTo>
                <a:lnTo>
                  <a:pt x="1992" y="2144"/>
                </a:lnTo>
                <a:lnTo>
                  <a:pt x="1992" y="2143"/>
                </a:lnTo>
                <a:lnTo>
                  <a:pt x="1994" y="2143"/>
                </a:lnTo>
                <a:lnTo>
                  <a:pt x="1995" y="2143"/>
                </a:lnTo>
                <a:lnTo>
                  <a:pt x="1995" y="2141"/>
                </a:lnTo>
                <a:lnTo>
                  <a:pt x="1997" y="2141"/>
                </a:lnTo>
                <a:lnTo>
                  <a:pt x="1997" y="2140"/>
                </a:lnTo>
                <a:lnTo>
                  <a:pt x="1998" y="2140"/>
                </a:lnTo>
                <a:lnTo>
                  <a:pt x="1998" y="2141"/>
                </a:lnTo>
                <a:lnTo>
                  <a:pt x="2000" y="2140"/>
                </a:lnTo>
                <a:lnTo>
                  <a:pt x="2001" y="2140"/>
                </a:lnTo>
                <a:lnTo>
                  <a:pt x="2002" y="2140"/>
                </a:lnTo>
                <a:lnTo>
                  <a:pt x="2004" y="2140"/>
                </a:lnTo>
                <a:lnTo>
                  <a:pt x="2004" y="2141"/>
                </a:lnTo>
                <a:lnTo>
                  <a:pt x="2004" y="2143"/>
                </a:lnTo>
                <a:lnTo>
                  <a:pt x="2004" y="2144"/>
                </a:lnTo>
                <a:lnTo>
                  <a:pt x="2005" y="2144"/>
                </a:lnTo>
                <a:lnTo>
                  <a:pt x="2005" y="2146"/>
                </a:lnTo>
                <a:lnTo>
                  <a:pt x="2007" y="2146"/>
                </a:lnTo>
                <a:lnTo>
                  <a:pt x="2007" y="2147"/>
                </a:lnTo>
                <a:lnTo>
                  <a:pt x="2008" y="2147"/>
                </a:lnTo>
                <a:lnTo>
                  <a:pt x="2008" y="2146"/>
                </a:lnTo>
                <a:lnTo>
                  <a:pt x="2007" y="2146"/>
                </a:lnTo>
                <a:lnTo>
                  <a:pt x="2007" y="2144"/>
                </a:lnTo>
                <a:lnTo>
                  <a:pt x="2007" y="2143"/>
                </a:lnTo>
                <a:lnTo>
                  <a:pt x="2005" y="2143"/>
                </a:lnTo>
                <a:lnTo>
                  <a:pt x="2005" y="2141"/>
                </a:lnTo>
                <a:lnTo>
                  <a:pt x="2005" y="2140"/>
                </a:lnTo>
                <a:lnTo>
                  <a:pt x="2005" y="2138"/>
                </a:lnTo>
                <a:lnTo>
                  <a:pt x="2005" y="2137"/>
                </a:lnTo>
                <a:lnTo>
                  <a:pt x="2005" y="2136"/>
                </a:lnTo>
                <a:lnTo>
                  <a:pt x="2007" y="2136"/>
                </a:lnTo>
                <a:lnTo>
                  <a:pt x="2008" y="2136"/>
                </a:lnTo>
                <a:lnTo>
                  <a:pt x="2010" y="2136"/>
                </a:lnTo>
                <a:lnTo>
                  <a:pt x="2010" y="2134"/>
                </a:lnTo>
                <a:lnTo>
                  <a:pt x="2011" y="2134"/>
                </a:lnTo>
                <a:lnTo>
                  <a:pt x="2013" y="2134"/>
                </a:lnTo>
                <a:lnTo>
                  <a:pt x="2014" y="2134"/>
                </a:lnTo>
                <a:lnTo>
                  <a:pt x="2015" y="2134"/>
                </a:lnTo>
                <a:lnTo>
                  <a:pt x="2015" y="2136"/>
                </a:lnTo>
                <a:lnTo>
                  <a:pt x="2015" y="2136"/>
                </a:lnTo>
                <a:lnTo>
                  <a:pt x="2017" y="2136"/>
                </a:lnTo>
                <a:lnTo>
                  <a:pt x="2018" y="2136"/>
                </a:lnTo>
                <a:lnTo>
                  <a:pt x="2020" y="2136"/>
                </a:lnTo>
                <a:lnTo>
                  <a:pt x="2021" y="2136"/>
                </a:lnTo>
                <a:lnTo>
                  <a:pt x="2023" y="2136"/>
                </a:lnTo>
                <a:lnTo>
                  <a:pt x="2024" y="2136"/>
                </a:lnTo>
                <a:lnTo>
                  <a:pt x="2024" y="2137"/>
                </a:lnTo>
                <a:lnTo>
                  <a:pt x="2026" y="2137"/>
                </a:lnTo>
                <a:lnTo>
                  <a:pt x="2026" y="2138"/>
                </a:lnTo>
                <a:lnTo>
                  <a:pt x="2027" y="2138"/>
                </a:lnTo>
                <a:lnTo>
                  <a:pt x="2027" y="2140"/>
                </a:lnTo>
                <a:lnTo>
                  <a:pt x="2028" y="2140"/>
                </a:lnTo>
                <a:lnTo>
                  <a:pt x="2028" y="2141"/>
                </a:lnTo>
                <a:lnTo>
                  <a:pt x="2030" y="2141"/>
                </a:lnTo>
                <a:lnTo>
                  <a:pt x="2031" y="2141"/>
                </a:lnTo>
                <a:lnTo>
                  <a:pt x="2033" y="2141"/>
                </a:lnTo>
                <a:lnTo>
                  <a:pt x="2033" y="2143"/>
                </a:lnTo>
                <a:lnTo>
                  <a:pt x="2034" y="2143"/>
                </a:lnTo>
                <a:lnTo>
                  <a:pt x="2034" y="2144"/>
                </a:lnTo>
                <a:lnTo>
                  <a:pt x="2036" y="2144"/>
                </a:lnTo>
                <a:lnTo>
                  <a:pt x="2036" y="2143"/>
                </a:lnTo>
                <a:lnTo>
                  <a:pt x="2034" y="2143"/>
                </a:lnTo>
                <a:lnTo>
                  <a:pt x="2034" y="2141"/>
                </a:lnTo>
                <a:lnTo>
                  <a:pt x="2033" y="2141"/>
                </a:lnTo>
                <a:lnTo>
                  <a:pt x="2033" y="2140"/>
                </a:lnTo>
                <a:lnTo>
                  <a:pt x="2031" y="2140"/>
                </a:lnTo>
                <a:lnTo>
                  <a:pt x="2030" y="2140"/>
                </a:lnTo>
                <a:lnTo>
                  <a:pt x="2028" y="2138"/>
                </a:lnTo>
                <a:lnTo>
                  <a:pt x="2028" y="2137"/>
                </a:lnTo>
                <a:lnTo>
                  <a:pt x="2027" y="2137"/>
                </a:lnTo>
                <a:lnTo>
                  <a:pt x="2026" y="2137"/>
                </a:lnTo>
                <a:lnTo>
                  <a:pt x="2026" y="2136"/>
                </a:lnTo>
                <a:lnTo>
                  <a:pt x="2026" y="2134"/>
                </a:lnTo>
                <a:lnTo>
                  <a:pt x="2024" y="2134"/>
                </a:lnTo>
                <a:lnTo>
                  <a:pt x="2024" y="2133"/>
                </a:lnTo>
                <a:lnTo>
                  <a:pt x="2023" y="2133"/>
                </a:lnTo>
                <a:lnTo>
                  <a:pt x="2023" y="2131"/>
                </a:lnTo>
                <a:lnTo>
                  <a:pt x="2024" y="2131"/>
                </a:lnTo>
                <a:lnTo>
                  <a:pt x="2026" y="2131"/>
                </a:lnTo>
                <a:lnTo>
                  <a:pt x="2026" y="2130"/>
                </a:lnTo>
                <a:lnTo>
                  <a:pt x="2024" y="2130"/>
                </a:lnTo>
                <a:lnTo>
                  <a:pt x="2024" y="2128"/>
                </a:lnTo>
                <a:lnTo>
                  <a:pt x="2024" y="2128"/>
                </a:lnTo>
                <a:lnTo>
                  <a:pt x="2024" y="2127"/>
                </a:lnTo>
                <a:lnTo>
                  <a:pt x="2026" y="2127"/>
                </a:lnTo>
                <a:lnTo>
                  <a:pt x="2026" y="2125"/>
                </a:lnTo>
                <a:lnTo>
                  <a:pt x="2027" y="2125"/>
                </a:lnTo>
                <a:lnTo>
                  <a:pt x="2027" y="2127"/>
                </a:lnTo>
                <a:lnTo>
                  <a:pt x="2028" y="2127"/>
                </a:lnTo>
                <a:lnTo>
                  <a:pt x="2030" y="2127"/>
                </a:lnTo>
                <a:lnTo>
                  <a:pt x="2030" y="2125"/>
                </a:lnTo>
                <a:lnTo>
                  <a:pt x="2030" y="2124"/>
                </a:lnTo>
                <a:lnTo>
                  <a:pt x="2031" y="2124"/>
                </a:lnTo>
                <a:lnTo>
                  <a:pt x="2033" y="2124"/>
                </a:lnTo>
                <a:lnTo>
                  <a:pt x="2033" y="2125"/>
                </a:lnTo>
                <a:lnTo>
                  <a:pt x="2034" y="2125"/>
                </a:lnTo>
                <a:lnTo>
                  <a:pt x="2034" y="2124"/>
                </a:lnTo>
                <a:lnTo>
                  <a:pt x="2036" y="2125"/>
                </a:lnTo>
                <a:lnTo>
                  <a:pt x="2036" y="2124"/>
                </a:lnTo>
                <a:lnTo>
                  <a:pt x="2037" y="2124"/>
                </a:lnTo>
                <a:lnTo>
                  <a:pt x="2039" y="2124"/>
                </a:lnTo>
                <a:lnTo>
                  <a:pt x="2039" y="2125"/>
                </a:lnTo>
                <a:lnTo>
                  <a:pt x="2040" y="2125"/>
                </a:lnTo>
                <a:lnTo>
                  <a:pt x="2040" y="2124"/>
                </a:lnTo>
                <a:lnTo>
                  <a:pt x="2040" y="2122"/>
                </a:lnTo>
                <a:lnTo>
                  <a:pt x="2039" y="2122"/>
                </a:lnTo>
                <a:lnTo>
                  <a:pt x="2039" y="2121"/>
                </a:lnTo>
                <a:lnTo>
                  <a:pt x="2039" y="2120"/>
                </a:lnTo>
                <a:lnTo>
                  <a:pt x="2037" y="2120"/>
                </a:lnTo>
                <a:lnTo>
                  <a:pt x="2037" y="2118"/>
                </a:lnTo>
                <a:lnTo>
                  <a:pt x="2039" y="2118"/>
                </a:lnTo>
                <a:lnTo>
                  <a:pt x="2040" y="2118"/>
                </a:lnTo>
                <a:lnTo>
                  <a:pt x="2042" y="2118"/>
                </a:lnTo>
                <a:lnTo>
                  <a:pt x="2043" y="2118"/>
                </a:lnTo>
                <a:lnTo>
                  <a:pt x="2044" y="2120"/>
                </a:lnTo>
                <a:lnTo>
                  <a:pt x="2043" y="2120"/>
                </a:lnTo>
                <a:lnTo>
                  <a:pt x="2043" y="2121"/>
                </a:lnTo>
                <a:lnTo>
                  <a:pt x="2043" y="2122"/>
                </a:lnTo>
                <a:lnTo>
                  <a:pt x="2043" y="2124"/>
                </a:lnTo>
                <a:lnTo>
                  <a:pt x="2044" y="2124"/>
                </a:lnTo>
                <a:lnTo>
                  <a:pt x="2044" y="2122"/>
                </a:lnTo>
                <a:lnTo>
                  <a:pt x="2044" y="2121"/>
                </a:lnTo>
                <a:lnTo>
                  <a:pt x="2044" y="2120"/>
                </a:lnTo>
                <a:lnTo>
                  <a:pt x="2046" y="2120"/>
                </a:lnTo>
                <a:lnTo>
                  <a:pt x="2046" y="2118"/>
                </a:lnTo>
                <a:lnTo>
                  <a:pt x="2046" y="2117"/>
                </a:lnTo>
                <a:lnTo>
                  <a:pt x="2044" y="2117"/>
                </a:lnTo>
                <a:lnTo>
                  <a:pt x="2044" y="2115"/>
                </a:lnTo>
                <a:lnTo>
                  <a:pt x="2043" y="2114"/>
                </a:lnTo>
                <a:lnTo>
                  <a:pt x="2043" y="2112"/>
                </a:lnTo>
                <a:lnTo>
                  <a:pt x="2043" y="2111"/>
                </a:lnTo>
                <a:lnTo>
                  <a:pt x="2044" y="2111"/>
                </a:lnTo>
                <a:lnTo>
                  <a:pt x="2044" y="2109"/>
                </a:lnTo>
                <a:lnTo>
                  <a:pt x="2046" y="2109"/>
                </a:lnTo>
                <a:lnTo>
                  <a:pt x="2047" y="2109"/>
                </a:lnTo>
                <a:lnTo>
                  <a:pt x="2047" y="2108"/>
                </a:lnTo>
                <a:lnTo>
                  <a:pt x="2049" y="2108"/>
                </a:lnTo>
                <a:lnTo>
                  <a:pt x="2050" y="2108"/>
                </a:lnTo>
                <a:lnTo>
                  <a:pt x="2050" y="2107"/>
                </a:lnTo>
                <a:lnTo>
                  <a:pt x="2049" y="2107"/>
                </a:lnTo>
                <a:lnTo>
                  <a:pt x="2049" y="2105"/>
                </a:lnTo>
                <a:lnTo>
                  <a:pt x="2050" y="2105"/>
                </a:lnTo>
                <a:lnTo>
                  <a:pt x="2050" y="2104"/>
                </a:lnTo>
                <a:lnTo>
                  <a:pt x="2050" y="2102"/>
                </a:lnTo>
                <a:lnTo>
                  <a:pt x="2050" y="2102"/>
                </a:lnTo>
                <a:lnTo>
                  <a:pt x="2050" y="2101"/>
                </a:lnTo>
                <a:lnTo>
                  <a:pt x="2052" y="2101"/>
                </a:lnTo>
                <a:lnTo>
                  <a:pt x="2052" y="2099"/>
                </a:lnTo>
                <a:lnTo>
                  <a:pt x="2053" y="2099"/>
                </a:lnTo>
                <a:lnTo>
                  <a:pt x="2055" y="2099"/>
                </a:lnTo>
                <a:lnTo>
                  <a:pt x="2055" y="2098"/>
                </a:lnTo>
                <a:lnTo>
                  <a:pt x="2053" y="2098"/>
                </a:lnTo>
                <a:lnTo>
                  <a:pt x="2053" y="2096"/>
                </a:lnTo>
                <a:lnTo>
                  <a:pt x="2055" y="2096"/>
                </a:lnTo>
                <a:lnTo>
                  <a:pt x="2055" y="2095"/>
                </a:lnTo>
                <a:lnTo>
                  <a:pt x="2056" y="2095"/>
                </a:lnTo>
                <a:lnTo>
                  <a:pt x="2056" y="2094"/>
                </a:lnTo>
                <a:lnTo>
                  <a:pt x="2056" y="2094"/>
                </a:lnTo>
                <a:lnTo>
                  <a:pt x="2057" y="2094"/>
                </a:lnTo>
                <a:lnTo>
                  <a:pt x="2059" y="2094"/>
                </a:lnTo>
                <a:lnTo>
                  <a:pt x="2059" y="2092"/>
                </a:lnTo>
                <a:lnTo>
                  <a:pt x="2060" y="2092"/>
                </a:lnTo>
                <a:lnTo>
                  <a:pt x="2060" y="2091"/>
                </a:lnTo>
                <a:lnTo>
                  <a:pt x="2062" y="2091"/>
                </a:lnTo>
                <a:lnTo>
                  <a:pt x="2063" y="2091"/>
                </a:lnTo>
                <a:lnTo>
                  <a:pt x="2065" y="2091"/>
                </a:lnTo>
                <a:lnTo>
                  <a:pt x="2065" y="2089"/>
                </a:lnTo>
                <a:lnTo>
                  <a:pt x="2063" y="2089"/>
                </a:lnTo>
                <a:lnTo>
                  <a:pt x="2062" y="2089"/>
                </a:lnTo>
                <a:lnTo>
                  <a:pt x="2062" y="2088"/>
                </a:lnTo>
                <a:lnTo>
                  <a:pt x="2060" y="2088"/>
                </a:lnTo>
                <a:lnTo>
                  <a:pt x="2060" y="2089"/>
                </a:lnTo>
                <a:lnTo>
                  <a:pt x="2060" y="2091"/>
                </a:lnTo>
                <a:lnTo>
                  <a:pt x="2059" y="2091"/>
                </a:lnTo>
                <a:lnTo>
                  <a:pt x="2057" y="2091"/>
                </a:lnTo>
                <a:lnTo>
                  <a:pt x="2057" y="2089"/>
                </a:lnTo>
                <a:lnTo>
                  <a:pt x="2056" y="2089"/>
                </a:lnTo>
                <a:lnTo>
                  <a:pt x="2055" y="2089"/>
                </a:lnTo>
                <a:lnTo>
                  <a:pt x="2053" y="2089"/>
                </a:lnTo>
                <a:lnTo>
                  <a:pt x="2053" y="2091"/>
                </a:lnTo>
                <a:lnTo>
                  <a:pt x="2052" y="2091"/>
                </a:lnTo>
                <a:lnTo>
                  <a:pt x="2050" y="2091"/>
                </a:lnTo>
                <a:lnTo>
                  <a:pt x="2050" y="2092"/>
                </a:lnTo>
                <a:lnTo>
                  <a:pt x="2050" y="2092"/>
                </a:lnTo>
                <a:lnTo>
                  <a:pt x="2049" y="2092"/>
                </a:lnTo>
                <a:lnTo>
                  <a:pt x="2049" y="2094"/>
                </a:lnTo>
                <a:lnTo>
                  <a:pt x="2047" y="2094"/>
                </a:lnTo>
                <a:lnTo>
                  <a:pt x="2047" y="2094"/>
                </a:lnTo>
                <a:lnTo>
                  <a:pt x="2046" y="2094"/>
                </a:lnTo>
                <a:lnTo>
                  <a:pt x="2046" y="2095"/>
                </a:lnTo>
                <a:lnTo>
                  <a:pt x="2044" y="2095"/>
                </a:lnTo>
                <a:lnTo>
                  <a:pt x="2044" y="2096"/>
                </a:lnTo>
                <a:lnTo>
                  <a:pt x="2043" y="2096"/>
                </a:lnTo>
                <a:lnTo>
                  <a:pt x="2043" y="2098"/>
                </a:lnTo>
                <a:lnTo>
                  <a:pt x="2042" y="2098"/>
                </a:lnTo>
                <a:lnTo>
                  <a:pt x="2042" y="2099"/>
                </a:lnTo>
                <a:lnTo>
                  <a:pt x="2040" y="2099"/>
                </a:lnTo>
                <a:lnTo>
                  <a:pt x="2039" y="2101"/>
                </a:lnTo>
                <a:lnTo>
                  <a:pt x="2037" y="2101"/>
                </a:lnTo>
                <a:lnTo>
                  <a:pt x="2037" y="2102"/>
                </a:lnTo>
                <a:lnTo>
                  <a:pt x="2036" y="2102"/>
                </a:lnTo>
                <a:lnTo>
                  <a:pt x="2036" y="2104"/>
                </a:lnTo>
                <a:lnTo>
                  <a:pt x="2034" y="2104"/>
                </a:lnTo>
                <a:lnTo>
                  <a:pt x="2034" y="2105"/>
                </a:lnTo>
                <a:lnTo>
                  <a:pt x="2033" y="2105"/>
                </a:lnTo>
                <a:lnTo>
                  <a:pt x="2031" y="2105"/>
                </a:lnTo>
                <a:lnTo>
                  <a:pt x="2030" y="2105"/>
                </a:lnTo>
                <a:lnTo>
                  <a:pt x="2028" y="2105"/>
                </a:lnTo>
                <a:lnTo>
                  <a:pt x="2028" y="2107"/>
                </a:lnTo>
                <a:lnTo>
                  <a:pt x="2027" y="2107"/>
                </a:lnTo>
                <a:lnTo>
                  <a:pt x="2026" y="2107"/>
                </a:lnTo>
                <a:lnTo>
                  <a:pt x="2026" y="2108"/>
                </a:lnTo>
                <a:lnTo>
                  <a:pt x="2026" y="2109"/>
                </a:lnTo>
                <a:lnTo>
                  <a:pt x="2024" y="2109"/>
                </a:lnTo>
                <a:lnTo>
                  <a:pt x="2024" y="2111"/>
                </a:lnTo>
                <a:lnTo>
                  <a:pt x="2023" y="2111"/>
                </a:lnTo>
                <a:lnTo>
                  <a:pt x="2023" y="2112"/>
                </a:lnTo>
                <a:lnTo>
                  <a:pt x="2021" y="2112"/>
                </a:lnTo>
                <a:lnTo>
                  <a:pt x="2020" y="2112"/>
                </a:lnTo>
                <a:lnTo>
                  <a:pt x="2018" y="2112"/>
                </a:lnTo>
                <a:lnTo>
                  <a:pt x="2017" y="2112"/>
                </a:lnTo>
                <a:lnTo>
                  <a:pt x="2017" y="2111"/>
                </a:lnTo>
                <a:lnTo>
                  <a:pt x="2015" y="2111"/>
                </a:lnTo>
                <a:lnTo>
                  <a:pt x="2015" y="2111"/>
                </a:lnTo>
                <a:lnTo>
                  <a:pt x="2014" y="2111"/>
                </a:lnTo>
                <a:lnTo>
                  <a:pt x="2013" y="2111"/>
                </a:lnTo>
                <a:lnTo>
                  <a:pt x="2013" y="2109"/>
                </a:lnTo>
                <a:lnTo>
                  <a:pt x="2011" y="2109"/>
                </a:lnTo>
                <a:lnTo>
                  <a:pt x="2010" y="2109"/>
                </a:lnTo>
                <a:lnTo>
                  <a:pt x="2008" y="2109"/>
                </a:lnTo>
                <a:lnTo>
                  <a:pt x="2008" y="2108"/>
                </a:lnTo>
                <a:lnTo>
                  <a:pt x="2007" y="2108"/>
                </a:lnTo>
                <a:lnTo>
                  <a:pt x="2007" y="2107"/>
                </a:lnTo>
                <a:lnTo>
                  <a:pt x="2005" y="2107"/>
                </a:lnTo>
                <a:lnTo>
                  <a:pt x="2005" y="2105"/>
                </a:lnTo>
                <a:lnTo>
                  <a:pt x="2004" y="2105"/>
                </a:lnTo>
                <a:lnTo>
                  <a:pt x="2002" y="2105"/>
                </a:lnTo>
                <a:lnTo>
                  <a:pt x="2002" y="2104"/>
                </a:lnTo>
                <a:lnTo>
                  <a:pt x="2001" y="2104"/>
                </a:lnTo>
                <a:lnTo>
                  <a:pt x="2001" y="2102"/>
                </a:lnTo>
                <a:lnTo>
                  <a:pt x="2000" y="2102"/>
                </a:lnTo>
                <a:lnTo>
                  <a:pt x="2000" y="2101"/>
                </a:lnTo>
                <a:lnTo>
                  <a:pt x="1998" y="2101"/>
                </a:lnTo>
                <a:lnTo>
                  <a:pt x="1998" y="2099"/>
                </a:lnTo>
                <a:lnTo>
                  <a:pt x="1997" y="2099"/>
                </a:lnTo>
                <a:lnTo>
                  <a:pt x="1997" y="2098"/>
                </a:lnTo>
                <a:lnTo>
                  <a:pt x="1995" y="2098"/>
                </a:lnTo>
                <a:lnTo>
                  <a:pt x="1995" y="2096"/>
                </a:lnTo>
                <a:lnTo>
                  <a:pt x="1995" y="2095"/>
                </a:lnTo>
                <a:lnTo>
                  <a:pt x="1995" y="2094"/>
                </a:lnTo>
                <a:lnTo>
                  <a:pt x="1994" y="2094"/>
                </a:lnTo>
                <a:lnTo>
                  <a:pt x="1994" y="2094"/>
                </a:lnTo>
                <a:lnTo>
                  <a:pt x="1995" y="2094"/>
                </a:lnTo>
                <a:lnTo>
                  <a:pt x="1995" y="2092"/>
                </a:lnTo>
                <a:lnTo>
                  <a:pt x="1995" y="2091"/>
                </a:lnTo>
                <a:lnTo>
                  <a:pt x="1995" y="2089"/>
                </a:lnTo>
                <a:lnTo>
                  <a:pt x="1995" y="2088"/>
                </a:lnTo>
                <a:lnTo>
                  <a:pt x="1997" y="2088"/>
                </a:lnTo>
                <a:lnTo>
                  <a:pt x="1997" y="2086"/>
                </a:lnTo>
                <a:lnTo>
                  <a:pt x="1997" y="2085"/>
                </a:lnTo>
                <a:lnTo>
                  <a:pt x="1997" y="2083"/>
                </a:lnTo>
                <a:lnTo>
                  <a:pt x="1998" y="2083"/>
                </a:lnTo>
                <a:lnTo>
                  <a:pt x="1998" y="2082"/>
                </a:lnTo>
                <a:lnTo>
                  <a:pt x="1998" y="2079"/>
                </a:lnTo>
                <a:lnTo>
                  <a:pt x="2000" y="2078"/>
                </a:lnTo>
                <a:lnTo>
                  <a:pt x="2000" y="2075"/>
                </a:lnTo>
                <a:lnTo>
                  <a:pt x="2001" y="2075"/>
                </a:lnTo>
                <a:lnTo>
                  <a:pt x="2001" y="2073"/>
                </a:lnTo>
                <a:lnTo>
                  <a:pt x="2001" y="2072"/>
                </a:lnTo>
                <a:lnTo>
                  <a:pt x="2002" y="2072"/>
                </a:lnTo>
                <a:lnTo>
                  <a:pt x="2002" y="2070"/>
                </a:lnTo>
                <a:lnTo>
                  <a:pt x="2002" y="2069"/>
                </a:lnTo>
                <a:lnTo>
                  <a:pt x="2004" y="2069"/>
                </a:lnTo>
                <a:lnTo>
                  <a:pt x="2004" y="2067"/>
                </a:lnTo>
                <a:lnTo>
                  <a:pt x="2004" y="2066"/>
                </a:lnTo>
                <a:lnTo>
                  <a:pt x="2004" y="2065"/>
                </a:lnTo>
                <a:lnTo>
                  <a:pt x="2004" y="2063"/>
                </a:lnTo>
                <a:lnTo>
                  <a:pt x="2004" y="2062"/>
                </a:lnTo>
                <a:lnTo>
                  <a:pt x="2005" y="2062"/>
                </a:lnTo>
                <a:lnTo>
                  <a:pt x="2005" y="2060"/>
                </a:lnTo>
                <a:lnTo>
                  <a:pt x="2005" y="2059"/>
                </a:lnTo>
                <a:lnTo>
                  <a:pt x="2005" y="2059"/>
                </a:lnTo>
                <a:lnTo>
                  <a:pt x="2005" y="2057"/>
                </a:lnTo>
                <a:lnTo>
                  <a:pt x="2005" y="2056"/>
                </a:lnTo>
                <a:lnTo>
                  <a:pt x="2007" y="2056"/>
                </a:lnTo>
                <a:lnTo>
                  <a:pt x="2007" y="2054"/>
                </a:lnTo>
                <a:lnTo>
                  <a:pt x="2008" y="2053"/>
                </a:lnTo>
                <a:lnTo>
                  <a:pt x="2010" y="2053"/>
                </a:lnTo>
                <a:lnTo>
                  <a:pt x="2010" y="2052"/>
                </a:lnTo>
                <a:lnTo>
                  <a:pt x="2010" y="2050"/>
                </a:lnTo>
                <a:lnTo>
                  <a:pt x="2011" y="2050"/>
                </a:lnTo>
                <a:lnTo>
                  <a:pt x="2011" y="2049"/>
                </a:lnTo>
                <a:lnTo>
                  <a:pt x="2011" y="2047"/>
                </a:lnTo>
                <a:lnTo>
                  <a:pt x="2013" y="2047"/>
                </a:lnTo>
                <a:lnTo>
                  <a:pt x="2013" y="2046"/>
                </a:lnTo>
                <a:lnTo>
                  <a:pt x="2014" y="2044"/>
                </a:lnTo>
                <a:lnTo>
                  <a:pt x="2015" y="2044"/>
                </a:lnTo>
                <a:lnTo>
                  <a:pt x="2015" y="2043"/>
                </a:lnTo>
                <a:lnTo>
                  <a:pt x="2015" y="2043"/>
                </a:lnTo>
                <a:lnTo>
                  <a:pt x="2015" y="2041"/>
                </a:lnTo>
                <a:lnTo>
                  <a:pt x="2017" y="2041"/>
                </a:lnTo>
                <a:lnTo>
                  <a:pt x="2017" y="2040"/>
                </a:lnTo>
                <a:lnTo>
                  <a:pt x="2018" y="2040"/>
                </a:lnTo>
                <a:lnTo>
                  <a:pt x="2018" y="2039"/>
                </a:lnTo>
                <a:lnTo>
                  <a:pt x="2020" y="2037"/>
                </a:lnTo>
                <a:lnTo>
                  <a:pt x="2020" y="2036"/>
                </a:lnTo>
                <a:lnTo>
                  <a:pt x="2021" y="2036"/>
                </a:lnTo>
                <a:lnTo>
                  <a:pt x="2021" y="2034"/>
                </a:lnTo>
                <a:lnTo>
                  <a:pt x="2023" y="2033"/>
                </a:lnTo>
                <a:lnTo>
                  <a:pt x="2023" y="2031"/>
                </a:lnTo>
                <a:lnTo>
                  <a:pt x="2024" y="2031"/>
                </a:lnTo>
                <a:lnTo>
                  <a:pt x="2024" y="2030"/>
                </a:lnTo>
                <a:lnTo>
                  <a:pt x="2026" y="2030"/>
                </a:lnTo>
                <a:lnTo>
                  <a:pt x="2026" y="2028"/>
                </a:lnTo>
                <a:lnTo>
                  <a:pt x="2026" y="2027"/>
                </a:lnTo>
                <a:lnTo>
                  <a:pt x="2027" y="2027"/>
                </a:lnTo>
                <a:lnTo>
                  <a:pt x="2027" y="2025"/>
                </a:lnTo>
                <a:lnTo>
                  <a:pt x="2027" y="2024"/>
                </a:lnTo>
                <a:lnTo>
                  <a:pt x="2028" y="2024"/>
                </a:lnTo>
                <a:lnTo>
                  <a:pt x="2028" y="2024"/>
                </a:lnTo>
                <a:lnTo>
                  <a:pt x="2028" y="2023"/>
                </a:lnTo>
                <a:lnTo>
                  <a:pt x="2028" y="2021"/>
                </a:lnTo>
                <a:lnTo>
                  <a:pt x="2028" y="2020"/>
                </a:lnTo>
                <a:lnTo>
                  <a:pt x="2028" y="2018"/>
                </a:lnTo>
                <a:lnTo>
                  <a:pt x="2030" y="2018"/>
                </a:lnTo>
                <a:lnTo>
                  <a:pt x="2030" y="2017"/>
                </a:lnTo>
                <a:lnTo>
                  <a:pt x="2030" y="2015"/>
                </a:lnTo>
                <a:lnTo>
                  <a:pt x="2030" y="2014"/>
                </a:lnTo>
                <a:lnTo>
                  <a:pt x="2030" y="2012"/>
                </a:lnTo>
                <a:lnTo>
                  <a:pt x="2030" y="2011"/>
                </a:lnTo>
                <a:lnTo>
                  <a:pt x="2030" y="2010"/>
                </a:lnTo>
                <a:lnTo>
                  <a:pt x="2030" y="2008"/>
                </a:lnTo>
                <a:lnTo>
                  <a:pt x="2030" y="2007"/>
                </a:lnTo>
                <a:lnTo>
                  <a:pt x="2030" y="2005"/>
                </a:lnTo>
                <a:lnTo>
                  <a:pt x="2030" y="2004"/>
                </a:lnTo>
                <a:lnTo>
                  <a:pt x="2031" y="2004"/>
                </a:lnTo>
                <a:lnTo>
                  <a:pt x="2033" y="2004"/>
                </a:lnTo>
                <a:lnTo>
                  <a:pt x="2034" y="2002"/>
                </a:lnTo>
                <a:lnTo>
                  <a:pt x="2034" y="2004"/>
                </a:lnTo>
                <a:lnTo>
                  <a:pt x="2036" y="2004"/>
                </a:lnTo>
                <a:lnTo>
                  <a:pt x="2036" y="2005"/>
                </a:lnTo>
                <a:lnTo>
                  <a:pt x="2036" y="2007"/>
                </a:lnTo>
                <a:lnTo>
                  <a:pt x="2037" y="2007"/>
                </a:lnTo>
                <a:lnTo>
                  <a:pt x="2037" y="2005"/>
                </a:lnTo>
                <a:lnTo>
                  <a:pt x="2037" y="2004"/>
                </a:lnTo>
                <a:lnTo>
                  <a:pt x="2037" y="2002"/>
                </a:lnTo>
                <a:lnTo>
                  <a:pt x="2036" y="2002"/>
                </a:lnTo>
                <a:lnTo>
                  <a:pt x="2036" y="2001"/>
                </a:lnTo>
                <a:lnTo>
                  <a:pt x="2036" y="1999"/>
                </a:lnTo>
                <a:lnTo>
                  <a:pt x="2036" y="1998"/>
                </a:lnTo>
                <a:lnTo>
                  <a:pt x="2036" y="1997"/>
                </a:lnTo>
                <a:lnTo>
                  <a:pt x="2037" y="1997"/>
                </a:lnTo>
                <a:lnTo>
                  <a:pt x="2037" y="1995"/>
                </a:lnTo>
                <a:lnTo>
                  <a:pt x="2037" y="1994"/>
                </a:lnTo>
                <a:lnTo>
                  <a:pt x="2037" y="1992"/>
                </a:lnTo>
                <a:lnTo>
                  <a:pt x="2037" y="1991"/>
                </a:lnTo>
                <a:lnTo>
                  <a:pt x="2037" y="1989"/>
                </a:lnTo>
                <a:lnTo>
                  <a:pt x="2037" y="1989"/>
                </a:lnTo>
                <a:lnTo>
                  <a:pt x="2037" y="1988"/>
                </a:lnTo>
                <a:lnTo>
                  <a:pt x="2037" y="1986"/>
                </a:lnTo>
                <a:lnTo>
                  <a:pt x="2037" y="1985"/>
                </a:lnTo>
                <a:lnTo>
                  <a:pt x="2037" y="1984"/>
                </a:lnTo>
                <a:lnTo>
                  <a:pt x="2037" y="1982"/>
                </a:lnTo>
                <a:lnTo>
                  <a:pt x="2037" y="1981"/>
                </a:lnTo>
                <a:lnTo>
                  <a:pt x="2039" y="1981"/>
                </a:lnTo>
                <a:lnTo>
                  <a:pt x="2040" y="1982"/>
                </a:lnTo>
                <a:lnTo>
                  <a:pt x="2040" y="1984"/>
                </a:lnTo>
                <a:lnTo>
                  <a:pt x="2042" y="1984"/>
                </a:lnTo>
                <a:lnTo>
                  <a:pt x="2042" y="1982"/>
                </a:lnTo>
                <a:lnTo>
                  <a:pt x="2040" y="1982"/>
                </a:lnTo>
                <a:lnTo>
                  <a:pt x="2040" y="1981"/>
                </a:lnTo>
                <a:lnTo>
                  <a:pt x="2042" y="1981"/>
                </a:lnTo>
                <a:lnTo>
                  <a:pt x="2042" y="1979"/>
                </a:lnTo>
                <a:lnTo>
                  <a:pt x="2042" y="1978"/>
                </a:lnTo>
                <a:lnTo>
                  <a:pt x="2040" y="1978"/>
                </a:lnTo>
                <a:lnTo>
                  <a:pt x="2039" y="1978"/>
                </a:lnTo>
                <a:lnTo>
                  <a:pt x="2037" y="1978"/>
                </a:lnTo>
                <a:lnTo>
                  <a:pt x="2036" y="1976"/>
                </a:lnTo>
                <a:lnTo>
                  <a:pt x="2034" y="1976"/>
                </a:lnTo>
                <a:lnTo>
                  <a:pt x="2034" y="1975"/>
                </a:lnTo>
                <a:lnTo>
                  <a:pt x="2034" y="1973"/>
                </a:lnTo>
                <a:lnTo>
                  <a:pt x="2033" y="1973"/>
                </a:lnTo>
                <a:lnTo>
                  <a:pt x="2033" y="1972"/>
                </a:lnTo>
                <a:lnTo>
                  <a:pt x="2033" y="1970"/>
                </a:lnTo>
                <a:lnTo>
                  <a:pt x="2033" y="1969"/>
                </a:lnTo>
                <a:lnTo>
                  <a:pt x="2033" y="1968"/>
                </a:lnTo>
                <a:lnTo>
                  <a:pt x="2033" y="1966"/>
                </a:lnTo>
                <a:lnTo>
                  <a:pt x="2031" y="1966"/>
                </a:lnTo>
                <a:lnTo>
                  <a:pt x="2031" y="1965"/>
                </a:lnTo>
                <a:lnTo>
                  <a:pt x="2031" y="1963"/>
                </a:lnTo>
                <a:lnTo>
                  <a:pt x="2031" y="1962"/>
                </a:lnTo>
                <a:lnTo>
                  <a:pt x="2030" y="1962"/>
                </a:lnTo>
                <a:lnTo>
                  <a:pt x="2030" y="1960"/>
                </a:lnTo>
                <a:lnTo>
                  <a:pt x="2030" y="1959"/>
                </a:lnTo>
                <a:lnTo>
                  <a:pt x="2028" y="1959"/>
                </a:lnTo>
                <a:lnTo>
                  <a:pt x="2028" y="1957"/>
                </a:lnTo>
                <a:lnTo>
                  <a:pt x="2028" y="1956"/>
                </a:lnTo>
                <a:lnTo>
                  <a:pt x="2027" y="1956"/>
                </a:lnTo>
                <a:lnTo>
                  <a:pt x="2027" y="1955"/>
                </a:lnTo>
                <a:lnTo>
                  <a:pt x="2027" y="1955"/>
                </a:lnTo>
                <a:lnTo>
                  <a:pt x="2027" y="1953"/>
                </a:lnTo>
                <a:lnTo>
                  <a:pt x="2028" y="1953"/>
                </a:lnTo>
                <a:lnTo>
                  <a:pt x="2028" y="1952"/>
                </a:lnTo>
                <a:lnTo>
                  <a:pt x="2030" y="1952"/>
                </a:lnTo>
                <a:lnTo>
                  <a:pt x="2031" y="1952"/>
                </a:lnTo>
                <a:lnTo>
                  <a:pt x="2031" y="1950"/>
                </a:lnTo>
                <a:lnTo>
                  <a:pt x="2033" y="1950"/>
                </a:lnTo>
                <a:lnTo>
                  <a:pt x="2034" y="1950"/>
                </a:lnTo>
                <a:lnTo>
                  <a:pt x="2036" y="1950"/>
                </a:lnTo>
                <a:lnTo>
                  <a:pt x="2036" y="1949"/>
                </a:lnTo>
                <a:lnTo>
                  <a:pt x="2037" y="1949"/>
                </a:lnTo>
                <a:lnTo>
                  <a:pt x="2039" y="1949"/>
                </a:lnTo>
                <a:lnTo>
                  <a:pt x="2039" y="1947"/>
                </a:lnTo>
                <a:lnTo>
                  <a:pt x="2039" y="1946"/>
                </a:lnTo>
                <a:lnTo>
                  <a:pt x="2039" y="1944"/>
                </a:lnTo>
                <a:lnTo>
                  <a:pt x="2040" y="1944"/>
                </a:lnTo>
                <a:lnTo>
                  <a:pt x="2042" y="1944"/>
                </a:lnTo>
                <a:lnTo>
                  <a:pt x="2043" y="1944"/>
                </a:lnTo>
                <a:lnTo>
                  <a:pt x="2044" y="1944"/>
                </a:lnTo>
                <a:lnTo>
                  <a:pt x="2046" y="1944"/>
                </a:lnTo>
                <a:lnTo>
                  <a:pt x="2046" y="1943"/>
                </a:lnTo>
                <a:lnTo>
                  <a:pt x="2047" y="1943"/>
                </a:lnTo>
                <a:lnTo>
                  <a:pt x="2049" y="1943"/>
                </a:lnTo>
                <a:lnTo>
                  <a:pt x="2050" y="1943"/>
                </a:lnTo>
                <a:lnTo>
                  <a:pt x="2050" y="1943"/>
                </a:lnTo>
                <a:lnTo>
                  <a:pt x="2052" y="1943"/>
                </a:lnTo>
                <a:lnTo>
                  <a:pt x="2053" y="1943"/>
                </a:lnTo>
                <a:lnTo>
                  <a:pt x="2053" y="1942"/>
                </a:lnTo>
                <a:lnTo>
                  <a:pt x="2055" y="1942"/>
                </a:lnTo>
                <a:lnTo>
                  <a:pt x="2055" y="1940"/>
                </a:lnTo>
                <a:lnTo>
                  <a:pt x="2056" y="1940"/>
                </a:lnTo>
                <a:lnTo>
                  <a:pt x="2056" y="1939"/>
                </a:lnTo>
                <a:lnTo>
                  <a:pt x="2057" y="1939"/>
                </a:lnTo>
                <a:lnTo>
                  <a:pt x="2059" y="1937"/>
                </a:lnTo>
                <a:lnTo>
                  <a:pt x="2060" y="1937"/>
                </a:lnTo>
                <a:lnTo>
                  <a:pt x="2060" y="1936"/>
                </a:lnTo>
                <a:lnTo>
                  <a:pt x="2062" y="1936"/>
                </a:lnTo>
                <a:lnTo>
                  <a:pt x="2062" y="1934"/>
                </a:lnTo>
                <a:lnTo>
                  <a:pt x="2063" y="1934"/>
                </a:lnTo>
                <a:lnTo>
                  <a:pt x="2063" y="1933"/>
                </a:lnTo>
                <a:lnTo>
                  <a:pt x="2065" y="1933"/>
                </a:lnTo>
                <a:lnTo>
                  <a:pt x="2066" y="1931"/>
                </a:lnTo>
                <a:lnTo>
                  <a:pt x="2066" y="1930"/>
                </a:lnTo>
                <a:lnTo>
                  <a:pt x="2068" y="1930"/>
                </a:lnTo>
                <a:lnTo>
                  <a:pt x="2068" y="1928"/>
                </a:lnTo>
                <a:lnTo>
                  <a:pt x="2069" y="1928"/>
                </a:lnTo>
                <a:lnTo>
                  <a:pt x="2070" y="1928"/>
                </a:lnTo>
                <a:lnTo>
                  <a:pt x="2070" y="1927"/>
                </a:lnTo>
                <a:lnTo>
                  <a:pt x="2072" y="1927"/>
                </a:lnTo>
                <a:lnTo>
                  <a:pt x="2072" y="1926"/>
                </a:lnTo>
                <a:lnTo>
                  <a:pt x="2073" y="1926"/>
                </a:lnTo>
                <a:lnTo>
                  <a:pt x="2073" y="1924"/>
                </a:lnTo>
                <a:lnTo>
                  <a:pt x="2075" y="1924"/>
                </a:lnTo>
                <a:lnTo>
                  <a:pt x="2075" y="1923"/>
                </a:lnTo>
                <a:lnTo>
                  <a:pt x="2076" y="1923"/>
                </a:lnTo>
                <a:lnTo>
                  <a:pt x="2076" y="1921"/>
                </a:lnTo>
                <a:lnTo>
                  <a:pt x="2078" y="1921"/>
                </a:lnTo>
                <a:lnTo>
                  <a:pt x="2078" y="1920"/>
                </a:lnTo>
                <a:lnTo>
                  <a:pt x="2079" y="1920"/>
                </a:lnTo>
                <a:lnTo>
                  <a:pt x="2079" y="1920"/>
                </a:lnTo>
                <a:lnTo>
                  <a:pt x="2081" y="1920"/>
                </a:lnTo>
                <a:lnTo>
                  <a:pt x="2081" y="1918"/>
                </a:lnTo>
                <a:lnTo>
                  <a:pt x="2082" y="1918"/>
                </a:lnTo>
                <a:lnTo>
                  <a:pt x="2082" y="1917"/>
                </a:lnTo>
                <a:lnTo>
                  <a:pt x="2084" y="1917"/>
                </a:lnTo>
                <a:lnTo>
                  <a:pt x="2085" y="1917"/>
                </a:lnTo>
                <a:lnTo>
                  <a:pt x="2085" y="1915"/>
                </a:lnTo>
                <a:lnTo>
                  <a:pt x="2085" y="1915"/>
                </a:lnTo>
                <a:lnTo>
                  <a:pt x="2086" y="1915"/>
                </a:lnTo>
                <a:lnTo>
                  <a:pt x="2086" y="1914"/>
                </a:lnTo>
                <a:lnTo>
                  <a:pt x="2088" y="1914"/>
                </a:lnTo>
                <a:lnTo>
                  <a:pt x="2088" y="1913"/>
                </a:lnTo>
                <a:lnTo>
                  <a:pt x="2089" y="1913"/>
                </a:lnTo>
                <a:lnTo>
                  <a:pt x="2091" y="1913"/>
                </a:lnTo>
                <a:lnTo>
                  <a:pt x="2091" y="1911"/>
                </a:lnTo>
                <a:lnTo>
                  <a:pt x="2092" y="1911"/>
                </a:lnTo>
                <a:lnTo>
                  <a:pt x="2092" y="1910"/>
                </a:lnTo>
                <a:lnTo>
                  <a:pt x="2094" y="1910"/>
                </a:lnTo>
                <a:lnTo>
                  <a:pt x="2095" y="1910"/>
                </a:lnTo>
                <a:lnTo>
                  <a:pt x="2097" y="1910"/>
                </a:lnTo>
                <a:lnTo>
                  <a:pt x="2097" y="1908"/>
                </a:lnTo>
                <a:lnTo>
                  <a:pt x="2098" y="1908"/>
                </a:lnTo>
                <a:lnTo>
                  <a:pt x="2098" y="1907"/>
                </a:lnTo>
                <a:lnTo>
                  <a:pt x="2099" y="1907"/>
                </a:lnTo>
                <a:lnTo>
                  <a:pt x="2101" y="1907"/>
                </a:lnTo>
                <a:lnTo>
                  <a:pt x="2101" y="1905"/>
                </a:lnTo>
                <a:lnTo>
                  <a:pt x="2102" y="1905"/>
                </a:lnTo>
                <a:lnTo>
                  <a:pt x="2104" y="1905"/>
                </a:lnTo>
                <a:lnTo>
                  <a:pt x="2105" y="1905"/>
                </a:lnTo>
                <a:lnTo>
                  <a:pt x="2105" y="1907"/>
                </a:lnTo>
                <a:lnTo>
                  <a:pt x="2107" y="1907"/>
                </a:lnTo>
                <a:lnTo>
                  <a:pt x="2107" y="1908"/>
                </a:lnTo>
                <a:lnTo>
                  <a:pt x="2107" y="1910"/>
                </a:lnTo>
                <a:lnTo>
                  <a:pt x="2107" y="1911"/>
                </a:lnTo>
                <a:lnTo>
                  <a:pt x="2108" y="1911"/>
                </a:lnTo>
                <a:lnTo>
                  <a:pt x="2108" y="1913"/>
                </a:lnTo>
                <a:lnTo>
                  <a:pt x="2108" y="1914"/>
                </a:lnTo>
                <a:lnTo>
                  <a:pt x="2110" y="1914"/>
                </a:lnTo>
                <a:lnTo>
                  <a:pt x="2110" y="1915"/>
                </a:lnTo>
                <a:lnTo>
                  <a:pt x="2110" y="1917"/>
                </a:lnTo>
                <a:lnTo>
                  <a:pt x="2111" y="1917"/>
                </a:lnTo>
                <a:lnTo>
                  <a:pt x="2111" y="1918"/>
                </a:lnTo>
                <a:lnTo>
                  <a:pt x="2112" y="1920"/>
                </a:lnTo>
                <a:lnTo>
                  <a:pt x="2114" y="1920"/>
                </a:lnTo>
                <a:lnTo>
                  <a:pt x="2115" y="1920"/>
                </a:lnTo>
                <a:lnTo>
                  <a:pt x="2115" y="1921"/>
                </a:lnTo>
                <a:lnTo>
                  <a:pt x="2117" y="1921"/>
                </a:lnTo>
                <a:lnTo>
                  <a:pt x="2118" y="1921"/>
                </a:lnTo>
                <a:lnTo>
                  <a:pt x="2120" y="1921"/>
                </a:lnTo>
                <a:lnTo>
                  <a:pt x="2120" y="1923"/>
                </a:lnTo>
                <a:lnTo>
                  <a:pt x="2120" y="1923"/>
                </a:lnTo>
                <a:lnTo>
                  <a:pt x="2121" y="1923"/>
                </a:lnTo>
                <a:lnTo>
                  <a:pt x="2123" y="1923"/>
                </a:lnTo>
                <a:lnTo>
                  <a:pt x="2124" y="1923"/>
                </a:lnTo>
                <a:lnTo>
                  <a:pt x="2125" y="1923"/>
                </a:lnTo>
                <a:lnTo>
                  <a:pt x="2125" y="1924"/>
                </a:lnTo>
                <a:lnTo>
                  <a:pt x="2127" y="1924"/>
                </a:lnTo>
                <a:lnTo>
                  <a:pt x="2127" y="1923"/>
                </a:lnTo>
                <a:lnTo>
                  <a:pt x="2128" y="1921"/>
                </a:lnTo>
                <a:lnTo>
                  <a:pt x="2130" y="1921"/>
                </a:lnTo>
                <a:lnTo>
                  <a:pt x="2131" y="1921"/>
                </a:lnTo>
                <a:lnTo>
                  <a:pt x="2133" y="1921"/>
                </a:lnTo>
                <a:lnTo>
                  <a:pt x="2134" y="1920"/>
                </a:lnTo>
                <a:lnTo>
                  <a:pt x="2136" y="1920"/>
                </a:lnTo>
                <a:lnTo>
                  <a:pt x="2137" y="1920"/>
                </a:lnTo>
                <a:lnTo>
                  <a:pt x="2137" y="1920"/>
                </a:lnTo>
                <a:lnTo>
                  <a:pt x="2139" y="1920"/>
                </a:lnTo>
                <a:lnTo>
                  <a:pt x="2139" y="1918"/>
                </a:lnTo>
                <a:lnTo>
                  <a:pt x="2140" y="1918"/>
                </a:lnTo>
                <a:lnTo>
                  <a:pt x="2140" y="1917"/>
                </a:lnTo>
                <a:lnTo>
                  <a:pt x="2141" y="1917"/>
                </a:lnTo>
                <a:lnTo>
                  <a:pt x="2141" y="1915"/>
                </a:lnTo>
                <a:lnTo>
                  <a:pt x="2143" y="1915"/>
                </a:lnTo>
                <a:lnTo>
                  <a:pt x="2143" y="1917"/>
                </a:lnTo>
                <a:lnTo>
                  <a:pt x="2144" y="1917"/>
                </a:lnTo>
                <a:lnTo>
                  <a:pt x="2144" y="1915"/>
                </a:lnTo>
                <a:lnTo>
                  <a:pt x="2146" y="1915"/>
                </a:lnTo>
                <a:lnTo>
                  <a:pt x="2146" y="1917"/>
                </a:lnTo>
                <a:lnTo>
                  <a:pt x="2147" y="1917"/>
                </a:lnTo>
                <a:lnTo>
                  <a:pt x="2147" y="1915"/>
                </a:lnTo>
                <a:lnTo>
                  <a:pt x="2149" y="1915"/>
                </a:lnTo>
                <a:lnTo>
                  <a:pt x="2149" y="1917"/>
                </a:lnTo>
                <a:lnTo>
                  <a:pt x="2150" y="1917"/>
                </a:lnTo>
                <a:lnTo>
                  <a:pt x="2150" y="1918"/>
                </a:lnTo>
                <a:lnTo>
                  <a:pt x="2152" y="1918"/>
                </a:lnTo>
                <a:lnTo>
                  <a:pt x="2153" y="1918"/>
                </a:lnTo>
                <a:lnTo>
                  <a:pt x="2154" y="1918"/>
                </a:lnTo>
                <a:lnTo>
                  <a:pt x="2154" y="1920"/>
                </a:lnTo>
                <a:lnTo>
                  <a:pt x="2154" y="1920"/>
                </a:lnTo>
                <a:lnTo>
                  <a:pt x="2154" y="1920"/>
                </a:lnTo>
                <a:lnTo>
                  <a:pt x="2154" y="1921"/>
                </a:lnTo>
                <a:lnTo>
                  <a:pt x="2156" y="1921"/>
                </a:lnTo>
                <a:lnTo>
                  <a:pt x="2157" y="1921"/>
                </a:lnTo>
                <a:lnTo>
                  <a:pt x="2159" y="1921"/>
                </a:lnTo>
                <a:lnTo>
                  <a:pt x="2160" y="1920"/>
                </a:lnTo>
                <a:lnTo>
                  <a:pt x="2162" y="1920"/>
                </a:lnTo>
                <a:lnTo>
                  <a:pt x="2163" y="1920"/>
                </a:lnTo>
                <a:lnTo>
                  <a:pt x="2165" y="1921"/>
                </a:lnTo>
                <a:lnTo>
                  <a:pt x="2166" y="1921"/>
                </a:lnTo>
                <a:lnTo>
                  <a:pt x="2167" y="1921"/>
                </a:lnTo>
                <a:lnTo>
                  <a:pt x="2167" y="1923"/>
                </a:lnTo>
                <a:lnTo>
                  <a:pt x="2169" y="1923"/>
                </a:lnTo>
                <a:lnTo>
                  <a:pt x="2170" y="1923"/>
                </a:lnTo>
                <a:lnTo>
                  <a:pt x="2170" y="1924"/>
                </a:lnTo>
                <a:lnTo>
                  <a:pt x="2172" y="1924"/>
                </a:lnTo>
                <a:lnTo>
                  <a:pt x="2173" y="1924"/>
                </a:lnTo>
                <a:lnTo>
                  <a:pt x="2175" y="1924"/>
                </a:lnTo>
                <a:lnTo>
                  <a:pt x="2175" y="1926"/>
                </a:lnTo>
                <a:lnTo>
                  <a:pt x="2176" y="1926"/>
                </a:lnTo>
                <a:lnTo>
                  <a:pt x="2178" y="1926"/>
                </a:lnTo>
                <a:lnTo>
                  <a:pt x="2179" y="1926"/>
                </a:lnTo>
                <a:lnTo>
                  <a:pt x="2181" y="1926"/>
                </a:lnTo>
                <a:lnTo>
                  <a:pt x="2182" y="1926"/>
                </a:lnTo>
                <a:lnTo>
                  <a:pt x="2183" y="1926"/>
                </a:lnTo>
                <a:lnTo>
                  <a:pt x="2185" y="1926"/>
                </a:lnTo>
                <a:lnTo>
                  <a:pt x="2186" y="1926"/>
                </a:lnTo>
                <a:lnTo>
                  <a:pt x="2186" y="1927"/>
                </a:lnTo>
                <a:lnTo>
                  <a:pt x="2188" y="1927"/>
                </a:lnTo>
                <a:lnTo>
                  <a:pt x="2189" y="1927"/>
                </a:lnTo>
                <a:lnTo>
                  <a:pt x="2189" y="1927"/>
                </a:lnTo>
                <a:lnTo>
                  <a:pt x="2191" y="1927"/>
                </a:lnTo>
                <a:lnTo>
                  <a:pt x="2191" y="1928"/>
                </a:lnTo>
                <a:lnTo>
                  <a:pt x="2192" y="1928"/>
                </a:lnTo>
                <a:lnTo>
                  <a:pt x="2194" y="1928"/>
                </a:lnTo>
                <a:lnTo>
                  <a:pt x="2195" y="1928"/>
                </a:lnTo>
                <a:lnTo>
                  <a:pt x="2195" y="1930"/>
                </a:lnTo>
                <a:lnTo>
                  <a:pt x="2196" y="1930"/>
                </a:lnTo>
                <a:lnTo>
                  <a:pt x="2196" y="1931"/>
                </a:lnTo>
                <a:lnTo>
                  <a:pt x="2198" y="1931"/>
                </a:lnTo>
                <a:lnTo>
                  <a:pt x="2199" y="1931"/>
                </a:lnTo>
                <a:lnTo>
                  <a:pt x="2199" y="1933"/>
                </a:lnTo>
                <a:lnTo>
                  <a:pt x="2199" y="1934"/>
                </a:lnTo>
                <a:lnTo>
                  <a:pt x="2201" y="1934"/>
                </a:lnTo>
                <a:lnTo>
                  <a:pt x="2202" y="1936"/>
                </a:lnTo>
                <a:lnTo>
                  <a:pt x="2204" y="1936"/>
                </a:lnTo>
                <a:lnTo>
                  <a:pt x="2204" y="1934"/>
                </a:lnTo>
                <a:lnTo>
                  <a:pt x="2204" y="1933"/>
                </a:lnTo>
                <a:lnTo>
                  <a:pt x="2202" y="1933"/>
                </a:lnTo>
                <a:lnTo>
                  <a:pt x="2202" y="1931"/>
                </a:lnTo>
                <a:lnTo>
                  <a:pt x="2201" y="1931"/>
                </a:lnTo>
                <a:lnTo>
                  <a:pt x="2201" y="1930"/>
                </a:lnTo>
                <a:lnTo>
                  <a:pt x="2201" y="1928"/>
                </a:lnTo>
                <a:lnTo>
                  <a:pt x="2199" y="1927"/>
                </a:lnTo>
                <a:lnTo>
                  <a:pt x="2199" y="1926"/>
                </a:lnTo>
                <a:lnTo>
                  <a:pt x="2198" y="1926"/>
                </a:lnTo>
                <a:lnTo>
                  <a:pt x="2198" y="1924"/>
                </a:lnTo>
                <a:lnTo>
                  <a:pt x="2196" y="1924"/>
                </a:lnTo>
                <a:lnTo>
                  <a:pt x="2196" y="1923"/>
                </a:lnTo>
                <a:lnTo>
                  <a:pt x="2195" y="1923"/>
                </a:lnTo>
                <a:lnTo>
                  <a:pt x="2194" y="1923"/>
                </a:lnTo>
                <a:lnTo>
                  <a:pt x="2194" y="1921"/>
                </a:lnTo>
                <a:lnTo>
                  <a:pt x="2192" y="1921"/>
                </a:lnTo>
                <a:lnTo>
                  <a:pt x="2192" y="1920"/>
                </a:lnTo>
                <a:lnTo>
                  <a:pt x="2191" y="1920"/>
                </a:lnTo>
                <a:lnTo>
                  <a:pt x="2189" y="1920"/>
                </a:lnTo>
                <a:lnTo>
                  <a:pt x="2189" y="1920"/>
                </a:lnTo>
                <a:lnTo>
                  <a:pt x="2189" y="1920"/>
                </a:lnTo>
                <a:lnTo>
                  <a:pt x="2188" y="1920"/>
                </a:lnTo>
                <a:lnTo>
                  <a:pt x="2186" y="1920"/>
                </a:lnTo>
                <a:lnTo>
                  <a:pt x="2185" y="1920"/>
                </a:lnTo>
                <a:lnTo>
                  <a:pt x="2183" y="1920"/>
                </a:lnTo>
                <a:lnTo>
                  <a:pt x="2182" y="1920"/>
                </a:lnTo>
                <a:lnTo>
                  <a:pt x="2181" y="1920"/>
                </a:lnTo>
                <a:lnTo>
                  <a:pt x="2179" y="1921"/>
                </a:lnTo>
                <a:lnTo>
                  <a:pt x="2178" y="1921"/>
                </a:lnTo>
                <a:lnTo>
                  <a:pt x="2178" y="1920"/>
                </a:lnTo>
                <a:lnTo>
                  <a:pt x="2176" y="1920"/>
                </a:lnTo>
                <a:lnTo>
                  <a:pt x="2173" y="1918"/>
                </a:lnTo>
                <a:lnTo>
                  <a:pt x="2172" y="1917"/>
                </a:lnTo>
                <a:lnTo>
                  <a:pt x="2170" y="1917"/>
                </a:lnTo>
                <a:lnTo>
                  <a:pt x="2170" y="1915"/>
                </a:lnTo>
                <a:lnTo>
                  <a:pt x="2169" y="1915"/>
                </a:lnTo>
                <a:lnTo>
                  <a:pt x="2169" y="1914"/>
                </a:lnTo>
                <a:lnTo>
                  <a:pt x="2167" y="1914"/>
                </a:lnTo>
                <a:lnTo>
                  <a:pt x="2166" y="1913"/>
                </a:lnTo>
                <a:lnTo>
                  <a:pt x="2165" y="1913"/>
                </a:lnTo>
                <a:lnTo>
                  <a:pt x="2165" y="1914"/>
                </a:lnTo>
                <a:lnTo>
                  <a:pt x="2163" y="1914"/>
                </a:lnTo>
                <a:lnTo>
                  <a:pt x="2162" y="1914"/>
                </a:lnTo>
                <a:lnTo>
                  <a:pt x="2160" y="1914"/>
                </a:lnTo>
                <a:lnTo>
                  <a:pt x="2159" y="1914"/>
                </a:lnTo>
                <a:lnTo>
                  <a:pt x="2159" y="1913"/>
                </a:lnTo>
                <a:lnTo>
                  <a:pt x="2157" y="1913"/>
                </a:lnTo>
                <a:lnTo>
                  <a:pt x="2157" y="1911"/>
                </a:lnTo>
                <a:lnTo>
                  <a:pt x="2156" y="1911"/>
                </a:lnTo>
                <a:lnTo>
                  <a:pt x="2154" y="1911"/>
                </a:lnTo>
                <a:lnTo>
                  <a:pt x="2154" y="1910"/>
                </a:lnTo>
                <a:lnTo>
                  <a:pt x="2153" y="1910"/>
                </a:lnTo>
                <a:lnTo>
                  <a:pt x="2152" y="1910"/>
                </a:lnTo>
                <a:lnTo>
                  <a:pt x="2152" y="1908"/>
                </a:lnTo>
                <a:lnTo>
                  <a:pt x="2150" y="1908"/>
                </a:lnTo>
                <a:lnTo>
                  <a:pt x="2150" y="1907"/>
                </a:lnTo>
                <a:lnTo>
                  <a:pt x="2149" y="1907"/>
                </a:lnTo>
                <a:lnTo>
                  <a:pt x="2149" y="1905"/>
                </a:lnTo>
                <a:lnTo>
                  <a:pt x="2147" y="1905"/>
                </a:lnTo>
                <a:lnTo>
                  <a:pt x="2147" y="1904"/>
                </a:lnTo>
                <a:lnTo>
                  <a:pt x="2146" y="1904"/>
                </a:lnTo>
                <a:lnTo>
                  <a:pt x="2146" y="1902"/>
                </a:lnTo>
                <a:lnTo>
                  <a:pt x="2146" y="1901"/>
                </a:lnTo>
                <a:lnTo>
                  <a:pt x="2144" y="1901"/>
                </a:lnTo>
                <a:lnTo>
                  <a:pt x="2144" y="1900"/>
                </a:lnTo>
                <a:lnTo>
                  <a:pt x="2143" y="1900"/>
                </a:lnTo>
                <a:lnTo>
                  <a:pt x="2143" y="1898"/>
                </a:lnTo>
                <a:lnTo>
                  <a:pt x="2141" y="1898"/>
                </a:lnTo>
                <a:lnTo>
                  <a:pt x="2140" y="1897"/>
                </a:lnTo>
                <a:lnTo>
                  <a:pt x="2139" y="1897"/>
                </a:lnTo>
                <a:lnTo>
                  <a:pt x="2139" y="1895"/>
                </a:lnTo>
                <a:lnTo>
                  <a:pt x="2137" y="1895"/>
                </a:lnTo>
                <a:lnTo>
                  <a:pt x="2136" y="1894"/>
                </a:lnTo>
                <a:lnTo>
                  <a:pt x="2134" y="1892"/>
                </a:lnTo>
                <a:lnTo>
                  <a:pt x="2133" y="1892"/>
                </a:lnTo>
                <a:lnTo>
                  <a:pt x="2133" y="1891"/>
                </a:lnTo>
                <a:lnTo>
                  <a:pt x="2131" y="1891"/>
                </a:lnTo>
                <a:lnTo>
                  <a:pt x="2130" y="1891"/>
                </a:lnTo>
                <a:lnTo>
                  <a:pt x="2130" y="1889"/>
                </a:lnTo>
                <a:lnTo>
                  <a:pt x="2128" y="1889"/>
                </a:lnTo>
                <a:lnTo>
                  <a:pt x="2128" y="1888"/>
                </a:lnTo>
                <a:lnTo>
                  <a:pt x="2127" y="1888"/>
                </a:lnTo>
                <a:lnTo>
                  <a:pt x="2125" y="1888"/>
                </a:lnTo>
                <a:lnTo>
                  <a:pt x="2125" y="1887"/>
                </a:lnTo>
                <a:lnTo>
                  <a:pt x="2125" y="1885"/>
                </a:lnTo>
                <a:lnTo>
                  <a:pt x="2125" y="1884"/>
                </a:lnTo>
                <a:lnTo>
                  <a:pt x="2127" y="1884"/>
                </a:lnTo>
                <a:lnTo>
                  <a:pt x="2127" y="1884"/>
                </a:lnTo>
                <a:lnTo>
                  <a:pt x="2128" y="1884"/>
                </a:lnTo>
                <a:lnTo>
                  <a:pt x="2128" y="1882"/>
                </a:lnTo>
                <a:lnTo>
                  <a:pt x="2128" y="1881"/>
                </a:lnTo>
                <a:lnTo>
                  <a:pt x="2130" y="1881"/>
                </a:lnTo>
                <a:lnTo>
                  <a:pt x="2131" y="1881"/>
                </a:lnTo>
                <a:lnTo>
                  <a:pt x="2133" y="1881"/>
                </a:lnTo>
                <a:lnTo>
                  <a:pt x="2134" y="1881"/>
                </a:lnTo>
                <a:lnTo>
                  <a:pt x="2136" y="1881"/>
                </a:lnTo>
                <a:lnTo>
                  <a:pt x="2136" y="1879"/>
                </a:lnTo>
                <a:lnTo>
                  <a:pt x="2137" y="1879"/>
                </a:lnTo>
                <a:lnTo>
                  <a:pt x="2137" y="1878"/>
                </a:lnTo>
                <a:lnTo>
                  <a:pt x="2137" y="1876"/>
                </a:lnTo>
                <a:lnTo>
                  <a:pt x="2139" y="1878"/>
                </a:lnTo>
                <a:lnTo>
                  <a:pt x="2139" y="1876"/>
                </a:lnTo>
                <a:lnTo>
                  <a:pt x="2139" y="1875"/>
                </a:lnTo>
                <a:lnTo>
                  <a:pt x="2139" y="1873"/>
                </a:lnTo>
                <a:lnTo>
                  <a:pt x="2140" y="1873"/>
                </a:lnTo>
                <a:lnTo>
                  <a:pt x="2140" y="1872"/>
                </a:lnTo>
                <a:lnTo>
                  <a:pt x="2140" y="1871"/>
                </a:lnTo>
                <a:lnTo>
                  <a:pt x="2141" y="1871"/>
                </a:lnTo>
                <a:lnTo>
                  <a:pt x="2141" y="1869"/>
                </a:lnTo>
                <a:lnTo>
                  <a:pt x="2141" y="1868"/>
                </a:lnTo>
                <a:lnTo>
                  <a:pt x="2143" y="1868"/>
                </a:lnTo>
                <a:lnTo>
                  <a:pt x="2143" y="1866"/>
                </a:lnTo>
                <a:lnTo>
                  <a:pt x="2143" y="1865"/>
                </a:lnTo>
                <a:lnTo>
                  <a:pt x="2144" y="1865"/>
                </a:lnTo>
                <a:lnTo>
                  <a:pt x="2144" y="1863"/>
                </a:lnTo>
                <a:lnTo>
                  <a:pt x="2144" y="1862"/>
                </a:lnTo>
                <a:lnTo>
                  <a:pt x="2146" y="1862"/>
                </a:lnTo>
                <a:lnTo>
                  <a:pt x="2147" y="1862"/>
                </a:lnTo>
                <a:lnTo>
                  <a:pt x="2147" y="1860"/>
                </a:lnTo>
                <a:lnTo>
                  <a:pt x="2149" y="1860"/>
                </a:lnTo>
                <a:lnTo>
                  <a:pt x="2150" y="1860"/>
                </a:lnTo>
                <a:lnTo>
                  <a:pt x="2152" y="1860"/>
                </a:lnTo>
                <a:lnTo>
                  <a:pt x="2152" y="1859"/>
                </a:lnTo>
                <a:lnTo>
                  <a:pt x="2152" y="1858"/>
                </a:lnTo>
                <a:lnTo>
                  <a:pt x="2152" y="1856"/>
                </a:lnTo>
                <a:lnTo>
                  <a:pt x="2152" y="1855"/>
                </a:lnTo>
                <a:lnTo>
                  <a:pt x="2152" y="1853"/>
                </a:lnTo>
                <a:lnTo>
                  <a:pt x="2153" y="1853"/>
                </a:lnTo>
                <a:lnTo>
                  <a:pt x="2153" y="1852"/>
                </a:lnTo>
                <a:lnTo>
                  <a:pt x="2154" y="1852"/>
                </a:lnTo>
                <a:lnTo>
                  <a:pt x="2154" y="1852"/>
                </a:lnTo>
                <a:lnTo>
                  <a:pt x="2156" y="1852"/>
                </a:lnTo>
                <a:lnTo>
                  <a:pt x="2157" y="1850"/>
                </a:lnTo>
                <a:lnTo>
                  <a:pt x="2159" y="1850"/>
                </a:lnTo>
                <a:lnTo>
                  <a:pt x="2159" y="1849"/>
                </a:lnTo>
                <a:lnTo>
                  <a:pt x="2160" y="1849"/>
                </a:lnTo>
                <a:lnTo>
                  <a:pt x="2162" y="1849"/>
                </a:lnTo>
                <a:lnTo>
                  <a:pt x="2162" y="1849"/>
                </a:lnTo>
                <a:lnTo>
                  <a:pt x="2163" y="1849"/>
                </a:lnTo>
                <a:lnTo>
                  <a:pt x="2163" y="1849"/>
                </a:lnTo>
                <a:lnTo>
                  <a:pt x="2165" y="1849"/>
                </a:lnTo>
                <a:lnTo>
                  <a:pt x="2165" y="1849"/>
                </a:lnTo>
                <a:lnTo>
                  <a:pt x="2166" y="1849"/>
                </a:lnTo>
                <a:lnTo>
                  <a:pt x="2166" y="1847"/>
                </a:lnTo>
                <a:lnTo>
                  <a:pt x="2167" y="1846"/>
                </a:lnTo>
                <a:lnTo>
                  <a:pt x="2169" y="1846"/>
                </a:lnTo>
                <a:lnTo>
                  <a:pt x="2170" y="1846"/>
                </a:lnTo>
                <a:lnTo>
                  <a:pt x="2170" y="1845"/>
                </a:lnTo>
                <a:lnTo>
                  <a:pt x="2172" y="1845"/>
                </a:lnTo>
                <a:lnTo>
                  <a:pt x="2172" y="1843"/>
                </a:lnTo>
                <a:lnTo>
                  <a:pt x="2173" y="1843"/>
                </a:lnTo>
                <a:lnTo>
                  <a:pt x="2173" y="1842"/>
                </a:lnTo>
                <a:lnTo>
                  <a:pt x="2175" y="1842"/>
                </a:lnTo>
                <a:lnTo>
                  <a:pt x="2175" y="1840"/>
                </a:lnTo>
                <a:lnTo>
                  <a:pt x="2176" y="1840"/>
                </a:lnTo>
                <a:lnTo>
                  <a:pt x="2178" y="1840"/>
                </a:lnTo>
                <a:lnTo>
                  <a:pt x="2178" y="1839"/>
                </a:lnTo>
                <a:lnTo>
                  <a:pt x="2179" y="1840"/>
                </a:lnTo>
                <a:lnTo>
                  <a:pt x="2181" y="1840"/>
                </a:lnTo>
                <a:lnTo>
                  <a:pt x="2182" y="1839"/>
                </a:lnTo>
                <a:lnTo>
                  <a:pt x="2183" y="1839"/>
                </a:lnTo>
                <a:lnTo>
                  <a:pt x="2183" y="1837"/>
                </a:lnTo>
                <a:lnTo>
                  <a:pt x="2185" y="1837"/>
                </a:lnTo>
                <a:lnTo>
                  <a:pt x="2185" y="1836"/>
                </a:lnTo>
                <a:lnTo>
                  <a:pt x="2186" y="1836"/>
                </a:lnTo>
                <a:lnTo>
                  <a:pt x="2186" y="1834"/>
                </a:lnTo>
                <a:lnTo>
                  <a:pt x="2185" y="1834"/>
                </a:lnTo>
                <a:lnTo>
                  <a:pt x="2185" y="1836"/>
                </a:lnTo>
                <a:lnTo>
                  <a:pt x="2183" y="1836"/>
                </a:lnTo>
                <a:lnTo>
                  <a:pt x="2182" y="1836"/>
                </a:lnTo>
                <a:lnTo>
                  <a:pt x="2181" y="1836"/>
                </a:lnTo>
                <a:lnTo>
                  <a:pt x="2179" y="1836"/>
                </a:lnTo>
                <a:lnTo>
                  <a:pt x="2178" y="1836"/>
                </a:lnTo>
                <a:lnTo>
                  <a:pt x="2178" y="1834"/>
                </a:lnTo>
                <a:lnTo>
                  <a:pt x="2176" y="1834"/>
                </a:lnTo>
                <a:lnTo>
                  <a:pt x="2176" y="1833"/>
                </a:lnTo>
                <a:lnTo>
                  <a:pt x="2175" y="1831"/>
                </a:lnTo>
                <a:lnTo>
                  <a:pt x="2175" y="1833"/>
                </a:lnTo>
                <a:lnTo>
                  <a:pt x="2173" y="1833"/>
                </a:lnTo>
                <a:lnTo>
                  <a:pt x="2172" y="1833"/>
                </a:lnTo>
                <a:lnTo>
                  <a:pt x="2170" y="1833"/>
                </a:lnTo>
                <a:lnTo>
                  <a:pt x="2170" y="1834"/>
                </a:lnTo>
                <a:lnTo>
                  <a:pt x="2169" y="1834"/>
                </a:lnTo>
                <a:lnTo>
                  <a:pt x="2167" y="1834"/>
                </a:lnTo>
                <a:lnTo>
                  <a:pt x="2166" y="1834"/>
                </a:lnTo>
                <a:lnTo>
                  <a:pt x="2165" y="1834"/>
                </a:lnTo>
                <a:lnTo>
                  <a:pt x="2165" y="1836"/>
                </a:lnTo>
                <a:lnTo>
                  <a:pt x="2163" y="1836"/>
                </a:lnTo>
                <a:lnTo>
                  <a:pt x="2162" y="1836"/>
                </a:lnTo>
                <a:lnTo>
                  <a:pt x="2160" y="1836"/>
                </a:lnTo>
                <a:lnTo>
                  <a:pt x="2159" y="1836"/>
                </a:lnTo>
                <a:lnTo>
                  <a:pt x="2157" y="1836"/>
                </a:lnTo>
                <a:lnTo>
                  <a:pt x="2156" y="1836"/>
                </a:lnTo>
                <a:lnTo>
                  <a:pt x="2156" y="1837"/>
                </a:lnTo>
                <a:lnTo>
                  <a:pt x="2154" y="1837"/>
                </a:lnTo>
                <a:lnTo>
                  <a:pt x="2154" y="1839"/>
                </a:lnTo>
                <a:lnTo>
                  <a:pt x="2154" y="1839"/>
                </a:lnTo>
                <a:lnTo>
                  <a:pt x="2154" y="1840"/>
                </a:lnTo>
                <a:lnTo>
                  <a:pt x="2153" y="1840"/>
                </a:lnTo>
                <a:lnTo>
                  <a:pt x="2152" y="1840"/>
                </a:lnTo>
                <a:lnTo>
                  <a:pt x="2152" y="1842"/>
                </a:lnTo>
                <a:lnTo>
                  <a:pt x="2150" y="1842"/>
                </a:lnTo>
                <a:lnTo>
                  <a:pt x="2150" y="1843"/>
                </a:lnTo>
                <a:lnTo>
                  <a:pt x="2149" y="1843"/>
                </a:lnTo>
                <a:lnTo>
                  <a:pt x="2149" y="1845"/>
                </a:lnTo>
                <a:lnTo>
                  <a:pt x="2147" y="1845"/>
                </a:lnTo>
                <a:lnTo>
                  <a:pt x="2147" y="1846"/>
                </a:lnTo>
                <a:lnTo>
                  <a:pt x="2147" y="1847"/>
                </a:lnTo>
                <a:lnTo>
                  <a:pt x="2146" y="1849"/>
                </a:lnTo>
                <a:lnTo>
                  <a:pt x="2146" y="1849"/>
                </a:lnTo>
                <a:lnTo>
                  <a:pt x="2144" y="1849"/>
                </a:lnTo>
                <a:lnTo>
                  <a:pt x="2144" y="1850"/>
                </a:lnTo>
                <a:lnTo>
                  <a:pt x="2143" y="1850"/>
                </a:lnTo>
                <a:lnTo>
                  <a:pt x="2141" y="1850"/>
                </a:lnTo>
                <a:lnTo>
                  <a:pt x="2140" y="1850"/>
                </a:lnTo>
                <a:lnTo>
                  <a:pt x="2140" y="1852"/>
                </a:lnTo>
                <a:lnTo>
                  <a:pt x="2139" y="1852"/>
                </a:lnTo>
                <a:lnTo>
                  <a:pt x="2139" y="1853"/>
                </a:lnTo>
                <a:lnTo>
                  <a:pt x="2139" y="1855"/>
                </a:lnTo>
                <a:lnTo>
                  <a:pt x="2139" y="1856"/>
                </a:lnTo>
                <a:lnTo>
                  <a:pt x="2139" y="1858"/>
                </a:lnTo>
                <a:lnTo>
                  <a:pt x="2137" y="1858"/>
                </a:lnTo>
                <a:lnTo>
                  <a:pt x="2137" y="1859"/>
                </a:lnTo>
                <a:lnTo>
                  <a:pt x="2137" y="1860"/>
                </a:lnTo>
                <a:lnTo>
                  <a:pt x="2137" y="1862"/>
                </a:lnTo>
                <a:lnTo>
                  <a:pt x="2137" y="1863"/>
                </a:lnTo>
                <a:lnTo>
                  <a:pt x="2137" y="1865"/>
                </a:lnTo>
                <a:lnTo>
                  <a:pt x="2137" y="1866"/>
                </a:lnTo>
                <a:lnTo>
                  <a:pt x="2137" y="1868"/>
                </a:lnTo>
                <a:lnTo>
                  <a:pt x="2137" y="1869"/>
                </a:lnTo>
                <a:lnTo>
                  <a:pt x="2137" y="1871"/>
                </a:lnTo>
                <a:lnTo>
                  <a:pt x="2136" y="1871"/>
                </a:lnTo>
                <a:lnTo>
                  <a:pt x="2136" y="1872"/>
                </a:lnTo>
                <a:lnTo>
                  <a:pt x="2134" y="1872"/>
                </a:lnTo>
                <a:lnTo>
                  <a:pt x="2133" y="1873"/>
                </a:lnTo>
                <a:lnTo>
                  <a:pt x="2131" y="1875"/>
                </a:lnTo>
                <a:lnTo>
                  <a:pt x="2130" y="1875"/>
                </a:lnTo>
                <a:lnTo>
                  <a:pt x="2130" y="1873"/>
                </a:lnTo>
                <a:lnTo>
                  <a:pt x="2128" y="1873"/>
                </a:lnTo>
                <a:lnTo>
                  <a:pt x="2127" y="1873"/>
                </a:lnTo>
                <a:lnTo>
                  <a:pt x="2125" y="1873"/>
                </a:lnTo>
                <a:lnTo>
                  <a:pt x="2124" y="1872"/>
                </a:lnTo>
                <a:lnTo>
                  <a:pt x="2123" y="1872"/>
                </a:lnTo>
                <a:lnTo>
                  <a:pt x="2121" y="1872"/>
                </a:lnTo>
                <a:lnTo>
                  <a:pt x="2120" y="1872"/>
                </a:lnTo>
                <a:lnTo>
                  <a:pt x="2120" y="1872"/>
                </a:lnTo>
                <a:lnTo>
                  <a:pt x="2118" y="1872"/>
                </a:lnTo>
                <a:lnTo>
                  <a:pt x="2117" y="1872"/>
                </a:lnTo>
                <a:lnTo>
                  <a:pt x="2115" y="1872"/>
                </a:lnTo>
                <a:lnTo>
                  <a:pt x="2114" y="1872"/>
                </a:lnTo>
                <a:lnTo>
                  <a:pt x="2112" y="1872"/>
                </a:lnTo>
                <a:lnTo>
                  <a:pt x="2111" y="1872"/>
                </a:lnTo>
                <a:lnTo>
                  <a:pt x="2110" y="1872"/>
                </a:lnTo>
                <a:lnTo>
                  <a:pt x="2110" y="1871"/>
                </a:lnTo>
                <a:lnTo>
                  <a:pt x="2108" y="1869"/>
                </a:lnTo>
                <a:lnTo>
                  <a:pt x="2110" y="1869"/>
                </a:lnTo>
                <a:lnTo>
                  <a:pt x="2110" y="1868"/>
                </a:lnTo>
                <a:lnTo>
                  <a:pt x="2111" y="1866"/>
                </a:lnTo>
                <a:lnTo>
                  <a:pt x="2110" y="1866"/>
                </a:lnTo>
                <a:lnTo>
                  <a:pt x="2110" y="1868"/>
                </a:lnTo>
                <a:lnTo>
                  <a:pt x="2108" y="1868"/>
                </a:lnTo>
                <a:lnTo>
                  <a:pt x="2107" y="1868"/>
                </a:lnTo>
                <a:lnTo>
                  <a:pt x="2107" y="1869"/>
                </a:lnTo>
                <a:lnTo>
                  <a:pt x="2108" y="1869"/>
                </a:lnTo>
                <a:lnTo>
                  <a:pt x="2108" y="1871"/>
                </a:lnTo>
                <a:lnTo>
                  <a:pt x="2108" y="1872"/>
                </a:lnTo>
                <a:lnTo>
                  <a:pt x="2107" y="1872"/>
                </a:lnTo>
                <a:lnTo>
                  <a:pt x="2107" y="1873"/>
                </a:lnTo>
                <a:lnTo>
                  <a:pt x="2105" y="1873"/>
                </a:lnTo>
                <a:lnTo>
                  <a:pt x="2104" y="1873"/>
                </a:lnTo>
                <a:lnTo>
                  <a:pt x="2102" y="1873"/>
                </a:lnTo>
                <a:lnTo>
                  <a:pt x="2101" y="1873"/>
                </a:lnTo>
                <a:lnTo>
                  <a:pt x="2099" y="1873"/>
                </a:lnTo>
                <a:lnTo>
                  <a:pt x="2098" y="1873"/>
                </a:lnTo>
                <a:lnTo>
                  <a:pt x="2097" y="1873"/>
                </a:lnTo>
                <a:lnTo>
                  <a:pt x="2095" y="1873"/>
                </a:lnTo>
                <a:lnTo>
                  <a:pt x="2095" y="1872"/>
                </a:lnTo>
                <a:lnTo>
                  <a:pt x="2094" y="1872"/>
                </a:lnTo>
                <a:lnTo>
                  <a:pt x="2092" y="1872"/>
                </a:lnTo>
                <a:lnTo>
                  <a:pt x="2092" y="1871"/>
                </a:lnTo>
                <a:lnTo>
                  <a:pt x="2092" y="1869"/>
                </a:lnTo>
                <a:lnTo>
                  <a:pt x="2091" y="1869"/>
                </a:lnTo>
                <a:lnTo>
                  <a:pt x="2091" y="1868"/>
                </a:lnTo>
                <a:lnTo>
                  <a:pt x="2091" y="1866"/>
                </a:lnTo>
                <a:lnTo>
                  <a:pt x="2089" y="1866"/>
                </a:lnTo>
                <a:lnTo>
                  <a:pt x="2089" y="1865"/>
                </a:lnTo>
                <a:lnTo>
                  <a:pt x="2088" y="1865"/>
                </a:lnTo>
                <a:lnTo>
                  <a:pt x="2088" y="1866"/>
                </a:lnTo>
                <a:lnTo>
                  <a:pt x="2086" y="1866"/>
                </a:lnTo>
                <a:lnTo>
                  <a:pt x="2086" y="1868"/>
                </a:lnTo>
                <a:lnTo>
                  <a:pt x="2086" y="1869"/>
                </a:lnTo>
                <a:lnTo>
                  <a:pt x="2085" y="1869"/>
                </a:lnTo>
                <a:lnTo>
                  <a:pt x="2085" y="1868"/>
                </a:lnTo>
                <a:lnTo>
                  <a:pt x="2085" y="1868"/>
                </a:lnTo>
                <a:lnTo>
                  <a:pt x="2085" y="1866"/>
                </a:lnTo>
                <a:lnTo>
                  <a:pt x="2084" y="1866"/>
                </a:lnTo>
                <a:lnTo>
                  <a:pt x="2082" y="1866"/>
                </a:lnTo>
                <a:lnTo>
                  <a:pt x="2082" y="1868"/>
                </a:lnTo>
                <a:lnTo>
                  <a:pt x="2082" y="1869"/>
                </a:lnTo>
                <a:lnTo>
                  <a:pt x="2082" y="1871"/>
                </a:lnTo>
                <a:lnTo>
                  <a:pt x="2081" y="1871"/>
                </a:lnTo>
                <a:lnTo>
                  <a:pt x="2081" y="1872"/>
                </a:lnTo>
                <a:lnTo>
                  <a:pt x="2079" y="1872"/>
                </a:lnTo>
                <a:lnTo>
                  <a:pt x="2078" y="1872"/>
                </a:lnTo>
                <a:lnTo>
                  <a:pt x="2076" y="1873"/>
                </a:lnTo>
                <a:lnTo>
                  <a:pt x="2076" y="1875"/>
                </a:lnTo>
                <a:lnTo>
                  <a:pt x="2075" y="1875"/>
                </a:lnTo>
                <a:lnTo>
                  <a:pt x="2073" y="1875"/>
                </a:lnTo>
                <a:lnTo>
                  <a:pt x="2072" y="1875"/>
                </a:lnTo>
                <a:lnTo>
                  <a:pt x="2072" y="1876"/>
                </a:lnTo>
                <a:lnTo>
                  <a:pt x="2070" y="1876"/>
                </a:lnTo>
                <a:lnTo>
                  <a:pt x="2069" y="1876"/>
                </a:lnTo>
                <a:lnTo>
                  <a:pt x="2069" y="1878"/>
                </a:lnTo>
                <a:lnTo>
                  <a:pt x="2068" y="1878"/>
                </a:lnTo>
                <a:lnTo>
                  <a:pt x="2068" y="1879"/>
                </a:lnTo>
                <a:lnTo>
                  <a:pt x="2066" y="1879"/>
                </a:lnTo>
                <a:lnTo>
                  <a:pt x="2065" y="1879"/>
                </a:lnTo>
                <a:lnTo>
                  <a:pt x="2063" y="1879"/>
                </a:lnTo>
                <a:lnTo>
                  <a:pt x="2062" y="1879"/>
                </a:lnTo>
                <a:lnTo>
                  <a:pt x="2060" y="1879"/>
                </a:lnTo>
                <a:lnTo>
                  <a:pt x="2060" y="1881"/>
                </a:lnTo>
                <a:lnTo>
                  <a:pt x="2060" y="1882"/>
                </a:lnTo>
                <a:lnTo>
                  <a:pt x="2059" y="1882"/>
                </a:lnTo>
                <a:lnTo>
                  <a:pt x="2057" y="1882"/>
                </a:lnTo>
                <a:lnTo>
                  <a:pt x="2057" y="1884"/>
                </a:lnTo>
                <a:lnTo>
                  <a:pt x="2056" y="1884"/>
                </a:lnTo>
                <a:lnTo>
                  <a:pt x="2056" y="1884"/>
                </a:lnTo>
                <a:lnTo>
                  <a:pt x="2055" y="1884"/>
                </a:lnTo>
                <a:lnTo>
                  <a:pt x="2055" y="1885"/>
                </a:lnTo>
                <a:lnTo>
                  <a:pt x="2053" y="1885"/>
                </a:lnTo>
                <a:lnTo>
                  <a:pt x="2053" y="1887"/>
                </a:lnTo>
                <a:lnTo>
                  <a:pt x="2052" y="1888"/>
                </a:lnTo>
                <a:lnTo>
                  <a:pt x="2052" y="1889"/>
                </a:lnTo>
                <a:lnTo>
                  <a:pt x="2052" y="1891"/>
                </a:lnTo>
                <a:lnTo>
                  <a:pt x="2050" y="1891"/>
                </a:lnTo>
                <a:lnTo>
                  <a:pt x="2050" y="1892"/>
                </a:lnTo>
                <a:lnTo>
                  <a:pt x="2050" y="1894"/>
                </a:lnTo>
                <a:lnTo>
                  <a:pt x="2050" y="1894"/>
                </a:lnTo>
                <a:lnTo>
                  <a:pt x="2050" y="1895"/>
                </a:lnTo>
                <a:lnTo>
                  <a:pt x="2050" y="1897"/>
                </a:lnTo>
                <a:lnTo>
                  <a:pt x="2049" y="1897"/>
                </a:lnTo>
                <a:lnTo>
                  <a:pt x="2049" y="1898"/>
                </a:lnTo>
                <a:lnTo>
                  <a:pt x="2049" y="1900"/>
                </a:lnTo>
                <a:lnTo>
                  <a:pt x="2049" y="1901"/>
                </a:lnTo>
                <a:lnTo>
                  <a:pt x="2047" y="1901"/>
                </a:lnTo>
                <a:lnTo>
                  <a:pt x="2047" y="1902"/>
                </a:lnTo>
                <a:lnTo>
                  <a:pt x="2046" y="1904"/>
                </a:lnTo>
                <a:lnTo>
                  <a:pt x="2044" y="1904"/>
                </a:lnTo>
                <a:lnTo>
                  <a:pt x="2043" y="1904"/>
                </a:lnTo>
                <a:lnTo>
                  <a:pt x="2042" y="1904"/>
                </a:lnTo>
                <a:lnTo>
                  <a:pt x="2040" y="1905"/>
                </a:lnTo>
                <a:lnTo>
                  <a:pt x="2039" y="1905"/>
                </a:lnTo>
                <a:lnTo>
                  <a:pt x="2037" y="1905"/>
                </a:lnTo>
                <a:lnTo>
                  <a:pt x="2036" y="1905"/>
                </a:lnTo>
                <a:lnTo>
                  <a:pt x="2034" y="1907"/>
                </a:lnTo>
                <a:lnTo>
                  <a:pt x="2034" y="1908"/>
                </a:lnTo>
                <a:lnTo>
                  <a:pt x="2033" y="1908"/>
                </a:lnTo>
                <a:lnTo>
                  <a:pt x="2033" y="1910"/>
                </a:lnTo>
                <a:lnTo>
                  <a:pt x="2031" y="1910"/>
                </a:lnTo>
                <a:lnTo>
                  <a:pt x="2030" y="1910"/>
                </a:lnTo>
                <a:lnTo>
                  <a:pt x="2028" y="1910"/>
                </a:lnTo>
                <a:lnTo>
                  <a:pt x="2027" y="1908"/>
                </a:lnTo>
                <a:lnTo>
                  <a:pt x="2026" y="1908"/>
                </a:lnTo>
                <a:lnTo>
                  <a:pt x="2024" y="1908"/>
                </a:lnTo>
                <a:lnTo>
                  <a:pt x="2023" y="1908"/>
                </a:lnTo>
                <a:lnTo>
                  <a:pt x="2023" y="1910"/>
                </a:lnTo>
                <a:lnTo>
                  <a:pt x="2021" y="1910"/>
                </a:lnTo>
                <a:lnTo>
                  <a:pt x="2020" y="1911"/>
                </a:lnTo>
                <a:lnTo>
                  <a:pt x="2018" y="1911"/>
                </a:lnTo>
                <a:lnTo>
                  <a:pt x="2018" y="1913"/>
                </a:lnTo>
                <a:lnTo>
                  <a:pt x="2017" y="1913"/>
                </a:lnTo>
                <a:lnTo>
                  <a:pt x="2015" y="1914"/>
                </a:lnTo>
                <a:lnTo>
                  <a:pt x="2015" y="1914"/>
                </a:lnTo>
                <a:lnTo>
                  <a:pt x="2015" y="1915"/>
                </a:lnTo>
                <a:lnTo>
                  <a:pt x="2014" y="1915"/>
                </a:lnTo>
                <a:lnTo>
                  <a:pt x="2014" y="1917"/>
                </a:lnTo>
                <a:lnTo>
                  <a:pt x="2013" y="1917"/>
                </a:lnTo>
                <a:lnTo>
                  <a:pt x="2011" y="1917"/>
                </a:lnTo>
                <a:lnTo>
                  <a:pt x="2011" y="1918"/>
                </a:lnTo>
                <a:lnTo>
                  <a:pt x="2011" y="1920"/>
                </a:lnTo>
                <a:lnTo>
                  <a:pt x="2011" y="1920"/>
                </a:lnTo>
                <a:lnTo>
                  <a:pt x="2010" y="1920"/>
                </a:lnTo>
                <a:lnTo>
                  <a:pt x="2010" y="1921"/>
                </a:lnTo>
                <a:lnTo>
                  <a:pt x="2008" y="1921"/>
                </a:lnTo>
                <a:lnTo>
                  <a:pt x="2008" y="1923"/>
                </a:lnTo>
                <a:lnTo>
                  <a:pt x="2007" y="1923"/>
                </a:lnTo>
                <a:lnTo>
                  <a:pt x="2005" y="1923"/>
                </a:lnTo>
                <a:lnTo>
                  <a:pt x="2005" y="1924"/>
                </a:lnTo>
                <a:lnTo>
                  <a:pt x="2005" y="1926"/>
                </a:lnTo>
                <a:lnTo>
                  <a:pt x="2004" y="1926"/>
                </a:lnTo>
                <a:lnTo>
                  <a:pt x="2004" y="1927"/>
                </a:lnTo>
                <a:lnTo>
                  <a:pt x="2002" y="1927"/>
                </a:lnTo>
                <a:lnTo>
                  <a:pt x="2002" y="1928"/>
                </a:lnTo>
                <a:lnTo>
                  <a:pt x="2001" y="1928"/>
                </a:lnTo>
                <a:lnTo>
                  <a:pt x="2001" y="1930"/>
                </a:lnTo>
                <a:lnTo>
                  <a:pt x="2000" y="1930"/>
                </a:lnTo>
                <a:lnTo>
                  <a:pt x="2000" y="1931"/>
                </a:lnTo>
                <a:lnTo>
                  <a:pt x="2000" y="1933"/>
                </a:lnTo>
                <a:lnTo>
                  <a:pt x="2000" y="1934"/>
                </a:lnTo>
                <a:lnTo>
                  <a:pt x="2000" y="1936"/>
                </a:lnTo>
                <a:lnTo>
                  <a:pt x="2000" y="1937"/>
                </a:lnTo>
                <a:lnTo>
                  <a:pt x="2000" y="1939"/>
                </a:lnTo>
                <a:lnTo>
                  <a:pt x="2001" y="1939"/>
                </a:lnTo>
                <a:lnTo>
                  <a:pt x="2001" y="1940"/>
                </a:lnTo>
                <a:lnTo>
                  <a:pt x="2001" y="1942"/>
                </a:lnTo>
                <a:lnTo>
                  <a:pt x="2002" y="1942"/>
                </a:lnTo>
                <a:lnTo>
                  <a:pt x="2002" y="1943"/>
                </a:lnTo>
                <a:lnTo>
                  <a:pt x="2004" y="1944"/>
                </a:lnTo>
                <a:lnTo>
                  <a:pt x="2004" y="1946"/>
                </a:lnTo>
                <a:lnTo>
                  <a:pt x="2004" y="1947"/>
                </a:lnTo>
                <a:lnTo>
                  <a:pt x="2005" y="1947"/>
                </a:lnTo>
                <a:lnTo>
                  <a:pt x="2005" y="1949"/>
                </a:lnTo>
                <a:lnTo>
                  <a:pt x="2005" y="1950"/>
                </a:lnTo>
                <a:lnTo>
                  <a:pt x="2007" y="1952"/>
                </a:lnTo>
                <a:lnTo>
                  <a:pt x="2007" y="1953"/>
                </a:lnTo>
                <a:lnTo>
                  <a:pt x="2007" y="1955"/>
                </a:lnTo>
                <a:lnTo>
                  <a:pt x="2005" y="1955"/>
                </a:lnTo>
                <a:lnTo>
                  <a:pt x="2004" y="1955"/>
                </a:lnTo>
                <a:lnTo>
                  <a:pt x="2002" y="1955"/>
                </a:lnTo>
                <a:lnTo>
                  <a:pt x="2002" y="1953"/>
                </a:lnTo>
                <a:lnTo>
                  <a:pt x="2001" y="1953"/>
                </a:lnTo>
                <a:lnTo>
                  <a:pt x="2001" y="1952"/>
                </a:lnTo>
                <a:lnTo>
                  <a:pt x="2000" y="1952"/>
                </a:lnTo>
                <a:lnTo>
                  <a:pt x="1998" y="1952"/>
                </a:lnTo>
                <a:lnTo>
                  <a:pt x="1998" y="1950"/>
                </a:lnTo>
                <a:lnTo>
                  <a:pt x="1997" y="1950"/>
                </a:lnTo>
                <a:lnTo>
                  <a:pt x="1997" y="1949"/>
                </a:lnTo>
                <a:lnTo>
                  <a:pt x="1995" y="1949"/>
                </a:lnTo>
                <a:lnTo>
                  <a:pt x="1994" y="1950"/>
                </a:lnTo>
                <a:lnTo>
                  <a:pt x="1994" y="1952"/>
                </a:lnTo>
                <a:lnTo>
                  <a:pt x="1992" y="1952"/>
                </a:lnTo>
                <a:lnTo>
                  <a:pt x="1991" y="1952"/>
                </a:lnTo>
                <a:lnTo>
                  <a:pt x="1991" y="1953"/>
                </a:lnTo>
                <a:lnTo>
                  <a:pt x="1989" y="1953"/>
                </a:lnTo>
                <a:lnTo>
                  <a:pt x="1988" y="1953"/>
                </a:lnTo>
                <a:lnTo>
                  <a:pt x="1986" y="1953"/>
                </a:lnTo>
                <a:lnTo>
                  <a:pt x="1986" y="1955"/>
                </a:lnTo>
                <a:lnTo>
                  <a:pt x="1985" y="1955"/>
                </a:lnTo>
                <a:lnTo>
                  <a:pt x="1985" y="1955"/>
                </a:lnTo>
                <a:lnTo>
                  <a:pt x="1984" y="1956"/>
                </a:lnTo>
                <a:lnTo>
                  <a:pt x="1984" y="1957"/>
                </a:lnTo>
                <a:lnTo>
                  <a:pt x="1982" y="1957"/>
                </a:lnTo>
                <a:lnTo>
                  <a:pt x="1981" y="1957"/>
                </a:lnTo>
                <a:lnTo>
                  <a:pt x="1981" y="1959"/>
                </a:lnTo>
                <a:lnTo>
                  <a:pt x="1981" y="1960"/>
                </a:lnTo>
                <a:lnTo>
                  <a:pt x="1981" y="1962"/>
                </a:lnTo>
                <a:lnTo>
                  <a:pt x="1981" y="1963"/>
                </a:lnTo>
                <a:lnTo>
                  <a:pt x="1979" y="1963"/>
                </a:lnTo>
                <a:lnTo>
                  <a:pt x="1978" y="1963"/>
                </a:lnTo>
                <a:lnTo>
                  <a:pt x="1978" y="1965"/>
                </a:lnTo>
                <a:lnTo>
                  <a:pt x="1979" y="1965"/>
                </a:lnTo>
                <a:lnTo>
                  <a:pt x="1979" y="1966"/>
                </a:lnTo>
                <a:lnTo>
                  <a:pt x="1978" y="1966"/>
                </a:lnTo>
                <a:lnTo>
                  <a:pt x="1978" y="1968"/>
                </a:lnTo>
                <a:lnTo>
                  <a:pt x="1978" y="1969"/>
                </a:lnTo>
                <a:lnTo>
                  <a:pt x="1978" y="1970"/>
                </a:lnTo>
                <a:lnTo>
                  <a:pt x="1976" y="1970"/>
                </a:lnTo>
                <a:lnTo>
                  <a:pt x="1976" y="1972"/>
                </a:lnTo>
                <a:lnTo>
                  <a:pt x="1975" y="1972"/>
                </a:lnTo>
                <a:lnTo>
                  <a:pt x="1975" y="1973"/>
                </a:lnTo>
                <a:lnTo>
                  <a:pt x="1973" y="1973"/>
                </a:lnTo>
                <a:lnTo>
                  <a:pt x="1972" y="1973"/>
                </a:lnTo>
                <a:lnTo>
                  <a:pt x="1972" y="1975"/>
                </a:lnTo>
                <a:lnTo>
                  <a:pt x="1971" y="1975"/>
                </a:lnTo>
                <a:lnTo>
                  <a:pt x="1971" y="1976"/>
                </a:lnTo>
                <a:lnTo>
                  <a:pt x="1969" y="1976"/>
                </a:lnTo>
                <a:lnTo>
                  <a:pt x="1969" y="1978"/>
                </a:lnTo>
                <a:lnTo>
                  <a:pt x="1968" y="1978"/>
                </a:lnTo>
                <a:lnTo>
                  <a:pt x="1966" y="1978"/>
                </a:lnTo>
                <a:lnTo>
                  <a:pt x="1966" y="1979"/>
                </a:lnTo>
                <a:lnTo>
                  <a:pt x="1965" y="1981"/>
                </a:lnTo>
                <a:lnTo>
                  <a:pt x="1965" y="1982"/>
                </a:lnTo>
                <a:lnTo>
                  <a:pt x="1963" y="1982"/>
                </a:lnTo>
                <a:lnTo>
                  <a:pt x="1963" y="1984"/>
                </a:lnTo>
                <a:lnTo>
                  <a:pt x="1962" y="1984"/>
                </a:lnTo>
                <a:lnTo>
                  <a:pt x="1962" y="1985"/>
                </a:lnTo>
                <a:lnTo>
                  <a:pt x="1962" y="1986"/>
                </a:lnTo>
                <a:lnTo>
                  <a:pt x="1960" y="1986"/>
                </a:lnTo>
                <a:lnTo>
                  <a:pt x="1960" y="1988"/>
                </a:lnTo>
                <a:lnTo>
                  <a:pt x="1960" y="1989"/>
                </a:lnTo>
                <a:lnTo>
                  <a:pt x="1960" y="1989"/>
                </a:lnTo>
                <a:lnTo>
                  <a:pt x="1960" y="1991"/>
                </a:lnTo>
                <a:lnTo>
                  <a:pt x="1960" y="1992"/>
                </a:lnTo>
                <a:lnTo>
                  <a:pt x="1960" y="1994"/>
                </a:lnTo>
                <a:lnTo>
                  <a:pt x="1960" y="1995"/>
                </a:lnTo>
                <a:lnTo>
                  <a:pt x="1960" y="1997"/>
                </a:lnTo>
                <a:lnTo>
                  <a:pt x="1962" y="1997"/>
                </a:lnTo>
                <a:lnTo>
                  <a:pt x="1962" y="1998"/>
                </a:lnTo>
                <a:lnTo>
                  <a:pt x="1963" y="1998"/>
                </a:lnTo>
                <a:lnTo>
                  <a:pt x="1965" y="1998"/>
                </a:lnTo>
                <a:lnTo>
                  <a:pt x="1965" y="1999"/>
                </a:lnTo>
                <a:lnTo>
                  <a:pt x="1966" y="1999"/>
                </a:lnTo>
                <a:lnTo>
                  <a:pt x="1966" y="2001"/>
                </a:lnTo>
                <a:lnTo>
                  <a:pt x="1966" y="2002"/>
                </a:lnTo>
                <a:lnTo>
                  <a:pt x="1965" y="2002"/>
                </a:lnTo>
                <a:lnTo>
                  <a:pt x="1965" y="2004"/>
                </a:lnTo>
                <a:lnTo>
                  <a:pt x="1963" y="2004"/>
                </a:lnTo>
                <a:lnTo>
                  <a:pt x="1962" y="2004"/>
                </a:lnTo>
                <a:lnTo>
                  <a:pt x="1962" y="2005"/>
                </a:lnTo>
                <a:lnTo>
                  <a:pt x="1962" y="2007"/>
                </a:lnTo>
                <a:lnTo>
                  <a:pt x="1960" y="2007"/>
                </a:lnTo>
                <a:lnTo>
                  <a:pt x="1959" y="2007"/>
                </a:lnTo>
                <a:lnTo>
                  <a:pt x="1958" y="2007"/>
                </a:lnTo>
                <a:lnTo>
                  <a:pt x="1958" y="2008"/>
                </a:lnTo>
                <a:lnTo>
                  <a:pt x="1956" y="2008"/>
                </a:lnTo>
                <a:lnTo>
                  <a:pt x="1956" y="2010"/>
                </a:lnTo>
                <a:lnTo>
                  <a:pt x="1956" y="2011"/>
                </a:lnTo>
                <a:lnTo>
                  <a:pt x="1956" y="2012"/>
                </a:lnTo>
                <a:lnTo>
                  <a:pt x="1956" y="2014"/>
                </a:lnTo>
                <a:lnTo>
                  <a:pt x="1955" y="2015"/>
                </a:lnTo>
                <a:lnTo>
                  <a:pt x="1955" y="2017"/>
                </a:lnTo>
                <a:lnTo>
                  <a:pt x="1953" y="2017"/>
                </a:lnTo>
                <a:lnTo>
                  <a:pt x="1953" y="2018"/>
                </a:lnTo>
                <a:lnTo>
                  <a:pt x="1952" y="2018"/>
                </a:lnTo>
                <a:lnTo>
                  <a:pt x="1950" y="2018"/>
                </a:lnTo>
                <a:lnTo>
                  <a:pt x="1949" y="2018"/>
                </a:lnTo>
                <a:lnTo>
                  <a:pt x="1949" y="2020"/>
                </a:lnTo>
                <a:lnTo>
                  <a:pt x="1947" y="2020"/>
                </a:lnTo>
                <a:lnTo>
                  <a:pt x="1947" y="2021"/>
                </a:lnTo>
                <a:lnTo>
                  <a:pt x="1946" y="2021"/>
                </a:lnTo>
                <a:lnTo>
                  <a:pt x="1946" y="2023"/>
                </a:lnTo>
                <a:lnTo>
                  <a:pt x="1946" y="2023"/>
                </a:lnTo>
                <a:lnTo>
                  <a:pt x="1946" y="2024"/>
                </a:lnTo>
                <a:lnTo>
                  <a:pt x="1945" y="2024"/>
                </a:lnTo>
                <a:lnTo>
                  <a:pt x="1945" y="2024"/>
                </a:lnTo>
                <a:lnTo>
                  <a:pt x="1945" y="2025"/>
                </a:lnTo>
                <a:lnTo>
                  <a:pt x="1943" y="2025"/>
                </a:lnTo>
                <a:lnTo>
                  <a:pt x="1942" y="2025"/>
                </a:lnTo>
                <a:lnTo>
                  <a:pt x="1940" y="2025"/>
                </a:lnTo>
                <a:lnTo>
                  <a:pt x="1940" y="2027"/>
                </a:lnTo>
                <a:lnTo>
                  <a:pt x="1939" y="2027"/>
                </a:lnTo>
                <a:lnTo>
                  <a:pt x="1939" y="2025"/>
                </a:lnTo>
                <a:lnTo>
                  <a:pt x="1937" y="2025"/>
                </a:lnTo>
                <a:lnTo>
                  <a:pt x="1937" y="2024"/>
                </a:lnTo>
                <a:lnTo>
                  <a:pt x="1937" y="2024"/>
                </a:lnTo>
                <a:lnTo>
                  <a:pt x="1936" y="2024"/>
                </a:lnTo>
                <a:lnTo>
                  <a:pt x="1934" y="2024"/>
                </a:lnTo>
                <a:lnTo>
                  <a:pt x="1934" y="2024"/>
                </a:lnTo>
                <a:lnTo>
                  <a:pt x="1933" y="2024"/>
                </a:lnTo>
                <a:lnTo>
                  <a:pt x="1933" y="2024"/>
                </a:lnTo>
                <a:lnTo>
                  <a:pt x="1931" y="2024"/>
                </a:lnTo>
                <a:lnTo>
                  <a:pt x="1931" y="2024"/>
                </a:lnTo>
                <a:lnTo>
                  <a:pt x="1930" y="2024"/>
                </a:lnTo>
                <a:lnTo>
                  <a:pt x="1930" y="2025"/>
                </a:lnTo>
                <a:lnTo>
                  <a:pt x="1929" y="2025"/>
                </a:lnTo>
                <a:lnTo>
                  <a:pt x="1927" y="2025"/>
                </a:lnTo>
                <a:lnTo>
                  <a:pt x="1926" y="2025"/>
                </a:lnTo>
                <a:lnTo>
                  <a:pt x="1926" y="2024"/>
                </a:lnTo>
                <a:lnTo>
                  <a:pt x="1924" y="2024"/>
                </a:lnTo>
                <a:lnTo>
                  <a:pt x="1923" y="2024"/>
                </a:lnTo>
                <a:lnTo>
                  <a:pt x="1923" y="2024"/>
                </a:lnTo>
                <a:lnTo>
                  <a:pt x="1924" y="2024"/>
                </a:lnTo>
                <a:lnTo>
                  <a:pt x="1924" y="2023"/>
                </a:lnTo>
                <a:lnTo>
                  <a:pt x="1926" y="2023"/>
                </a:lnTo>
                <a:lnTo>
                  <a:pt x="1926" y="2024"/>
                </a:lnTo>
                <a:lnTo>
                  <a:pt x="1927" y="2024"/>
                </a:lnTo>
                <a:lnTo>
                  <a:pt x="1927" y="2023"/>
                </a:lnTo>
                <a:lnTo>
                  <a:pt x="1926" y="2023"/>
                </a:lnTo>
                <a:lnTo>
                  <a:pt x="1926" y="2021"/>
                </a:lnTo>
                <a:lnTo>
                  <a:pt x="1924" y="2021"/>
                </a:lnTo>
                <a:lnTo>
                  <a:pt x="1924" y="2023"/>
                </a:lnTo>
                <a:lnTo>
                  <a:pt x="1923" y="2023"/>
                </a:lnTo>
                <a:lnTo>
                  <a:pt x="1921" y="2023"/>
                </a:lnTo>
                <a:lnTo>
                  <a:pt x="1920" y="2023"/>
                </a:lnTo>
                <a:lnTo>
                  <a:pt x="1918" y="2023"/>
                </a:lnTo>
                <a:lnTo>
                  <a:pt x="1918" y="2021"/>
                </a:lnTo>
                <a:lnTo>
                  <a:pt x="1918" y="2020"/>
                </a:lnTo>
                <a:lnTo>
                  <a:pt x="1920" y="2020"/>
                </a:lnTo>
                <a:lnTo>
                  <a:pt x="1920" y="2018"/>
                </a:lnTo>
                <a:lnTo>
                  <a:pt x="1918" y="2018"/>
                </a:lnTo>
                <a:lnTo>
                  <a:pt x="1918" y="2017"/>
                </a:lnTo>
                <a:lnTo>
                  <a:pt x="1918" y="2015"/>
                </a:lnTo>
                <a:lnTo>
                  <a:pt x="1917" y="2015"/>
                </a:lnTo>
                <a:lnTo>
                  <a:pt x="1916" y="2015"/>
                </a:lnTo>
                <a:lnTo>
                  <a:pt x="1916" y="2014"/>
                </a:lnTo>
                <a:lnTo>
                  <a:pt x="1914" y="2014"/>
                </a:lnTo>
                <a:lnTo>
                  <a:pt x="1913" y="2014"/>
                </a:lnTo>
                <a:lnTo>
                  <a:pt x="1913" y="2015"/>
                </a:lnTo>
                <a:lnTo>
                  <a:pt x="1911" y="2017"/>
                </a:lnTo>
                <a:lnTo>
                  <a:pt x="1911" y="2018"/>
                </a:lnTo>
                <a:lnTo>
                  <a:pt x="1911" y="2020"/>
                </a:lnTo>
                <a:lnTo>
                  <a:pt x="1913" y="2020"/>
                </a:lnTo>
                <a:lnTo>
                  <a:pt x="1914" y="2020"/>
                </a:lnTo>
                <a:lnTo>
                  <a:pt x="1914" y="2018"/>
                </a:lnTo>
                <a:lnTo>
                  <a:pt x="1914" y="2017"/>
                </a:lnTo>
                <a:lnTo>
                  <a:pt x="1916" y="2017"/>
                </a:lnTo>
                <a:lnTo>
                  <a:pt x="1917" y="2017"/>
                </a:lnTo>
                <a:lnTo>
                  <a:pt x="1917" y="2018"/>
                </a:lnTo>
                <a:lnTo>
                  <a:pt x="1917" y="2020"/>
                </a:lnTo>
                <a:lnTo>
                  <a:pt x="1917" y="2021"/>
                </a:lnTo>
                <a:lnTo>
                  <a:pt x="1916" y="2021"/>
                </a:lnTo>
                <a:lnTo>
                  <a:pt x="1916" y="2023"/>
                </a:lnTo>
                <a:lnTo>
                  <a:pt x="1916" y="2024"/>
                </a:lnTo>
                <a:lnTo>
                  <a:pt x="1917" y="2024"/>
                </a:lnTo>
                <a:lnTo>
                  <a:pt x="1917" y="2024"/>
                </a:lnTo>
                <a:lnTo>
                  <a:pt x="1918" y="2024"/>
                </a:lnTo>
                <a:lnTo>
                  <a:pt x="1918" y="2025"/>
                </a:lnTo>
                <a:lnTo>
                  <a:pt x="1920" y="2025"/>
                </a:lnTo>
                <a:lnTo>
                  <a:pt x="1920" y="2027"/>
                </a:lnTo>
                <a:lnTo>
                  <a:pt x="1921" y="2027"/>
                </a:lnTo>
                <a:lnTo>
                  <a:pt x="1921" y="2028"/>
                </a:lnTo>
                <a:lnTo>
                  <a:pt x="1923" y="2028"/>
                </a:lnTo>
                <a:lnTo>
                  <a:pt x="1924" y="2028"/>
                </a:lnTo>
                <a:lnTo>
                  <a:pt x="1924" y="2030"/>
                </a:lnTo>
                <a:lnTo>
                  <a:pt x="1926" y="2030"/>
                </a:lnTo>
                <a:lnTo>
                  <a:pt x="1927" y="2030"/>
                </a:lnTo>
                <a:lnTo>
                  <a:pt x="1929" y="2030"/>
                </a:lnTo>
                <a:lnTo>
                  <a:pt x="1929" y="2031"/>
                </a:lnTo>
                <a:lnTo>
                  <a:pt x="1930" y="2031"/>
                </a:lnTo>
                <a:lnTo>
                  <a:pt x="1930" y="2033"/>
                </a:lnTo>
                <a:lnTo>
                  <a:pt x="1931" y="2033"/>
                </a:lnTo>
                <a:lnTo>
                  <a:pt x="1931" y="2034"/>
                </a:lnTo>
                <a:lnTo>
                  <a:pt x="1933" y="2034"/>
                </a:lnTo>
                <a:lnTo>
                  <a:pt x="1934" y="2034"/>
                </a:lnTo>
                <a:lnTo>
                  <a:pt x="1934" y="2036"/>
                </a:lnTo>
                <a:lnTo>
                  <a:pt x="1936" y="2036"/>
                </a:lnTo>
                <a:lnTo>
                  <a:pt x="1936" y="2037"/>
                </a:lnTo>
                <a:lnTo>
                  <a:pt x="1934" y="2037"/>
                </a:lnTo>
                <a:lnTo>
                  <a:pt x="1934" y="2039"/>
                </a:lnTo>
                <a:lnTo>
                  <a:pt x="1934" y="2040"/>
                </a:lnTo>
                <a:lnTo>
                  <a:pt x="1936" y="2040"/>
                </a:lnTo>
                <a:lnTo>
                  <a:pt x="1936" y="2041"/>
                </a:lnTo>
                <a:lnTo>
                  <a:pt x="1937" y="2041"/>
                </a:lnTo>
                <a:lnTo>
                  <a:pt x="1939" y="2041"/>
                </a:lnTo>
                <a:lnTo>
                  <a:pt x="1939" y="2043"/>
                </a:lnTo>
                <a:lnTo>
                  <a:pt x="1940" y="2043"/>
                </a:lnTo>
                <a:lnTo>
                  <a:pt x="1940" y="2044"/>
                </a:lnTo>
                <a:lnTo>
                  <a:pt x="1942" y="2044"/>
                </a:lnTo>
                <a:lnTo>
                  <a:pt x="1942" y="2046"/>
                </a:lnTo>
                <a:lnTo>
                  <a:pt x="1942" y="2047"/>
                </a:lnTo>
                <a:lnTo>
                  <a:pt x="1943" y="2047"/>
                </a:lnTo>
                <a:lnTo>
                  <a:pt x="1943" y="2049"/>
                </a:lnTo>
                <a:lnTo>
                  <a:pt x="1943" y="2050"/>
                </a:lnTo>
                <a:lnTo>
                  <a:pt x="1943" y="2052"/>
                </a:lnTo>
                <a:lnTo>
                  <a:pt x="1943" y="2053"/>
                </a:lnTo>
                <a:lnTo>
                  <a:pt x="1942" y="2053"/>
                </a:lnTo>
                <a:lnTo>
                  <a:pt x="1942" y="2054"/>
                </a:lnTo>
                <a:lnTo>
                  <a:pt x="1942" y="2056"/>
                </a:lnTo>
                <a:lnTo>
                  <a:pt x="1940" y="2056"/>
                </a:lnTo>
                <a:lnTo>
                  <a:pt x="1940" y="2057"/>
                </a:lnTo>
                <a:lnTo>
                  <a:pt x="1940" y="2059"/>
                </a:lnTo>
                <a:lnTo>
                  <a:pt x="1939" y="2059"/>
                </a:lnTo>
                <a:lnTo>
                  <a:pt x="1939" y="2059"/>
                </a:lnTo>
                <a:lnTo>
                  <a:pt x="1937" y="2059"/>
                </a:lnTo>
                <a:lnTo>
                  <a:pt x="1937" y="2060"/>
                </a:lnTo>
                <a:lnTo>
                  <a:pt x="1936" y="2060"/>
                </a:lnTo>
                <a:lnTo>
                  <a:pt x="1936" y="2062"/>
                </a:lnTo>
                <a:lnTo>
                  <a:pt x="1936" y="2063"/>
                </a:lnTo>
                <a:lnTo>
                  <a:pt x="1934" y="2063"/>
                </a:lnTo>
                <a:lnTo>
                  <a:pt x="1934" y="2065"/>
                </a:lnTo>
                <a:lnTo>
                  <a:pt x="1934" y="2066"/>
                </a:lnTo>
                <a:lnTo>
                  <a:pt x="1934" y="2067"/>
                </a:lnTo>
                <a:lnTo>
                  <a:pt x="1934" y="2069"/>
                </a:lnTo>
                <a:lnTo>
                  <a:pt x="1934" y="2070"/>
                </a:lnTo>
                <a:lnTo>
                  <a:pt x="1933" y="2070"/>
                </a:lnTo>
                <a:lnTo>
                  <a:pt x="1933" y="2072"/>
                </a:lnTo>
                <a:lnTo>
                  <a:pt x="1931" y="2072"/>
                </a:lnTo>
                <a:lnTo>
                  <a:pt x="1931" y="2073"/>
                </a:lnTo>
                <a:lnTo>
                  <a:pt x="1930" y="2073"/>
                </a:lnTo>
                <a:lnTo>
                  <a:pt x="1929" y="2073"/>
                </a:lnTo>
                <a:lnTo>
                  <a:pt x="1927" y="2073"/>
                </a:lnTo>
                <a:lnTo>
                  <a:pt x="1927" y="2075"/>
                </a:lnTo>
                <a:lnTo>
                  <a:pt x="1926" y="2075"/>
                </a:lnTo>
                <a:lnTo>
                  <a:pt x="1924" y="2075"/>
                </a:lnTo>
                <a:lnTo>
                  <a:pt x="1924" y="2076"/>
                </a:lnTo>
                <a:lnTo>
                  <a:pt x="1926" y="2076"/>
                </a:lnTo>
                <a:lnTo>
                  <a:pt x="1926" y="2078"/>
                </a:lnTo>
                <a:lnTo>
                  <a:pt x="1924" y="2078"/>
                </a:lnTo>
                <a:lnTo>
                  <a:pt x="1923" y="2076"/>
                </a:lnTo>
                <a:lnTo>
                  <a:pt x="1923" y="2078"/>
                </a:lnTo>
                <a:lnTo>
                  <a:pt x="1921" y="2078"/>
                </a:lnTo>
                <a:lnTo>
                  <a:pt x="1920" y="2078"/>
                </a:lnTo>
                <a:lnTo>
                  <a:pt x="1920" y="2076"/>
                </a:lnTo>
                <a:lnTo>
                  <a:pt x="1918" y="2076"/>
                </a:lnTo>
                <a:lnTo>
                  <a:pt x="1917" y="2076"/>
                </a:lnTo>
                <a:lnTo>
                  <a:pt x="1917" y="2078"/>
                </a:lnTo>
                <a:lnTo>
                  <a:pt x="1916" y="2078"/>
                </a:lnTo>
                <a:lnTo>
                  <a:pt x="1914" y="2078"/>
                </a:lnTo>
                <a:lnTo>
                  <a:pt x="1914" y="2076"/>
                </a:lnTo>
                <a:lnTo>
                  <a:pt x="1913" y="2076"/>
                </a:lnTo>
                <a:lnTo>
                  <a:pt x="1911" y="2076"/>
                </a:lnTo>
                <a:lnTo>
                  <a:pt x="1911" y="2076"/>
                </a:lnTo>
                <a:lnTo>
                  <a:pt x="1910" y="2076"/>
                </a:lnTo>
                <a:lnTo>
                  <a:pt x="1908" y="2076"/>
                </a:lnTo>
                <a:lnTo>
                  <a:pt x="1908" y="2078"/>
                </a:lnTo>
                <a:lnTo>
                  <a:pt x="1907" y="2078"/>
                </a:lnTo>
                <a:lnTo>
                  <a:pt x="1905" y="2078"/>
                </a:lnTo>
                <a:lnTo>
                  <a:pt x="1904" y="2078"/>
                </a:lnTo>
                <a:lnTo>
                  <a:pt x="1904" y="2079"/>
                </a:lnTo>
                <a:lnTo>
                  <a:pt x="1903" y="2079"/>
                </a:lnTo>
                <a:lnTo>
                  <a:pt x="1901" y="2079"/>
                </a:lnTo>
                <a:lnTo>
                  <a:pt x="1901" y="2080"/>
                </a:lnTo>
                <a:lnTo>
                  <a:pt x="1900" y="2080"/>
                </a:lnTo>
                <a:lnTo>
                  <a:pt x="1900" y="2082"/>
                </a:lnTo>
                <a:lnTo>
                  <a:pt x="1898" y="2082"/>
                </a:lnTo>
                <a:lnTo>
                  <a:pt x="1897" y="2082"/>
                </a:lnTo>
                <a:lnTo>
                  <a:pt x="1897" y="2083"/>
                </a:lnTo>
                <a:lnTo>
                  <a:pt x="1895" y="2083"/>
                </a:lnTo>
                <a:lnTo>
                  <a:pt x="1895" y="2085"/>
                </a:lnTo>
                <a:lnTo>
                  <a:pt x="1897" y="2085"/>
                </a:lnTo>
                <a:lnTo>
                  <a:pt x="1898" y="2085"/>
                </a:lnTo>
                <a:lnTo>
                  <a:pt x="1900" y="2086"/>
                </a:lnTo>
                <a:lnTo>
                  <a:pt x="1901" y="2086"/>
                </a:lnTo>
                <a:lnTo>
                  <a:pt x="1903" y="2086"/>
                </a:lnTo>
                <a:lnTo>
                  <a:pt x="1904" y="2086"/>
                </a:lnTo>
                <a:lnTo>
                  <a:pt x="1904" y="2085"/>
                </a:lnTo>
                <a:lnTo>
                  <a:pt x="1905" y="2085"/>
                </a:lnTo>
                <a:lnTo>
                  <a:pt x="1905" y="2083"/>
                </a:lnTo>
                <a:lnTo>
                  <a:pt x="1907" y="2083"/>
                </a:lnTo>
                <a:lnTo>
                  <a:pt x="1908" y="2083"/>
                </a:lnTo>
                <a:lnTo>
                  <a:pt x="1910" y="2083"/>
                </a:lnTo>
                <a:lnTo>
                  <a:pt x="1911" y="2083"/>
                </a:lnTo>
                <a:lnTo>
                  <a:pt x="1911" y="2085"/>
                </a:lnTo>
                <a:lnTo>
                  <a:pt x="1911" y="2085"/>
                </a:lnTo>
                <a:lnTo>
                  <a:pt x="1911" y="2086"/>
                </a:lnTo>
                <a:lnTo>
                  <a:pt x="1911" y="2088"/>
                </a:lnTo>
                <a:lnTo>
                  <a:pt x="1911" y="2089"/>
                </a:lnTo>
                <a:lnTo>
                  <a:pt x="1911" y="2091"/>
                </a:lnTo>
                <a:lnTo>
                  <a:pt x="1911" y="2092"/>
                </a:lnTo>
                <a:lnTo>
                  <a:pt x="1911" y="2092"/>
                </a:lnTo>
                <a:lnTo>
                  <a:pt x="1911" y="2094"/>
                </a:lnTo>
                <a:lnTo>
                  <a:pt x="1911" y="2094"/>
                </a:lnTo>
                <a:lnTo>
                  <a:pt x="1911" y="2095"/>
                </a:lnTo>
                <a:lnTo>
                  <a:pt x="1911" y="2096"/>
                </a:lnTo>
                <a:lnTo>
                  <a:pt x="1910" y="2096"/>
                </a:lnTo>
                <a:lnTo>
                  <a:pt x="1910" y="2098"/>
                </a:lnTo>
                <a:lnTo>
                  <a:pt x="1910" y="2099"/>
                </a:lnTo>
                <a:lnTo>
                  <a:pt x="1910" y="2101"/>
                </a:lnTo>
                <a:lnTo>
                  <a:pt x="1908" y="2101"/>
                </a:lnTo>
                <a:lnTo>
                  <a:pt x="1908" y="2102"/>
                </a:lnTo>
                <a:lnTo>
                  <a:pt x="1908" y="2104"/>
                </a:lnTo>
                <a:lnTo>
                  <a:pt x="1907" y="2104"/>
                </a:lnTo>
                <a:lnTo>
                  <a:pt x="1905" y="2104"/>
                </a:lnTo>
                <a:lnTo>
                  <a:pt x="1905" y="2105"/>
                </a:lnTo>
                <a:lnTo>
                  <a:pt x="1904" y="2105"/>
                </a:lnTo>
                <a:lnTo>
                  <a:pt x="1903" y="2105"/>
                </a:lnTo>
                <a:lnTo>
                  <a:pt x="1901" y="2107"/>
                </a:lnTo>
                <a:lnTo>
                  <a:pt x="1901" y="2108"/>
                </a:lnTo>
                <a:lnTo>
                  <a:pt x="1901" y="2109"/>
                </a:lnTo>
                <a:lnTo>
                  <a:pt x="1900" y="2109"/>
                </a:lnTo>
                <a:lnTo>
                  <a:pt x="1898" y="2109"/>
                </a:lnTo>
                <a:lnTo>
                  <a:pt x="1898" y="2111"/>
                </a:lnTo>
                <a:lnTo>
                  <a:pt x="1897" y="2111"/>
                </a:lnTo>
                <a:lnTo>
                  <a:pt x="1897" y="2112"/>
                </a:lnTo>
                <a:lnTo>
                  <a:pt x="1895" y="2112"/>
                </a:lnTo>
                <a:lnTo>
                  <a:pt x="1894" y="2112"/>
                </a:lnTo>
                <a:lnTo>
                  <a:pt x="1892" y="2112"/>
                </a:lnTo>
                <a:lnTo>
                  <a:pt x="1892" y="2111"/>
                </a:lnTo>
                <a:lnTo>
                  <a:pt x="1891" y="2111"/>
                </a:lnTo>
                <a:lnTo>
                  <a:pt x="1891" y="2109"/>
                </a:lnTo>
                <a:lnTo>
                  <a:pt x="1891" y="2108"/>
                </a:lnTo>
                <a:lnTo>
                  <a:pt x="1891" y="2107"/>
                </a:lnTo>
                <a:lnTo>
                  <a:pt x="1889" y="2107"/>
                </a:lnTo>
                <a:lnTo>
                  <a:pt x="1888" y="2107"/>
                </a:lnTo>
                <a:lnTo>
                  <a:pt x="1888" y="2108"/>
                </a:lnTo>
                <a:lnTo>
                  <a:pt x="1888" y="2109"/>
                </a:lnTo>
                <a:lnTo>
                  <a:pt x="1889" y="2109"/>
                </a:lnTo>
                <a:lnTo>
                  <a:pt x="1889" y="2111"/>
                </a:lnTo>
                <a:lnTo>
                  <a:pt x="1889" y="2112"/>
                </a:lnTo>
                <a:lnTo>
                  <a:pt x="1888" y="2112"/>
                </a:lnTo>
                <a:lnTo>
                  <a:pt x="1888" y="2114"/>
                </a:lnTo>
                <a:lnTo>
                  <a:pt x="1887" y="2114"/>
                </a:lnTo>
                <a:lnTo>
                  <a:pt x="1885" y="2114"/>
                </a:lnTo>
                <a:lnTo>
                  <a:pt x="1885" y="2112"/>
                </a:lnTo>
                <a:lnTo>
                  <a:pt x="1884" y="2112"/>
                </a:lnTo>
                <a:lnTo>
                  <a:pt x="1882" y="2112"/>
                </a:lnTo>
                <a:lnTo>
                  <a:pt x="1881" y="2112"/>
                </a:lnTo>
                <a:lnTo>
                  <a:pt x="1879" y="2112"/>
                </a:lnTo>
                <a:lnTo>
                  <a:pt x="1878" y="2112"/>
                </a:lnTo>
                <a:lnTo>
                  <a:pt x="1878" y="2111"/>
                </a:lnTo>
                <a:lnTo>
                  <a:pt x="1879" y="2111"/>
                </a:lnTo>
                <a:lnTo>
                  <a:pt x="1879" y="2109"/>
                </a:lnTo>
                <a:lnTo>
                  <a:pt x="1881" y="2109"/>
                </a:lnTo>
                <a:lnTo>
                  <a:pt x="1881" y="2108"/>
                </a:lnTo>
                <a:lnTo>
                  <a:pt x="1882" y="2108"/>
                </a:lnTo>
                <a:lnTo>
                  <a:pt x="1882" y="2107"/>
                </a:lnTo>
                <a:lnTo>
                  <a:pt x="1882" y="2105"/>
                </a:lnTo>
                <a:lnTo>
                  <a:pt x="1882" y="2104"/>
                </a:lnTo>
                <a:lnTo>
                  <a:pt x="1884" y="2104"/>
                </a:lnTo>
                <a:lnTo>
                  <a:pt x="1884" y="2102"/>
                </a:lnTo>
                <a:lnTo>
                  <a:pt x="1882" y="2102"/>
                </a:lnTo>
                <a:lnTo>
                  <a:pt x="1882" y="2101"/>
                </a:lnTo>
                <a:lnTo>
                  <a:pt x="1884" y="2101"/>
                </a:lnTo>
                <a:lnTo>
                  <a:pt x="1884" y="2099"/>
                </a:lnTo>
                <a:lnTo>
                  <a:pt x="1885" y="2099"/>
                </a:lnTo>
                <a:lnTo>
                  <a:pt x="1885" y="2098"/>
                </a:lnTo>
                <a:lnTo>
                  <a:pt x="1884" y="2098"/>
                </a:lnTo>
                <a:lnTo>
                  <a:pt x="1882" y="2098"/>
                </a:lnTo>
                <a:lnTo>
                  <a:pt x="1882" y="2096"/>
                </a:lnTo>
                <a:lnTo>
                  <a:pt x="1881" y="2096"/>
                </a:lnTo>
                <a:lnTo>
                  <a:pt x="1881" y="2095"/>
                </a:lnTo>
                <a:lnTo>
                  <a:pt x="1879" y="2094"/>
                </a:lnTo>
                <a:lnTo>
                  <a:pt x="1881" y="2094"/>
                </a:lnTo>
                <a:lnTo>
                  <a:pt x="1881" y="2094"/>
                </a:lnTo>
                <a:lnTo>
                  <a:pt x="1879" y="2094"/>
                </a:lnTo>
                <a:lnTo>
                  <a:pt x="1879" y="2092"/>
                </a:lnTo>
                <a:lnTo>
                  <a:pt x="1878" y="2092"/>
                </a:lnTo>
                <a:lnTo>
                  <a:pt x="1878" y="2094"/>
                </a:lnTo>
                <a:lnTo>
                  <a:pt x="1876" y="2094"/>
                </a:lnTo>
                <a:lnTo>
                  <a:pt x="1876" y="2094"/>
                </a:lnTo>
                <a:lnTo>
                  <a:pt x="1878" y="2095"/>
                </a:lnTo>
                <a:lnTo>
                  <a:pt x="1878" y="2096"/>
                </a:lnTo>
                <a:lnTo>
                  <a:pt x="1878" y="2098"/>
                </a:lnTo>
                <a:lnTo>
                  <a:pt x="1878" y="2099"/>
                </a:lnTo>
                <a:lnTo>
                  <a:pt x="1879" y="2099"/>
                </a:lnTo>
                <a:lnTo>
                  <a:pt x="1879" y="2101"/>
                </a:lnTo>
                <a:lnTo>
                  <a:pt x="1879" y="2102"/>
                </a:lnTo>
                <a:lnTo>
                  <a:pt x="1878" y="2102"/>
                </a:lnTo>
                <a:lnTo>
                  <a:pt x="1878" y="2104"/>
                </a:lnTo>
                <a:lnTo>
                  <a:pt x="1878" y="2105"/>
                </a:lnTo>
                <a:lnTo>
                  <a:pt x="1876" y="2105"/>
                </a:lnTo>
                <a:lnTo>
                  <a:pt x="1876" y="2107"/>
                </a:lnTo>
                <a:lnTo>
                  <a:pt x="1876" y="2108"/>
                </a:lnTo>
                <a:lnTo>
                  <a:pt x="1876" y="2109"/>
                </a:lnTo>
                <a:lnTo>
                  <a:pt x="1876" y="2111"/>
                </a:lnTo>
                <a:lnTo>
                  <a:pt x="1876" y="2111"/>
                </a:lnTo>
                <a:lnTo>
                  <a:pt x="1876" y="2112"/>
                </a:lnTo>
                <a:lnTo>
                  <a:pt x="1875" y="2112"/>
                </a:lnTo>
                <a:lnTo>
                  <a:pt x="1874" y="2112"/>
                </a:lnTo>
                <a:lnTo>
                  <a:pt x="1874" y="2114"/>
                </a:lnTo>
                <a:lnTo>
                  <a:pt x="1872" y="2114"/>
                </a:lnTo>
                <a:lnTo>
                  <a:pt x="1872" y="2112"/>
                </a:lnTo>
                <a:lnTo>
                  <a:pt x="1871" y="2112"/>
                </a:lnTo>
                <a:lnTo>
                  <a:pt x="1871" y="2111"/>
                </a:lnTo>
                <a:lnTo>
                  <a:pt x="1869" y="2111"/>
                </a:lnTo>
                <a:lnTo>
                  <a:pt x="1869" y="2109"/>
                </a:lnTo>
                <a:lnTo>
                  <a:pt x="1868" y="2109"/>
                </a:lnTo>
                <a:lnTo>
                  <a:pt x="1868" y="2108"/>
                </a:lnTo>
                <a:lnTo>
                  <a:pt x="1868" y="2107"/>
                </a:lnTo>
                <a:lnTo>
                  <a:pt x="1866" y="2107"/>
                </a:lnTo>
                <a:lnTo>
                  <a:pt x="1866" y="2108"/>
                </a:lnTo>
                <a:lnTo>
                  <a:pt x="1866" y="2109"/>
                </a:lnTo>
                <a:lnTo>
                  <a:pt x="1865" y="2109"/>
                </a:lnTo>
                <a:lnTo>
                  <a:pt x="1866" y="2111"/>
                </a:lnTo>
                <a:lnTo>
                  <a:pt x="1865" y="2111"/>
                </a:lnTo>
                <a:lnTo>
                  <a:pt x="1863" y="2111"/>
                </a:lnTo>
                <a:lnTo>
                  <a:pt x="1862" y="2111"/>
                </a:lnTo>
                <a:lnTo>
                  <a:pt x="1861" y="2111"/>
                </a:lnTo>
                <a:lnTo>
                  <a:pt x="1861" y="2112"/>
                </a:lnTo>
                <a:lnTo>
                  <a:pt x="1861" y="2114"/>
                </a:lnTo>
                <a:lnTo>
                  <a:pt x="1862" y="2114"/>
                </a:lnTo>
                <a:lnTo>
                  <a:pt x="1863" y="2114"/>
                </a:lnTo>
                <a:lnTo>
                  <a:pt x="1865" y="2114"/>
                </a:lnTo>
                <a:lnTo>
                  <a:pt x="1865" y="2112"/>
                </a:lnTo>
                <a:lnTo>
                  <a:pt x="1866" y="2112"/>
                </a:lnTo>
                <a:lnTo>
                  <a:pt x="1866" y="2114"/>
                </a:lnTo>
                <a:lnTo>
                  <a:pt x="1866" y="2115"/>
                </a:lnTo>
                <a:lnTo>
                  <a:pt x="1868" y="2115"/>
                </a:lnTo>
                <a:lnTo>
                  <a:pt x="1868" y="2117"/>
                </a:lnTo>
                <a:lnTo>
                  <a:pt x="1869" y="2115"/>
                </a:lnTo>
                <a:lnTo>
                  <a:pt x="1869" y="2117"/>
                </a:lnTo>
                <a:lnTo>
                  <a:pt x="1871" y="2117"/>
                </a:lnTo>
                <a:lnTo>
                  <a:pt x="1871" y="2118"/>
                </a:lnTo>
                <a:lnTo>
                  <a:pt x="1871" y="2120"/>
                </a:lnTo>
                <a:lnTo>
                  <a:pt x="1871" y="2121"/>
                </a:lnTo>
                <a:lnTo>
                  <a:pt x="1869" y="2121"/>
                </a:lnTo>
                <a:lnTo>
                  <a:pt x="1869" y="2122"/>
                </a:lnTo>
                <a:lnTo>
                  <a:pt x="1869" y="2124"/>
                </a:lnTo>
                <a:lnTo>
                  <a:pt x="1869" y="2125"/>
                </a:lnTo>
                <a:lnTo>
                  <a:pt x="1868" y="2125"/>
                </a:lnTo>
                <a:lnTo>
                  <a:pt x="1866" y="2124"/>
                </a:lnTo>
                <a:lnTo>
                  <a:pt x="1866" y="2125"/>
                </a:lnTo>
                <a:lnTo>
                  <a:pt x="1865" y="2125"/>
                </a:lnTo>
                <a:lnTo>
                  <a:pt x="1865" y="2124"/>
                </a:lnTo>
                <a:lnTo>
                  <a:pt x="1863" y="2124"/>
                </a:lnTo>
                <a:lnTo>
                  <a:pt x="1862" y="2124"/>
                </a:lnTo>
                <a:lnTo>
                  <a:pt x="1862" y="2125"/>
                </a:lnTo>
                <a:lnTo>
                  <a:pt x="1861" y="2125"/>
                </a:lnTo>
                <a:lnTo>
                  <a:pt x="1859" y="2125"/>
                </a:lnTo>
                <a:lnTo>
                  <a:pt x="1858" y="2125"/>
                </a:lnTo>
                <a:lnTo>
                  <a:pt x="1856" y="2125"/>
                </a:lnTo>
                <a:lnTo>
                  <a:pt x="1856" y="2127"/>
                </a:lnTo>
                <a:lnTo>
                  <a:pt x="1855" y="2127"/>
                </a:lnTo>
                <a:lnTo>
                  <a:pt x="1855" y="2128"/>
                </a:lnTo>
                <a:lnTo>
                  <a:pt x="1855" y="2128"/>
                </a:lnTo>
                <a:lnTo>
                  <a:pt x="1856" y="2128"/>
                </a:lnTo>
                <a:lnTo>
                  <a:pt x="1856" y="2130"/>
                </a:lnTo>
                <a:lnTo>
                  <a:pt x="1858" y="2130"/>
                </a:lnTo>
                <a:lnTo>
                  <a:pt x="1858" y="2131"/>
                </a:lnTo>
                <a:lnTo>
                  <a:pt x="1858" y="2133"/>
                </a:lnTo>
                <a:lnTo>
                  <a:pt x="1859" y="2133"/>
                </a:lnTo>
                <a:lnTo>
                  <a:pt x="1859" y="2134"/>
                </a:lnTo>
                <a:lnTo>
                  <a:pt x="1859" y="2136"/>
                </a:lnTo>
                <a:lnTo>
                  <a:pt x="1861" y="2136"/>
                </a:lnTo>
                <a:lnTo>
                  <a:pt x="1861" y="2137"/>
                </a:lnTo>
                <a:lnTo>
                  <a:pt x="1859" y="2137"/>
                </a:lnTo>
                <a:lnTo>
                  <a:pt x="1858" y="2137"/>
                </a:lnTo>
                <a:lnTo>
                  <a:pt x="1858" y="2138"/>
                </a:lnTo>
                <a:lnTo>
                  <a:pt x="1858" y="2140"/>
                </a:lnTo>
                <a:lnTo>
                  <a:pt x="1858" y="2141"/>
                </a:lnTo>
                <a:lnTo>
                  <a:pt x="1856" y="2141"/>
                </a:lnTo>
                <a:lnTo>
                  <a:pt x="1855" y="2141"/>
                </a:lnTo>
                <a:lnTo>
                  <a:pt x="1855" y="2143"/>
                </a:lnTo>
                <a:lnTo>
                  <a:pt x="1853" y="2143"/>
                </a:lnTo>
                <a:lnTo>
                  <a:pt x="1852" y="2143"/>
                </a:lnTo>
                <a:lnTo>
                  <a:pt x="1850" y="2143"/>
                </a:lnTo>
                <a:lnTo>
                  <a:pt x="1849" y="2143"/>
                </a:lnTo>
                <a:lnTo>
                  <a:pt x="1848" y="2143"/>
                </a:lnTo>
                <a:lnTo>
                  <a:pt x="1846" y="2143"/>
                </a:lnTo>
                <a:lnTo>
                  <a:pt x="1845" y="2143"/>
                </a:lnTo>
                <a:lnTo>
                  <a:pt x="1845" y="2144"/>
                </a:lnTo>
                <a:lnTo>
                  <a:pt x="1843" y="2144"/>
                </a:lnTo>
                <a:lnTo>
                  <a:pt x="1843" y="2146"/>
                </a:lnTo>
                <a:lnTo>
                  <a:pt x="1842" y="2147"/>
                </a:lnTo>
                <a:lnTo>
                  <a:pt x="1842" y="2149"/>
                </a:lnTo>
                <a:lnTo>
                  <a:pt x="1842" y="2149"/>
                </a:lnTo>
                <a:lnTo>
                  <a:pt x="1842" y="2147"/>
                </a:lnTo>
                <a:lnTo>
                  <a:pt x="1840" y="2147"/>
                </a:lnTo>
                <a:lnTo>
                  <a:pt x="1840" y="2149"/>
                </a:lnTo>
                <a:lnTo>
                  <a:pt x="1839" y="2149"/>
                </a:lnTo>
                <a:lnTo>
                  <a:pt x="1837" y="2149"/>
                </a:lnTo>
                <a:lnTo>
                  <a:pt x="1836" y="2149"/>
                </a:lnTo>
                <a:lnTo>
                  <a:pt x="1836" y="2147"/>
                </a:lnTo>
                <a:lnTo>
                  <a:pt x="1834" y="2147"/>
                </a:lnTo>
                <a:lnTo>
                  <a:pt x="1834" y="2149"/>
                </a:lnTo>
                <a:lnTo>
                  <a:pt x="1833" y="2149"/>
                </a:lnTo>
                <a:lnTo>
                  <a:pt x="1833" y="2150"/>
                </a:lnTo>
                <a:lnTo>
                  <a:pt x="1832" y="2150"/>
                </a:lnTo>
                <a:lnTo>
                  <a:pt x="1832" y="2151"/>
                </a:lnTo>
                <a:lnTo>
                  <a:pt x="1830" y="2151"/>
                </a:lnTo>
                <a:lnTo>
                  <a:pt x="1830" y="2150"/>
                </a:lnTo>
                <a:lnTo>
                  <a:pt x="1829" y="2150"/>
                </a:lnTo>
                <a:lnTo>
                  <a:pt x="1829" y="2149"/>
                </a:lnTo>
                <a:lnTo>
                  <a:pt x="1827" y="2149"/>
                </a:lnTo>
                <a:lnTo>
                  <a:pt x="1827" y="2150"/>
                </a:lnTo>
                <a:lnTo>
                  <a:pt x="1829" y="2150"/>
                </a:lnTo>
                <a:lnTo>
                  <a:pt x="1829" y="2151"/>
                </a:lnTo>
                <a:lnTo>
                  <a:pt x="1829" y="2153"/>
                </a:lnTo>
                <a:lnTo>
                  <a:pt x="1830" y="2153"/>
                </a:lnTo>
                <a:lnTo>
                  <a:pt x="1832" y="2153"/>
                </a:lnTo>
                <a:lnTo>
                  <a:pt x="1832" y="2154"/>
                </a:lnTo>
                <a:lnTo>
                  <a:pt x="1833" y="2154"/>
                </a:lnTo>
                <a:lnTo>
                  <a:pt x="1833" y="2153"/>
                </a:lnTo>
                <a:lnTo>
                  <a:pt x="1834" y="2154"/>
                </a:lnTo>
                <a:lnTo>
                  <a:pt x="1834" y="2153"/>
                </a:lnTo>
                <a:lnTo>
                  <a:pt x="1836" y="2153"/>
                </a:lnTo>
                <a:lnTo>
                  <a:pt x="1837" y="2153"/>
                </a:lnTo>
                <a:lnTo>
                  <a:pt x="1839" y="2153"/>
                </a:lnTo>
                <a:lnTo>
                  <a:pt x="1840" y="2153"/>
                </a:lnTo>
                <a:lnTo>
                  <a:pt x="1840" y="2154"/>
                </a:lnTo>
                <a:lnTo>
                  <a:pt x="1839" y="2154"/>
                </a:lnTo>
                <a:lnTo>
                  <a:pt x="1837" y="2156"/>
                </a:lnTo>
                <a:lnTo>
                  <a:pt x="1837" y="2157"/>
                </a:lnTo>
                <a:lnTo>
                  <a:pt x="1836" y="2157"/>
                </a:lnTo>
                <a:lnTo>
                  <a:pt x="1834" y="2157"/>
                </a:lnTo>
                <a:lnTo>
                  <a:pt x="1834" y="2159"/>
                </a:lnTo>
                <a:lnTo>
                  <a:pt x="1833" y="2159"/>
                </a:lnTo>
                <a:lnTo>
                  <a:pt x="1832" y="2159"/>
                </a:lnTo>
                <a:lnTo>
                  <a:pt x="1832" y="2160"/>
                </a:lnTo>
                <a:lnTo>
                  <a:pt x="1830" y="2160"/>
                </a:lnTo>
                <a:lnTo>
                  <a:pt x="1830" y="2162"/>
                </a:lnTo>
                <a:lnTo>
                  <a:pt x="1830" y="2163"/>
                </a:lnTo>
                <a:lnTo>
                  <a:pt x="1829" y="2163"/>
                </a:lnTo>
                <a:lnTo>
                  <a:pt x="1829" y="2163"/>
                </a:lnTo>
                <a:lnTo>
                  <a:pt x="1829" y="2164"/>
                </a:lnTo>
                <a:lnTo>
                  <a:pt x="1829" y="2166"/>
                </a:lnTo>
                <a:lnTo>
                  <a:pt x="1829" y="2167"/>
                </a:lnTo>
                <a:lnTo>
                  <a:pt x="1829" y="2169"/>
                </a:lnTo>
                <a:lnTo>
                  <a:pt x="1829" y="2170"/>
                </a:lnTo>
                <a:lnTo>
                  <a:pt x="1829" y="2172"/>
                </a:lnTo>
                <a:lnTo>
                  <a:pt x="1830" y="2172"/>
                </a:lnTo>
                <a:lnTo>
                  <a:pt x="1830" y="2173"/>
                </a:lnTo>
                <a:lnTo>
                  <a:pt x="1829" y="2173"/>
                </a:lnTo>
                <a:lnTo>
                  <a:pt x="1829" y="2175"/>
                </a:lnTo>
                <a:lnTo>
                  <a:pt x="1827" y="2175"/>
                </a:lnTo>
                <a:lnTo>
                  <a:pt x="1826" y="2175"/>
                </a:lnTo>
                <a:lnTo>
                  <a:pt x="1826" y="2176"/>
                </a:lnTo>
                <a:lnTo>
                  <a:pt x="1824" y="2176"/>
                </a:lnTo>
                <a:lnTo>
                  <a:pt x="1824" y="2177"/>
                </a:lnTo>
                <a:lnTo>
                  <a:pt x="1826" y="2177"/>
                </a:lnTo>
                <a:lnTo>
                  <a:pt x="1826" y="2179"/>
                </a:lnTo>
                <a:lnTo>
                  <a:pt x="1824" y="2179"/>
                </a:lnTo>
                <a:lnTo>
                  <a:pt x="1823" y="2179"/>
                </a:lnTo>
                <a:lnTo>
                  <a:pt x="1821" y="2179"/>
                </a:lnTo>
                <a:lnTo>
                  <a:pt x="1820" y="2179"/>
                </a:lnTo>
                <a:lnTo>
                  <a:pt x="1820" y="2180"/>
                </a:lnTo>
                <a:lnTo>
                  <a:pt x="1820" y="2182"/>
                </a:lnTo>
                <a:lnTo>
                  <a:pt x="1820" y="2183"/>
                </a:lnTo>
                <a:lnTo>
                  <a:pt x="1819" y="2183"/>
                </a:lnTo>
                <a:lnTo>
                  <a:pt x="1819" y="2185"/>
                </a:lnTo>
                <a:lnTo>
                  <a:pt x="1820" y="2185"/>
                </a:lnTo>
                <a:lnTo>
                  <a:pt x="1820" y="2186"/>
                </a:lnTo>
                <a:lnTo>
                  <a:pt x="1821" y="2186"/>
                </a:lnTo>
                <a:lnTo>
                  <a:pt x="1821" y="2185"/>
                </a:lnTo>
                <a:lnTo>
                  <a:pt x="1823" y="2185"/>
                </a:lnTo>
                <a:lnTo>
                  <a:pt x="1823" y="2186"/>
                </a:lnTo>
                <a:lnTo>
                  <a:pt x="1824" y="2186"/>
                </a:lnTo>
                <a:lnTo>
                  <a:pt x="1826" y="2186"/>
                </a:lnTo>
                <a:lnTo>
                  <a:pt x="1826" y="2188"/>
                </a:lnTo>
                <a:lnTo>
                  <a:pt x="1826" y="2189"/>
                </a:lnTo>
                <a:lnTo>
                  <a:pt x="1824" y="2189"/>
                </a:lnTo>
                <a:lnTo>
                  <a:pt x="1824" y="2191"/>
                </a:lnTo>
                <a:lnTo>
                  <a:pt x="1826" y="2191"/>
                </a:lnTo>
                <a:lnTo>
                  <a:pt x="1826" y="2192"/>
                </a:lnTo>
                <a:lnTo>
                  <a:pt x="1824" y="2192"/>
                </a:lnTo>
                <a:lnTo>
                  <a:pt x="1824" y="2193"/>
                </a:lnTo>
                <a:lnTo>
                  <a:pt x="1823" y="2193"/>
                </a:lnTo>
                <a:lnTo>
                  <a:pt x="1823" y="2195"/>
                </a:lnTo>
                <a:lnTo>
                  <a:pt x="1824" y="2195"/>
                </a:lnTo>
                <a:lnTo>
                  <a:pt x="1824" y="2196"/>
                </a:lnTo>
                <a:lnTo>
                  <a:pt x="1824" y="2198"/>
                </a:lnTo>
                <a:lnTo>
                  <a:pt x="1824" y="2198"/>
                </a:lnTo>
                <a:lnTo>
                  <a:pt x="1826" y="2198"/>
                </a:lnTo>
                <a:lnTo>
                  <a:pt x="1826" y="2199"/>
                </a:lnTo>
                <a:lnTo>
                  <a:pt x="1827" y="2199"/>
                </a:lnTo>
                <a:lnTo>
                  <a:pt x="1829" y="2199"/>
                </a:lnTo>
                <a:lnTo>
                  <a:pt x="1829" y="2198"/>
                </a:lnTo>
                <a:lnTo>
                  <a:pt x="1830" y="2198"/>
                </a:lnTo>
                <a:lnTo>
                  <a:pt x="1830" y="2198"/>
                </a:lnTo>
                <a:lnTo>
                  <a:pt x="1832" y="2198"/>
                </a:lnTo>
                <a:lnTo>
                  <a:pt x="1832" y="2196"/>
                </a:lnTo>
                <a:lnTo>
                  <a:pt x="1832" y="2195"/>
                </a:lnTo>
                <a:lnTo>
                  <a:pt x="1833" y="2195"/>
                </a:lnTo>
                <a:lnTo>
                  <a:pt x="1833" y="2193"/>
                </a:lnTo>
                <a:lnTo>
                  <a:pt x="1834" y="2193"/>
                </a:lnTo>
                <a:lnTo>
                  <a:pt x="1836" y="2193"/>
                </a:lnTo>
                <a:lnTo>
                  <a:pt x="1837" y="2193"/>
                </a:lnTo>
                <a:lnTo>
                  <a:pt x="1839" y="2193"/>
                </a:lnTo>
                <a:lnTo>
                  <a:pt x="1840" y="2193"/>
                </a:lnTo>
                <a:lnTo>
                  <a:pt x="1842" y="2193"/>
                </a:lnTo>
                <a:lnTo>
                  <a:pt x="1842" y="2193"/>
                </a:lnTo>
                <a:lnTo>
                  <a:pt x="1842" y="2195"/>
                </a:lnTo>
                <a:lnTo>
                  <a:pt x="1843" y="2195"/>
                </a:lnTo>
                <a:lnTo>
                  <a:pt x="1845" y="2195"/>
                </a:lnTo>
                <a:lnTo>
                  <a:pt x="1846" y="2195"/>
                </a:lnTo>
                <a:lnTo>
                  <a:pt x="1848" y="2195"/>
                </a:lnTo>
                <a:lnTo>
                  <a:pt x="1848" y="2196"/>
                </a:lnTo>
                <a:lnTo>
                  <a:pt x="1849" y="2196"/>
                </a:lnTo>
                <a:lnTo>
                  <a:pt x="1850" y="2195"/>
                </a:lnTo>
                <a:lnTo>
                  <a:pt x="1852" y="2195"/>
                </a:lnTo>
                <a:lnTo>
                  <a:pt x="1852" y="2193"/>
                </a:lnTo>
                <a:lnTo>
                  <a:pt x="1853" y="2193"/>
                </a:lnTo>
                <a:lnTo>
                  <a:pt x="1853" y="2195"/>
                </a:lnTo>
                <a:lnTo>
                  <a:pt x="1855" y="2195"/>
                </a:lnTo>
                <a:lnTo>
                  <a:pt x="1856" y="2195"/>
                </a:lnTo>
                <a:lnTo>
                  <a:pt x="1858" y="2195"/>
                </a:lnTo>
                <a:lnTo>
                  <a:pt x="1858" y="2193"/>
                </a:lnTo>
                <a:lnTo>
                  <a:pt x="1859" y="2193"/>
                </a:lnTo>
                <a:lnTo>
                  <a:pt x="1861" y="2193"/>
                </a:lnTo>
                <a:lnTo>
                  <a:pt x="1861" y="2195"/>
                </a:lnTo>
                <a:lnTo>
                  <a:pt x="1862" y="2195"/>
                </a:lnTo>
                <a:lnTo>
                  <a:pt x="1862" y="2196"/>
                </a:lnTo>
                <a:lnTo>
                  <a:pt x="1862" y="2198"/>
                </a:lnTo>
                <a:lnTo>
                  <a:pt x="1863" y="2198"/>
                </a:lnTo>
                <a:lnTo>
                  <a:pt x="1863" y="2198"/>
                </a:lnTo>
                <a:lnTo>
                  <a:pt x="1865" y="2199"/>
                </a:lnTo>
                <a:lnTo>
                  <a:pt x="1865" y="2201"/>
                </a:lnTo>
                <a:lnTo>
                  <a:pt x="1866" y="2201"/>
                </a:lnTo>
                <a:lnTo>
                  <a:pt x="1866" y="2202"/>
                </a:lnTo>
                <a:lnTo>
                  <a:pt x="1868" y="2202"/>
                </a:lnTo>
                <a:lnTo>
                  <a:pt x="1868" y="2204"/>
                </a:lnTo>
                <a:lnTo>
                  <a:pt x="1869" y="2204"/>
                </a:lnTo>
                <a:lnTo>
                  <a:pt x="1871" y="2204"/>
                </a:lnTo>
                <a:lnTo>
                  <a:pt x="1871" y="2205"/>
                </a:lnTo>
                <a:lnTo>
                  <a:pt x="1872" y="2205"/>
                </a:lnTo>
                <a:lnTo>
                  <a:pt x="1874" y="2205"/>
                </a:lnTo>
                <a:lnTo>
                  <a:pt x="1875" y="2205"/>
                </a:lnTo>
                <a:lnTo>
                  <a:pt x="1875" y="2204"/>
                </a:lnTo>
                <a:lnTo>
                  <a:pt x="1876" y="2204"/>
                </a:lnTo>
                <a:lnTo>
                  <a:pt x="1876" y="2204"/>
                </a:lnTo>
                <a:lnTo>
                  <a:pt x="1876" y="2205"/>
                </a:lnTo>
                <a:lnTo>
                  <a:pt x="1878" y="2205"/>
                </a:lnTo>
                <a:lnTo>
                  <a:pt x="1878" y="2206"/>
                </a:lnTo>
                <a:lnTo>
                  <a:pt x="1879" y="2206"/>
                </a:lnTo>
                <a:lnTo>
                  <a:pt x="1881" y="2206"/>
                </a:lnTo>
                <a:lnTo>
                  <a:pt x="1881" y="2208"/>
                </a:lnTo>
                <a:lnTo>
                  <a:pt x="1881" y="2209"/>
                </a:lnTo>
                <a:lnTo>
                  <a:pt x="1882" y="2209"/>
                </a:lnTo>
                <a:lnTo>
                  <a:pt x="1882" y="2211"/>
                </a:lnTo>
                <a:lnTo>
                  <a:pt x="1882" y="2212"/>
                </a:lnTo>
                <a:lnTo>
                  <a:pt x="1884" y="2212"/>
                </a:lnTo>
                <a:lnTo>
                  <a:pt x="1884" y="2214"/>
                </a:lnTo>
                <a:lnTo>
                  <a:pt x="1885" y="2214"/>
                </a:lnTo>
                <a:lnTo>
                  <a:pt x="1887" y="2214"/>
                </a:lnTo>
                <a:lnTo>
                  <a:pt x="1887" y="2215"/>
                </a:lnTo>
                <a:lnTo>
                  <a:pt x="1887" y="2217"/>
                </a:lnTo>
                <a:lnTo>
                  <a:pt x="1887" y="2218"/>
                </a:lnTo>
                <a:lnTo>
                  <a:pt x="1887" y="2219"/>
                </a:lnTo>
                <a:lnTo>
                  <a:pt x="1888" y="2219"/>
                </a:lnTo>
                <a:lnTo>
                  <a:pt x="1888" y="2221"/>
                </a:lnTo>
                <a:lnTo>
                  <a:pt x="1887" y="2221"/>
                </a:lnTo>
                <a:lnTo>
                  <a:pt x="1887" y="2222"/>
                </a:lnTo>
                <a:lnTo>
                  <a:pt x="1887" y="2224"/>
                </a:lnTo>
                <a:lnTo>
                  <a:pt x="1888" y="2225"/>
                </a:lnTo>
                <a:lnTo>
                  <a:pt x="1887" y="2225"/>
                </a:lnTo>
                <a:lnTo>
                  <a:pt x="1885" y="2225"/>
                </a:lnTo>
                <a:lnTo>
                  <a:pt x="1885" y="2227"/>
                </a:lnTo>
                <a:lnTo>
                  <a:pt x="1885" y="2228"/>
                </a:lnTo>
                <a:lnTo>
                  <a:pt x="1884" y="2228"/>
                </a:lnTo>
                <a:lnTo>
                  <a:pt x="1884" y="2230"/>
                </a:lnTo>
                <a:lnTo>
                  <a:pt x="1884" y="2231"/>
                </a:lnTo>
                <a:lnTo>
                  <a:pt x="1884" y="2233"/>
                </a:lnTo>
                <a:lnTo>
                  <a:pt x="1884" y="2233"/>
                </a:lnTo>
                <a:lnTo>
                  <a:pt x="1884" y="2234"/>
                </a:lnTo>
                <a:lnTo>
                  <a:pt x="1882" y="2234"/>
                </a:lnTo>
                <a:lnTo>
                  <a:pt x="1882" y="2235"/>
                </a:lnTo>
                <a:lnTo>
                  <a:pt x="1882" y="2237"/>
                </a:lnTo>
                <a:lnTo>
                  <a:pt x="1882" y="2238"/>
                </a:lnTo>
                <a:lnTo>
                  <a:pt x="1881" y="2238"/>
                </a:lnTo>
                <a:lnTo>
                  <a:pt x="1881" y="2240"/>
                </a:lnTo>
                <a:lnTo>
                  <a:pt x="1881" y="2241"/>
                </a:lnTo>
                <a:lnTo>
                  <a:pt x="1879" y="2241"/>
                </a:lnTo>
                <a:lnTo>
                  <a:pt x="1879" y="2243"/>
                </a:lnTo>
                <a:lnTo>
                  <a:pt x="1879" y="2244"/>
                </a:lnTo>
                <a:lnTo>
                  <a:pt x="1878" y="2244"/>
                </a:lnTo>
                <a:lnTo>
                  <a:pt x="1876" y="2244"/>
                </a:lnTo>
                <a:lnTo>
                  <a:pt x="1876" y="2244"/>
                </a:lnTo>
                <a:lnTo>
                  <a:pt x="1875" y="2244"/>
                </a:lnTo>
                <a:lnTo>
                  <a:pt x="1875" y="2246"/>
                </a:lnTo>
                <a:lnTo>
                  <a:pt x="1875" y="2247"/>
                </a:lnTo>
                <a:lnTo>
                  <a:pt x="1874" y="2247"/>
                </a:lnTo>
                <a:lnTo>
                  <a:pt x="1872" y="2247"/>
                </a:lnTo>
                <a:lnTo>
                  <a:pt x="1871" y="2247"/>
                </a:lnTo>
                <a:lnTo>
                  <a:pt x="1871" y="2248"/>
                </a:lnTo>
                <a:lnTo>
                  <a:pt x="1871" y="2250"/>
                </a:lnTo>
                <a:lnTo>
                  <a:pt x="1869" y="2250"/>
                </a:lnTo>
                <a:lnTo>
                  <a:pt x="1869" y="2251"/>
                </a:lnTo>
                <a:lnTo>
                  <a:pt x="1869" y="2253"/>
                </a:lnTo>
                <a:lnTo>
                  <a:pt x="1869" y="2254"/>
                </a:lnTo>
                <a:lnTo>
                  <a:pt x="1868" y="2254"/>
                </a:lnTo>
                <a:lnTo>
                  <a:pt x="1868" y="2256"/>
                </a:lnTo>
                <a:lnTo>
                  <a:pt x="1866" y="2256"/>
                </a:lnTo>
                <a:lnTo>
                  <a:pt x="1865" y="2256"/>
                </a:lnTo>
                <a:lnTo>
                  <a:pt x="1865" y="2257"/>
                </a:lnTo>
                <a:lnTo>
                  <a:pt x="1863" y="2257"/>
                </a:lnTo>
                <a:lnTo>
                  <a:pt x="1863" y="2259"/>
                </a:lnTo>
                <a:lnTo>
                  <a:pt x="1862" y="2259"/>
                </a:lnTo>
                <a:lnTo>
                  <a:pt x="1861" y="2259"/>
                </a:lnTo>
                <a:lnTo>
                  <a:pt x="1859" y="2259"/>
                </a:lnTo>
                <a:lnTo>
                  <a:pt x="1858" y="2259"/>
                </a:lnTo>
                <a:lnTo>
                  <a:pt x="1856" y="2259"/>
                </a:lnTo>
                <a:lnTo>
                  <a:pt x="1855" y="2259"/>
                </a:lnTo>
                <a:lnTo>
                  <a:pt x="1853" y="2259"/>
                </a:lnTo>
                <a:lnTo>
                  <a:pt x="1852" y="2259"/>
                </a:lnTo>
                <a:lnTo>
                  <a:pt x="1850" y="2259"/>
                </a:lnTo>
                <a:lnTo>
                  <a:pt x="1849" y="2259"/>
                </a:lnTo>
                <a:lnTo>
                  <a:pt x="1848" y="2259"/>
                </a:lnTo>
                <a:lnTo>
                  <a:pt x="1846" y="2259"/>
                </a:lnTo>
                <a:lnTo>
                  <a:pt x="1845" y="2259"/>
                </a:lnTo>
                <a:lnTo>
                  <a:pt x="1845" y="2260"/>
                </a:lnTo>
                <a:lnTo>
                  <a:pt x="1845" y="2261"/>
                </a:lnTo>
                <a:lnTo>
                  <a:pt x="1845" y="2263"/>
                </a:lnTo>
                <a:lnTo>
                  <a:pt x="1846" y="2263"/>
                </a:lnTo>
                <a:lnTo>
                  <a:pt x="1846" y="2264"/>
                </a:lnTo>
                <a:lnTo>
                  <a:pt x="1845" y="2264"/>
                </a:lnTo>
                <a:lnTo>
                  <a:pt x="1845" y="2266"/>
                </a:lnTo>
                <a:lnTo>
                  <a:pt x="1845" y="2267"/>
                </a:lnTo>
                <a:lnTo>
                  <a:pt x="1843" y="2267"/>
                </a:lnTo>
                <a:lnTo>
                  <a:pt x="1843" y="2267"/>
                </a:lnTo>
                <a:lnTo>
                  <a:pt x="1843" y="2269"/>
                </a:lnTo>
                <a:lnTo>
                  <a:pt x="1842" y="2269"/>
                </a:lnTo>
                <a:lnTo>
                  <a:pt x="1842" y="2269"/>
                </a:lnTo>
                <a:lnTo>
                  <a:pt x="1842" y="2270"/>
                </a:lnTo>
                <a:lnTo>
                  <a:pt x="1842" y="2270"/>
                </a:lnTo>
                <a:lnTo>
                  <a:pt x="1842" y="2272"/>
                </a:lnTo>
                <a:lnTo>
                  <a:pt x="1843" y="2272"/>
                </a:lnTo>
                <a:lnTo>
                  <a:pt x="1843" y="2273"/>
                </a:lnTo>
                <a:lnTo>
                  <a:pt x="1843" y="2274"/>
                </a:lnTo>
                <a:lnTo>
                  <a:pt x="1842" y="2274"/>
                </a:lnTo>
                <a:lnTo>
                  <a:pt x="1842" y="2274"/>
                </a:lnTo>
                <a:lnTo>
                  <a:pt x="1840" y="2274"/>
                </a:lnTo>
                <a:lnTo>
                  <a:pt x="1839" y="2274"/>
                </a:lnTo>
                <a:lnTo>
                  <a:pt x="1837" y="2274"/>
                </a:lnTo>
                <a:lnTo>
                  <a:pt x="1836" y="2274"/>
                </a:lnTo>
                <a:lnTo>
                  <a:pt x="1834" y="2274"/>
                </a:lnTo>
                <a:lnTo>
                  <a:pt x="1834" y="2276"/>
                </a:lnTo>
                <a:lnTo>
                  <a:pt x="1833" y="2276"/>
                </a:lnTo>
                <a:lnTo>
                  <a:pt x="1833" y="2277"/>
                </a:lnTo>
                <a:lnTo>
                  <a:pt x="1833" y="2279"/>
                </a:lnTo>
                <a:lnTo>
                  <a:pt x="1833" y="2280"/>
                </a:lnTo>
                <a:lnTo>
                  <a:pt x="1833" y="2282"/>
                </a:lnTo>
                <a:lnTo>
                  <a:pt x="1833" y="2283"/>
                </a:lnTo>
                <a:lnTo>
                  <a:pt x="1834" y="2283"/>
                </a:lnTo>
                <a:lnTo>
                  <a:pt x="1834" y="2285"/>
                </a:lnTo>
                <a:lnTo>
                  <a:pt x="1834" y="2286"/>
                </a:lnTo>
                <a:lnTo>
                  <a:pt x="1834" y="2288"/>
                </a:lnTo>
                <a:lnTo>
                  <a:pt x="1836" y="2288"/>
                </a:lnTo>
                <a:lnTo>
                  <a:pt x="1837" y="2288"/>
                </a:lnTo>
                <a:lnTo>
                  <a:pt x="1839" y="2288"/>
                </a:lnTo>
                <a:lnTo>
                  <a:pt x="1839" y="2289"/>
                </a:lnTo>
                <a:lnTo>
                  <a:pt x="1839" y="2290"/>
                </a:lnTo>
                <a:lnTo>
                  <a:pt x="1839" y="2292"/>
                </a:lnTo>
                <a:lnTo>
                  <a:pt x="1837" y="2292"/>
                </a:lnTo>
                <a:lnTo>
                  <a:pt x="1836" y="2292"/>
                </a:lnTo>
                <a:lnTo>
                  <a:pt x="1836" y="2293"/>
                </a:lnTo>
                <a:lnTo>
                  <a:pt x="1836" y="2295"/>
                </a:lnTo>
                <a:lnTo>
                  <a:pt x="1834" y="2295"/>
                </a:lnTo>
                <a:lnTo>
                  <a:pt x="1833" y="2295"/>
                </a:lnTo>
                <a:lnTo>
                  <a:pt x="1833" y="2293"/>
                </a:lnTo>
                <a:lnTo>
                  <a:pt x="1832" y="2293"/>
                </a:lnTo>
                <a:lnTo>
                  <a:pt x="1832" y="2295"/>
                </a:lnTo>
                <a:lnTo>
                  <a:pt x="1832" y="2296"/>
                </a:lnTo>
                <a:lnTo>
                  <a:pt x="1830" y="2296"/>
                </a:lnTo>
                <a:lnTo>
                  <a:pt x="1830" y="2295"/>
                </a:lnTo>
                <a:lnTo>
                  <a:pt x="1829" y="2295"/>
                </a:lnTo>
                <a:lnTo>
                  <a:pt x="1827" y="2295"/>
                </a:lnTo>
                <a:lnTo>
                  <a:pt x="1827" y="2293"/>
                </a:lnTo>
                <a:lnTo>
                  <a:pt x="1826" y="2293"/>
                </a:lnTo>
                <a:lnTo>
                  <a:pt x="1824" y="2293"/>
                </a:lnTo>
                <a:lnTo>
                  <a:pt x="1824" y="2295"/>
                </a:lnTo>
                <a:lnTo>
                  <a:pt x="1823" y="2295"/>
                </a:lnTo>
                <a:lnTo>
                  <a:pt x="1823" y="2296"/>
                </a:lnTo>
                <a:lnTo>
                  <a:pt x="1824" y="2296"/>
                </a:lnTo>
                <a:lnTo>
                  <a:pt x="1826" y="2296"/>
                </a:lnTo>
                <a:lnTo>
                  <a:pt x="1826" y="2298"/>
                </a:lnTo>
                <a:lnTo>
                  <a:pt x="1824" y="2298"/>
                </a:lnTo>
                <a:lnTo>
                  <a:pt x="1823" y="2298"/>
                </a:lnTo>
                <a:lnTo>
                  <a:pt x="1821" y="2298"/>
                </a:lnTo>
                <a:lnTo>
                  <a:pt x="1820" y="2298"/>
                </a:lnTo>
                <a:lnTo>
                  <a:pt x="1820" y="2299"/>
                </a:lnTo>
                <a:lnTo>
                  <a:pt x="1819" y="2299"/>
                </a:lnTo>
                <a:lnTo>
                  <a:pt x="1819" y="2301"/>
                </a:lnTo>
                <a:lnTo>
                  <a:pt x="1817" y="2301"/>
                </a:lnTo>
                <a:lnTo>
                  <a:pt x="1817" y="2302"/>
                </a:lnTo>
                <a:lnTo>
                  <a:pt x="1816" y="2302"/>
                </a:lnTo>
                <a:lnTo>
                  <a:pt x="1816" y="2302"/>
                </a:lnTo>
                <a:lnTo>
                  <a:pt x="1814" y="2302"/>
                </a:lnTo>
                <a:lnTo>
                  <a:pt x="1814" y="2303"/>
                </a:lnTo>
                <a:lnTo>
                  <a:pt x="1814" y="2305"/>
                </a:lnTo>
                <a:lnTo>
                  <a:pt x="1816" y="2305"/>
                </a:lnTo>
                <a:lnTo>
                  <a:pt x="1816" y="2306"/>
                </a:lnTo>
                <a:lnTo>
                  <a:pt x="1817" y="2306"/>
                </a:lnTo>
                <a:lnTo>
                  <a:pt x="1819" y="2306"/>
                </a:lnTo>
                <a:lnTo>
                  <a:pt x="1819" y="2305"/>
                </a:lnTo>
                <a:lnTo>
                  <a:pt x="1819" y="2303"/>
                </a:lnTo>
                <a:lnTo>
                  <a:pt x="1819" y="2302"/>
                </a:lnTo>
                <a:lnTo>
                  <a:pt x="1819" y="2302"/>
                </a:lnTo>
                <a:lnTo>
                  <a:pt x="1820" y="2302"/>
                </a:lnTo>
                <a:lnTo>
                  <a:pt x="1821" y="2302"/>
                </a:lnTo>
                <a:lnTo>
                  <a:pt x="1821" y="2302"/>
                </a:lnTo>
                <a:lnTo>
                  <a:pt x="1823" y="2302"/>
                </a:lnTo>
                <a:lnTo>
                  <a:pt x="1824" y="2302"/>
                </a:lnTo>
                <a:lnTo>
                  <a:pt x="1824" y="2301"/>
                </a:lnTo>
                <a:lnTo>
                  <a:pt x="1823" y="2301"/>
                </a:lnTo>
                <a:lnTo>
                  <a:pt x="1823" y="2299"/>
                </a:lnTo>
                <a:lnTo>
                  <a:pt x="1824" y="2299"/>
                </a:lnTo>
                <a:lnTo>
                  <a:pt x="1826" y="2299"/>
                </a:lnTo>
                <a:lnTo>
                  <a:pt x="1827" y="2299"/>
                </a:lnTo>
                <a:lnTo>
                  <a:pt x="1827" y="2301"/>
                </a:lnTo>
                <a:lnTo>
                  <a:pt x="1827" y="2302"/>
                </a:lnTo>
                <a:lnTo>
                  <a:pt x="1829" y="2302"/>
                </a:lnTo>
                <a:lnTo>
                  <a:pt x="1829" y="2302"/>
                </a:lnTo>
                <a:lnTo>
                  <a:pt x="1829" y="2303"/>
                </a:lnTo>
                <a:lnTo>
                  <a:pt x="1830" y="2303"/>
                </a:lnTo>
                <a:lnTo>
                  <a:pt x="1832" y="2303"/>
                </a:lnTo>
                <a:lnTo>
                  <a:pt x="1830" y="2305"/>
                </a:lnTo>
                <a:lnTo>
                  <a:pt x="1829" y="2305"/>
                </a:lnTo>
                <a:lnTo>
                  <a:pt x="1829" y="2306"/>
                </a:lnTo>
                <a:lnTo>
                  <a:pt x="1827" y="2306"/>
                </a:lnTo>
                <a:lnTo>
                  <a:pt x="1826" y="2306"/>
                </a:lnTo>
                <a:lnTo>
                  <a:pt x="1824" y="2306"/>
                </a:lnTo>
                <a:lnTo>
                  <a:pt x="1823" y="2306"/>
                </a:lnTo>
                <a:lnTo>
                  <a:pt x="1821" y="2308"/>
                </a:lnTo>
                <a:lnTo>
                  <a:pt x="1820" y="2308"/>
                </a:lnTo>
                <a:lnTo>
                  <a:pt x="1820" y="2309"/>
                </a:lnTo>
                <a:lnTo>
                  <a:pt x="1821" y="2309"/>
                </a:lnTo>
                <a:lnTo>
                  <a:pt x="1821" y="2308"/>
                </a:lnTo>
                <a:lnTo>
                  <a:pt x="1823" y="2308"/>
                </a:lnTo>
                <a:lnTo>
                  <a:pt x="1824" y="2308"/>
                </a:lnTo>
                <a:lnTo>
                  <a:pt x="1826" y="2308"/>
                </a:lnTo>
                <a:lnTo>
                  <a:pt x="1826" y="2309"/>
                </a:lnTo>
                <a:lnTo>
                  <a:pt x="1827" y="2309"/>
                </a:lnTo>
                <a:lnTo>
                  <a:pt x="1827" y="2311"/>
                </a:lnTo>
                <a:lnTo>
                  <a:pt x="1827" y="2312"/>
                </a:lnTo>
                <a:lnTo>
                  <a:pt x="1827" y="2314"/>
                </a:lnTo>
                <a:lnTo>
                  <a:pt x="1826" y="2314"/>
                </a:lnTo>
                <a:lnTo>
                  <a:pt x="1826" y="2315"/>
                </a:lnTo>
                <a:lnTo>
                  <a:pt x="1826" y="2316"/>
                </a:lnTo>
                <a:lnTo>
                  <a:pt x="1824" y="2316"/>
                </a:lnTo>
                <a:lnTo>
                  <a:pt x="1823" y="2316"/>
                </a:lnTo>
                <a:lnTo>
                  <a:pt x="1823" y="2318"/>
                </a:lnTo>
                <a:lnTo>
                  <a:pt x="1821" y="2318"/>
                </a:lnTo>
                <a:lnTo>
                  <a:pt x="1820" y="2318"/>
                </a:lnTo>
                <a:lnTo>
                  <a:pt x="1820" y="2316"/>
                </a:lnTo>
                <a:lnTo>
                  <a:pt x="1819" y="2316"/>
                </a:lnTo>
                <a:lnTo>
                  <a:pt x="1819" y="2315"/>
                </a:lnTo>
                <a:lnTo>
                  <a:pt x="1817" y="2315"/>
                </a:lnTo>
                <a:lnTo>
                  <a:pt x="1817" y="2316"/>
                </a:lnTo>
                <a:lnTo>
                  <a:pt x="1816" y="2316"/>
                </a:lnTo>
                <a:lnTo>
                  <a:pt x="1817" y="2318"/>
                </a:lnTo>
                <a:lnTo>
                  <a:pt x="1817" y="2319"/>
                </a:lnTo>
                <a:lnTo>
                  <a:pt x="1817" y="2321"/>
                </a:lnTo>
                <a:lnTo>
                  <a:pt x="1819" y="2321"/>
                </a:lnTo>
                <a:lnTo>
                  <a:pt x="1820" y="2321"/>
                </a:lnTo>
                <a:lnTo>
                  <a:pt x="1820" y="2322"/>
                </a:lnTo>
                <a:lnTo>
                  <a:pt x="1821" y="2322"/>
                </a:lnTo>
                <a:lnTo>
                  <a:pt x="1821" y="2324"/>
                </a:lnTo>
                <a:lnTo>
                  <a:pt x="1823" y="2324"/>
                </a:lnTo>
                <a:lnTo>
                  <a:pt x="1823" y="2325"/>
                </a:lnTo>
                <a:lnTo>
                  <a:pt x="1821" y="2325"/>
                </a:lnTo>
                <a:lnTo>
                  <a:pt x="1820" y="2325"/>
                </a:lnTo>
                <a:lnTo>
                  <a:pt x="1819" y="2325"/>
                </a:lnTo>
                <a:lnTo>
                  <a:pt x="1817" y="2325"/>
                </a:lnTo>
                <a:lnTo>
                  <a:pt x="1816" y="2325"/>
                </a:lnTo>
                <a:lnTo>
                  <a:pt x="1816" y="2324"/>
                </a:lnTo>
                <a:lnTo>
                  <a:pt x="1816" y="2322"/>
                </a:lnTo>
                <a:lnTo>
                  <a:pt x="1814" y="2322"/>
                </a:lnTo>
                <a:lnTo>
                  <a:pt x="1814" y="2321"/>
                </a:lnTo>
                <a:lnTo>
                  <a:pt x="1813" y="2321"/>
                </a:lnTo>
                <a:lnTo>
                  <a:pt x="1813" y="2322"/>
                </a:lnTo>
                <a:lnTo>
                  <a:pt x="1813" y="2324"/>
                </a:lnTo>
                <a:lnTo>
                  <a:pt x="1813" y="2325"/>
                </a:lnTo>
                <a:lnTo>
                  <a:pt x="1813" y="2327"/>
                </a:lnTo>
                <a:lnTo>
                  <a:pt x="1814" y="2327"/>
                </a:lnTo>
                <a:lnTo>
                  <a:pt x="1814" y="2328"/>
                </a:lnTo>
                <a:lnTo>
                  <a:pt x="1814" y="2329"/>
                </a:lnTo>
                <a:lnTo>
                  <a:pt x="1816" y="2329"/>
                </a:lnTo>
                <a:lnTo>
                  <a:pt x="1816" y="2331"/>
                </a:lnTo>
                <a:lnTo>
                  <a:pt x="1814" y="2331"/>
                </a:lnTo>
                <a:lnTo>
                  <a:pt x="1814" y="2332"/>
                </a:lnTo>
                <a:lnTo>
                  <a:pt x="1813" y="2332"/>
                </a:lnTo>
                <a:lnTo>
                  <a:pt x="1813" y="2331"/>
                </a:lnTo>
                <a:lnTo>
                  <a:pt x="1813" y="2329"/>
                </a:lnTo>
                <a:lnTo>
                  <a:pt x="1811" y="2329"/>
                </a:lnTo>
                <a:lnTo>
                  <a:pt x="1811" y="2328"/>
                </a:lnTo>
                <a:lnTo>
                  <a:pt x="1810" y="2328"/>
                </a:lnTo>
                <a:lnTo>
                  <a:pt x="1810" y="2327"/>
                </a:lnTo>
                <a:lnTo>
                  <a:pt x="1808" y="2327"/>
                </a:lnTo>
                <a:lnTo>
                  <a:pt x="1808" y="2325"/>
                </a:lnTo>
                <a:lnTo>
                  <a:pt x="1808" y="2325"/>
                </a:lnTo>
                <a:lnTo>
                  <a:pt x="1808" y="2324"/>
                </a:lnTo>
                <a:lnTo>
                  <a:pt x="1807" y="2324"/>
                </a:lnTo>
                <a:lnTo>
                  <a:pt x="1807" y="2322"/>
                </a:lnTo>
                <a:lnTo>
                  <a:pt x="1807" y="2321"/>
                </a:lnTo>
                <a:lnTo>
                  <a:pt x="1807" y="2319"/>
                </a:lnTo>
                <a:lnTo>
                  <a:pt x="1806" y="2319"/>
                </a:lnTo>
                <a:lnTo>
                  <a:pt x="1806" y="2318"/>
                </a:lnTo>
                <a:lnTo>
                  <a:pt x="1804" y="2318"/>
                </a:lnTo>
                <a:lnTo>
                  <a:pt x="1804" y="2316"/>
                </a:lnTo>
                <a:lnTo>
                  <a:pt x="1803" y="2316"/>
                </a:lnTo>
                <a:lnTo>
                  <a:pt x="1803" y="2318"/>
                </a:lnTo>
                <a:lnTo>
                  <a:pt x="1804" y="2318"/>
                </a:lnTo>
                <a:lnTo>
                  <a:pt x="1804" y="2319"/>
                </a:lnTo>
                <a:lnTo>
                  <a:pt x="1804" y="2321"/>
                </a:lnTo>
                <a:lnTo>
                  <a:pt x="1806" y="2321"/>
                </a:lnTo>
                <a:lnTo>
                  <a:pt x="1806" y="2322"/>
                </a:lnTo>
                <a:lnTo>
                  <a:pt x="1804" y="2322"/>
                </a:lnTo>
                <a:lnTo>
                  <a:pt x="1804" y="2324"/>
                </a:lnTo>
                <a:lnTo>
                  <a:pt x="1804" y="2325"/>
                </a:lnTo>
                <a:lnTo>
                  <a:pt x="1806" y="2325"/>
                </a:lnTo>
                <a:lnTo>
                  <a:pt x="1806" y="2327"/>
                </a:lnTo>
                <a:lnTo>
                  <a:pt x="1806" y="2328"/>
                </a:lnTo>
                <a:lnTo>
                  <a:pt x="1806" y="2329"/>
                </a:lnTo>
                <a:lnTo>
                  <a:pt x="1806" y="2331"/>
                </a:lnTo>
                <a:lnTo>
                  <a:pt x="1806" y="2332"/>
                </a:lnTo>
                <a:lnTo>
                  <a:pt x="1804" y="2332"/>
                </a:lnTo>
                <a:lnTo>
                  <a:pt x="1804" y="2331"/>
                </a:lnTo>
                <a:lnTo>
                  <a:pt x="1803" y="2331"/>
                </a:lnTo>
                <a:lnTo>
                  <a:pt x="1803" y="2329"/>
                </a:lnTo>
                <a:lnTo>
                  <a:pt x="1801" y="2329"/>
                </a:lnTo>
                <a:lnTo>
                  <a:pt x="1800" y="2329"/>
                </a:lnTo>
                <a:lnTo>
                  <a:pt x="1800" y="2328"/>
                </a:lnTo>
                <a:lnTo>
                  <a:pt x="1798" y="2328"/>
                </a:lnTo>
                <a:lnTo>
                  <a:pt x="1797" y="2328"/>
                </a:lnTo>
                <a:lnTo>
                  <a:pt x="1795" y="2328"/>
                </a:lnTo>
                <a:lnTo>
                  <a:pt x="1795" y="2327"/>
                </a:lnTo>
                <a:lnTo>
                  <a:pt x="1794" y="2327"/>
                </a:lnTo>
                <a:lnTo>
                  <a:pt x="1794" y="2328"/>
                </a:lnTo>
                <a:lnTo>
                  <a:pt x="1794" y="2329"/>
                </a:lnTo>
                <a:lnTo>
                  <a:pt x="1795" y="2329"/>
                </a:lnTo>
                <a:lnTo>
                  <a:pt x="1797" y="2329"/>
                </a:lnTo>
                <a:lnTo>
                  <a:pt x="1798" y="2329"/>
                </a:lnTo>
                <a:lnTo>
                  <a:pt x="1800" y="2329"/>
                </a:lnTo>
                <a:lnTo>
                  <a:pt x="1800" y="2331"/>
                </a:lnTo>
                <a:lnTo>
                  <a:pt x="1798" y="2331"/>
                </a:lnTo>
                <a:lnTo>
                  <a:pt x="1798" y="2332"/>
                </a:lnTo>
                <a:lnTo>
                  <a:pt x="1798" y="2334"/>
                </a:lnTo>
                <a:lnTo>
                  <a:pt x="1800" y="2334"/>
                </a:lnTo>
                <a:lnTo>
                  <a:pt x="1800" y="2335"/>
                </a:lnTo>
                <a:lnTo>
                  <a:pt x="1800" y="2337"/>
                </a:lnTo>
                <a:lnTo>
                  <a:pt x="1798" y="2337"/>
                </a:lnTo>
                <a:lnTo>
                  <a:pt x="1798" y="2337"/>
                </a:lnTo>
                <a:lnTo>
                  <a:pt x="1798" y="2338"/>
                </a:lnTo>
                <a:lnTo>
                  <a:pt x="1797" y="2338"/>
                </a:lnTo>
                <a:lnTo>
                  <a:pt x="1797" y="2340"/>
                </a:lnTo>
                <a:lnTo>
                  <a:pt x="1795" y="2340"/>
                </a:lnTo>
                <a:lnTo>
                  <a:pt x="1795" y="2338"/>
                </a:lnTo>
                <a:lnTo>
                  <a:pt x="1794" y="2338"/>
                </a:lnTo>
                <a:lnTo>
                  <a:pt x="1792" y="2338"/>
                </a:lnTo>
                <a:lnTo>
                  <a:pt x="1791" y="2338"/>
                </a:lnTo>
                <a:lnTo>
                  <a:pt x="1791" y="2337"/>
                </a:lnTo>
                <a:lnTo>
                  <a:pt x="1791" y="2337"/>
                </a:lnTo>
                <a:lnTo>
                  <a:pt x="1791" y="2335"/>
                </a:lnTo>
                <a:lnTo>
                  <a:pt x="1790" y="2335"/>
                </a:lnTo>
                <a:lnTo>
                  <a:pt x="1788" y="2335"/>
                </a:lnTo>
                <a:lnTo>
                  <a:pt x="1787" y="2335"/>
                </a:lnTo>
                <a:lnTo>
                  <a:pt x="1787" y="2337"/>
                </a:lnTo>
                <a:lnTo>
                  <a:pt x="1785" y="2337"/>
                </a:lnTo>
                <a:lnTo>
                  <a:pt x="1785" y="2337"/>
                </a:lnTo>
                <a:lnTo>
                  <a:pt x="1785" y="2338"/>
                </a:lnTo>
                <a:lnTo>
                  <a:pt x="1784" y="2338"/>
                </a:lnTo>
                <a:lnTo>
                  <a:pt x="1784" y="2340"/>
                </a:lnTo>
                <a:lnTo>
                  <a:pt x="1785" y="2340"/>
                </a:lnTo>
                <a:lnTo>
                  <a:pt x="1785" y="2341"/>
                </a:lnTo>
                <a:lnTo>
                  <a:pt x="1784" y="2341"/>
                </a:lnTo>
                <a:lnTo>
                  <a:pt x="1782" y="2341"/>
                </a:lnTo>
                <a:lnTo>
                  <a:pt x="1782" y="2343"/>
                </a:lnTo>
                <a:lnTo>
                  <a:pt x="1781" y="2343"/>
                </a:lnTo>
                <a:lnTo>
                  <a:pt x="1779" y="2343"/>
                </a:lnTo>
                <a:lnTo>
                  <a:pt x="1778" y="2343"/>
                </a:lnTo>
                <a:lnTo>
                  <a:pt x="1778" y="2341"/>
                </a:lnTo>
                <a:lnTo>
                  <a:pt x="1777" y="2341"/>
                </a:lnTo>
                <a:lnTo>
                  <a:pt x="1777" y="2340"/>
                </a:lnTo>
                <a:lnTo>
                  <a:pt x="1775" y="2340"/>
                </a:lnTo>
                <a:lnTo>
                  <a:pt x="1774" y="2340"/>
                </a:lnTo>
                <a:lnTo>
                  <a:pt x="1774" y="2340"/>
                </a:lnTo>
                <a:lnTo>
                  <a:pt x="1772" y="2340"/>
                </a:lnTo>
                <a:lnTo>
                  <a:pt x="1771" y="2341"/>
                </a:lnTo>
                <a:lnTo>
                  <a:pt x="1769" y="2341"/>
                </a:lnTo>
                <a:lnTo>
                  <a:pt x="1769" y="2343"/>
                </a:lnTo>
                <a:lnTo>
                  <a:pt x="1768" y="2343"/>
                </a:lnTo>
                <a:lnTo>
                  <a:pt x="1766" y="2343"/>
                </a:lnTo>
                <a:lnTo>
                  <a:pt x="1765" y="2343"/>
                </a:lnTo>
                <a:lnTo>
                  <a:pt x="1765" y="2344"/>
                </a:lnTo>
                <a:lnTo>
                  <a:pt x="1764" y="2344"/>
                </a:lnTo>
                <a:lnTo>
                  <a:pt x="1764" y="2345"/>
                </a:lnTo>
                <a:lnTo>
                  <a:pt x="1764" y="2347"/>
                </a:lnTo>
                <a:lnTo>
                  <a:pt x="1762" y="2347"/>
                </a:lnTo>
                <a:lnTo>
                  <a:pt x="1762" y="2348"/>
                </a:lnTo>
                <a:lnTo>
                  <a:pt x="1762" y="2350"/>
                </a:lnTo>
                <a:lnTo>
                  <a:pt x="1761" y="2350"/>
                </a:lnTo>
                <a:lnTo>
                  <a:pt x="1759" y="2350"/>
                </a:lnTo>
                <a:lnTo>
                  <a:pt x="1758" y="2350"/>
                </a:lnTo>
                <a:lnTo>
                  <a:pt x="1756" y="2350"/>
                </a:lnTo>
                <a:lnTo>
                  <a:pt x="1756" y="2351"/>
                </a:lnTo>
                <a:lnTo>
                  <a:pt x="1756" y="2353"/>
                </a:lnTo>
                <a:lnTo>
                  <a:pt x="1758" y="2353"/>
                </a:lnTo>
                <a:lnTo>
                  <a:pt x="1758" y="2354"/>
                </a:lnTo>
                <a:lnTo>
                  <a:pt x="1759" y="2354"/>
                </a:lnTo>
                <a:lnTo>
                  <a:pt x="1759" y="2356"/>
                </a:lnTo>
                <a:lnTo>
                  <a:pt x="1761" y="2356"/>
                </a:lnTo>
                <a:lnTo>
                  <a:pt x="1761" y="2357"/>
                </a:lnTo>
                <a:lnTo>
                  <a:pt x="1761" y="2358"/>
                </a:lnTo>
                <a:lnTo>
                  <a:pt x="1759" y="2360"/>
                </a:lnTo>
                <a:lnTo>
                  <a:pt x="1759" y="2361"/>
                </a:lnTo>
                <a:lnTo>
                  <a:pt x="1758" y="2361"/>
                </a:lnTo>
                <a:lnTo>
                  <a:pt x="1756" y="2361"/>
                </a:lnTo>
                <a:lnTo>
                  <a:pt x="1755" y="2363"/>
                </a:lnTo>
                <a:lnTo>
                  <a:pt x="1753" y="2363"/>
                </a:lnTo>
                <a:lnTo>
                  <a:pt x="1752" y="2363"/>
                </a:lnTo>
                <a:lnTo>
                  <a:pt x="1752" y="2361"/>
                </a:lnTo>
                <a:lnTo>
                  <a:pt x="1750" y="2361"/>
                </a:lnTo>
                <a:lnTo>
                  <a:pt x="1749" y="2361"/>
                </a:lnTo>
                <a:lnTo>
                  <a:pt x="1748" y="2361"/>
                </a:lnTo>
                <a:lnTo>
                  <a:pt x="1746" y="2361"/>
                </a:lnTo>
                <a:lnTo>
                  <a:pt x="1746" y="2363"/>
                </a:lnTo>
                <a:lnTo>
                  <a:pt x="1748" y="2363"/>
                </a:lnTo>
                <a:lnTo>
                  <a:pt x="1748" y="2364"/>
                </a:lnTo>
                <a:lnTo>
                  <a:pt x="1749" y="2364"/>
                </a:lnTo>
                <a:lnTo>
                  <a:pt x="1749" y="2366"/>
                </a:lnTo>
                <a:lnTo>
                  <a:pt x="1749" y="2367"/>
                </a:lnTo>
                <a:lnTo>
                  <a:pt x="1748" y="2367"/>
                </a:lnTo>
                <a:lnTo>
                  <a:pt x="1746" y="2367"/>
                </a:lnTo>
                <a:lnTo>
                  <a:pt x="1745" y="2367"/>
                </a:lnTo>
                <a:lnTo>
                  <a:pt x="1745" y="2369"/>
                </a:lnTo>
                <a:lnTo>
                  <a:pt x="1743" y="2369"/>
                </a:lnTo>
                <a:lnTo>
                  <a:pt x="1743" y="2367"/>
                </a:lnTo>
                <a:lnTo>
                  <a:pt x="1742" y="2367"/>
                </a:lnTo>
                <a:lnTo>
                  <a:pt x="1740" y="2367"/>
                </a:lnTo>
                <a:lnTo>
                  <a:pt x="1740" y="2369"/>
                </a:lnTo>
                <a:lnTo>
                  <a:pt x="1740" y="2370"/>
                </a:lnTo>
                <a:lnTo>
                  <a:pt x="1740" y="2371"/>
                </a:lnTo>
                <a:lnTo>
                  <a:pt x="1739" y="2371"/>
                </a:lnTo>
                <a:lnTo>
                  <a:pt x="1739" y="2371"/>
                </a:lnTo>
                <a:lnTo>
                  <a:pt x="1740" y="2371"/>
                </a:lnTo>
                <a:lnTo>
                  <a:pt x="1740" y="2373"/>
                </a:lnTo>
                <a:lnTo>
                  <a:pt x="1740" y="2374"/>
                </a:lnTo>
                <a:lnTo>
                  <a:pt x="1742" y="2374"/>
                </a:lnTo>
                <a:lnTo>
                  <a:pt x="1742" y="2376"/>
                </a:lnTo>
                <a:lnTo>
                  <a:pt x="1743" y="2376"/>
                </a:lnTo>
                <a:lnTo>
                  <a:pt x="1743" y="2377"/>
                </a:lnTo>
                <a:lnTo>
                  <a:pt x="1743" y="2379"/>
                </a:lnTo>
                <a:lnTo>
                  <a:pt x="1743" y="2380"/>
                </a:lnTo>
                <a:lnTo>
                  <a:pt x="1742" y="2380"/>
                </a:lnTo>
                <a:lnTo>
                  <a:pt x="1740" y="2380"/>
                </a:lnTo>
                <a:lnTo>
                  <a:pt x="1739" y="2380"/>
                </a:lnTo>
                <a:lnTo>
                  <a:pt x="1739" y="2382"/>
                </a:lnTo>
                <a:lnTo>
                  <a:pt x="1739" y="2382"/>
                </a:lnTo>
                <a:lnTo>
                  <a:pt x="1739" y="2383"/>
                </a:lnTo>
                <a:lnTo>
                  <a:pt x="1737" y="2383"/>
                </a:lnTo>
                <a:lnTo>
                  <a:pt x="1737" y="2382"/>
                </a:lnTo>
                <a:lnTo>
                  <a:pt x="1737" y="2380"/>
                </a:lnTo>
                <a:lnTo>
                  <a:pt x="1736" y="2380"/>
                </a:lnTo>
                <a:lnTo>
                  <a:pt x="1736" y="2379"/>
                </a:lnTo>
                <a:lnTo>
                  <a:pt x="1736" y="2377"/>
                </a:lnTo>
                <a:lnTo>
                  <a:pt x="1735" y="2377"/>
                </a:lnTo>
                <a:lnTo>
                  <a:pt x="1733" y="2377"/>
                </a:lnTo>
                <a:lnTo>
                  <a:pt x="1732" y="2377"/>
                </a:lnTo>
                <a:lnTo>
                  <a:pt x="1730" y="2377"/>
                </a:lnTo>
                <a:lnTo>
                  <a:pt x="1730" y="2376"/>
                </a:lnTo>
                <a:lnTo>
                  <a:pt x="1729" y="2376"/>
                </a:lnTo>
                <a:lnTo>
                  <a:pt x="1727" y="2376"/>
                </a:lnTo>
                <a:lnTo>
                  <a:pt x="1727" y="2374"/>
                </a:lnTo>
                <a:lnTo>
                  <a:pt x="1726" y="2373"/>
                </a:lnTo>
                <a:lnTo>
                  <a:pt x="1726" y="2371"/>
                </a:lnTo>
                <a:lnTo>
                  <a:pt x="1724" y="2371"/>
                </a:lnTo>
                <a:lnTo>
                  <a:pt x="1723" y="2371"/>
                </a:lnTo>
                <a:lnTo>
                  <a:pt x="1722" y="2371"/>
                </a:lnTo>
                <a:lnTo>
                  <a:pt x="1720" y="2371"/>
                </a:lnTo>
                <a:lnTo>
                  <a:pt x="1720" y="2373"/>
                </a:lnTo>
                <a:lnTo>
                  <a:pt x="1720" y="2374"/>
                </a:lnTo>
                <a:lnTo>
                  <a:pt x="1720" y="2376"/>
                </a:lnTo>
                <a:lnTo>
                  <a:pt x="1720" y="2377"/>
                </a:lnTo>
                <a:lnTo>
                  <a:pt x="1720" y="2379"/>
                </a:lnTo>
                <a:lnTo>
                  <a:pt x="1719" y="2379"/>
                </a:lnTo>
                <a:lnTo>
                  <a:pt x="1719" y="2380"/>
                </a:lnTo>
                <a:lnTo>
                  <a:pt x="1719" y="2382"/>
                </a:lnTo>
                <a:lnTo>
                  <a:pt x="1719" y="2383"/>
                </a:lnTo>
                <a:lnTo>
                  <a:pt x="1719" y="2385"/>
                </a:lnTo>
                <a:lnTo>
                  <a:pt x="1720" y="2385"/>
                </a:lnTo>
                <a:lnTo>
                  <a:pt x="1720" y="2386"/>
                </a:lnTo>
                <a:lnTo>
                  <a:pt x="1722" y="2386"/>
                </a:lnTo>
                <a:lnTo>
                  <a:pt x="1723" y="2386"/>
                </a:lnTo>
                <a:lnTo>
                  <a:pt x="1723" y="2387"/>
                </a:lnTo>
                <a:lnTo>
                  <a:pt x="1723" y="2389"/>
                </a:lnTo>
                <a:lnTo>
                  <a:pt x="1722" y="2389"/>
                </a:lnTo>
                <a:lnTo>
                  <a:pt x="1722" y="2390"/>
                </a:lnTo>
                <a:lnTo>
                  <a:pt x="1720" y="2390"/>
                </a:lnTo>
                <a:lnTo>
                  <a:pt x="1719" y="2390"/>
                </a:lnTo>
                <a:lnTo>
                  <a:pt x="1717" y="2390"/>
                </a:lnTo>
                <a:lnTo>
                  <a:pt x="1717" y="2392"/>
                </a:lnTo>
                <a:lnTo>
                  <a:pt x="1716" y="2392"/>
                </a:lnTo>
                <a:lnTo>
                  <a:pt x="1714" y="2392"/>
                </a:lnTo>
                <a:lnTo>
                  <a:pt x="1713" y="2392"/>
                </a:lnTo>
                <a:lnTo>
                  <a:pt x="1713" y="2393"/>
                </a:lnTo>
                <a:lnTo>
                  <a:pt x="1711" y="2393"/>
                </a:lnTo>
                <a:lnTo>
                  <a:pt x="1710" y="2393"/>
                </a:lnTo>
                <a:lnTo>
                  <a:pt x="1709" y="2393"/>
                </a:lnTo>
                <a:lnTo>
                  <a:pt x="1709" y="2395"/>
                </a:lnTo>
                <a:lnTo>
                  <a:pt x="1710" y="2395"/>
                </a:lnTo>
                <a:lnTo>
                  <a:pt x="1710" y="2396"/>
                </a:lnTo>
                <a:lnTo>
                  <a:pt x="1711" y="2396"/>
                </a:lnTo>
                <a:lnTo>
                  <a:pt x="1711" y="2398"/>
                </a:lnTo>
                <a:lnTo>
                  <a:pt x="1710" y="2398"/>
                </a:lnTo>
                <a:lnTo>
                  <a:pt x="1710" y="2399"/>
                </a:lnTo>
                <a:lnTo>
                  <a:pt x="1711" y="2399"/>
                </a:lnTo>
                <a:lnTo>
                  <a:pt x="1711" y="2400"/>
                </a:lnTo>
                <a:lnTo>
                  <a:pt x="1711" y="2402"/>
                </a:lnTo>
                <a:lnTo>
                  <a:pt x="1711" y="2403"/>
                </a:lnTo>
                <a:lnTo>
                  <a:pt x="1711" y="2405"/>
                </a:lnTo>
                <a:lnTo>
                  <a:pt x="1711" y="2406"/>
                </a:lnTo>
                <a:lnTo>
                  <a:pt x="1710" y="2406"/>
                </a:lnTo>
                <a:lnTo>
                  <a:pt x="1709" y="2406"/>
                </a:lnTo>
                <a:lnTo>
                  <a:pt x="1707" y="2406"/>
                </a:lnTo>
                <a:lnTo>
                  <a:pt x="1706" y="2406"/>
                </a:lnTo>
                <a:lnTo>
                  <a:pt x="1706" y="2405"/>
                </a:lnTo>
                <a:lnTo>
                  <a:pt x="1704" y="2405"/>
                </a:lnTo>
                <a:lnTo>
                  <a:pt x="1704" y="2403"/>
                </a:lnTo>
                <a:lnTo>
                  <a:pt x="1704" y="2403"/>
                </a:lnTo>
                <a:lnTo>
                  <a:pt x="1703" y="2403"/>
                </a:lnTo>
                <a:lnTo>
                  <a:pt x="1703" y="2405"/>
                </a:lnTo>
                <a:lnTo>
                  <a:pt x="1701" y="2405"/>
                </a:lnTo>
                <a:lnTo>
                  <a:pt x="1701" y="2406"/>
                </a:lnTo>
                <a:lnTo>
                  <a:pt x="1700" y="2406"/>
                </a:lnTo>
                <a:lnTo>
                  <a:pt x="1700" y="2406"/>
                </a:lnTo>
                <a:lnTo>
                  <a:pt x="1698" y="2406"/>
                </a:lnTo>
                <a:lnTo>
                  <a:pt x="1697" y="2406"/>
                </a:lnTo>
                <a:lnTo>
                  <a:pt x="1695" y="2406"/>
                </a:lnTo>
                <a:lnTo>
                  <a:pt x="1695" y="2406"/>
                </a:lnTo>
                <a:lnTo>
                  <a:pt x="1694" y="2406"/>
                </a:lnTo>
                <a:lnTo>
                  <a:pt x="1694" y="2405"/>
                </a:lnTo>
                <a:lnTo>
                  <a:pt x="1693" y="2405"/>
                </a:lnTo>
                <a:lnTo>
                  <a:pt x="1693" y="2403"/>
                </a:lnTo>
                <a:lnTo>
                  <a:pt x="1691" y="2403"/>
                </a:lnTo>
                <a:lnTo>
                  <a:pt x="1691" y="2402"/>
                </a:lnTo>
                <a:lnTo>
                  <a:pt x="1690" y="2402"/>
                </a:lnTo>
                <a:lnTo>
                  <a:pt x="1690" y="2403"/>
                </a:lnTo>
                <a:lnTo>
                  <a:pt x="1690" y="2405"/>
                </a:lnTo>
                <a:lnTo>
                  <a:pt x="1690" y="2406"/>
                </a:lnTo>
                <a:lnTo>
                  <a:pt x="1690" y="2406"/>
                </a:lnTo>
                <a:lnTo>
                  <a:pt x="1690" y="2408"/>
                </a:lnTo>
                <a:lnTo>
                  <a:pt x="1688" y="2408"/>
                </a:lnTo>
                <a:lnTo>
                  <a:pt x="1687" y="2408"/>
                </a:lnTo>
                <a:lnTo>
                  <a:pt x="1687" y="2409"/>
                </a:lnTo>
                <a:lnTo>
                  <a:pt x="1688" y="2409"/>
                </a:lnTo>
                <a:lnTo>
                  <a:pt x="1690" y="2409"/>
                </a:lnTo>
                <a:lnTo>
                  <a:pt x="1690" y="2411"/>
                </a:lnTo>
                <a:lnTo>
                  <a:pt x="1688" y="2411"/>
                </a:lnTo>
                <a:lnTo>
                  <a:pt x="1688" y="2412"/>
                </a:lnTo>
                <a:lnTo>
                  <a:pt x="1690" y="2412"/>
                </a:lnTo>
                <a:lnTo>
                  <a:pt x="1690" y="2413"/>
                </a:lnTo>
                <a:lnTo>
                  <a:pt x="1690" y="2415"/>
                </a:lnTo>
                <a:lnTo>
                  <a:pt x="1690" y="2416"/>
                </a:lnTo>
                <a:lnTo>
                  <a:pt x="1690" y="2418"/>
                </a:lnTo>
                <a:lnTo>
                  <a:pt x="1691" y="2418"/>
                </a:lnTo>
                <a:lnTo>
                  <a:pt x="1691" y="2419"/>
                </a:lnTo>
                <a:lnTo>
                  <a:pt x="1691" y="2421"/>
                </a:lnTo>
                <a:lnTo>
                  <a:pt x="1690" y="2421"/>
                </a:lnTo>
                <a:lnTo>
                  <a:pt x="1688" y="2421"/>
                </a:lnTo>
                <a:lnTo>
                  <a:pt x="1687" y="2421"/>
                </a:lnTo>
                <a:lnTo>
                  <a:pt x="1687" y="2419"/>
                </a:lnTo>
                <a:lnTo>
                  <a:pt x="1685" y="2419"/>
                </a:lnTo>
                <a:lnTo>
                  <a:pt x="1684" y="2419"/>
                </a:lnTo>
                <a:lnTo>
                  <a:pt x="1684" y="2418"/>
                </a:lnTo>
                <a:lnTo>
                  <a:pt x="1684" y="2416"/>
                </a:lnTo>
                <a:lnTo>
                  <a:pt x="1682" y="2416"/>
                </a:lnTo>
                <a:lnTo>
                  <a:pt x="1684" y="2415"/>
                </a:lnTo>
                <a:lnTo>
                  <a:pt x="1685" y="2415"/>
                </a:lnTo>
                <a:lnTo>
                  <a:pt x="1685" y="2413"/>
                </a:lnTo>
                <a:lnTo>
                  <a:pt x="1685" y="2412"/>
                </a:lnTo>
                <a:lnTo>
                  <a:pt x="1684" y="2412"/>
                </a:lnTo>
                <a:lnTo>
                  <a:pt x="1684" y="2413"/>
                </a:lnTo>
                <a:lnTo>
                  <a:pt x="1682" y="2413"/>
                </a:lnTo>
                <a:lnTo>
                  <a:pt x="1682" y="2415"/>
                </a:lnTo>
                <a:lnTo>
                  <a:pt x="1681" y="2415"/>
                </a:lnTo>
                <a:lnTo>
                  <a:pt x="1680" y="2415"/>
                </a:lnTo>
                <a:lnTo>
                  <a:pt x="1680" y="2413"/>
                </a:lnTo>
                <a:lnTo>
                  <a:pt x="1678" y="2413"/>
                </a:lnTo>
                <a:lnTo>
                  <a:pt x="1677" y="2413"/>
                </a:lnTo>
                <a:lnTo>
                  <a:pt x="1677" y="2415"/>
                </a:lnTo>
                <a:lnTo>
                  <a:pt x="1677" y="2416"/>
                </a:lnTo>
                <a:lnTo>
                  <a:pt x="1675" y="2416"/>
                </a:lnTo>
                <a:lnTo>
                  <a:pt x="1675" y="2418"/>
                </a:lnTo>
                <a:lnTo>
                  <a:pt x="1675" y="2419"/>
                </a:lnTo>
                <a:lnTo>
                  <a:pt x="1674" y="2419"/>
                </a:lnTo>
                <a:lnTo>
                  <a:pt x="1672" y="2419"/>
                </a:lnTo>
                <a:lnTo>
                  <a:pt x="1672" y="2421"/>
                </a:lnTo>
                <a:lnTo>
                  <a:pt x="1671" y="2421"/>
                </a:lnTo>
                <a:lnTo>
                  <a:pt x="1669" y="2421"/>
                </a:lnTo>
                <a:lnTo>
                  <a:pt x="1669" y="2421"/>
                </a:lnTo>
                <a:lnTo>
                  <a:pt x="1669" y="2422"/>
                </a:lnTo>
                <a:lnTo>
                  <a:pt x="1668" y="2422"/>
                </a:lnTo>
                <a:lnTo>
                  <a:pt x="1668" y="2424"/>
                </a:lnTo>
                <a:lnTo>
                  <a:pt x="1667" y="2424"/>
                </a:lnTo>
                <a:lnTo>
                  <a:pt x="1667" y="2425"/>
                </a:lnTo>
                <a:lnTo>
                  <a:pt x="1665" y="2426"/>
                </a:lnTo>
                <a:lnTo>
                  <a:pt x="1664" y="2426"/>
                </a:lnTo>
                <a:lnTo>
                  <a:pt x="1662" y="2429"/>
                </a:lnTo>
                <a:lnTo>
                  <a:pt x="1661" y="2429"/>
                </a:lnTo>
                <a:lnTo>
                  <a:pt x="1661" y="2431"/>
                </a:lnTo>
                <a:lnTo>
                  <a:pt x="1659" y="2431"/>
                </a:lnTo>
                <a:lnTo>
                  <a:pt x="1659" y="2432"/>
                </a:lnTo>
                <a:lnTo>
                  <a:pt x="1659" y="2434"/>
                </a:lnTo>
                <a:lnTo>
                  <a:pt x="1658" y="2434"/>
                </a:lnTo>
                <a:lnTo>
                  <a:pt x="1656" y="2432"/>
                </a:lnTo>
                <a:lnTo>
                  <a:pt x="1656" y="2434"/>
                </a:lnTo>
                <a:lnTo>
                  <a:pt x="1655" y="2434"/>
                </a:lnTo>
                <a:lnTo>
                  <a:pt x="1655" y="2435"/>
                </a:lnTo>
                <a:lnTo>
                  <a:pt x="1653" y="2435"/>
                </a:lnTo>
                <a:lnTo>
                  <a:pt x="1652" y="2435"/>
                </a:lnTo>
                <a:lnTo>
                  <a:pt x="1652" y="2437"/>
                </a:lnTo>
                <a:lnTo>
                  <a:pt x="1652" y="2438"/>
                </a:lnTo>
                <a:lnTo>
                  <a:pt x="1652" y="2440"/>
                </a:lnTo>
                <a:lnTo>
                  <a:pt x="1652" y="2441"/>
                </a:lnTo>
                <a:lnTo>
                  <a:pt x="1652" y="2441"/>
                </a:lnTo>
                <a:lnTo>
                  <a:pt x="1653" y="2441"/>
                </a:lnTo>
                <a:lnTo>
                  <a:pt x="1653" y="2441"/>
                </a:lnTo>
                <a:lnTo>
                  <a:pt x="1655" y="2441"/>
                </a:lnTo>
                <a:lnTo>
                  <a:pt x="1656" y="2441"/>
                </a:lnTo>
                <a:lnTo>
                  <a:pt x="1656" y="2440"/>
                </a:lnTo>
                <a:lnTo>
                  <a:pt x="1658" y="2440"/>
                </a:lnTo>
                <a:lnTo>
                  <a:pt x="1659" y="2440"/>
                </a:lnTo>
                <a:lnTo>
                  <a:pt x="1659" y="2438"/>
                </a:lnTo>
                <a:lnTo>
                  <a:pt x="1661" y="2438"/>
                </a:lnTo>
                <a:lnTo>
                  <a:pt x="1662" y="2438"/>
                </a:lnTo>
                <a:lnTo>
                  <a:pt x="1662" y="2437"/>
                </a:lnTo>
                <a:lnTo>
                  <a:pt x="1664" y="2437"/>
                </a:lnTo>
                <a:lnTo>
                  <a:pt x="1665" y="2437"/>
                </a:lnTo>
                <a:lnTo>
                  <a:pt x="1667" y="2437"/>
                </a:lnTo>
                <a:lnTo>
                  <a:pt x="1668" y="2437"/>
                </a:lnTo>
                <a:lnTo>
                  <a:pt x="1669" y="2437"/>
                </a:lnTo>
                <a:lnTo>
                  <a:pt x="1669" y="2438"/>
                </a:lnTo>
                <a:lnTo>
                  <a:pt x="1668" y="2438"/>
                </a:lnTo>
                <a:lnTo>
                  <a:pt x="1668" y="2440"/>
                </a:lnTo>
                <a:lnTo>
                  <a:pt x="1669" y="2440"/>
                </a:lnTo>
                <a:lnTo>
                  <a:pt x="1669" y="2441"/>
                </a:lnTo>
                <a:lnTo>
                  <a:pt x="1669" y="2441"/>
                </a:lnTo>
                <a:lnTo>
                  <a:pt x="1669" y="2442"/>
                </a:lnTo>
                <a:lnTo>
                  <a:pt x="1668" y="2442"/>
                </a:lnTo>
                <a:lnTo>
                  <a:pt x="1668" y="2444"/>
                </a:lnTo>
                <a:lnTo>
                  <a:pt x="1668" y="2445"/>
                </a:lnTo>
                <a:lnTo>
                  <a:pt x="1667" y="2444"/>
                </a:lnTo>
                <a:lnTo>
                  <a:pt x="1667" y="2445"/>
                </a:lnTo>
                <a:lnTo>
                  <a:pt x="1665" y="2444"/>
                </a:lnTo>
                <a:lnTo>
                  <a:pt x="1665" y="2445"/>
                </a:lnTo>
                <a:lnTo>
                  <a:pt x="1664" y="2445"/>
                </a:lnTo>
                <a:lnTo>
                  <a:pt x="1664" y="2447"/>
                </a:lnTo>
                <a:lnTo>
                  <a:pt x="1664" y="2448"/>
                </a:lnTo>
                <a:lnTo>
                  <a:pt x="1664" y="2450"/>
                </a:lnTo>
                <a:lnTo>
                  <a:pt x="1664" y="2451"/>
                </a:lnTo>
                <a:lnTo>
                  <a:pt x="1665" y="2451"/>
                </a:lnTo>
                <a:lnTo>
                  <a:pt x="1665" y="2453"/>
                </a:lnTo>
                <a:lnTo>
                  <a:pt x="1667" y="2453"/>
                </a:lnTo>
                <a:lnTo>
                  <a:pt x="1667" y="2454"/>
                </a:lnTo>
                <a:lnTo>
                  <a:pt x="1668" y="2454"/>
                </a:lnTo>
                <a:lnTo>
                  <a:pt x="1668" y="2455"/>
                </a:lnTo>
                <a:lnTo>
                  <a:pt x="1668" y="2457"/>
                </a:lnTo>
                <a:lnTo>
                  <a:pt x="1667" y="2457"/>
                </a:lnTo>
                <a:lnTo>
                  <a:pt x="1667" y="2458"/>
                </a:lnTo>
                <a:lnTo>
                  <a:pt x="1667" y="2460"/>
                </a:lnTo>
                <a:lnTo>
                  <a:pt x="1665" y="2460"/>
                </a:lnTo>
                <a:lnTo>
                  <a:pt x="1664" y="2460"/>
                </a:lnTo>
                <a:lnTo>
                  <a:pt x="1662" y="2460"/>
                </a:lnTo>
                <a:lnTo>
                  <a:pt x="1662" y="2461"/>
                </a:lnTo>
                <a:lnTo>
                  <a:pt x="1662" y="2463"/>
                </a:lnTo>
                <a:lnTo>
                  <a:pt x="1661" y="2463"/>
                </a:lnTo>
                <a:lnTo>
                  <a:pt x="1659" y="2463"/>
                </a:lnTo>
                <a:lnTo>
                  <a:pt x="1658" y="2463"/>
                </a:lnTo>
                <a:lnTo>
                  <a:pt x="1658" y="2464"/>
                </a:lnTo>
                <a:lnTo>
                  <a:pt x="1658" y="2466"/>
                </a:lnTo>
                <a:lnTo>
                  <a:pt x="1656" y="2466"/>
                </a:lnTo>
                <a:lnTo>
                  <a:pt x="1656" y="2467"/>
                </a:lnTo>
                <a:lnTo>
                  <a:pt x="1656" y="2468"/>
                </a:lnTo>
                <a:lnTo>
                  <a:pt x="1658" y="2468"/>
                </a:lnTo>
                <a:lnTo>
                  <a:pt x="1658" y="2470"/>
                </a:lnTo>
                <a:lnTo>
                  <a:pt x="1656" y="2470"/>
                </a:lnTo>
                <a:lnTo>
                  <a:pt x="1656" y="2471"/>
                </a:lnTo>
                <a:lnTo>
                  <a:pt x="1655" y="2471"/>
                </a:lnTo>
                <a:lnTo>
                  <a:pt x="1655" y="2473"/>
                </a:lnTo>
                <a:lnTo>
                  <a:pt x="1653" y="2473"/>
                </a:lnTo>
                <a:lnTo>
                  <a:pt x="1652" y="2473"/>
                </a:lnTo>
                <a:lnTo>
                  <a:pt x="1652" y="2474"/>
                </a:lnTo>
                <a:lnTo>
                  <a:pt x="1651" y="2474"/>
                </a:lnTo>
                <a:lnTo>
                  <a:pt x="1649" y="2474"/>
                </a:lnTo>
                <a:lnTo>
                  <a:pt x="1649" y="2473"/>
                </a:lnTo>
                <a:lnTo>
                  <a:pt x="1648" y="2473"/>
                </a:lnTo>
                <a:lnTo>
                  <a:pt x="1648" y="2471"/>
                </a:lnTo>
                <a:lnTo>
                  <a:pt x="1646" y="2471"/>
                </a:lnTo>
                <a:lnTo>
                  <a:pt x="1646" y="2473"/>
                </a:lnTo>
                <a:lnTo>
                  <a:pt x="1648" y="2473"/>
                </a:lnTo>
                <a:lnTo>
                  <a:pt x="1646" y="2474"/>
                </a:lnTo>
                <a:lnTo>
                  <a:pt x="1648" y="2474"/>
                </a:lnTo>
                <a:lnTo>
                  <a:pt x="1649" y="2474"/>
                </a:lnTo>
                <a:lnTo>
                  <a:pt x="1649" y="2476"/>
                </a:lnTo>
                <a:lnTo>
                  <a:pt x="1651" y="2476"/>
                </a:lnTo>
                <a:lnTo>
                  <a:pt x="1651" y="2476"/>
                </a:lnTo>
                <a:lnTo>
                  <a:pt x="1651" y="2477"/>
                </a:lnTo>
                <a:lnTo>
                  <a:pt x="1652" y="2477"/>
                </a:lnTo>
                <a:lnTo>
                  <a:pt x="1652" y="2479"/>
                </a:lnTo>
                <a:lnTo>
                  <a:pt x="1651" y="2479"/>
                </a:lnTo>
                <a:lnTo>
                  <a:pt x="1651" y="2480"/>
                </a:lnTo>
                <a:lnTo>
                  <a:pt x="1649" y="2480"/>
                </a:lnTo>
                <a:lnTo>
                  <a:pt x="1648" y="2480"/>
                </a:lnTo>
                <a:lnTo>
                  <a:pt x="1646" y="2480"/>
                </a:lnTo>
                <a:lnTo>
                  <a:pt x="1645" y="2480"/>
                </a:lnTo>
                <a:lnTo>
                  <a:pt x="1645" y="2479"/>
                </a:lnTo>
                <a:lnTo>
                  <a:pt x="1643" y="2479"/>
                </a:lnTo>
                <a:lnTo>
                  <a:pt x="1642" y="2479"/>
                </a:lnTo>
                <a:lnTo>
                  <a:pt x="1642" y="2477"/>
                </a:lnTo>
                <a:lnTo>
                  <a:pt x="1642" y="2476"/>
                </a:lnTo>
                <a:lnTo>
                  <a:pt x="1640" y="2476"/>
                </a:lnTo>
                <a:lnTo>
                  <a:pt x="1640" y="2476"/>
                </a:lnTo>
                <a:lnTo>
                  <a:pt x="1639" y="2476"/>
                </a:lnTo>
                <a:lnTo>
                  <a:pt x="1639" y="2474"/>
                </a:lnTo>
                <a:lnTo>
                  <a:pt x="1638" y="2474"/>
                </a:lnTo>
                <a:lnTo>
                  <a:pt x="1636" y="2474"/>
                </a:lnTo>
                <a:lnTo>
                  <a:pt x="1635" y="2474"/>
                </a:lnTo>
                <a:lnTo>
                  <a:pt x="1635" y="2476"/>
                </a:lnTo>
                <a:lnTo>
                  <a:pt x="1635" y="2476"/>
                </a:lnTo>
                <a:lnTo>
                  <a:pt x="1635" y="2477"/>
                </a:lnTo>
                <a:lnTo>
                  <a:pt x="1636" y="2477"/>
                </a:lnTo>
                <a:lnTo>
                  <a:pt x="1636" y="2479"/>
                </a:lnTo>
                <a:lnTo>
                  <a:pt x="1636" y="2480"/>
                </a:lnTo>
                <a:lnTo>
                  <a:pt x="1636" y="2482"/>
                </a:lnTo>
                <a:lnTo>
                  <a:pt x="1635" y="2482"/>
                </a:lnTo>
                <a:lnTo>
                  <a:pt x="1635" y="2483"/>
                </a:lnTo>
                <a:lnTo>
                  <a:pt x="1635" y="2483"/>
                </a:lnTo>
                <a:lnTo>
                  <a:pt x="1635" y="2484"/>
                </a:lnTo>
                <a:lnTo>
                  <a:pt x="1635" y="2486"/>
                </a:lnTo>
                <a:lnTo>
                  <a:pt x="1635" y="2487"/>
                </a:lnTo>
                <a:lnTo>
                  <a:pt x="1635" y="2489"/>
                </a:lnTo>
                <a:lnTo>
                  <a:pt x="1635" y="2490"/>
                </a:lnTo>
                <a:lnTo>
                  <a:pt x="1635" y="2492"/>
                </a:lnTo>
                <a:lnTo>
                  <a:pt x="1633" y="2492"/>
                </a:lnTo>
                <a:lnTo>
                  <a:pt x="1633" y="2493"/>
                </a:lnTo>
                <a:lnTo>
                  <a:pt x="1632" y="2493"/>
                </a:lnTo>
                <a:lnTo>
                  <a:pt x="1632" y="2492"/>
                </a:lnTo>
                <a:lnTo>
                  <a:pt x="1630" y="2492"/>
                </a:lnTo>
                <a:lnTo>
                  <a:pt x="1630" y="2490"/>
                </a:lnTo>
                <a:lnTo>
                  <a:pt x="1630" y="2489"/>
                </a:lnTo>
                <a:lnTo>
                  <a:pt x="1630" y="2487"/>
                </a:lnTo>
                <a:lnTo>
                  <a:pt x="1629" y="2487"/>
                </a:lnTo>
                <a:lnTo>
                  <a:pt x="1629" y="2486"/>
                </a:lnTo>
                <a:lnTo>
                  <a:pt x="1627" y="2486"/>
                </a:lnTo>
                <a:lnTo>
                  <a:pt x="1627" y="2484"/>
                </a:lnTo>
                <a:lnTo>
                  <a:pt x="1627" y="2483"/>
                </a:lnTo>
                <a:lnTo>
                  <a:pt x="1626" y="2483"/>
                </a:lnTo>
                <a:lnTo>
                  <a:pt x="1625" y="2483"/>
                </a:lnTo>
                <a:lnTo>
                  <a:pt x="1623" y="2483"/>
                </a:lnTo>
                <a:lnTo>
                  <a:pt x="1623" y="2482"/>
                </a:lnTo>
                <a:lnTo>
                  <a:pt x="1622" y="2482"/>
                </a:lnTo>
                <a:lnTo>
                  <a:pt x="1622" y="2483"/>
                </a:lnTo>
                <a:lnTo>
                  <a:pt x="1623" y="2483"/>
                </a:lnTo>
                <a:lnTo>
                  <a:pt x="1623" y="2484"/>
                </a:lnTo>
                <a:lnTo>
                  <a:pt x="1625" y="2484"/>
                </a:lnTo>
                <a:lnTo>
                  <a:pt x="1625" y="2486"/>
                </a:lnTo>
                <a:lnTo>
                  <a:pt x="1625" y="2487"/>
                </a:lnTo>
                <a:lnTo>
                  <a:pt x="1623" y="2487"/>
                </a:lnTo>
                <a:lnTo>
                  <a:pt x="1623" y="2489"/>
                </a:lnTo>
                <a:lnTo>
                  <a:pt x="1623" y="2490"/>
                </a:lnTo>
                <a:lnTo>
                  <a:pt x="1622" y="2490"/>
                </a:lnTo>
                <a:lnTo>
                  <a:pt x="1620" y="2490"/>
                </a:lnTo>
                <a:lnTo>
                  <a:pt x="1620" y="2492"/>
                </a:lnTo>
                <a:lnTo>
                  <a:pt x="1619" y="2492"/>
                </a:lnTo>
                <a:lnTo>
                  <a:pt x="1617" y="2493"/>
                </a:lnTo>
                <a:lnTo>
                  <a:pt x="1617" y="2495"/>
                </a:lnTo>
                <a:lnTo>
                  <a:pt x="1616" y="2495"/>
                </a:lnTo>
                <a:lnTo>
                  <a:pt x="1616" y="2496"/>
                </a:lnTo>
                <a:lnTo>
                  <a:pt x="1614" y="2496"/>
                </a:lnTo>
                <a:lnTo>
                  <a:pt x="1616" y="2497"/>
                </a:lnTo>
                <a:lnTo>
                  <a:pt x="1614" y="2497"/>
                </a:lnTo>
                <a:lnTo>
                  <a:pt x="1614" y="2499"/>
                </a:lnTo>
                <a:lnTo>
                  <a:pt x="1614" y="2500"/>
                </a:lnTo>
                <a:lnTo>
                  <a:pt x="1613" y="2500"/>
                </a:lnTo>
                <a:lnTo>
                  <a:pt x="1613" y="2502"/>
                </a:lnTo>
                <a:lnTo>
                  <a:pt x="1613" y="2503"/>
                </a:lnTo>
                <a:lnTo>
                  <a:pt x="1612" y="2503"/>
                </a:lnTo>
                <a:lnTo>
                  <a:pt x="1612" y="2502"/>
                </a:lnTo>
                <a:lnTo>
                  <a:pt x="1610" y="2502"/>
                </a:lnTo>
                <a:lnTo>
                  <a:pt x="1610" y="2500"/>
                </a:lnTo>
                <a:lnTo>
                  <a:pt x="1609" y="2500"/>
                </a:lnTo>
                <a:lnTo>
                  <a:pt x="1607" y="2500"/>
                </a:lnTo>
                <a:lnTo>
                  <a:pt x="1607" y="2499"/>
                </a:lnTo>
                <a:lnTo>
                  <a:pt x="1606" y="2499"/>
                </a:lnTo>
                <a:lnTo>
                  <a:pt x="1604" y="2499"/>
                </a:lnTo>
                <a:lnTo>
                  <a:pt x="1604" y="2500"/>
                </a:lnTo>
                <a:lnTo>
                  <a:pt x="1604" y="2502"/>
                </a:lnTo>
                <a:lnTo>
                  <a:pt x="1606" y="2502"/>
                </a:lnTo>
                <a:lnTo>
                  <a:pt x="1607" y="2502"/>
                </a:lnTo>
                <a:lnTo>
                  <a:pt x="1607" y="2503"/>
                </a:lnTo>
                <a:lnTo>
                  <a:pt x="1607" y="2505"/>
                </a:lnTo>
                <a:lnTo>
                  <a:pt x="1609" y="2505"/>
                </a:lnTo>
                <a:lnTo>
                  <a:pt x="1609" y="2506"/>
                </a:lnTo>
                <a:lnTo>
                  <a:pt x="1607" y="2506"/>
                </a:lnTo>
                <a:lnTo>
                  <a:pt x="1607" y="2508"/>
                </a:lnTo>
                <a:lnTo>
                  <a:pt x="1609" y="2509"/>
                </a:lnTo>
                <a:lnTo>
                  <a:pt x="1607" y="2509"/>
                </a:lnTo>
                <a:lnTo>
                  <a:pt x="1607" y="2510"/>
                </a:lnTo>
                <a:lnTo>
                  <a:pt x="1606" y="2510"/>
                </a:lnTo>
                <a:lnTo>
                  <a:pt x="1604" y="2510"/>
                </a:lnTo>
                <a:lnTo>
                  <a:pt x="1603" y="2510"/>
                </a:lnTo>
                <a:lnTo>
                  <a:pt x="1601" y="2510"/>
                </a:lnTo>
                <a:lnTo>
                  <a:pt x="1601" y="2509"/>
                </a:lnTo>
                <a:lnTo>
                  <a:pt x="1600" y="2509"/>
                </a:lnTo>
                <a:lnTo>
                  <a:pt x="1600" y="2508"/>
                </a:lnTo>
                <a:lnTo>
                  <a:pt x="1600" y="2508"/>
                </a:lnTo>
                <a:lnTo>
                  <a:pt x="1600" y="2506"/>
                </a:lnTo>
                <a:lnTo>
                  <a:pt x="1598" y="2506"/>
                </a:lnTo>
                <a:lnTo>
                  <a:pt x="1598" y="2505"/>
                </a:lnTo>
                <a:lnTo>
                  <a:pt x="1598" y="2503"/>
                </a:lnTo>
                <a:lnTo>
                  <a:pt x="1597" y="2503"/>
                </a:lnTo>
                <a:lnTo>
                  <a:pt x="1596" y="2503"/>
                </a:lnTo>
                <a:lnTo>
                  <a:pt x="1596" y="2502"/>
                </a:lnTo>
                <a:lnTo>
                  <a:pt x="1594" y="2500"/>
                </a:lnTo>
                <a:lnTo>
                  <a:pt x="1593" y="2500"/>
                </a:lnTo>
                <a:lnTo>
                  <a:pt x="1593" y="2499"/>
                </a:lnTo>
                <a:lnTo>
                  <a:pt x="1591" y="2499"/>
                </a:lnTo>
                <a:lnTo>
                  <a:pt x="1591" y="2497"/>
                </a:lnTo>
                <a:lnTo>
                  <a:pt x="1590" y="2497"/>
                </a:lnTo>
                <a:lnTo>
                  <a:pt x="1588" y="2497"/>
                </a:lnTo>
                <a:lnTo>
                  <a:pt x="1587" y="2499"/>
                </a:lnTo>
                <a:lnTo>
                  <a:pt x="1585" y="2499"/>
                </a:lnTo>
                <a:lnTo>
                  <a:pt x="1585" y="2500"/>
                </a:lnTo>
                <a:lnTo>
                  <a:pt x="1585" y="2502"/>
                </a:lnTo>
                <a:lnTo>
                  <a:pt x="1584" y="2502"/>
                </a:lnTo>
                <a:lnTo>
                  <a:pt x="1585" y="2503"/>
                </a:lnTo>
                <a:lnTo>
                  <a:pt x="1585" y="2505"/>
                </a:lnTo>
                <a:lnTo>
                  <a:pt x="1585" y="2506"/>
                </a:lnTo>
                <a:lnTo>
                  <a:pt x="1587" y="2506"/>
                </a:lnTo>
                <a:lnTo>
                  <a:pt x="1588" y="2506"/>
                </a:lnTo>
                <a:lnTo>
                  <a:pt x="1588" y="2508"/>
                </a:lnTo>
                <a:lnTo>
                  <a:pt x="1588" y="2509"/>
                </a:lnTo>
                <a:lnTo>
                  <a:pt x="1590" y="2509"/>
                </a:lnTo>
                <a:lnTo>
                  <a:pt x="1590" y="2510"/>
                </a:lnTo>
                <a:lnTo>
                  <a:pt x="1590" y="2512"/>
                </a:lnTo>
                <a:lnTo>
                  <a:pt x="1588" y="2510"/>
                </a:lnTo>
                <a:lnTo>
                  <a:pt x="1587" y="2510"/>
                </a:lnTo>
                <a:lnTo>
                  <a:pt x="1587" y="2512"/>
                </a:lnTo>
                <a:lnTo>
                  <a:pt x="1585" y="2512"/>
                </a:lnTo>
                <a:lnTo>
                  <a:pt x="1584" y="2512"/>
                </a:lnTo>
                <a:lnTo>
                  <a:pt x="1583" y="2512"/>
                </a:lnTo>
                <a:lnTo>
                  <a:pt x="1581" y="2512"/>
                </a:lnTo>
                <a:lnTo>
                  <a:pt x="1580" y="2512"/>
                </a:lnTo>
                <a:lnTo>
                  <a:pt x="1580" y="2512"/>
                </a:lnTo>
                <a:lnTo>
                  <a:pt x="1580" y="2513"/>
                </a:lnTo>
                <a:lnTo>
                  <a:pt x="1578" y="2513"/>
                </a:lnTo>
                <a:lnTo>
                  <a:pt x="1578" y="2515"/>
                </a:lnTo>
                <a:lnTo>
                  <a:pt x="1578" y="2516"/>
                </a:lnTo>
                <a:lnTo>
                  <a:pt x="1577" y="2516"/>
                </a:lnTo>
                <a:lnTo>
                  <a:pt x="1577" y="2515"/>
                </a:lnTo>
                <a:lnTo>
                  <a:pt x="1575" y="2515"/>
                </a:lnTo>
                <a:lnTo>
                  <a:pt x="1575" y="2516"/>
                </a:lnTo>
                <a:lnTo>
                  <a:pt x="1575" y="2518"/>
                </a:lnTo>
                <a:lnTo>
                  <a:pt x="1575" y="2519"/>
                </a:lnTo>
                <a:lnTo>
                  <a:pt x="1577" y="2519"/>
                </a:lnTo>
                <a:lnTo>
                  <a:pt x="1578" y="2519"/>
                </a:lnTo>
                <a:lnTo>
                  <a:pt x="1578" y="2521"/>
                </a:lnTo>
                <a:lnTo>
                  <a:pt x="1578" y="2522"/>
                </a:lnTo>
                <a:lnTo>
                  <a:pt x="1580" y="2522"/>
                </a:lnTo>
                <a:lnTo>
                  <a:pt x="1581" y="2522"/>
                </a:lnTo>
                <a:lnTo>
                  <a:pt x="1581" y="2523"/>
                </a:lnTo>
                <a:lnTo>
                  <a:pt x="1583" y="2523"/>
                </a:lnTo>
                <a:lnTo>
                  <a:pt x="1584" y="2523"/>
                </a:lnTo>
                <a:lnTo>
                  <a:pt x="1584" y="2525"/>
                </a:lnTo>
                <a:lnTo>
                  <a:pt x="1585" y="2525"/>
                </a:lnTo>
                <a:lnTo>
                  <a:pt x="1585" y="2526"/>
                </a:lnTo>
                <a:lnTo>
                  <a:pt x="1585" y="2528"/>
                </a:lnTo>
                <a:lnTo>
                  <a:pt x="1585" y="2529"/>
                </a:lnTo>
                <a:lnTo>
                  <a:pt x="1584" y="2529"/>
                </a:lnTo>
                <a:lnTo>
                  <a:pt x="1583" y="2531"/>
                </a:lnTo>
                <a:lnTo>
                  <a:pt x="1581" y="2531"/>
                </a:lnTo>
                <a:lnTo>
                  <a:pt x="1580" y="2531"/>
                </a:lnTo>
                <a:lnTo>
                  <a:pt x="1578" y="2531"/>
                </a:lnTo>
                <a:lnTo>
                  <a:pt x="1577" y="2531"/>
                </a:lnTo>
                <a:lnTo>
                  <a:pt x="1577" y="2529"/>
                </a:lnTo>
                <a:lnTo>
                  <a:pt x="1575" y="2529"/>
                </a:lnTo>
                <a:lnTo>
                  <a:pt x="1574" y="2529"/>
                </a:lnTo>
                <a:lnTo>
                  <a:pt x="1574" y="2531"/>
                </a:lnTo>
                <a:lnTo>
                  <a:pt x="1572" y="2531"/>
                </a:lnTo>
                <a:lnTo>
                  <a:pt x="1571" y="2531"/>
                </a:lnTo>
                <a:lnTo>
                  <a:pt x="1570" y="2531"/>
                </a:lnTo>
                <a:lnTo>
                  <a:pt x="1570" y="2532"/>
                </a:lnTo>
                <a:lnTo>
                  <a:pt x="1568" y="2532"/>
                </a:lnTo>
                <a:lnTo>
                  <a:pt x="1568" y="2531"/>
                </a:lnTo>
                <a:lnTo>
                  <a:pt x="1568" y="2529"/>
                </a:lnTo>
                <a:lnTo>
                  <a:pt x="1567" y="2529"/>
                </a:lnTo>
                <a:lnTo>
                  <a:pt x="1567" y="2528"/>
                </a:lnTo>
                <a:lnTo>
                  <a:pt x="1567" y="2526"/>
                </a:lnTo>
                <a:lnTo>
                  <a:pt x="1565" y="2526"/>
                </a:lnTo>
                <a:lnTo>
                  <a:pt x="1565" y="2525"/>
                </a:lnTo>
                <a:lnTo>
                  <a:pt x="1565" y="2523"/>
                </a:lnTo>
                <a:lnTo>
                  <a:pt x="1565" y="2522"/>
                </a:lnTo>
                <a:lnTo>
                  <a:pt x="1565" y="2522"/>
                </a:lnTo>
                <a:lnTo>
                  <a:pt x="1564" y="2522"/>
                </a:lnTo>
                <a:lnTo>
                  <a:pt x="1562" y="2522"/>
                </a:lnTo>
                <a:lnTo>
                  <a:pt x="1561" y="2522"/>
                </a:lnTo>
                <a:lnTo>
                  <a:pt x="1561" y="2523"/>
                </a:lnTo>
                <a:lnTo>
                  <a:pt x="1559" y="2523"/>
                </a:lnTo>
                <a:lnTo>
                  <a:pt x="1558" y="2525"/>
                </a:lnTo>
                <a:lnTo>
                  <a:pt x="1558" y="2526"/>
                </a:lnTo>
                <a:lnTo>
                  <a:pt x="1556" y="2526"/>
                </a:lnTo>
                <a:lnTo>
                  <a:pt x="1555" y="2526"/>
                </a:lnTo>
                <a:lnTo>
                  <a:pt x="1554" y="2526"/>
                </a:lnTo>
                <a:lnTo>
                  <a:pt x="1552" y="2526"/>
                </a:lnTo>
                <a:lnTo>
                  <a:pt x="1551" y="2528"/>
                </a:lnTo>
                <a:lnTo>
                  <a:pt x="1551" y="2529"/>
                </a:lnTo>
                <a:lnTo>
                  <a:pt x="1549" y="2529"/>
                </a:lnTo>
                <a:lnTo>
                  <a:pt x="1549" y="2531"/>
                </a:lnTo>
                <a:lnTo>
                  <a:pt x="1548" y="2531"/>
                </a:lnTo>
                <a:lnTo>
                  <a:pt x="1548" y="2532"/>
                </a:lnTo>
                <a:lnTo>
                  <a:pt x="1546" y="2532"/>
                </a:lnTo>
                <a:lnTo>
                  <a:pt x="1545" y="2532"/>
                </a:lnTo>
                <a:lnTo>
                  <a:pt x="1543" y="2532"/>
                </a:lnTo>
                <a:lnTo>
                  <a:pt x="1543" y="2534"/>
                </a:lnTo>
                <a:lnTo>
                  <a:pt x="1542" y="2534"/>
                </a:lnTo>
                <a:lnTo>
                  <a:pt x="1542" y="2535"/>
                </a:lnTo>
                <a:lnTo>
                  <a:pt x="1541" y="2535"/>
                </a:lnTo>
                <a:lnTo>
                  <a:pt x="1541" y="2537"/>
                </a:lnTo>
                <a:lnTo>
                  <a:pt x="1539" y="2537"/>
                </a:lnTo>
                <a:lnTo>
                  <a:pt x="1538" y="2537"/>
                </a:lnTo>
                <a:lnTo>
                  <a:pt x="1538" y="2538"/>
                </a:lnTo>
                <a:lnTo>
                  <a:pt x="1536" y="2538"/>
                </a:lnTo>
                <a:lnTo>
                  <a:pt x="1536" y="2539"/>
                </a:lnTo>
                <a:lnTo>
                  <a:pt x="1536" y="2541"/>
                </a:lnTo>
                <a:lnTo>
                  <a:pt x="1536" y="2542"/>
                </a:lnTo>
                <a:lnTo>
                  <a:pt x="1538" y="2542"/>
                </a:lnTo>
                <a:lnTo>
                  <a:pt x="1539" y="2542"/>
                </a:lnTo>
                <a:lnTo>
                  <a:pt x="1539" y="2541"/>
                </a:lnTo>
                <a:lnTo>
                  <a:pt x="1541" y="2541"/>
                </a:lnTo>
                <a:lnTo>
                  <a:pt x="1542" y="2541"/>
                </a:lnTo>
                <a:lnTo>
                  <a:pt x="1543" y="2541"/>
                </a:lnTo>
                <a:lnTo>
                  <a:pt x="1543" y="2539"/>
                </a:lnTo>
                <a:lnTo>
                  <a:pt x="1545" y="2539"/>
                </a:lnTo>
                <a:lnTo>
                  <a:pt x="1546" y="2539"/>
                </a:lnTo>
                <a:lnTo>
                  <a:pt x="1548" y="2539"/>
                </a:lnTo>
                <a:lnTo>
                  <a:pt x="1548" y="2538"/>
                </a:lnTo>
                <a:lnTo>
                  <a:pt x="1549" y="2538"/>
                </a:lnTo>
                <a:lnTo>
                  <a:pt x="1551" y="2538"/>
                </a:lnTo>
                <a:lnTo>
                  <a:pt x="1551" y="2537"/>
                </a:lnTo>
                <a:lnTo>
                  <a:pt x="1552" y="2537"/>
                </a:lnTo>
                <a:lnTo>
                  <a:pt x="1554" y="2537"/>
                </a:lnTo>
                <a:lnTo>
                  <a:pt x="1554" y="2538"/>
                </a:lnTo>
                <a:lnTo>
                  <a:pt x="1555" y="2538"/>
                </a:lnTo>
                <a:lnTo>
                  <a:pt x="1556" y="2538"/>
                </a:lnTo>
                <a:lnTo>
                  <a:pt x="1558" y="2538"/>
                </a:lnTo>
                <a:lnTo>
                  <a:pt x="1559" y="2538"/>
                </a:lnTo>
                <a:lnTo>
                  <a:pt x="1559" y="2539"/>
                </a:lnTo>
                <a:lnTo>
                  <a:pt x="1558" y="2539"/>
                </a:lnTo>
                <a:lnTo>
                  <a:pt x="1558" y="2541"/>
                </a:lnTo>
                <a:lnTo>
                  <a:pt x="1558" y="2542"/>
                </a:lnTo>
                <a:lnTo>
                  <a:pt x="1559" y="2542"/>
                </a:lnTo>
                <a:lnTo>
                  <a:pt x="1559" y="2544"/>
                </a:lnTo>
                <a:lnTo>
                  <a:pt x="1558" y="2544"/>
                </a:lnTo>
                <a:lnTo>
                  <a:pt x="1558" y="2545"/>
                </a:lnTo>
                <a:lnTo>
                  <a:pt x="1559" y="2545"/>
                </a:lnTo>
                <a:lnTo>
                  <a:pt x="1559" y="2547"/>
                </a:lnTo>
                <a:lnTo>
                  <a:pt x="1558" y="2547"/>
                </a:lnTo>
                <a:lnTo>
                  <a:pt x="1556" y="2547"/>
                </a:lnTo>
                <a:lnTo>
                  <a:pt x="1556" y="2547"/>
                </a:lnTo>
                <a:lnTo>
                  <a:pt x="1556" y="2548"/>
                </a:lnTo>
                <a:lnTo>
                  <a:pt x="1556" y="2550"/>
                </a:lnTo>
                <a:lnTo>
                  <a:pt x="1555" y="2550"/>
                </a:lnTo>
                <a:lnTo>
                  <a:pt x="1555" y="2548"/>
                </a:lnTo>
                <a:lnTo>
                  <a:pt x="1554" y="2548"/>
                </a:lnTo>
                <a:lnTo>
                  <a:pt x="1552" y="2548"/>
                </a:lnTo>
                <a:lnTo>
                  <a:pt x="1552" y="2547"/>
                </a:lnTo>
                <a:lnTo>
                  <a:pt x="1551" y="2547"/>
                </a:lnTo>
                <a:lnTo>
                  <a:pt x="1549" y="2547"/>
                </a:lnTo>
                <a:lnTo>
                  <a:pt x="1548" y="2547"/>
                </a:lnTo>
                <a:lnTo>
                  <a:pt x="1548" y="2547"/>
                </a:lnTo>
                <a:lnTo>
                  <a:pt x="1546" y="2547"/>
                </a:lnTo>
                <a:lnTo>
                  <a:pt x="1545" y="2547"/>
                </a:lnTo>
                <a:lnTo>
                  <a:pt x="1545" y="2545"/>
                </a:lnTo>
                <a:lnTo>
                  <a:pt x="1543" y="2545"/>
                </a:lnTo>
                <a:lnTo>
                  <a:pt x="1542" y="2545"/>
                </a:lnTo>
                <a:lnTo>
                  <a:pt x="1541" y="2545"/>
                </a:lnTo>
                <a:lnTo>
                  <a:pt x="1539" y="2545"/>
                </a:lnTo>
                <a:lnTo>
                  <a:pt x="1538" y="2545"/>
                </a:lnTo>
                <a:lnTo>
                  <a:pt x="1538" y="2544"/>
                </a:lnTo>
                <a:lnTo>
                  <a:pt x="1536" y="2544"/>
                </a:lnTo>
                <a:lnTo>
                  <a:pt x="1535" y="2544"/>
                </a:lnTo>
                <a:lnTo>
                  <a:pt x="1535" y="2545"/>
                </a:lnTo>
                <a:lnTo>
                  <a:pt x="1533" y="2545"/>
                </a:lnTo>
                <a:lnTo>
                  <a:pt x="1533" y="2547"/>
                </a:lnTo>
                <a:lnTo>
                  <a:pt x="1535" y="2547"/>
                </a:lnTo>
                <a:lnTo>
                  <a:pt x="1536" y="2547"/>
                </a:lnTo>
                <a:lnTo>
                  <a:pt x="1536" y="2547"/>
                </a:lnTo>
                <a:lnTo>
                  <a:pt x="1536" y="2548"/>
                </a:lnTo>
                <a:lnTo>
                  <a:pt x="1536" y="2550"/>
                </a:lnTo>
                <a:lnTo>
                  <a:pt x="1536" y="2551"/>
                </a:lnTo>
                <a:lnTo>
                  <a:pt x="1535" y="2551"/>
                </a:lnTo>
                <a:lnTo>
                  <a:pt x="1535" y="2550"/>
                </a:lnTo>
                <a:lnTo>
                  <a:pt x="1533" y="2550"/>
                </a:lnTo>
                <a:lnTo>
                  <a:pt x="1532" y="2550"/>
                </a:lnTo>
                <a:lnTo>
                  <a:pt x="1532" y="2551"/>
                </a:lnTo>
                <a:lnTo>
                  <a:pt x="1530" y="2551"/>
                </a:lnTo>
                <a:lnTo>
                  <a:pt x="1530" y="2551"/>
                </a:lnTo>
                <a:lnTo>
                  <a:pt x="1530" y="2550"/>
                </a:lnTo>
                <a:lnTo>
                  <a:pt x="1529" y="2550"/>
                </a:lnTo>
                <a:lnTo>
                  <a:pt x="1528" y="2550"/>
                </a:lnTo>
                <a:lnTo>
                  <a:pt x="1528" y="2548"/>
                </a:lnTo>
                <a:lnTo>
                  <a:pt x="1526" y="2548"/>
                </a:lnTo>
                <a:lnTo>
                  <a:pt x="1525" y="2548"/>
                </a:lnTo>
                <a:lnTo>
                  <a:pt x="1523" y="2548"/>
                </a:lnTo>
                <a:lnTo>
                  <a:pt x="1522" y="2548"/>
                </a:lnTo>
                <a:lnTo>
                  <a:pt x="1520" y="2548"/>
                </a:lnTo>
                <a:lnTo>
                  <a:pt x="1520" y="2550"/>
                </a:lnTo>
                <a:lnTo>
                  <a:pt x="1519" y="2550"/>
                </a:lnTo>
                <a:lnTo>
                  <a:pt x="1519" y="2551"/>
                </a:lnTo>
                <a:lnTo>
                  <a:pt x="1517" y="2551"/>
                </a:lnTo>
                <a:lnTo>
                  <a:pt x="1516" y="2551"/>
                </a:lnTo>
                <a:lnTo>
                  <a:pt x="1516" y="2552"/>
                </a:lnTo>
                <a:lnTo>
                  <a:pt x="1514" y="2554"/>
                </a:lnTo>
                <a:lnTo>
                  <a:pt x="1514" y="2555"/>
                </a:lnTo>
                <a:lnTo>
                  <a:pt x="1513" y="2555"/>
                </a:lnTo>
                <a:lnTo>
                  <a:pt x="1513" y="2557"/>
                </a:lnTo>
                <a:lnTo>
                  <a:pt x="1513" y="2558"/>
                </a:lnTo>
                <a:lnTo>
                  <a:pt x="1512" y="2558"/>
                </a:lnTo>
                <a:lnTo>
                  <a:pt x="1512" y="2560"/>
                </a:lnTo>
                <a:lnTo>
                  <a:pt x="1510" y="2560"/>
                </a:lnTo>
                <a:lnTo>
                  <a:pt x="1510" y="2561"/>
                </a:lnTo>
                <a:lnTo>
                  <a:pt x="1509" y="2561"/>
                </a:lnTo>
                <a:lnTo>
                  <a:pt x="1509" y="2563"/>
                </a:lnTo>
                <a:lnTo>
                  <a:pt x="1509" y="2564"/>
                </a:lnTo>
                <a:lnTo>
                  <a:pt x="1509" y="2565"/>
                </a:lnTo>
                <a:lnTo>
                  <a:pt x="1507" y="2565"/>
                </a:lnTo>
                <a:lnTo>
                  <a:pt x="1507" y="2567"/>
                </a:lnTo>
                <a:lnTo>
                  <a:pt x="1506" y="2567"/>
                </a:lnTo>
                <a:lnTo>
                  <a:pt x="1506" y="2568"/>
                </a:lnTo>
                <a:lnTo>
                  <a:pt x="1504" y="2568"/>
                </a:lnTo>
                <a:lnTo>
                  <a:pt x="1503" y="2568"/>
                </a:lnTo>
                <a:lnTo>
                  <a:pt x="1503" y="2570"/>
                </a:lnTo>
                <a:lnTo>
                  <a:pt x="1501" y="2570"/>
                </a:lnTo>
                <a:lnTo>
                  <a:pt x="1501" y="2571"/>
                </a:lnTo>
                <a:lnTo>
                  <a:pt x="1501" y="2573"/>
                </a:lnTo>
                <a:lnTo>
                  <a:pt x="1500" y="2573"/>
                </a:lnTo>
                <a:lnTo>
                  <a:pt x="1500" y="2574"/>
                </a:lnTo>
                <a:lnTo>
                  <a:pt x="1499" y="2574"/>
                </a:lnTo>
                <a:lnTo>
                  <a:pt x="1499" y="2576"/>
                </a:lnTo>
                <a:lnTo>
                  <a:pt x="1499" y="2577"/>
                </a:lnTo>
                <a:lnTo>
                  <a:pt x="1500" y="2577"/>
                </a:lnTo>
                <a:lnTo>
                  <a:pt x="1500" y="2579"/>
                </a:lnTo>
                <a:lnTo>
                  <a:pt x="1501" y="2579"/>
                </a:lnTo>
                <a:lnTo>
                  <a:pt x="1503" y="2579"/>
                </a:lnTo>
                <a:lnTo>
                  <a:pt x="1504" y="2579"/>
                </a:lnTo>
                <a:lnTo>
                  <a:pt x="1506" y="2579"/>
                </a:lnTo>
                <a:lnTo>
                  <a:pt x="1506" y="2577"/>
                </a:lnTo>
                <a:lnTo>
                  <a:pt x="1504" y="2577"/>
                </a:lnTo>
                <a:lnTo>
                  <a:pt x="1504" y="2576"/>
                </a:lnTo>
                <a:lnTo>
                  <a:pt x="1504" y="2574"/>
                </a:lnTo>
                <a:lnTo>
                  <a:pt x="1504" y="2573"/>
                </a:lnTo>
                <a:lnTo>
                  <a:pt x="1506" y="2573"/>
                </a:lnTo>
                <a:lnTo>
                  <a:pt x="1506" y="2571"/>
                </a:lnTo>
                <a:lnTo>
                  <a:pt x="1507" y="2571"/>
                </a:lnTo>
                <a:lnTo>
                  <a:pt x="1507" y="2570"/>
                </a:lnTo>
                <a:lnTo>
                  <a:pt x="1509" y="2570"/>
                </a:lnTo>
                <a:lnTo>
                  <a:pt x="1509" y="2568"/>
                </a:lnTo>
                <a:lnTo>
                  <a:pt x="1510" y="2568"/>
                </a:lnTo>
                <a:lnTo>
                  <a:pt x="1510" y="2567"/>
                </a:lnTo>
                <a:lnTo>
                  <a:pt x="1512" y="2567"/>
                </a:lnTo>
                <a:lnTo>
                  <a:pt x="1513" y="2567"/>
                </a:lnTo>
                <a:lnTo>
                  <a:pt x="1514" y="2567"/>
                </a:lnTo>
                <a:lnTo>
                  <a:pt x="1514" y="2568"/>
                </a:lnTo>
                <a:lnTo>
                  <a:pt x="1514" y="2570"/>
                </a:lnTo>
                <a:lnTo>
                  <a:pt x="1516" y="2570"/>
                </a:lnTo>
                <a:lnTo>
                  <a:pt x="1516" y="2571"/>
                </a:lnTo>
                <a:lnTo>
                  <a:pt x="1516" y="2573"/>
                </a:lnTo>
                <a:lnTo>
                  <a:pt x="1517" y="2573"/>
                </a:lnTo>
                <a:lnTo>
                  <a:pt x="1519" y="2573"/>
                </a:lnTo>
                <a:lnTo>
                  <a:pt x="1519" y="2571"/>
                </a:lnTo>
                <a:lnTo>
                  <a:pt x="1519" y="2570"/>
                </a:lnTo>
                <a:lnTo>
                  <a:pt x="1520" y="2570"/>
                </a:lnTo>
                <a:lnTo>
                  <a:pt x="1522" y="2570"/>
                </a:lnTo>
                <a:lnTo>
                  <a:pt x="1523" y="2570"/>
                </a:lnTo>
                <a:lnTo>
                  <a:pt x="1525" y="2570"/>
                </a:lnTo>
                <a:lnTo>
                  <a:pt x="1525" y="2571"/>
                </a:lnTo>
                <a:lnTo>
                  <a:pt x="1523" y="2571"/>
                </a:lnTo>
                <a:lnTo>
                  <a:pt x="1523" y="2573"/>
                </a:lnTo>
                <a:lnTo>
                  <a:pt x="1525" y="2573"/>
                </a:lnTo>
                <a:lnTo>
                  <a:pt x="1525" y="2571"/>
                </a:lnTo>
                <a:lnTo>
                  <a:pt x="1526" y="2571"/>
                </a:lnTo>
                <a:lnTo>
                  <a:pt x="1528" y="2571"/>
                </a:lnTo>
                <a:lnTo>
                  <a:pt x="1528" y="2573"/>
                </a:lnTo>
                <a:lnTo>
                  <a:pt x="1529" y="2573"/>
                </a:lnTo>
                <a:lnTo>
                  <a:pt x="1530" y="2573"/>
                </a:lnTo>
                <a:lnTo>
                  <a:pt x="1530" y="2574"/>
                </a:lnTo>
                <a:lnTo>
                  <a:pt x="1530" y="2574"/>
                </a:lnTo>
                <a:lnTo>
                  <a:pt x="1530" y="2576"/>
                </a:lnTo>
                <a:lnTo>
                  <a:pt x="1530" y="2576"/>
                </a:lnTo>
                <a:lnTo>
                  <a:pt x="1530" y="2577"/>
                </a:lnTo>
                <a:lnTo>
                  <a:pt x="1529" y="2577"/>
                </a:lnTo>
                <a:lnTo>
                  <a:pt x="1529" y="2579"/>
                </a:lnTo>
                <a:lnTo>
                  <a:pt x="1528" y="2579"/>
                </a:lnTo>
                <a:lnTo>
                  <a:pt x="1526" y="2580"/>
                </a:lnTo>
                <a:lnTo>
                  <a:pt x="1525" y="2580"/>
                </a:lnTo>
                <a:lnTo>
                  <a:pt x="1525" y="2581"/>
                </a:lnTo>
                <a:lnTo>
                  <a:pt x="1523" y="2581"/>
                </a:lnTo>
                <a:lnTo>
                  <a:pt x="1522" y="2581"/>
                </a:lnTo>
                <a:lnTo>
                  <a:pt x="1520" y="2581"/>
                </a:lnTo>
                <a:lnTo>
                  <a:pt x="1519" y="2581"/>
                </a:lnTo>
                <a:lnTo>
                  <a:pt x="1517" y="2581"/>
                </a:lnTo>
                <a:lnTo>
                  <a:pt x="1517" y="2580"/>
                </a:lnTo>
                <a:lnTo>
                  <a:pt x="1516" y="2580"/>
                </a:lnTo>
                <a:lnTo>
                  <a:pt x="1516" y="2581"/>
                </a:lnTo>
                <a:lnTo>
                  <a:pt x="1517" y="2581"/>
                </a:lnTo>
                <a:lnTo>
                  <a:pt x="1517" y="2581"/>
                </a:lnTo>
                <a:lnTo>
                  <a:pt x="1517" y="2583"/>
                </a:lnTo>
                <a:lnTo>
                  <a:pt x="1519" y="2583"/>
                </a:lnTo>
                <a:lnTo>
                  <a:pt x="1520" y="2583"/>
                </a:lnTo>
                <a:lnTo>
                  <a:pt x="1522" y="2583"/>
                </a:lnTo>
                <a:lnTo>
                  <a:pt x="1523" y="2583"/>
                </a:lnTo>
                <a:lnTo>
                  <a:pt x="1525" y="2583"/>
                </a:lnTo>
                <a:lnTo>
                  <a:pt x="1525" y="2584"/>
                </a:lnTo>
                <a:lnTo>
                  <a:pt x="1523" y="2586"/>
                </a:lnTo>
                <a:lnTo>
                  <a:pt x="1523" y="2587"/>
                </a:lnTo>
                <a:lnTo>
                  <a:pt x="1522" y="2587"/>
                </a:lnTo>
                <a:lnTo>
                  <a:pt x="1522" y="2589"/>
                </a:lnTo>
                <a:lnTo>
                  <a:pt x="1523" y="2587"/>
                </a:lnTo>
                <a:lnTo>
                  <a:pt x="1525" y="2587"/>
                </a:lnTo>
                <a:lnTo>
                  <a:pt x="1526" y="2586"/>
                </a:lnTo>
                <a:lnTo>
                  <a:pt x="1528" y="2586"/>
                </a:lnTo>
                <a:lnTo>
                  <a:pt x="1529" y="2584"/>
                </a:lnTo>
                <a:lnTo>
                  <a:pt x="1530" y="2584"/>
                </a:lnTo>
                <a:lnTo>
                  <a:pt x="1530" y="2583"/>
                </a:lnTo>
                <a:lnTo>
                  <a:pt x="1530" y="2583"/>
                </a:lnTo>
                <a:lnTo>
                  <a:pt x="1530" y="2581"/>
                </a:lnTo>
                <a:lnTo>
                  <a:pt x="1532" y="2581"/>
                </a:lnTo>
                <a:lnTo>
                  <a:pt x="1532" y="2581"/>
                </a:lnTo>
                <a:lnTo>
                  <a:pt x="1533" y="2581"/>
                </a:lnTo>
                <a:lnTo>
                  <a:pt x="1535" y="2581"/>
                </a:lnTo>
                <a:lnTo>
                  <a:pt x="1535" y="2581"/>
                </a:lnTo>
                <a:lnTo>
                  <a:pt x="1533" y="2581"/>
                </a:lnTo>
                <a:lnTo>
                  <a:pt x="1533" y="2583"/>
                </a:lnTo>
                <a:lnTo>
                  <a:pt x="1532" y="2583"/>
                </a:lnTo>
                <a:lnTo>
                  <a:pt x="1532" y="2584"/>
                </a:lnTo>
                <a:lnTo>
                  <a:pt x="1532" y="2586"/>
                </a:lnTo>
                <a:lnTo>
                  <a:pt x="1530" y="2586"/>
                </a:lnTo>
                <a:lnTo>
                  <a:pt x="1530" y="2586"/>
                </a:lnTo>
                <a:lnTo>
                  <a:pt x="1529" y="2587"/>
                </a:lnTo>
                <a:lnTo>
                  <a:pt x="1528" y="2587"/>
                </a:lnTo>
                <a:lnTo>
                  <a:pt x="1528" y="2589"/>
                </a:lnTo>
                <a:lnTo>
                  <a:pt x="1528" y="2590"/>
                </a:lnTo>
                <a:lnTo>
                  <a:pt x="1526" y="2589"/>
                </a:lnTo>
                <a:lnTo>
                  <a:pt x="1525" y="2589"/>
                </a:lnTo>
                <a:lnTo>
                  <a:pt x="1525" y="2590"/>
                </a:lnTo>
                <a:lnTo>
                  <a:pt x="1523" y="2590"/>
                </a:lnTo>
                <a:lnTo>
                  <a:pt x="1522" y="2590"/>
                </a:lnTo>
                <a:lnTo>
                  <a:pt x="1522" y="2592"/>
                </a:lnTo>
                <a:lnTo>
                  <a:pt x="1522" y="2593"/>
                </a:lnTo>
                <a:lnTo>
                  <a:pt x="1522" y="2594"/>
                </a:lnTo>
                <a:lnTo>
                  <a:pt x="1520" y="2594"/>
                </a:lnTo>
                <a:lnTo>
                  <a:pt x="1519" y="2594"/>
                </a:lnTo>
                <a:lnTo>
                  <a:pt x="1519" y="2593"/>
                </a:lnTo>
                <a:lnTo>
                  <a:pt x="1519" y="2592"/>
                </a:lnTo>
                <a:lnTo>
                  <a:pt x="1519" y="2590"/>
                </a:lnTo>
                <a:lnTo>
                  <a:pt x="1519" y="2589"/>
                </a:lnTo>
                <a:lnTo>
                  <a:pt x="1519" y="2587"/>
                </a:lnTo>
                <a:lnTo>
                  <a:pt x="1519" y="2586"/>
                </a:lnTo>
                <a:lnTo>
                  <a:pt x="1517" y="2586"/>
                </a:lnTo>
                <a:lnTo>
                  <a:pt x="1517" y="2587"/>
                </a:lnTo>
                <a:lnTo>
                  <a:pt x="1517" y="2589"/>
                </a:lnTo>
                <a:lnTo>
                  <a:pt x="1516" y="2589"/>
                </a:lnTo>
                <a:lnTo>
                  <a:pt x="1516" y="2590"/>
                </a:lnTo>
                <a:lnTo>
                  <a:pt x="1516" y="2592"/>
                </a:lnTo>
                <a:lnTo>
                  <a:pt x="1516" y="2593"/>
                </a:lnTo>
                <a:lnTo>
                  <a:pt x="1516" y="2594"/>
                </a:lnTo>
                <a:lnTo>
                  <a:pt x="1514" y="2593"/>
                </a:lnTo>
                <a:lnTo>
                  <a:pt x="1513" y="2593"/>
                </a:lnTo>
                <a:lnTo>
                  <a:pt x="1513" y="2594"/>
                </a:lnTo>
                <a:lnTo>
                  <a:pt x="1514" y="2594"/>
                </a:lnTo>
                <a:lnTo>
                  <a:pt x="1514" y="2596"/>
                </a:lnTo>
                <a:lnTo>
                  <a:pt x="1516" y="2596"/>
                </a:lnTo>
                <a:lnTo>
                  <a:pt x="1516" y="2597"/>
                </a:lnTo>
                <a:lnTo>
                  <a:pt x="1516" y="2599"/>
                </a:lnTo>
                <a:lnTo>
                  <a:pt x="1517" y="2599"/>
                </a:lnTo>
                <a:lnTo>
                  <a:pt x="1517" y="2600"/>
                </a:lnTo>
                <a:lnTo>
                  <a:pt x="1517" y="2602"/>
                </a:lnTo>
                <a:lnTo>
                  <a:pt x="1517" y="2603"/>
                </a:lnTo>
                <a:lnTo>
                  <a:pt x="1516" y="2603"/>
                </a:lnTo>
                <a:lnTo>
                  <a:pt x="1514" y="2603"/>
                </a:lnTo>
                <a:lnTo>
                  <a:pt x="1514" y="2602"/>
                </a:lnTo>
                <a:lnTo>
                  <a:pt x="1514" y="2600"/>
                </a:lnTo>
                <a:lnTo>
                  <a:pt x="1514" y="2599"/>
                </a:lnTo>
                <a:lnTo>
                  <a:pt x="1514" y="2597"/>
                </a:lnTo>
                <a:lnTo>
                  <a:pt x="1513" y="2597"/>
                </a:lnTo>
                <a:lnTo>
                  <a:pt x="1512" y="2597"/>
                </a:lnTo>
                <a:lnTo>
                  <a:pt x="1510" y="2597"/>
                </a:lnTo>
                <a:lnTo>
                  <a:pt x="1510" y="2599"/>
                </a:lnTo>
                <a:lnTo>
                  <a:pt x="1510" y="2600"/>
                </a:lnTo>
                <a:lnTo>
                  <a:pt x="1512" y="2600"/>
                </a:lnTo>
                <a:lnTo>
                  <a:pt x="1512" y="2602"/>
                </a:lnTo>
                <a:lnTo>
                  <a:pt x="1512" y="2603"/>
                </a:lnTo>
                <a:lnTo>
                  <a:pt x="1510" y="2605"/>
                </a:lnTo>
                <a:lnTo>
                  <a:pt x="1510" y="2606"/>
                </a:lnTo>
                <a:lnTo>
                  <a:pt x="1512" y="2606"/>
                </a:lnTo>
                <a:lnTo>
                  <a:pt x="1512" y="2607"/>
                </a:lnTo>
                <a:lnTo>
                  <a:pt x="1513" y="2607"/>
                </a:lnTo>
                <a:lnTo>
                  <a:pt x="1513" y="2606"/>
                </a:lnTo>
                <a:lnTo>
                  <a:pt x="1514" y="2606"/>
                </a:lnTo>
                <a:lnTo>
                  <a:pt x="1516" y="2606"/>
                </a:lnTo>
                <a:lnTo>
                  <a:pt x="1516" y="2607"/>
                </a:lnTo>
                <a:lnTo>
                  <a:pt x="1516" y="2609"/>
                </a:lnTo>
                <a:lnTo>
                  <a:pt x="1514" y="2609"/>
                </a:lnTo>
                <a:lnTo>
                  <a:pt x="1514" y="2610"/>
                </a:lnTo>
                <a:lnTo>
                  <a:pt x="1516" y="2610"/>
                </a:lnTo>
                <a:lnTo>
                  <a:pt x="1516" y="2612"/>
                </a:lnTo>
                <a:lnTo>
                  <a:pt x="1514" y="2612"/>
                </a:lnTo>
                <a:lnTo>
                  <a:pt x="1514" y="2613"/>
                </a:lnTo>
                <a:lnTo>
                  <a:pt x="1513" y="2613"/>
                </a:lnTo>
                <a:lnTo>
                  <a:pt x="1513" y="2612"/>
                </a:lnTo>
                <a:lnTo>
                  <a:pt x="1513" y="2610"/>
                </a:lnTo>
                <a:lnTo>
                  <a:pt x="1512" y="2610"/>
                </a:lnTo>
                <a:lnTo>
                  <a:pt x="1512" y="2609"/>
                </a:lnTo>
                <a:lnTo>
                  <a:pt x="1510" y="2609"/>
                </a:lnTo>
                <a:lnTo>
                  <a:pt x="1510" y="2607"/>
                </a:lnTo>
                <a:lnTo>
                  <a:pt x="1509" y="2607"/>
                </a:lnTo>
                <a:lnTo>
                  <a:pt x="1509" y="2609"/>
                </a:lnTo>
                <a:lnTo>
                  <a:pt x="1509" y="2610"/>
                </a:lnTo>
                <a:lnTo>
                  <a:pt x="1510" y="2610"/>
                </a:lnTo>
                <a:lnTo>
                  <a:pt x="1510" y="2612"/>
                </a:lnTo>
                <a:lnTo>
                  <a:pt x="1509" y="2612"/>
                </a:lnTo>
                <a:lnTo>
                  <a:pt x="1509" y="2613"/>
                </a:lnTo>
                <a:lnTo>
                  <a:pt x="1509" y="2615"/>
                </a:lnTo>
                <a:lnTo>
                  <a:pt x="1507" y="2615"/>
                </a:lnTo>
                <a:lnTo>
                  <a:pt x="1507" y="2613"/>
                </a:lnTo>
                <a:lnTo>
                  <a:pt x="1507" y="2612"/>
                </a:lnTo>
                <a:lnTo>
                  <a:pt x="1506" y="2612"/>
                </a:lnTo>
                <a:lnTo>
                  <a:pt x="1506" y="2610"/>
                </a:lnTo>
                <a:lnTo>
                  <a:pt x="1506" y="2609"/>
                </a:lnTo>
                <a:lnTo>
                  <a:pt x="1504" y="2609"/>
                </a:lnTo>
                <a:lnTo>
                  <a:pt x="1504" y="2607"/>
                </a:lnTo>
                <a:lnTo>
                  <a:pt x="1506" y="2607"/>
                </a:lnTo>
                <a:lnTo>
                  <a:pt x="1507" y="2607"/>
                </a:lnTo>
                <a:lnTo>
                  <a:pt x="1507" y="2606"/>
                </a:lnTo>
                <a:lnTo>
                  <a:pt x="1509" y="2606"/>
                </a:lnTo>
                <a:lnTo>
                  <a:pt x="1509" y="2605"/>
                </a:lnTo>
                <a:lnTo>
                  <a:pt x="1509" y="2603"/>
                </a:lnTo>
                <a:lnTo>
                  <a:pt x="1507" y="2603"/>
                </a:lnTo>
                <a:lnTo>
                  <a:pt x="1507" y="2605"/>
                </a:lnTo>
                <a:lnTo>
                  <a:pt x="1506" y="2605"/>
                </a:lnTo>
                <a:lnTo>
                  <a:pt x="1504" y="2605"/>
                </a:lnTo>
                <a:lnTo>
                  <a:pt x="1504" y="2606"/>
                </a:lnTo>
                <a:lnTo>
                  <a:pt x="1503" y="2606"/>
                </a:lnTo>
                <a:lnTo>
                  <a:pt x="1501" y="2606"/>
                </a:lnTo>
                <a:lnTo>
                  <a:pt x="1501" y="2605"/>
                </a:lnTo>
                <a:lnTo>
                  <a:pt x="1503" y="2603"/>
                </a:lnTo>
                <a:lnTo>
                  <a:pt x="1503" y="2602"/>
                </a:lnTo>
                <a:lnTo>
                  <a:pt x="1504" y="2602"/>
                </a:lnTo>
                <a:lnTo>
                  <a:pt x="1506" y="2602"/>
                </a:lnTo>
                <a:lnTo>
                  <a:pt x="1506" y="2600"/>
                </a:lnTo>
                <a:lnTo>
                  <a:pt x="1504" y="2600"/>
                </a:lnTo>
                <a:lnTo>
                  <a:pt x="1503" y="2600"/>
                </a:lnTo>
                <a:lnTo>
                  <a:pt x="1503" y="2602"/>
                </a:lnTo>
                <a:lnTo>
                  <a:pt x="1501" y="2602"/>
                </a:lnTo>
                <a:lnTo>
                  <a:pt x="1501" y="2600"/>
                </a:lnTo>
                <a:lnTo>
                  <a:pt x="1501" y="2599"/>
                </a:lnTo>
                <a:lnTo>
                  <a:pt x="1503" y="2599"/>
                </a:lnTo>
                <a:lnTo>
                  <a:pt x="1503" y="2597"/>
                </a:lnTo>
                <a:lnTo>
                  <a:pt x="1503" y="2596"/>
                </a:lnTo>
                <a:lnTo>
                  <a:pt x="1504" y="2596"/>
                </a:lnTo>
                <a:lnTo>
                  <a:pt x="1506" y="2596"/>
                </a:lnTo>
                <a:lnTo>
                  <a:pt x="1506" y="2594"/>
                </a:lnTo>
                <a:lnTo>
                  <a:pt x="1504" y="2594"/>
                </a:lnTo>
                <a:lnTo>
                  <a:pt x="1504" y="2593"/>
                </a:lnTo>
                <a:lnTo>
                  <a:pt x="1506" y="2593"/>
                </a:lnTo>
                <a:lnTo>
                  <a:pt x="1506" y="2592"/>
                </a:lnTo>
                <a:lnTo>
                  <a:pt x="1506" y="2590"/>
                </a:lnTo>
                <a:lnTo>
                  <a:pt x="1507" y="2590"/>
                </a:lnTo>
                <a:lnTo>
                  <a:pt x="1509" y="2590"/>
                </a:lnTo>
                <a:lnTo>
                  <a:pt x="1509" y="2592"/>
                </a:lnTo>
                <a:lnTo>
                  <a:pt x="1510" y="2592"/>
                </a:lnTo>
                <a:lnTo>
                  <a:pt x="1510" y="2590"/>
                </a:lnTo>
                <a:lnTo>
                  <a:pt x="1510" y="2589"/>
                </a:lnTo>
                <a:lnTo>
                  <a:pt x="1509" y="2589"/>
                </a:lnTo>
                <a:lnTo>
                  <a:pt x="1507" y="2589"/>
                </a:lnTo>
                <a:lnTo>
                  <a:pt x="1507" y="2587"/>
                </a:lnTo>
                <a:lnTo>
                  <a:pt x="1509" y="2587"/>
                </a:lnTo>
                <a:lnTo>
                  <a:pt x="1510" y="2587"/>
                </a:lnTo>
                <a:lnTo>
                  <a:pt x="1512" y="2587"/>
                </a:lnTo>
                <a:lnTo>
                  <a:pt x="1513" y="2587"/>
                </a:lnTo>
                <a:lnTo>
                  <a:pt x="1513" y="2586"/>
                </a:lnTo>
                <a:lnTo>
                  <a:pt x="1512" y="2586"/>
                </a:lnTo>
                <a:lnTo>
                  <a:pt x="1510" y="2586"/>
                </a:lnTo>
                <a:lnTo>
                  <a:pt x="1509" y="2586"/>
                </a:lnTo>
                <a:lnTo>
                  <a:pt x="1507" y="2586"/>
                </a:lnTo>
                <a:lnTo>
                  <a:pt x="1506" y="2586"/>
                </a:lnTo>
                <a:lnTo>
                  <a:pt x="1504" y="2586"/>
                </a:lnTo>
                <a:lnTo>
                  <a:pt x="1503" y="2586"/>
                </a:lnTo>
                <a:lnTo>
                  <a:pt x="1501" y="2586"/>
                </a:lnTo>
                <a:lnTo>
                  <a:pt x="1501" y="2584"/>
                </a:lnTo>
                <a:lnTo>
                  <a:pt x="1500" y="2584"/>
                </a:lnTo>
                <a:lnTo>
                  <a:pt x="1500" y="2586"/>
                </a:lnTo>
                <a:lnTo>
                  <a:pt x="1501" y="2586"/>
                </a:lnTo>
                <a:lnTo>
                  <a:pt x="1501" y="2587"/>
                </a:lnTo>
                <a:lnTo>
                  <a:pt x="1503" y="2587"/>
                </a:lnTo>
                <a:lnTo>
                  <a:pt x="1503" y="2589"/>
                </a:lnTo>
                <a:lnTo>
                  <a:pt x="1504" y="2589"/>
                </a:lnTo>
                <a:lnTo>
                  <a:pt x="1504" y="2590"/>
                </a:lnTo>
                <a:lnTo>
                  <a:pt x="1503" y="2590"/>
                </a:lnTo>
                <a:lnTo>
                  <a:pt x="1503" y="2592"/>
                </a:lnTo>
                <a:lnTo>
                  <a:pt x="1503" y="2593"/>
                </a:lnTo>
                <a:lnTo>
                  <a:pt x="1501" y="2593"/>
                </a:lnTo>
                <a:lnTo>
                  <a:pt x="1501" y="2594"/>
                </a:lnTo>
                <a:lnTo>
                  <a:pt x="1500" y="2596"/>
                </a:lnTo>
                <a:lnTo>
                  <a:pt x="1499" y="2596"/>
                </a:lnTo>
                <a:lnTo>
                  <a:pt x="1497" y="2596"/>
                </a:lnTo>
                <a:lnTo>
                  <a:pt x="1497" y="2594"/>
                </a:lnTo>
                <a:lnTo>
                  <a:pt x="1499" y="2594"/>
                </a:lnTo>
                <a:lnTo>
                  <a:pt x="1499" y="2593"/>
                </a:lnTo>
                <a:lnTo>
                  <a:pt x="1499" y="2592"/>
                </a:lnTo>
                <a:lnTo>
                  <a:pt x="1497" y="2592"/>
                </a:lnTo>
                <a:lnTo>
                  <a:pt x="1496" y="2592"/>
                </a:lnTo>
                <a:lnTo>
                  <a:pt x="1496" y="2592"/>
                </a:lnTo>
                <a:lnTo>
                  <a:pt x="1496" y="2593"/>
                </a:lnTo>
                <a:lnTo>
                  <a:pt x="1496" y="2593"/>
                </a:lnTo>
                <a:lnTo>
                  <a:pt x="1496" y="2594"/>
                </a:lnTo>
                <a:lnTo>
                  <a:pt x="1496" y="2596"/>
                </a:lnTo>
                <a:lnTo>
                  <a:pt x="1496" y="2597"/>
                </a:lnTo>
                <a:lnTo>
                  <a:pt x="1496" y="2599"/>
                </a:lnTo>
                <a:lnTo>
                  <a:pt x="1497" y="2599"/>
                </a:lnTo>
                <a:lnTo>
                  <a:pt x="1497" y="2600"/>
                </a:lnTo>
                <a:lnTo>
                  <a:pt x="1497" y="2602"/>
                </a:lnTo>
                <a:lnTo>
                  <a:pt x="1497" y="2603"/>
                </a:lnTo>
                <a:lnTo>
                  <a:pt x="1497" y="2605"/>
                </a:lnTo>
                <a:lnTo>
                  <a:pt x="1496" y="2605"/>
                </a:lnTo>
                <a:lnTo>
                  <a:pt x="1496" y="2606"/>
                </a:lnTo>
                <a:lnTo>
                  <a:pt x="1496" y="2606"/>
                </a:lnTo>
                <a:lnTo>
                  <a:pt x="1494" y="2606"/>
                </a:lnTo>
                <a:lnTo>
                  <a:pt x="1494" y="2605"/>
                </a:lnTo>
                <a:lnTo>
                  <a:pt x="1493" y="2605"/>
                </a:lnTo>
                <a:lnTo>
                  <a:pt x="1493" y="2606"/>
                </a:lnTo>
                <a:lnTo>
                  <a:pt x="1493" y="2607"/>
                </a:lnTo>
                <a:lnTo>
                  <a:pt x="1494" y="2607"/>
                </a:lnTo>
                <a:lnTo>
                  <a:pt x="1496" y="2607"/>
                </a:lnTo>
                <a:lnTo>
                  <a:pt x="1496" y="2607"/>
                </a:lnTo>
                <a:lnTo>
                  <a:pt x="1497" y="2607"/>
                </a:lnTo>
                <a:lnTo>
                  <a:pt x="1497" y="2609"/>
                </a:lnTo>
                <a:lnTo>
                  <a:pt x="1496" y="2609"/>
                </a:lnTo>
                <a:lnTo>
                  <a:pt x="1496" y="2610"/>
                </a:lnTo>
                <a:lnTo>
                  <a:pt x="1496" y="2612"/>
                </a:lnTo>
                <a:lnTo>
                  <a:pt x="1497" y="2612"/>
                </a:lnTo>
                <a:lnTo>
                  <a:pt x="1497" y="2610"/>
                </a:lnTo>
                <a:lnTo>
                  <a:pt x="1497" y="2609"/>
                </a:lnTo>
                <a:lnTo>
                  <a:pt x="1499" y="2609"/>
                </a:lnTo>
                <a:lnTo>
                  <a:pt x="1499" y="2610"/>
                </a:lnTo>
                <a:lnTo>
                  <a:pt x="1499" y="2612"/>
                </a:lnTo>
                <a:lnTo>
                  <a:pt x="1499" y="2613"/>
                </a:lnTo>
                <a:lnTo>
                  <a:pt x="1499" y="2615"/>
                </a:lnTo>
                <a:lnTo>
                  <a:pt x="1497" y="2615"/>
                </a:lnTo>
                <a:lnTo>
                  <a:pt x="1496" y="2615"/>
                </a:lnTo>
                <a:lnTo>
                  <a:pt x="1496" y="2615"/>
                </a:lnTo>
                <a:lnTo>
                  <a:pt x="1496" y="2616"/>
                </a:lnTo>
                <a:lnTo>
                  <a:pt x="1494" y="2616"/>
                </a:lnTo>
                <a:lnTo>
                  <a:pt x="1494" y="2616"/>
                </a:lnTo>
                <a:lnTo>
                  <a:pt x="1493" y="2616"/>
                </a:lnTo>
                <a:lnTo>
                  <a:pt x="1491" y="2616"/>
                </a:lnTo>
                <a:lnTo>
                  <a:pt x="1491" y="2616"/>
                </a:lnTo>
                <a:lnTo>
                  <a:pt x="1493" y="2616"/>
                </a:lnTo>
                <a:lnTo>
                  <a:pt x="1493" y="2615"/>
                </a:lnTo>
                <a:lnTo>
                  <a:pt x="1493" y="2613"/>
                </a:lnTo>
                <a:lnTo>
                  <a:pt x="1493" y="2612"/>
                </a:lnTo>
                <a:lnTo>
                  <a:pt x="1494" y="2612"/>
                </a:lnTo>
                <a:lnTo>
                  <a:pt x="1493" y="2610"/>
                </a:lnTo>
                <a:lnTo>
                  <a:pt x="1491" y="2610"/>
                </a:lnTo>
                <a:lnTo>
                  <a:pt x="1490" y="2610"/>
                </a:lnTo>
                <a:lnTo>
                  <a:pt x="1490" y="2612"/>
                </a:lnTo>
                <a:lnTo>
                  <a:pt x="1490" y="2613"/>
                </a:lnTo>
                <a:lnTo>
                  <a:pt x="1488" y="2613"/>
                </a:lnTo>
                <a:lnTo>
                  <a:pt x="1487" y="2613"/>
                </a:lnTo>
                <a:lnTo>
                  <a:pt x="1487" y="2612"/>
                </a:lnTo>
                <a:lnTo>
                  <a:pt x="1486" y="2612"/>
                </a:lnTo>
                <a:lnTo>
                  <a:pt x="1486" y="2610"/>
                </a:lnTo>
                <a:lnTo>
                  <a:pt x="1484" y="2610"/>
                </a:lnTo>
                <a:lnTo>
                  <a:pt x="1484" y="2612"/>
                </a:lnTo>
                <a:lnTo>
                  <a:pt x="1483" y="2612"/>
                </a:lnTo>
                <a:lnTo>
                  <a:pt x="1483" y="2613"/>
                </a:lnTo>
                <a:lnTo>
                  <a:pt x="1483" y="2615"/>
                </a:lnTo>
                <a:lnTo>
                  <a:pt x="1481" y="2615"/>
                </a:lnTo>
                <a:lnTo>
                  <a:pt x="1481" y="2616"/>
                </a:lnTo>
                <a:lnTo>
                  <a:pt x="1481" y="2616"/>
                </a:lnTo>
                <a:lnTo>
                  <a:pt x="1480" y="2616"/>
                </a:lnTo>
                <a:lnTo>
                  <a:pt x="1480" y="2618"/>
                </a:lnTo>
                <a:lnTo>
                  <a:pt x="1480" y="2619"/>
                </a:lnTo>
                <a:lnTo>
                  <a:pt x="1480" y="2620"/>
                </a:lnTo>
                <a:lnTo>
                  <a:pt x="1480" y="2622"/>
                </a:lnTo>
                <a:lnTo>
                  <a:pt x="1478" y="2622"/>
                </a:lnTo>
                <a:lnTo>
                  <a:pt x="1478" y="2620"/>
                </a:lnTo>
                <a:lnTo>
                  <a:pt x="1477" y="2620"/>
                </a:lnTo>
                <a:lnTo>
                  <a:pt x="1477" y="2619"/>
                </a:lnTo>
                <a:lnTo>
                  <a:pt x="1475" y="2619"/>
                </a:lnTo>
                <a:lnTo>
                  <a:pt x="1474" y="2619"/>
                </a:lnTo>
                <a:lnTo>
                  <a:pt x="1474" y="2620"/>
                </a:lnTo>
                <a:lnTo>
                  <a:pt x="1473" y="2620"/>
                </a:lnTo>
                <a:lnTo>
                  <a:pt x="1471" y="2620"/>
                </a:lnTo>
                <a:lnTo>
                  <a:pt x="1471" y="2622"/>
                </a:lnTo>
                <a:lnTo>
                  <a:pt x="1473" y="2622"/>
                </a:lnTo>
                <a:lnTo>
                  <a:pt x="1473" y="2623"/>
                </a:lnTo>
                <a:lnTo>
                  <a:pt x="1473" y="2625"/>
                </a:lnTo>
                <a:lnTo>
                  <a:pt x="1473" y="2626"/>
                </a:lnTo>
                <a:lnTo>
                  <a:pt x="1471" y="2626"/>
                </a:lnTo>
                <a:lnTo>
                  <a:pt x="1471" y="2625"/>
                </a:lnTo>
                <a:lnTo>
                  <a:pt x="1470" y="2625"/>
                </a:lnTo>
                <a:lnTo>
                  <a:pt x="1470" y="2623"/>
                </a:lnTo>
                <a:lnTo>
                  <a:pt x="1468" y="2623"/>
                </a:lnTo>
                <a:lnTo>
                  <a:pt x="1468" y="2622"/>
                </a:lnTo>
                <a:lnTo>
                  <a:pt x="1467" y="2622"/>
                </a:lnTo>
                <a:lnTo>
                  <a:pt x="1467" y="2620"/>
                </a:lnTo>
                <a:lnTo>
                  <a:pt x="1465" y="2620"/>
                </a:lnTo>
                <a:lnTo>
                  <a:pt x="1465" y="2622"/>
                </a:lnTo>
                <a:lnTo>
                  <a:pt x="1464" y="2622"/>
                </a:lnTo>
                <a:lnTo>
                  <a:pt x="1462" y="2622"/>
                </a:lnTo>
                <a:lnTo>
                  <a:pt x="1462" y="2623"/>
                </a:lnTo>
                <a:lnTo>
                  <a:pt x="1461" y="2623"/>
                </a:lnTo>
                <a:lnTo>
                  <a:pt x="1461" y="2623"/>
                </a:lnTo>
                <a:lnTo>
                  <a:pt x="1461" y="2625"/>
                </a:lnTo>
                <a:lnTo>
                  <a:pt x="1459" y="2625"/>
                </a:lnTo>
                <a:lnTo>
                  <a:pt x="1458" y="2625"/>
                </a:lnTo>
                <a:lnTo>
                  <a:pt x="1457" y="2625"/>
                </a:lnTo>
                <a:lnTo>
                  <a:pt x="1455" y="2625"/>
                </a:lnTo>
                <a:lnTo>
                  <a:pt x="1454" y="2625"/>
                </a:lnTo>
                <a:lnTo>
                  <a:pt x="1452" y="2625"/>
                </a:lnTo>
                <a:lnTo>
                  <a:pt x="1452" y="2626"/>
                </a:lnTo>
                <a:lnTo>
                  <a:pt x="1452" y="2628"/>
                </a:lnTo>
                <a:lnTo>
                  <a:pt x="1452" y="2629"/>
                </a:lnTo>
                <a:lnTo>
                  <a:pt x="1451" y="2629"/>
                </a:lnTo>
                <a:lnTo>
                  <a:pt x="1451" y="2631"/>
                </a:lnTo>
                <a:lnTo>
                  <a:pt x="1449" y="2631"/>
                </a:lnTo>
                <a:lnTo>
                  <a:pt x="1449" y="2629"/>
                </a:lnTo>
                <a:lnTo>
                  <a:pt x="1449" y="2628"/>
                </a:lnTo>
                <a:lnTo>
                  <a:pt x="1448" y="2628"/>
                </a:lnTo>
                <a:lnTo>
                  <a:pt x="1446" y="2628"/>
                </a:lnTo>
                <a:lnTo>
                  <a:pt x="1445" y="2628"/>
                </a:lnTo>
                <a:lnTo>
                  <a:pt x="1445" y="2629"/>
                </a:lnTo>
                <a:lnTo>
                  <a:pt x="1444" y="2629"/>
                </a:lnTo>
                <a:lnTo>
                  <a:pt x="1444" y="2631"/>
                </a:lnTo>
                <a:lnTo>
                  <a:pt x="1444" y="2632"/>
                </a:lnTo>
                <a:lnTo>
                  <a:pt x="1444" y="2634"/>
                </a:lnTo>
                <a:lnTo>
                  <a:pt x="1444" y="2635"/>
                </a:lnTo>
                <a:lnTo>
                  <a:pt x="1444" y="2636"/>
                </a:lnTo>
                <a:lnTo>
                  <a:pt x="1442" y="2636"/>
                </a:lnTo>
                <a:lnTo>
                  <a:pt x="1444" y="2638"/>
                </a:lnTo>
                <a:lnTo>
                  <a:pt x="1442" y="2639"/>
                </a:lnTo>
                <a:lnTo>
                  <a:pt x="1441" y="2639"/>
                </a:lnTo>
                <a:lnTo>
                  <a:pt x="1441" y="2638"/>
                </a:lnTo>
                <a:lnTo>
                  <a:pt x="1441" y="2636"/>
                </a:lnTo>
                <a:lnTo>
                  <a:pt x="1439" y="2636"/>
                </a:lnTo>
                <a:lnTo>
                  <a:pt x="1439" y="2635"/>
                </a:lnTo>
                <a:lnTo>
                  <a:pt x="1438" y="2635"/>
                </a:lnTo>
                <a:lnTo>
                  <a:pt x="1438" y="2634"/>
                </a:lnTo>
                <a:lnTo>
                  <a:pt x="1438" y="2632"/>
                </a:lnTo>
                <a:lnTo>
                  <a:pt x="1438" y="2631"/>
                </a:lnTo>
                <a:lnTo>
                  <a:pt x="1439" y="2631"/>
                </a:lnTo>
                <a:lnTo>
                  <a:pt x="1439" y="2629"/>
                </a:lnTo>
                <a:lnTo>
                  <a:pt x="1438" y="2629"/>
                </a:lnTo>
                <a:lnTo>
                  <a:pt x="1438" y="2628"/>
                </a:lnTo>
                <a:lnTo>
                  <a:pt x="1439" y="2628"/>
                </a:lnTo>
                <a:lnTo>
                  <a:pt x="1439" y="2626"/>
                </a:lnTo>
                <a:lnTo>
                  <a:pt x="1439" y="2625"/>
                </a:lnTo>
                <a:lnTo>
                  <a:pt x="1438" y="2625"/>
                </a:lnTo>
                <a:lnTo>
                  <a:pt x="1436" y="2625"/>
                </a:lnTo>
                <a:lnTo>
                  <a:pt x="1435" y="2625"/>
                </a:lnTo>
                <a:lnTo>
                  <a:pt x="1435" y="2626"/>
                </a:lnTo>
                <a:lnTo>
                  <a:pt x="1433" y="2626"/>
                </a:lnTo>
                <a:lnTo>
                  <a:pt x="1433" y="2628"/>
                </a:lnTo>
                <a:lnTo>
                  <a:pt x="1432" y="2628"/>
                </a:lnTo>
                <a:lnTo>
                  <a:pt x="1432" y="2629"/>
                </a:lnTo>
                <a:lnTo>
                  <a:pt x="1433" y="2629"/>
                </a:lnTo>
                <a:lnTo>
                  <a:pt x="1433" y="2631"/>
                </a:lnTo>
                <a:lnTo>
                  <a:pt x="1433" y="2632"/>
                </a:lnTo>
                <a:lnTo>
                  <a:pt x="1435" y="2632"/>
                </a:lnTo>
                <a:lnTo>
                  <a:pt x="1435" y="2634"/>
                </a:lnTo>
                <a:lnTo>
                  <a:pt x="1435" y="2635"/>
                </a:lnTo>
                <a:lnTo>
                  <a:pt x="1435" y="2636"/>
                </a:lnTo>
                <a:lnTo>
                  <a:pt x="1435" y="2638"/>
                </a:lnTo>
                <a:lnTo>
                  <a:pt x="1436" y="2638"/>
                </a:lnTo>
                <a:lnTo>
                  <a:pt x="1436" y="2639"/>
                </a:lnTo>
                <a:lnTo>
                  <a:pt x="1436" y="2641"/>
                </a:lnTo>
                <a:lnTo>
                  <a:pt x="1436" y="2642"/>
                </a:lnTo>
                <a:lnTo>
                  <a:pt x="1436" y="2644"/>
                </a:lnTo>
                <a:lnTo>
                  <a:pt x="1435" y="2644"/>
                </a:lnTo>
                <a:lnTo>
                  <a:pt x="1435" y="2645"/>
                </a:lnTo>
                <a:lnTo>
                  <a:pt x="1435" y="2647"/>
                </a:lnTo>
                <a:lnTo>
                  <a:pt x="1433" y="2647"/>
                </a:lnTo>
                <a:lnTo>
                  <a:pt x="1433" y="2648"/>
                </a:lnTo>
                <a:lnTo>
                  <a:pt x="1432" y="2648"/>
                </a:lnTo>
                <a:lnTo>
                  <a:pt x="1432" y="2649"/>
                </a:lnTo>
                <a:lnTo>
                  <a:pt x="1432" y="2651"/>
                </a:lnTo>
                <a:lnTo>
                  <a:pt x="1433" y="2651"/>
                </a:lnTo>
                <a:lnTo>
                  <a:pt x="1433" y="2651"/>
                </a:lnTo>
                <a:lnTo>
                  <a:pt x="1433" y="2652"/>
                </a:lnTo>
                <a:lnTo>
                  <a:pt x="1433" y="2654"/>
                </a:lnTo>
                <a:lnTo>
                  <a:pt x="1433" y="2655"/>
                </a:lnTo>
                <a:lnTo>
                  <a:pt x="1433" y="2657"/>
                </a:lnTo>
                <a:lnTo>
                  <a:pt x="1432" y="2657"/>
                </a:lnTo>
                <a:lnTo>
                  <a:pt x="1432" y="2658"/>
                </a:lnTo>
                <a:lnTo>
                  <a:pt x="1431" y="2658"/>
                </a:lnTo>
                <a:lnTo>
                  <a:pt x="1429" y="2658"/>
                </a:lnTo>
                <a:lnTo>
                  <a:pt x="1429" y="2660"/>
                </a:lnTo>
                <a:lnTo>
                  <a:pt x="1428" y="2660"/>
                </a:lnTo>
                <a:lnTo>
                  <a:pt x="1428" y="2658"/>
                </a:lnTo>
                <a:lnTo>
                  <a:pt x="1428" y="2657"/>
                </a:lnTo>
                <a:lnTo>
                  <a:pt x="1426" y="2657"/>
                </a:lnTo>
                <a:lnTo>
                  <a:pt x="1426" y="2657"/>
                </a:lnTo>
                <a:lnTo>
                  <a:pt x="1425" y="2657"/>
                </a:lnTo>
                <a:lnTo>
                  <a:pt x="1425" y="2655"/>
                </a:lnTo>
                <a:lnTo>
                  <a:pt x="1423" y="2655"/>
                </a:lnTo>
                <a:lnTo>
                  <a:pt x="1423" y="2657"/>
                </a:lnTo>
                <a:lnTo>
                  <a:pt x="1422" y="2657"/>
                </a:lnTo>
                <a:lnTo>
                  <a:pt x="1422" y="2655"/>
                </a:lnTo>
                <a:lnTo>
                  <a:pt x="1422" y="2654"/>
                </a:lnTo>
                <a:lnTo>
                  <a:pt x="1423" y="2654"/>
                </a:lnTo>
                <a:lnTo>
                  <a:pt x="1423" y="2652"/>
                </a:lnTo>
                <a:lnTo>
                  <a:pt x="1425" y="2652"/>
                </a:lnTo>
                <a:lnTo>
                  <a:pt x="1425" y="2651"/>
                </a:lnTo>
                <a:lnTo>
                  <a:pt x="1426" y="2651"/>
                </a:lnTo>
                <a:lnTo>
                  <a:pt x="1426" y="2651"/>
                </a:lnTo>
                <a:lnTo>
                  <a:pt x="1426" y="2651"/>
                </a:lnTo>
                <a:lnTo>
                  <a:pt x="1426" y="2651"/>
                </a:lnTo>
                <a:lnTo>
                  <a:pt x="1426" y="2649"/>
                </a:lnTo>
                <a:lnTo>
                  <a:pt x="1425" y="2649"/>
                </a:lnTo>
                <a:lnTo>
                  <a:pt x="1425" y="2648"/>
                </a:lnTo>
                <a:lnTo>
                  <a:pt x="1425" y="2647"/>
                </a:lnTo>
                <a:lnTo>
                  <a:pt x="1423" y="2647"/>
                </a:lnTo>
                <a:lnTo>
                  <a:pt x="1423" y="2645"/>
                </a:lnTo>
                <a:lnTo>
                  <a:pt x="1425" y="2645"/>
                </a:lnTo>
                <a:lnTo>
                  <a:pt x="1425" y="2644"/>
                </a:lnTo>
                <a:lnTo>
                  <a:pt x="1425" y="2642"/>
                </a:lnTo>
                <a:lnTo>
                  <a:pt x="1426" y="2642"/>
                </a:lnTo>
                <a:lnTo>
                  <a:pt x="1426" y="2641"/>
                </a:lnTo>
                <a:lnTo>
                  <a:pt x="1426" y="2639"/>
                </a:lnTo>
                <a:lnTo>
                  <a:pt x="1426" y="2638"/>
                </a:lnTo>
                <a:lnTo>
                  <a:pt x="1428" y="2638"/>
                </a:lnTo>
                <a:lnTo>
                  <a:pt x="1429" y="2638"/>
                </a:lnTo>
                <a:lnTo>
                  <a:pt x="1429" y="2636"/>
                </a:lnTo>
                <a:lnTo>
                  <a:pt x="1428" y="2636"/>
                </a:lnTo>
                <a:lnTo>
                  <a:pt x="1426" y="2636"/>
                </a:lnTo>
                <a:lnTo>
                  <a:pt x="1426" y="2635"/>
                </a:lnTo>
                <a:lnTo>
                  <a:pt x="1426" y="2634"/>
                </a:lnTo>
                <a:lnTo>
                  <a:pt x="1425" y="2634"/>
                </a:lnTo>
                <a:lnTo>
                  <a:pt x="1423" y="2634"/>
                </a:lnTo>
                <a:lnTo>
                  <a:pt x="1423" y="2632"/>
                </a:lnTo>
                <a:lnTo>
                  <a:pt x="1422" y="2632"/>
                </a:lnTo>
                <a:lnTo>
                  <a:pt x="1420" y="2632"/>
                </a:lnTo>
                <a:lnTo>
                  <a:pt x="1419" y="2632"/>
                </a:lnTo>
                <a:lnTo>
                  <a:pt x="1419" y="2631"/>
                </a:lnTo>
                <a:lnTo>
                  <a:pt x="1417" y="2631"/>
                </a:lnTo>
                <a:lnTo>
                  <a:pt x="1419" y="2629"/>
                </a:lnTo>
                <a:lnTo>
                  <a:pt x="1417" y="2629"/>
                </a:lnTo>
                <a:lnTo>
                  <a:pt x="1416" y="2629"/>
                </a:lnTo>
                <a:lnTo>
                  <a:pt x="1415" y="2629"/>
                </a:lnTo>
                <a:lnTo>
                  <a:pt x="1415" y="2631"/>
                </a:lnTo>
                <a:lnTo>
                  <a:pt x="1413" y="2629"/>
                </a:lnTo>
                <a:lnTo>
                  <a:pt x="1412" y="2629"/>
                </a:lnTo>
                <a:lnTo>
                  <a:pt x="1412" y="2631"/>
                </a:lnTo>
                <a:lnTo>
                  <a:pt x="1410" y="2631"/>
                </a:lnTo>
                <a:lnTo>
                  <a:pt x="1410" y="2632"/>
                </a:lnTo>
                <a:lnTo>
                  <a:pt x="1409" y="2632"/>
                </a:lnTo>
                <a:lnTo>
                  <a:pt x="1410" y="2634"/>
                </a:lnTo>
                <a:lnTo>
                  <a:pt x="1410" y="2635"/>
                </a:lnTo>
                <a:lnTo>
                  <a:pt x="1410" y="2636"/>
                </a:lnTo>
                <a:lnTo>
                  <a:pt x="1410" y="2638"/>
                </a:lnTo>
                <a:lnTo>
                  <a:pt x="1410" y="2639"/>
                </a:lnTo>
                <a:lnTo>
                  <a:pt x="1409" y="2639"/>
                </a:lnTo>
                <a:lnTo>
                  <a:pt x="1407" y="2639"/>
                </a:lnTo>
                <a:lnTo>
                  <a:pt x="1406" y="2639"/>
                </a:lnTo>
                <a:lnTo>
                  <a:pt x="1406" y="2638"/>
                </a:lnTo>
                <a:lnTo>
                  <a:pt x="1404" y="2638"/>
                </a:lnTo>
                <a:lnTo>
                  <a:pt x="1404" y="2636"/>
                </a:lnTo>
                <a:lnTo>
                  <a:pt x="1403" y="2636"/>
                </a:lnTo>
                <a:lnTo>
                  <a:pt x="1403" y="2635"/>
                </a:lnTo>
                <a:lnTo>
                  <a:pt x="1402" y="2635"/>
                </a:lnTo>
                <a:lnTo>
                  <a:pt x="1402" y="2636"/>
                </a:lnTo>
                <a:lnTo>
                  <a:pt x="1402" y="2638"/>
                </a:lnTo>
                <a:lnTo>
                  <a:pt x="1402" y="2639"/>
                </a:lnTo>
                <a:lnTo>
                  <a:pt x="1402" y="2641"/>
                </a:lnTo>
                <a:lnTo>
                  <a:pt x="1400" y="2641"/>
                </a:lnTo>
                <a:lnTo>
                  <a:pt x="1400" y="2639"/>
                </a:lnTo>
                <a:lnTo>
                  <a:pt x="1400" y="2638"/>
                </a:lnTo>
                <a:lnTo>
                  <a:pt x="1399" y="2638"/>
                </a:lnTo>
                <a:lnTo>
                  <a:pt x="1397" y="2639"/>
                </a:lnTo>
                <a:lnTo>
                  <a:pt x="1397" y="2641"/>
                </a:lnTo>
                <a:lnTo>
                  <a:pt x="1396" y="2641"/>
                </a:lnTo>
                <a:lnTo>
                  <a:pt x="1396" y="2642"/>
                </a:lnTo>
                <a:lnTo>
                  <a:pt x="1396" y="2644"/>
                </a:lnTo>
                <a:lnTo>
                  <a:pt x="1397" y="2644"/>
                </a:lnTo>
                <a:lnTo>
                  <a:pt x="1397" y="2645"/>
                </a:lnTo>
                <a:lnTo>
                  <a:pt x="1397" y="2647"/>
                </a:lnTo>
                <a:lnTo>
                  <a:pt x="1399" y="2647"/>
                </a:lnTo>
                <a:lnTo>
                  <a:pt x="1399" y="2648"/>
                </a:lnTo>
                <a:lnTo>
                  <a:pt x="1397" y="2648"/>
                </a:lnTo>
                <a:lnTo>
                  <a:pt x="1397" y="2649"/>
                </a:lnTo>
                <a:lnTo>
                  <a:pt x="1396" y="2649"/>
                </a:lnTo>
                <a:lnTo>
                  <a:pt x="1396" y="2648"/>
                </a:lnTo>
                <a:lnTo>
                  <a:pt x="1394" y="2648"/>
                </a:lnTo>
                <a:lnTo>
                  <a:pt x="1393" y="2648"/>
                </a:lnTo>
                <a:lnTo>
                  <a:pt x="1391" y="2648"/>
                </a:lnTo>
                <a:lnTo>
                  <a:pt x="1391" y="2649"/>
                </a:lnTo>
                <a:lnTo>
                  <a:pt x="1393" y="2649"/>
                </a:lnTo>
                <a:lnTo>
                  <a:pt x="1393" y="2651"/>
                </a:lnTo>
                <a:lnTo>
                  <a:pt x="1391" y="2651"/>
                </a:lnTo>
                <a:lnTo>
                  <a:pt x="1391" y="2651"/>
                </a:lnTo>
                <a:lnTo>
                  <a:pt x="1391" y="2649"/>
                </a:lnTo>
                <a:lnTo>
                  <a:pt x="1391" y="2648"/>
                </a:lnTo>
                <a:lnTo>
                  <a:pt x="1391" y="2647"/>
                </a:lnTo>
                <a:lnTo>
                  <a:pt x="1390" y="2647"/>
                </a:lnTo>
                <a:lnTo>
                  <a:pt x="1390" y="2648"/>
                </a:lnTo>
                <a:lnTo>
                  <a:pt x="1390" y="2649"/>
                </a:lnTo>
                <a:lnTo>
                  <a:pt x="1390" y="2651"/>
                </a:lnTo>
                <a:lnTo>
                  <a:pt x="1390" y="2651"/>
                </a:lnTo>
                <a:lnTo>
                  <a:pt x="1390" y="2652"/>
                </a:lnTo>
                <a:lnTo>
                  <a:pt x="1391" y="2652"/>
                </a:lnTo>
                <a:lnTo>
                  <a:pt x="1391" y="2654"/>
                </a:lnTo>
                <a:lnTo>
                  <a:pt x="1391" y="2655"/>
                </a:lnTo>
                <a:lnTo>
                  <a:pt x="1390" y="2655"/>
                </a:lnTo>
                <a:lnTo>
                  <a:pt x="1389" y="2655"/>
                </a:lnTo>
                <a:lnTo>
                  <a:pt x="1389" y="2654"/>
                </a:lnTo>
                <a:lnTo>
                  <a:pt x="1387" y="2654"/>
                </a:lnTo>
                <a:lnTo>
                  <a:pt x="1387" y="2655"/>
                </a:lnTo>
                <a:lnTo>
                  <a:pt x="1386" y="2655"/>
                </a:lnTo>
                <a:lnTo>
                  <a:pt x="1384" y="2655"/>
                </a:lnTo>
                <a:lnTo>
                  <a:pt x="1383" y="2655"/>
                </a:lnTo>
                <a:lnTo>
                  <a:pt x="1381" y="2655"/>
                </a:lnTo>
                <a:lnTo>
                  <a:pt x="1381" y="2657"/>
                </a:lnTo>
                <a:lnTo>
                  <a:pt x="1380" y="2657"/>
                </a:lnTo>
                <a:lnTo>
                  <a:pt x="1380" y="2658"/>
                </a:lnTo>
                <a:lnTo>
                  <a:pt x="1378" y="2658"/>
                </a:lnTo>
                <a:lnTo>
                  <a:pt x="1377" y="2658"/>
                </a:lnTo>
                <a:lnTo>
                  <a:pt x="1375" y="2658"/>
                </a:lnTo>
                <a:lnTo>
                  <a:pt x="1374" y="2658"/>
                </a:lnTo>
                <a:lnTo>
                  <a:pt x="1374" y="2657"/>
                </a:lnTo>
                <a:lnTo>
                  <a:pt x="1373" y="2657"/>
                </a:lnTo>
                <a:lnTo>
                  <a:pt x="1371" y="2657"/>
                </a:lnTo>
                <a:lnTo>
                  <a:pt x="1371" y="2655"/>
                </a:lnTo>
                <a:lnTo>
                  <a:pt x="1370" y="2655"/>
                </a:lnTo>
                <a:lnTo>
                  <a:pt x="1368" y="2655"/>
                </a:lnTo>
                <a:lnTo>
                  <a:pt x="1368" y="2657"/>
                </a:lnTo>
                <a:lnTo>
                  <a:pt x="1368" y="2658"/>
                </a:lnTo>
                <a:lnTo>
                  <a:pt x="1370" y="2658"/>
                </a:lnTo>
                <a:lnTo>
                  <a:pt x="1370" y="2660"/>
                </a:lnTo>
                <a:lnTo>
                  <a:pt x="1371" y="2660"/>
                </a:lnTo>
                <a:lnTo>
                  <a:pt x="1371" y="2661"/>
                </a:lnTo>
                <a:lnTo>
                  <a:pt x="1373" y="2661"/>
                </a:lnTo>
                <a:lnTo>
                  <a:pt x="1374" y="2661"/>
                </a:lnTo>
                <a:lnTo>
                  <a:pt x="1374" y="2662"/>
                </a:lnTo>
                <a:lnTo>
                  <a:pt x="1373" y="2662"/>
                </a:lnTo>
                <a:lnTo>
                  <a:pt x="1371" y="2662"/>
                </a:lnTo>
                <a:lnTo>
                  <a:pt x="1371" y="2664"/>
                </a:lnTo>
                <a:lnTo>
                  <a:pt x="1370" y="2664"/>
                </a:lnTo>
                <a:lnTo>
                  <a:pt x="1370" y="2665"/>
                </a:lnTo>
                <a:lnTo>
                  <a:pt x="1368" y="2667"/>
                </a:lnTo>
                <a:lnTo>
                  <a:pt x="1367" y="2667"/>
                </a:lnTo>
                <a:lnTo>
                  <a:pt x="1367" y="2665"/>
                </a:lnTo>
                <a:lnTo>
                  <a:pt x="1365" y="2665"/>
                </a:lnTo>
                <a:lnTo>
                  <a:pt x="1365" y="2667"/>
                </a:lnTo>
                <a:lnTo>
                  <a:pt x="1367" y="2667"/>
                </a:lnTo>
                <a:lnTo>
                  <a:pt x="1367" y="2668"/>
                </a:lnTo>
                <a:lnTo>
                  <a:pt x="1367" y="2670"/>
                </a:lnTo>
                <a:lnTo>
                  <a:pt x="1367" y="2671"/>
                </a:lnTo>
                <a:lnTo>
                  <a:pt x="1365" y="2671"/>
                </a:lnTo>
                <a:lnTo>
                  <a:pt x="1365" y="2673"/>
                </a:lnTo>
                <a:lnTo>
                  <a:pt x="1365" y="2674"/>
                </a:lnTo>
                <a:lnTo>
                  <a:pt x="1365" y="2675"/>
                </a:lnTo>
                <a:lnTo>
                  <a:pt x="1365" y="2677"/>
                </a:lnTo>
                <a:lnTo>
                  <a:pt x="1365" y="2678"/>
                </a:lnTo>
                <a:lnTo>
                  <a:pt x="1364" y="2678"/>
                </a:lnTo>
                <a:lnTo>
                  <a:pt x="1362" y="2678"/>
                </a:lnTo>
                <a:lnTo>
                  <a:pt x="1362" y="2680"/>
                </a:lnTo>
                <a:lnTo>
                  <a:pt x="1361" y="2680"/>
                </a:lnTo>
                <a:lnTo>
                  <a:pt x="1360" y="2680"/>
                </a:lnTo>
                <a:lnTo>
                  <a:pt x="1360" y="2678"/>
                </a:lnTo>
                <a:lnTo>
                  <a:pt x="1360" y="2677"/>
                </a:lnTo>
                <a:lnTo>
                  <a:pt x="1358" y="2675"/>
                </a:lnTo>
                <a:lnTo>
                  <a:pt x="1358" y="2674"/>
                </a:lnTo>
                <a:lnTo>
                  <a:pt x="1358" y="2673"/>
                </a:lnTo>
                <a:lnTo>
                  <a:pt x="1357" y="2673"/>
                </a:lnTo>
                <a:lnTo>
                  <a:pt x="1357" y="2671"/>
                </a:lnTo>
                <a:lnTo>
                  <a:pt x="1357" y="2670"/>
                </a:lnTo>
                <a:lnTo>
                  <a:pt x="1357" y="2668"/>
                </a:lnTo>
                <a:lnTo>
                  <a:pt x="1357" y="2667"/>
                </a:lnTo>
                <a:lnTo>
                  <a:pt x="1357" y="2667"/>
                </a:lnTo>
                <a:lnTo>
                  <a:pt x="1357" y="2665"/>
                </a:lnTo>
                <a:lnTo>
                  <a:pt x="1357" y="2664"/>
                </a:lnTo>
                <a:lnTo>
                  <a:pt x="1357" y="2662"/>
                </a:lnTo>
                <a:lnTo>
                  <a:pt x="1355" y="2662"/>
                </a:lnTo>
                <a:lnTo>
                  <a:pt x="1355" y="2664"/>
                </a:lnTo>
                <a:lnTo>
                  <a:pt x="1355" y="2665"/>
                </a:lnTo>
                <a:lnTo>
                  <a:pt x="1355" y="2667"/>
                </a:lnTo>
                <a:lnTo>
                  <a:pt x="1355" y="2668"/>
                </a:lnTo>
                <a:lnTo>
                  <a:pt x="1354" y="2668"/>
                </a:lnTo>
                <a:lnTo>
                  <a:pt x="1354" y="2670"/>
                </a:lnTo>
                <a:lnTo>
                  <a:pt x="1352" y="2670"/>
                </a:lnTo>
                <a:lnTo>
                  <a:pt x="1352" y="2671"/>
                </a:lnTo>
                <a:lnTo>
                  <a:pt x="1351" y="2671"/>
                </a:lnTo>
                <a:lnTo>
                  <a:pt x="1351" y="2670"/>
                </a:lnTo>
                <a:lnTo>
                  <a:pt x="1349" y="2670"/>
                </a:lnTo>
                <a:lnTo>
                  <a:pt x="1348" y="2670"/>
                </a:lnTo>
                <a:lnTo>
                  <a:pt x="1347" y="2670"/>
                </a:lnTo>
                <a:lnTo>
                  <a:pt x="1345" y="2670"/>
                </a:lnTo>
                <a:lnTo>
                  <a:pt x="1344" y="2670"/>
                </a:lnTo>
                <a:lnTo>
                  <a:pt x="1344" y="2671"/>
                </a:lnTo>
                <a:lnTo>
                  <a:pt x="1344" y="2673"/>
                </a:lnTo>
                <a:lnTo>
                  <a:pt x="1342" y="2673"/>
                </a:lnTo>
                <a:lnTo>
                  <a:pt x="1342" y="2674"/>
                </a:lnTo>
                <a:lnTo>
                  <a:pt x="1344" y="2674"/>
                </a:lnTo>
                <a:lnTo>
                  <a:pt x="1344" y="2673"/>
                </a:lnTo>
                <a:lnTo>
                  <a:pt x="1345" y="2673"/>
                </a:lnTo>
                <a:lnTo>
                  <a:pt x="1345" y="2674"/>
                </a:lnTo>
                <a:lnTo>
                  <a:pt x="1347" y="2674"/>
                </a:lnTo>
                <a:lnTo>
                  <a:pt x="1348" y="2674"/>
                </a:lnTo>
                <a:lnTo>
                  <a:pt x="1349" y="2674"/>
                </a:lnTo>
                <a:lnTo>
                  <a:pt x="1351" y="2674"/>
                </a:lnTo>
                <a:lnTo>
                  <a:pt x="1352" y="2674"/>
                </a:lnTo>
                <a:lnTo>
                  <a:pt x="1352" y="2675"/>
                </a:lnTo>
                <a:lnTo>
                  <a:pt x="1352" y="2677"/>
                </a:lnTo>
                <a:lnTo>
                  <a:pt x="1352" y="2678"/>
                </a:lnTo>
                <a:lnTo>
                  <a:pt x="1352" y="2680"/>
                </a:lnTo>
                <a:lnTo>
                  <a:pt x="1352" y="2681"/>
                </a:lnTo>
                <a:lnTo>
                  <a:pt x="1351" y="2681"/>
                </a:lnTo>
                <a:lnTo>
                  <a:pt x="1351" y="2683"/>
                </a:lnTo>
                <a:lnTo>
                  <a:pt x="1349" y="2683"/>
                </a:lnTo>
                <a:lnTo>
                  <a:pt x="1348" y="2683"/>
                </a:lnTo>
                <a:lnTo>
                  <a:pt x="1347" y="2683"/>
                </a:lnTo>
                <a:lnTo>
                  <a:pt x="1345" y="2683"/>
                </a:lnTo>
                <a:lnTo>
                  <a:pt x="1344" y="2683"/>
                </a:lnTo>
                <a:lnTo>
                  <a:pt x="1342" y="2683"/>
                </a:lnTo>
                <a:lnTo>
                  <a:pt x="1341" y="2683"/>
                </a:lnTo>
                <a:lnTo>
                  <a:pt x="1341" y="2681"/>
                </a:lnTo>
                <a:lnTo>
                  <a:pt x="1339" y="2681"/>
                </a:lnTo>
                <a:lnTo>
                  <a:pt x="1338" y="2681"/>
                </a:lnTo>
                <a:lnTo>
                  <a:pt x="1338" y="2680"/>
                </a:lnTo>
                <a:lnTo>
                  <a:pt x="1338" y="2678"/>
                </a:lnTo>
                <a:lnTo>
                  <a:pt x="1338" y="2677"/>
                </a:lnTo>
                <a:lnTo>
                  <a:pt x="1339" y="2677"/>
                </a:lnTo>
                <a:lnTo>
                  <a:pt x="1339" y="2675"/>
                </a:lnTo>
                <a:lnTo>
                  <a:pt x="1339" y="2674"/>
                </a:lnTo>
                <a:lnTo>
                  <a:pt x="1338" y="2674"/>
                </a:lnTo>
                <a:lnTo>
                  <a:pt x="1336" y="2674"/>
                </a:lnTo>
                <a:lnTo>
                  <a:pt x="1335" y="2674"/>
                </a:lnTo>
                <a:lnTo>
                  <a:pt x="1334" y="2674"/>
                </a:lnTo>
                <a:lnTo>
                  <a:pt x="1332" y="2674"/>
                </a:lnTo>
                <a:lnTo>
                  <a:pt x="1331" y="2674"/>
                </a:lnTo>
                <a:lnTo>
                  <a:pt x="1331" y="2675"/>
                </a:lnTo>
                <a:lnTo>
                  <a:pt x="1329" y="2677"/>
                </a:lnTo>
                <a:lnTo>
                  <a:pt x="1329" y="2678"/>
                </a:lnTo>
                <a:lnTo>
                  <a:pt x="1329" y="2680"/>
                </a:lnTo>
                <a:lnTo>
                  <a:pt x="1328" y="2680"/>
                </a:lnTo>
                <a:lnTo>
                  <a:pt x="1328" y="2681"/>
                </a:lnTo>
                <a:lnTo>
                  <a:pt x="1328" y="2683"/>
                </a:lnTo>
                <a:lnTo>
                  <a:pt x="1326" y="2683"/>
                </a:lnTo>
                <a:lnTo>
                  <a:pt x="1326" y="2684"/>
                </a:lnTo>
                <a:lnTo>
                  <a:pt x="1326" y="2686"/>
                </a:lnTo>
                <a:lnTo>
                  <a:pt x="1325" y="2686"/>
                </a:lnTo>
                <a:lnTo>
                  <a:pt x="1323" y="2686"/>
                </a:lnTo>
                <a:lnTo>
                  <a:pt x="1323" y="2686"/>
                </a:lnTo>
                <a:lnTo>
                  <a:pt x="1322" y="2686"/>
                </a:lnTo>
                <a:lnTo>
                  <a:pt x="1322" y="2687"/>
                </a:lnTo>
                <a:lnTo>
                  <a:pt x="1322" y="2687"/>
                </a:lnTo>
                <a:lnTo>
                  <a:pt x="1320" y="2689"/>
                </a:lnTo>
                <a:lnTo>
                  <a:pt x="1319" y="2689"/>
                </a:lnTo>
                <a:lnTo>
                  <a:pt x="1319" y="2690"/>
                </a:lnTo>
                <a:lnTo>
                  <a:pt x="1318" y="2690"/>
                </a:lnTo>
                <a:lnTo>
                  <a:pt x="1316" y="2690"/>
                </a:lnTo>
                <a:lnTo>
                  <a:pt x="1315" y="2690"/>
                </a:lnTo>
                <a:lnTo>
                  <a:pt x="1315" y="2691"/>
                </a:lnTo>
                <a:lnTo>
                  <a:pt x="1313" y="2691"/>
                </a:lnTo>
                <a:lnTo>
                  <a:pt x="1312" y="2691"/>
                </a:lnTo>
                <a:lnTo>
                  <a:pt x="1312" y="2693"/>
                </a:lnTo>
                <a:lnTo>
                  <a:pt x="1310" y="2693"/>
                </a:lnTo>
                <a:lnTo>
                  <a:pt x="1310" y="2694"/>
                </a:lnTo>
                <a:lnTo>
                  <a:pt x="1309" y="2694"/>
                </a:lnTo>
                <a:lnTo>
                  <a:pt x="1309" y="2696"/>
                </a:lnTo>
                <a:lnTo>
                  <a:pt x="1307" y="2696"/>
                </a:lnTo>
                <a:lnTo>
                  <a:pt x="1306" y="2694"/>
                </a:lnTo>
                <a:lnTo>
                  <a:pt x="1305" y="2694"/>
                </a:lnTo>
                <a:lnTo>
                  <a:pt x="1303" y="2694"/>
                </a:lnTo>
                <a:lnTo>
                  <a:pt x="1303" y="2693"/>
                </a:lnTo>
                <a:lnTo>
                  <a:pt x="1303" y="2691"/>
                </a:lnTo>
                <a:lnTo>
                  <a:pt x="1302" y="2691"/>
                </a:lnTo>
                <a:lnTo>
                  <a:pt x="1300" y="2691"/>
                </a:lnTo>
                <a:lnTo>
                  <a:pt x="1299" y="2691"/>
                </a:lnTo>
                <a:lnTo>
                  <a:pt x="1297" y="2691"/>
                </a:lnTo>
                <a:lnTo>
                  <a:pt x="1296" y="2693"/>
                </a:lnTo>
                <a:lnTo>
                  <a:pt x="1294" y="2694"/>
                </a:lnTo>
                <a:lnTo>
                  <a:pt x="1294" y="2693"/>
                </a:lnTo>
                <a:lnTo>
                  <a:pt x="1293" y="2694"/>
                </a:lnTo>
                <a:lnTo>
                  <a:pt x="1292" y="2694"/>
                </a:lnTo>
                <a:lnTo>
                  <a:pt x="1290" y="2694"/>
                </a:lnTo>
                <a:lnTo>
                  <a:pt x="1289" y="2694"/>
                </a:lnTo>
                <a:lnTo>
                  <a:pt x="1289" y="2693"/>
                </a:lnTo>
                <a:lnTo>
                  <a:pt x="1289" y="2691"/>
                </a:lnTo>
                <a:lnTo>
                  <a:pt x="1289" y="2690"/>
                </a:lnTo>
                <a:lnTo>
                  <a:pt x="1290" y="2690"/>
                </a:lnTo>
                <a:lnTo>
                  <a:pt x="1290" y="2689"/>
                </a:lnTo>
                <a:lnTo>
                  <a:pt x="1290" y="2687"/>
                </a:lnTo>
                <a:lnTo>
                  <a:pt x="1290" y="2686"/>
                </a:lnTo>
                <a:lnTo>
                  <a:pt x="1290" y="2686"/>
                </a:lnTo>
                <a:lnTo>
                  <a:pt x="1292" y="2686"/>
                </a:lnTo>
                <a:lnTo>
                  <a:pt x="1292" y="2684"/>
                </a:lnTo>
                <a:lnTo>
                  <a:pt x="1292" y="2683"/>
                </a:lnTo>
                <a:lnTo>
                  <a:pt x="1292" y="2681"/>
                </a:lnTo>
                <a:lnTo>
                  <a:pt x="1292" y="2680"/>
                </a:lnTo>
                <a:lnTo>
                  <a:pt x="1292" y="2678"/>
                </a:lnTo>
                <a:lnTo>
                  <a:pt x="1292" y="2677"/>
                </a:lnTo>
                <a:lnTo>
                  <a:pt x="1293" y="2677"/>
                </a:lnTo>
                <a:lnTo>
                  <a:pt x="1293" y="2675"/>
                </a:lnTo>
                <a:lnTo>
                  <a:pt x="1294" y="2675"/>
                </a:lnTo>
                <a:lnTo>
                  <a:pt x="1294" y="2674"/>
                </a:lnTo>
                <a:lnTo>
                  <a:pt x="1294" y="2673"/>
                </a:lnTo>
                <a:lnTo>
                  <a:pt x="1296" y="2673"/>
                </a:lnTo>
                <a:lnTo>
                  <a:pt x="1296" y="2671"/>
                </a:lnTo>
                <a:lnTo>
                  <a:pt x="1296" y="2670"/>
                </a:lnTo>
                <a:lnTo>
                  <a:pt x="1297" y="2670"/>
                </a:lnTo>
                <a:lnTo>
                  <a:pt x="1297" y="2668"/>
                </a:lnTo>
                <a:lnTo>
                  <a:pt x="1299" y="2668"/>
                </a:lnTo>
                <a:lnTo>
                  <a:pt x="1299" y="2667"/>
                </a:lnTo>
                <a:lnTo>
                  <a:pt x="1299" y="2665"/>
                </a:lnTo>
                <a:lnTo>
                  <a:pt x="1300" y="2665"/>
                </a:lnTo>
                <a:lnTo>
                  <a:pt x="1300" y="2667"/>
                </a:lnTo>
                <a:lnTo>
                  <a:pt x="1302" y="2667"/>
                </a:lnTo>
                <a:lnTo>
                  <a:pt x="1302" y="2668"/>
                </a:lnTo>
                <a:lnTo>
                  <a:pt x="1303" y="2668"/>
                </a:lnTo>
                <a:lnTo>
                  <a:pt x="1303" y="2670"/>
                </a:lnTo>
                <a:lnTo>
                  <a:pt x="1303" y="2671"/>
                </a:lnTo>
                <a:lnTo>
                  <a:pt x="1305" y="2671"/>
                </a:lnTo>
                <a:lnTo>
                  <a:pt x="1306" y="2671"/>
                </a:lnTo>
                <a:lnTo>
                  <a:pt x="1306" y="2673"/>
                </a:lnTo>
                <a:lnTo>
                  <a:pt x="1307" y="2673"/>
                </a:lnTo>
                <a:lnTo>
                  <a:pt x="1307" y="2671"/>
                </a:lnTo>
                <a:lnTo>
                  <a:pt x="1309" y="2671"/>
                </a:lnTo>
                <a:lnTo>
                  <a:pt x="1310" y="2673"/>
                </a:lnTo>
                <a:lnTo>
                  <a:pt x="1312" y="2673"/>
                </a:lnTo>
                <a:lnTo>
                  <a:pt x="1313" y="2673"/>
                </a:lnTo>
                <a:lnTo>
                  <a:pt x="1315" y="2673"/>
                </a:lnTo>
                <a:lnTo>
                  <a:pt x="1316" y="2673"/>
                </a:lnTo>
                <a:lnTo>
                  <a:pt x="1316" y="2671"/>
                </a:lnTo>
                <a:lnTo>
                  <a:pt x="1315" y="2671"/>
                </a:lnTo>
                <a:lnTo>
                  <a:pt x="1313" y="2671"/>
                </a:lnTo>
                <a:lnTo>
                  <a:pt x="1312" y="2671"/>
                </a:lnTo>
                <a:lnTo>
                  <a:pt x="1310" y="2671"/>
                </a:lnTo>
                <a:lnTo>
                  <a:pt x="1309" y="2671"/>
                </a:lnTo>
                <a:lnTo>
                  <a:pt x="1309" y="2670"/>
                </a:lnTo>
                <a:lnTo>
                  <a:pt x="1307" y="2668"/>
                </a:lnTo>
                <a:lnTo>
                  <a:pt x="1307" y="2667"/>
                </a:lnTo>
                <a:lnTo>
                  <a:pt x="1307" y="2665"/>
                </a:lnTo>
                <a:lnTo>
                  <a:pt x="1306" y="2665"/>
                </a:lnTo>
                <a:lnTo>
                  <a:pt x="1306" y="2664"/>
                </a:lnTo>
                <a:lnTo>
                  <a:pt x="1305" y="2664"/>
                </a:lnTo>
                <a:lnTo>
                  <a:pt x="1303" y="2664"/>
                </a:lnTo>
                <a:lnTo>
                  <a:pt x="1302" y="2664"/>
                </a:lnTo>
                <a:lnTo>
                  <a:pt x="1302" y="2662"/>
                </a:lnTo>
                <a:lnTo>
                  <a:pt x="1300" y="2664"/>
                </a:lnTo>
                <a:lnTo>
                  <a:pt x="1300" y="2662"/>
                </a:lnTo>
                <a:lnTo>
                  <a:pt x="1300" y="2661"/>
                </a:lnTo>
                <a:lnTo>
                  <a:pt x="1299" y="2661"/>
                </a:lnTo>
                <a:lnTo>
                  <a:pt x="1299" y="2660"/>
                </a:lnTo>
                <a:lnTo>
                  <a:pt x="1297" y="2660"/>
                </a:lnTo>
                <a:lnTo>
                  <a:pt x="1296" y="2660"/>
                </a:lnTo>
                <a:lnTo>
                  <a:pt x="1294" y="2660"/>
                </a:lnTo>
                <a:lnTo>
                  <a:pt x="1293" y="2660"/>
                </a:lnTo>
                <a:lnTo>
                  <a:pt x="1292" y="2660"/>
                </a:lnTo>
                <a:lnTo>
                  <a:pt x="1290" y="2660"/>
                </a:lnTo>
                <a:lnTo>
                  <a:pt x="1289" y="2660"/>
                </a:lnTo>
                <a:lnTo>
                  <a:pt x="1287" y="2660"/>
                </a:lnTo>
                <a:lnTo>
                  <a:pt x="1287" y="2660"/>
                </a:lnTo>
                <a:lnTo>
                  <a:pt x="1286" y="2660"/>
                </a:lnTo>
                <a:lnTo>
                  <a:pt x="1286" y="2661"/>
                </a:lnTo>
                <a:lnTo>
                  <a:pt x="1284" y="2661"/>
                </a:lnTo>
                <a:lnTo>
                  <a:pt x="1283" y="2661"/>
                </a:lnTo>
                <a:lnTo>
                  <a:pt x="1283" y="2662"/>
                </a:lnTo>
                <a:lnTo>
                  <a:pt x="1283" y="2664"/>
                </a:lnTo>
                <a:lnTo>
                  <a:pt x="1281" y="2664"/>
                </a:lnTo>
                <a:lnTo>
                  <a:pt x="1281" y="2665"/>
                </a:lnTo>
                <a:lnTo>
                  <a:pt x="1281" y="2667"/>
                </a:lnTo>
                <a:lnTo>
                  <a:pt x="1280" y="2667"/>
                </a:lnTo>
                <a:lnTo>
                  <a:pt x="1278" y="2667"/>
                </a:lnTo>
                <a:lnTo>
                  <a:pt x="1277" y="2667"/>
                </a:lnTo>
                <a:lnTo>
                  <a:pt x="1277" y="2668"/>
                </a:lnTo>
                <a:lnTo>
                  <a:pt x="1278" y="2668"/>
                </a:lnTo>
                <a:lnTo>
                  <a:pt x="1280" y="2668"/>
                </a:lnTo>
                <a:lnTo>
                  <a:pt x="1280" y="2670"/>
                </a:lnTo>
                <a:lnTo>
                  <a:pt x="1278" y="2670"/>
                </a:lnTo>
                <a:lnTo>
                  <a:pt x="1278" y="2671"/>
                </a:lnTo>
                <a:lnTo>
                  <a:pt x="1277" y="2671"/>
                </a:lnTo>
                <a:lnTo>
                  <a:pt x="1277" y="2673"/>
                </a:lnTo>
                <a:lnTo>
                  <a:pt x="1276" y="2673"/>
                </a:lnTo>
                <a:lnTo>
                  <a:pt x="1276" y="2674"/>
                </a:lnTo>
                <a:lnTo>
                  <a:pt x="1276" y="2675"/>
                </a:lnTo>
                <a:lnTo>
                  <a:pt x="1276" y="2677"/>
                </a:lnTo>
                <a:lnTo>
                  <a:pt x="1276" y="2678"/>
                </a:lnTo>
                <a:lnTo>
                  <a:pt x="1276" y="2680"/>
                </a:lnTo>
                <a:lnTo>
                  <a:pt x="1276" y="2681"/>
                </a:lnTo>
                <a:lnTo>
                  <a:pt x="1276" y="2683"/>
                </a:lnTo>
                <a:lnTo>
                  <a:pt x="1276" y="2684"/>
                </a:lnTo>
                <a:lnTo>
                  <a:pt x="1276" y="2686"/>
                </a:lnTo>
                <a:lnTo>
                  <a:pt x="1276" y="2686"/>
                </a:lnTo>
                <a:lnTo>
                  <a:pt x="1276" y="2687"/>
                </a:lnTo>
                <a:lnTo>
                  <a:pt x="1277" y="2687"/>
                </a:lnTo>
                <a:lnTo>
                  <a:pt x="1277" y="2689"/>
                </a:lnTo>
                <a:lnTo>
                  <a:pt x="1276" y="2689"/>
                </a:lnTo>
                <a:lnTo>
                  <a:pt x="1276" y="2690"/>
                </a:lnTo>
                <a:lnTo>
                  <a:pt x="1274" y="2691"/>
                </a:lnTo>
                <a:lnTo>
                  <a:pt x="1274" y="2693"/>
                </a:lnTo>
                <a:lnTo>
                  <a:pt x="1273" y="2693"/>
                </a:lnTo>
                <a:lnTo>
                  <a:pt x="1273" y="2694"/>
                </a:lnTo>
                <a:lnTo>
                  <a:pt x="1271" y="2694"/>
                </a:lnTo>
                <a:lnTo>
                  <a:pt x="1271" y="2696"/>
                </a:lnTo>
                <a:lnTo>
                  <a:pt x="1270" y="2696"/>
                </a:lnTo>
                <a:lnTo>
                  <a:pt x="1270" y="2697"/>
                </a:lnTo>
                <a:lnTo>
                  <a:pt x="1270" y="2699"/>
                </a:lnTo>
                <a:lnTo>
                  <a:pt x="1268" y="2699"/>
                </a:lnTo>
                <a:lnTo>
                  <a:pt x="1268" y="2700"/>
                </a:lnTo>
                <a:lnTo>
                  <a:pt x="1268" y="2702"/>
                </a:lnTo>
                <a:lnTo>
                  <a:pt x="1267" y="2702"/>
                </a:lnTo>
                <a:lnTo>
                  <a:pt x="1267" y="2703"/>
                </a:lnTo>
                <a:lnTo>
                  <a:pt x="1265" y="2703"/>
                </a:lnTo>
                <a:lnTo>
                  <a:pt x="1265" y="2704"/>
                </a:lnTo>
                <a:lnTo>
                  <a:pt x="1264" y="2704"/>
                </a:lnTo>
                <a:lnTo>
                  <a:pt x="1264" y="2706"/>
                </a:lnTo>
                <a:lnTo>
                  <a:pt x="1263" y="2706"/>
                </a:lnTo>
                <a:lnTo>
                  <a:pt x="1263" y="2707"/>
                </a:lnTo>
                <a:lnTo>
                  <a:pt x="1263" y="2709"/>
                </a:lnTo>
                <a:lnTo>
                  <a:pt x="1263" y="2710"/>
                </a:lnTo>
                <a:lnTo>
                  <a:pt x="1263" y="2712"/>
                </a:lnTo>
                <a:lnTo>
                  <a:pt x="1263" y="2713"/>
                </a:lnTo>
                <a:lnTo>
                  <a:pt x="1261" y="2713"/>
                </a:lnTo>
                <a:lnTo>
                  <a:pt x="1260" y="2713"/>
                </a:lnTo>
                <a:lnTo>
                  <a:pt x="1260" y="2715"/>
                </a:lnTo>
                <a:lnTo>
                  <a:pt x="1258" y="2715"/>
                </a:lnTo>
                <a:lnTo>
                  <a:pt x="1258" y="2713"/>
                </a:lnTo>
                <a:lnTo>
                  <a:pt x="1258" y="2712"/>
                </a:lnTo>
                <a:lnTo>
                  <a:pt x="1257" y="2712"/>
                </a:lnTo>
                <a:lnTo>
                  <a:pt x="1255" y="2712"/>
                </a:lnTo>
                <a:lnTo>
                  <a:pt x="1254" y="2712"/>
                </a:lnTo>
                <a:lnTo>
                  <a:pt x="1254" y="2710"/>
                </a:lnTo>
                <a:lnTo>
                  <a:pt x="1252" y="2710"/>
                </a:lnTo>
                <a:lnTo>
                  <a:pt x="1252" y="2710"/>
                </a:lnTo>
                <a:lnTo>
                  <a:pt x="1251" y="2712"/>
                </a:lnTo>
                <a:lnTo>
                  <a:pt x="1251" y="2713"/>
                </a:lnTo>
                <a:lnTo>
                  <a:pt x="1252" y="2713"/>
                </a:lnTo>
                <a:lnTo>
                  <a:pt x="1252" y="2715"/>
                </a:lnTo>
                <a:lnTo>
                  <a:pt x="1252" y="2716"/>
                </a:lnTo>
                <a:lnTo>
                  <a:pt x="1252" y="2716"/>
                </a:lnTo>
                <a:lnTo>
                  <a:pt x="1252" y="2717"/>
                </a:lnTo>
                <a:lnTo>
                  <a:pt x="1252" y="2719"/>
                </a:lnTo>
                <a:lnTo>
                  <a:pt x="1252" y="2720"/>
                </a:lnTo>
                <a:lnTo>
                  <a:pt x="1254" y="2720"/>
                </a:lnTo>
                <a:lnTo>
                  <a:pt x="1255" y="2720"/>
                </a:lnTo>
                <a:lnTo>
                  <a:pt x="1255" y="2720"/>
                </a:lnTo>
                <a:lnTo>
                  <a:pt x="1255" y="2722"/>
                </a:lnTo>
                <a:lnTo>
                  <a:pt x="1255" y="2723"/>
                </a:lnTo>
                <a:lnTo>
                  <a:pt x="1257" y="2723"/>
                </a:lnTo>
                <a:lnTo>
                  <a:pt x="1257" y="2725"/>
                </a:lnTo>
                <a:lnTo>
                  <a:pt x="1257" y="2726"/>
                </a:lnTo>
                <a:lnTo>
                  <a:pt x="1255" y="2726"/>
                </a:lnTo>
                <a:lnTo>
                  <a:pt x="1255" y="2728"/>
                </a:lnTo>
                <a:lnTo>
                  <a:pt x="1254" y="2728"/>
                </a:lnTo>
                <a:lnTo>
                  <a:pt x="1252" y="2728"/>
                </a:lnTo>
                <a:lnTo>
                  <a:pt x="1252" y="2729"/>
                </a:lnTo>
                <a:lnTo>
                  <a:pt x="1252" y="2729"/>
                </a:lnTo>
                <a:lnTo>
                  <a:pt x="1251" y="2729"/>
                </a:lnTo>
                <a:lnTo>
                  <a:pt x="1251" y="2731"/>
                </a:lnTo>
                <a:lnTo>
                  <a:pt x="1250" y="2731"/>
                </a:lnTo>
                <a:lnTo>
                  <a:pt x="1250" y="2729"/>
                </a:lnTo>
                <a:lnTo>
                  <a:pt x="1248" y="2729"/>
                </a:lnTo>
                <a:lnTo>
                  <a:pt x="1247" y="2729"/>
                </a:lnTo>
                <a:lnTo>
                  <a:pt x="1247" y="2728"/>
                </a:lnTo>
                <a:lnTo>
                  <a:pt x="1245" y="2728"/>
                </a:lnTo>
                <a:lnTo>
                  <a:pt x="1245" y="2726"/>
                </a:lnTo>
                <a:lnTo>
                  <a:pt x="1244" y="2726"/>
                </a:lnTo>
                <a:lnTo>
                  <a:pt x="1244" y="2725"/>
                </a:lnTo>
                <a:lnTo>
                  <a:pt x="1245" y="2725"/>
                </a:lnTo>
                <a:lnTo>
                  <a:pt x="1247" y="2725"/>
                </a:lnTo>
                <a:lnTo>
                  <a:pt x="1247" y="2723"/>
                </a:lnTo>
                <a:lnTo>
                  <a:pt x="1245" y="2723"/>
                </a:lnTo>
                <a:lnTo>
                  <a:pt x="1245" y="2722"/>
                </a:lnTo>
                <a:lnTo>
                  <a:pt x="1245" y="2720"/>
                </a:lnTo>
                <a:lnTo>
                  <a:pt x="1244" y="2720"/>
                </a:lnTo>
                <a:lnTo>
                  <a:pt x="1242" y="2720"/>
                </a:lnTo>
                <a:lnTo>
                  <a:pt x="1241" y="2720"/>
                </a:lnTo>
                <a:lnTo>
                  <a:pt x="1241" y="2722"/>
                </a:lnTo>
                <a:lnTo>
                  <a:pt x="1239" y="2722"/>
                </a:lnTo>
                <a:lnTo>
                  <a:pt x="1239" y="2723"/>
                </a:lnTo>
                <a:lnTo>
                  <a:pt x="1238" y="2723"/>
                </a:lnTo>
                <a:lnTo>
                  <a:pt x="1238" y="2725"/>
                </a:lnTo>
                <a:lnTo>
                  <a:pt x="1237" y="2725"/>
                </a:lnTo>
                <a:lnTo>
                  <a:pt x="1237" y="2726"/>
                </a:lnTo>
                <a:lnTo>
                  <a:pt x="1237" y="2728"/>
                </a:lnTo>
                <a:lnTo>
                  <a:pt x="1238" y="2728"/>
                </a:lnTo>
                <a:lnTo>
                  <a:pt x="1238" y="2729"/>
                </a:lnTo>
                <a:lnTo>
                  <a:pt x="1238" y="2731"/>
                </a:lnTo>
                <a:lnTo>
                  <a:pt x="1238" y="2732"/>
                </a:lnTo>
                <a:lnTo>
                  <a:pt x="1239" y="2732"/>
                </a:lnTo>
                <a:lnTo>
                  <a:pt x="1239" y="2733"/>
                </a:lnTo>
                <a:lnTo>
                  <a:pt x="1239" y="2735"/>
                </a:lnTo>
                <a:lnTo>
                  <a:pt x="1238" y="2735"/>
                </a:lnTo>
                <a:lnTo>
                  <a:pt x="1238" y="2736"/>
                </a:lnTo>
                <a:lnTo>
                  <a:pt x="1238" y="2738"/>
                </a:lnTo>
                <a:lnTo>
                  <a:pt x="1237" y="2738"/>
                </a:lnTo>
                <a:lnTo>
                  <a:pt x="1235" y="2738"/>
                </a:lnTo>
                <a:lnTo>
                  <a:pt x="1234" y="2738"/>
                </a:lnTo>
                <a:lnTo>
                  <a:pt x="1232" y="2738"/>
                </a:lnTo>
                <a:lnTo>
                  <a:pt x="1232" y="2736"/>
                </a:lnTo>
                <a:lnTo>
                  <a:pt x="1231" y="2736"/>
                </a:lnTo>
                <a:lnTo>
                  <a:pt x="1231" y="2735"/>
                </a:lnTo>
                <a:lnTo>
                  <a:pt x="1231" y="2733"/>
                </a:lnTo>
                <a:lnTo>
                  <a:pt x="1229" y="2733"/>
                </a:lnTo>
                <a:lnTo>
                  <a:pt x="1229" y="2735"/>
                </a:lnTo>
                <a:lnTo>
                  <a:pt x="1228" y="2735"/>
                </a:lnTo>
                <a:lnTo>
                  <a:pt x="1226" y="2735"/>
                </a:lnTo>
                <a:lnTo>
                  <a:pt x="1225" y="2735"/>
                </a:lnTo>
                <a:lnTo>
                  <a:pt x="1223" y="2736"/>
                </a:lnTo>
                <a:lnTo>
                  <a:pt x="1222" y="2736"/>
                </a:lnTo>
                <a:lnTo>
                  <a:pt x="1222" y="2735"/>
                </a:lnTo>
                <a:lnTo>
                  <a:pt x="1221" y="2735"/>
                </a:lnTo>
                <a:lnTo>
                  <a:pt x="1219" y="2735"/>
                </a:lnTo>
                <a:lnTo>
                  <a:pt x="1219" y="2733"/>
                </a:lnTo>
                <a:lnTo>
                  <a:pt x="1218" y="2733"/>
                </a:lnTo>
                <a:lnTo>
                  <a:pt x="1218" y="2732"/>
                </a:lnTo>
                <a:lnTo>
                  <a:pt x="1218" y="2732"/>
                </a:lnTo>
                <a:lnTo>
                  <a:pt x="1218" y="2731"/>
                </a:lnTo>
                <a:lnTo>
                  <a:pt x="1218" y="2729"/>
                </a:lnTo>
                <a:lnTo>
                  <a:pt x="1216" y="2729"/>
                </a:lnTo>
                <a:lnTo>
                  <a:pt x="1216" y="2728"/>
                </a:lnTo>
                <a:lnTo>
                  <a:pt x="1216" y="2726"/>
                </a:lnTo>
                <a:lnTo>
                  <a:pt x="1216" y="2725"/>
                </a:lnTo>
                <a:lnTo>
                  <a:pt x="1218" y="2725"/>
                </a:lnTo>
                <a:lnTo>
                  <a:pt x="1218" y="2725"/>
                </a:lnTo>
                <a:lnTo>
                  <a:pt x="1219" y="2725"/>
                </a:lnTo>
                <a:lnTo>
                  <a:pt x="1221" y="2725"/>
                </a:lnTo>
                <a:lnTo>
                  <a:pt x="1221" y="2726"/>
                </a:lnTo>
                <a:lnTo>
                  <a:pt x="1222" y="2726"/>
                </a:lnTo>
                <a:lnTo>
                  <a:pt x="1222" y="2728"/>
                </a:lnTo>
                <a:lnTo>
                  <a:pt x="1223" y="2728"/>
                </a:lnTo>
                <a:lnTo>
                  <a:pt x="1225" y="2728"/>
                </a:lnTo>
                <a:lnTo>
                  <a:pt x="1226" y="2728"/>
                </a:lnTo>
                <a:lnTo>
                  <a:pt x="1228" y="2728"/>
                </a:lnTo>
                <a:lnTo>
                  <a:pt x="1228" y="2726"/>
                </a:lnTo>
                <a:lnTo>
                  <a:pt x="1226" y="2726"/>
                </a:lnTo>
                <a:lnTo>
                  <a:pt x="1226" y="2725"/>
                </a:lnTo>
                <a:lnTo>
                  <a:pt x="1225" y="2725"/>
                </a:lnTo>
                <a:lnTo>
                  <a:pt x="1223" y="2725"/>
                </a:lnTo>
                <a:lnTo>
                  <a:pt x="1222" y="2725"/>
                </a:lnTo>
                <a:lnTo>
                  <a:pt x="1222" y="2723"/>
                </a:lnTo>
                <a:lnTo>
                  <a:pt x="1221" y="2723"/>
                </a:lnTo>
                <a:lnTo>
                  <a:pt x="1221" y="2722"/>
                </a:lnTo>
                <a:lnTo>
                  <a:pt x="1221" y="2720"/>
                </a:lnTo>
                <a:lnTo>
                  <a:pt x="1219" y="2720"/>
                </a:lnTo>
                <a:lnTo>
                  <a:pt x="1218" y="2720"/>
                </a:lnTo>
                <a:lnTo>
                  <a:pt x="1218" y="2720"/>
                </a:lnTo>
                <a:lnTo>
                  <a:pt x="1218" y="2720"/>
                </a:lnTo>
                <a:lnTo>
                  <a:pt x="1218" y="2719"/>
                </a:lnTo>
                <a:lnTo>
                  <a:pt x="1218" y="2717"/>
                </a:lnTo>
                <a:lnTo>
                  <a:pt x="1218" y="2716"/>
                </a:lnTo>
                <a:lnTo>
                  <a:pt x="1218" y="2715"/>
                </a:lnTo>
                <a:lnTo>
                  <a:pt x="1218" y="2713"/>
                </a:lnTo>
                <a:lnTo>
                  <a:pt x="1218" y="2712"/>
                </a:lnTo>
                <a:lnTo>
                  <a:pt x="1216" y="2712"/>
                </a:lnTo>
                <a:lnTo>
                  <a:pt x="1216" y="2710"/>
                </a:lnTo>
                <a:lnTo>
                  <a:pt x="1216" y="2709"/>
                </a:lnTo>
                <a:lnTo>
                  <a:pt x="1215" y="2707"/>
                </a:lnTo>
                <a:lnTo>
                  <a:pt x="1213" y="2707"/>
                </a:lnTo>
                <a:lnTo>
                  <a:pt x="1212" y="2707"/>
                </a:lnTo>
                <a:lnTo>
                  <a:pt x="1212" y="2706"/>
                </a:lnTo>
                <a:lnTo>
                  <a:pt x="1210" y="2706"/>
                </a:lnTo>
                <a:lnTo>
                  <a:pt x="1210" y="2704"/>
                </a:lnTo>
                <a:lnTo>
                  <a:pt x="1212" y="2704"/>
                </a:lnTo>
                <a:lnTo>
                  <a:pt x="1213" y="2704"/>
                </a:lnTo>
                <a:lnTo>
                  <a:pt x="1213" y="2703"/>
                </a:lnTo>
                <a:lnTo>
                  <a:pt x="1212" y="2703"/>
                </a:lnTo>
                <a:lnTo>
                  <a:pt x="1210" y="2703"/>
                </a:lnTo>
                <a:lnTo>
                  <a:pt x="1210" y="2702"/>
                </a:lnTo>
                <a:lnTo>
                  <a:pt x="1209" y="2702"/>
                </a:lnTo>
                <a:lnTo>
                  <a:pt x="1208" y="2702"/>
                </a:lnTo>
                <a:lnTo>
                  <a:pt x="1206" y="2702"/>
                </a:lnTo>
                <a:lnTo>
                  <a:pt x="1206" y="2703"/>
                </a:lnTo>
                <a:lnTo>
                  <a:pt x="1205" y="2703"/>
                </a:lnTo>
                <a:lnTo>
                  <a:pt x="1205" y="2704"/>
                </a:lnTo>
                <a:lnTo>
                  <a:pt x="1203" y="2704"/>
                </a:lnTo>
                <a:lnTo>
                  <a:pt x="1203" y="2706"/>
                </a:lnTo>
                <a:lnTo>
                  <a:pt x="1203" y="2707"/>
                </a:lnTo>
                <a:lnTo>
                  <a:pt x="1202" y="2707"/>
                </a:lnTo>
                <a:lnTo>
                  <a:pt x="1202" y="2709"/>
                </a:lnTo>
                <a:lnTo>
                  <a:pt x="1202" y="2710"/>
                </a:lnTo>
                <a:lnTo>
                  <a:pt x="1200" y="2710"/>
                </a:lnTo>
                <a:lnTo>
                  <a:pt x="1200" y="2712"/>
                </a:lnTo>
                <a:lnTo>
                  <a:pt x="1200" y="2713"/>
                </a:lnTo>
                <a:lnTo>
                  <a:pt x="1202" y="2713"/>
                </a:lnTo>
                <a:lnTo>
                  <a:pt x="1202" y="2715"/>
                </a:lnTo>
                <a:lnTo>
                  <a:pt x="1202" y="2716"/>
                </a:lnTo>
                <a:lnTo>
                  <a:pt x="1203" y="2716"/>
                </a:lnTo>
                <a:lnTo>
                  <a:pt x="1205" y="2716"/>
                </a:lnTo>
                <a:lnTo>
                  <a:pt x="1205" y="2717"/>
                </a:lnTo>
                <a:lnTo>
                  <a:pt x="1206" y="2717"/>
                </a:lnTo>
                <a:lnTo>
                  <a:pt x="1208" y="2717"/>
                </a:lnTo>
                <a:lnTo>
                  <a:pt x="1208" y="2719"/>
                </a:lnTo>
                <a:lnTo>
                  <a:pt x="1209" y="2719"/>
                </a:lnTo>
                <a:lnTo>
                  <a:pt x="1209" y="2720"/>
                </a:lnTo>
                <a:lnTo>
                  <a:pt x="1209" y="2720"/>
                </a:lnTo>
                <a:lnTo>
                  <a:pt x="1210" y="2720"/>
                </a:lnTo>
                <a:lnTo>
                  <a:pt x="1210" y="2722"/>
                </a:lnTo>
                <a:lnTo>
                  <a:pt x="1210" y="2723"/>
                </a:lnTo>
                <a:lnTo>
                  <a:pt x="1209" y="2723"/>
                </a:lnTo>
                <a:lnTo>
                  <a:pt x="1209" y="2722"/>
                </a:lnTo>
                <a:lnTo>
                  <a:pt x="1208" y="2722"/>
                </a:lnTo>
                <a:lnTo>
                  <a:pt x="1208" y="2723"/>
                </a:lnTo>
                <a:lnTo>
                  <a:pt x="1208" y="2725"/>
                </a:lnTo>
                <a:lnTo>
                  <a:pt x="1208" y="2726"/>
                </a:lnTo>
                <a:lnTo>
                  <a:pt x="1208" y="2728"/>
                </a:lnTo>
                <a:lnTo>
                  <a:pt x="1209" y="2728"/>
                </a:lnTo>
                <a:lnTo>
                  <a:pt x="1209" y="2729"/>
                </a:lnTo>
                <a:lnTo>
                  <a:pt x="1210" y="2729"/>
                </a:lnTo>
                <a:lnTo>
                  <a:pt x="1210" y="2731"/>
                </a:lnTo>
                <a:lnTo>
                  <a:pt x="1210" y="2732"/>
                </a:lnTo>
                <a:lnTo>
                  <a:pt x="1210" y="2733"/>
                </a:lnTo>
                <a:lnTo>
                  <a:pt x="1210" y="2735"/>
                </a:lnTo>
                <a:lnTo>
                  <a:pt x="1212" y="2736"/>
                </a:lnTo>
                <a:lnTo>
                  <a:pt x="1212" y="2738"/>
                </a:lnTo>
                <a:lnTo>
                  <a:pt x="1212" y="2739"/>
                </a:lnTo>
                <a:lnTo>
                  <a:pt x="1212" y="2741"/>
                </a:lnTo>
                <a:lnTo>
                  <a:pt x="1212" y="2742"/>
                </a:lnTo>
                <a:lnTo>
                  <a:pt x="1212" y="2744"/>
                </a:lnTo>
                <a:lnTo>
                  <a:pt x="1212" y="2745"/>
                </a:lnTo>
                <a:lnTo>
                  <a:pt x="1213" y="2745"/>
                </a:lnTo>
                <a:lnTo>
                  <a:pt x="1213" y="2746"/>
                </a:lnTo>
                <a:lnTo>
                  <a:pt x="1212" y="2746"/>
                </a:lnTo>
                <a:lnTo>
                  <a:pt x="1210" y="2746"/>
                </a:lnTo>
                <a:lnTo>
                  <a:pt x="1210" y="2745"/>
                </a:lnTo>
                <a:lnTo>
                  <a:pt x="1210" y="2744"/>
                </a:lnTo>
                <a:lnTo>
                  <a:pt x="1209" y="2744"/>
                </a:lnTo>
                <a:lnTo>
                  <a:pt x="1209" y="2742"/>
                </a:lnTo>
                <a:lnTo>
                  <a:pt x="1208" y="2742"/>
                </a:lnTo>
                <a:lnTo>
                  <a:pt x="1208" y="2741"/>
                </a:lnTo>
                <a:lnTo>
                  <a:pt x="1208" y="2739"/>
                </a:lnTo>
                <a:lnTo>
                  <a:pt x="1206" y="2739"/>
                </a:lnTo>
                <a:lnTo>
                  <a:pt x="1206" y="2741"/>
                </a:lnTo>
                <a:lnTo>
                  <a:pt x="1205" y="2741"/>
                </a:lnTo>
                <a:lnTo>
                  <a:pt x="1203" y="2741"/>
                </a:lnTo>
                <a:lnTo>
                  <a:pt x="1203" y="2742"/>
                </a:lnTo>
                <a:lnTo>
                  <a:pt x="1202" y="2742"/>
                </a:lnTo>
                <a:lnTo>
                  <a:pt x="1200" y="2744"/>
                </a:lnTo>
                <a:lnTo>
                  <a:pt x="1202" y="2744"/>
                </a:lnTo>
                <a:lnTo>
                  <a:pt x="1202" y="2745"/>
                </a:lnTo>
                <a:lnTo>
                  <a:pt x="1202" y="2746"/>
                </a:lnTo>
                <a:lnTo>
                  <a:pt x="1200" y="2746"/>
                </a:lnTo>
                <a:lnTo>
                  <a:pt x="1199" y="2746"/>
                </a:lnTo>
                <a:lnTo>
                  <a:pt x="1199" y="2748"/>
                </a:lnTo>
                <a:lnTo>
                  <a:pt x="1199" y="2749"/>
                </a:lnTo>
                <a:lnTo>
                  <a:pt x="1197" y="2749"/>
                </a:lnTo>
                <a:lnTo>
                  <a:pt x="1196" y="2749"/>
                </a:lnTo>
                <a:lnTo>
                  <a:pt x="1195" y="2749"/>
                </a:lnTo>
                <a:lnTo>
                  <a:pt x="1195" y="2748"/>
                </a:lnTo>
                <a:lnTo>
                  <a:pt x="1193" y="2748"/>
                </a:lnTo>
                <a:lnTo>
                  <a:pt x="1193" y="2749"/>
                </a:lnTo>
                <a:lnTo>
                  <a:pt x="1192" y="2749"/>
                </a:lnTo>
                <a:lnTo>
                  <a:pt x="1192" y="2751"/>
                </a:lnTo>
                <a:lnTo>
                  <a:pt x="1190" y="2751"/>
                </a:lnTo>
                <a:lnTo>
                  <a:pt x="1190" y="2749"/>
                </a:lnTo>
                <a:lnTo>
                  <a:pt x="1189" y="2749"/>
                </a:lnTo>
                <a:lnTo>
                  <a:pt x="1187" y="2749"/>
                </a:lnTo>
                <a:lnTo>
                  <a:pt x="1187" y="2748"/>
                </a:lnTo>
                <a:lnTo>
                  <a:pt x="1186" y="2748"/>
                </a:lnTo>
                <a:lnTo>
                  <a:pt x="1186" y="2746"/>
                </a:lnTo>
                <a:lnTo>
                  <a:pt x="1186" y="2745"/>
                </a:lnTo>
                <a:lnTo>
                  <a:pt x="1184" y="2745"/>
                </a:lnTo>
                <a:lnTo>
                  <a:pt x="1184" y="2744"/>
                </a:lnTo>
                <a:lnTo>
                  <a:pt x="1183" y="2744"/>
                </a:lnTo>
                <a:lnTo>
                  <a:pt x="1183" y="2742"/>
                </a:lnTo>
                <a:lnTo>
                  <a:pt x="1183" y="2741"/>
                </a:lnTo>
                <a:lnTo>
                  <a:pt x="1183" y="2739"/>
                </a:lnTo>
                <a:lnTo>
                  <a:pt x="1184" y="2739"/>
                </a:lnTo>
                <a:lnTo>
                  <a:pt x="1186" y="2739"/>
                </a:lnTo>
                <a:lnTo>
                  <a:pt x="1186" y="2738"/>
                </a:lnTo>
                <a:lnTo>
                  <a:pt x="1184" y="2738"/>
                </a:lnTo>
                <a:lnTo>
                  <a:pt x="1183" y="2739"/>
                </a:lnTo>
                <a:lnTo>
                  <a:pt x="1183" y="2738"/>
                </a:lnTo>
                <a:lnTo>
                  <a:pt x="1183" y="2736"/>
                </a:lnTo>
                <a:lnTo>
                  <a:pt x="1183" y="2735"/>
                </a:lnTo>
                <a:lnTo>
                  <a:pt x="1183" y="2735"/>
                </a:lnTo>
                <a:lnTo>
                  <a:pt x="1183" y="2733"/>
                </a:lnTo>
                <a:lnTo>
                  <a:pt x="1181" y="2733"/>
                </a:lnTo>
                <a:lnTo>
                  <a:pt x="1181" y="2732"/>
                </a:lnTo>
                <a:lnTo>
                  <a:pt x="1181" y="2731"/>
                </a:lnTo>
                <a:lnTo>
                  <a:pt x="1180" y="2731"/>
                </a:lnTo>
                <a:lnTo>
                  <a:pt x="1180" y="2729"/>
                </a:lnTo>
                <a:lnTo>
                  <a:pt x="1179" y="2729"/>
                </a:lnTo>
                <a:lnTo>
                  <a:pt x="1179" y="2728"/>
                </a:lnTo>
                <a:lnTo>
                  <a:pt x="1177" y="2728"/>
                </a:lnTo>
                <a:lnTo>
                  <a:pt x="1176" y="2728"/>
                </a:lnTo>
                <a:lnTo>
                  <a:pt x="1176" y="2726"/>
                </a:lnTo>
                <a:lnTo>
                  <a:pt x="1174" y="2726"/>
                </a:lnTo>
                <a:lnTo>
                  <a:pt x="1173" y="2726"/>
                </a:lnTo>
                <a:lnTo>
                  <a:pt x="1173" y="2725"/>
                </a:lnTo>
                <a:lnTo>
                  <a:pt x="1171" y="2725"/>
                </a:lnTo>
                <a:lnTo>
                  <a:pt x="1170" y="2725"/>
                </a:lnTo>
                <a:lnTo>
                  <a:pt x="1168" y="2725"/>
                </a:lnTo>
                <a:lnTo>
                  <a:pt x="1168" y="2723"/>
                </a:lnTo>
                <a:lnTo>
                  <a:pt x="1167" y="2723"/>
                </a:lnTo>
                <a:lnTo>
                  <a:pt x="1166" y="2723"/>
                </a:lnTo>
                <a:lnTo>
                  <a:pt x="1166" y="2725"/>
                </a:lnTo>
                <a:lnTo>
                  <a:pt x="1167" y="2725"/>
                </a:lnTo>
                <a:lnTo>
                  <a:pt x="1167" y="2726"/>
                </a:lnTo>
                <a:lnTo>
                  <a:pt x="1166" y="2726"/>
                </a:lnTo>
                <a:lnTo>
                  <a:pt x="1166" y="2728"/>
                </a:lnTo>
                <a:lnTo>
                  <a:pt x="1166" y="2729"/>
                </a:lnTo>
                <a:lnTo>
                  <a:pt x="1167" y="2729"/>
                </a:lnTo>
                <a:lnTo>
                  <a:pt x="1167" y="2731"/>
                </a:lnTo>
                <a:lnTo>
                  <a:pt x="1166" y="2731"/>
                </a:lnTo>
                <a:lnTo>
                  <a:pt x="1166" y="2732"/>
                </a:lnTo>
                <a:lnTo>
                  <a:pt x="1166" y="2733"/>
                </a:lnTo>
                <a:lnTo>
                  <a:pt x="1164" y="2733"/>
                </a:lnTo>
                <a:lnTo>
                  <a:pt x="1164" y="2735"/>
                </a:lnTo>
                <a:lnTo>
                  <a:pt x="1164" y="2736"/>
                </a:lnTo>
                <a:lnTo>
                  <a:pt x="1164" y="2738"/>
                </a:lnTo>
                <a:lnTo>
                  <a:pt x="1166" y="2738"/>
                </a:lnTo>
                <a:lnTo>
                  <a:pt x="1166" y="2739"/>
                </a:lnTo>
                <a:lnTo>
                  <a:pt x="1167" y="2739"/>
                </a:lnTo>
                <a:lnTo>
                  <a:pt x="1168" y="2739"/>
                </a:lnTo>
                <a:lnTo>
                  <a:pt x="1170" y="2739"/>
                </a:lnTo>
                <a:lnTo>
                  <a:pt x="1170" y="2741"/>
                </a:lnTo>
                <a:lnTo>
                  <a:pt x="1171" y="2741"/>
                </a:lnTo>
                <a:lnTo>
                  <a:pt x="1173" y="2741"/>
                </a:lnTo>
                <a:lnTo>
                  <a:pt x="1173" y="2742"/>
                </a:lnTo>
                <a:lnTo>
                  <a:pt x="1174" y="2742"/>
                </a:lnTo>
                <a:lnTo>
                  <a:pt x="1176" y="2744"/>
                </a:lnTo>
                <a:lnTo>
                  <a:pt x="1177" y="2744"/>
                </a:lnTo>
                <a:lnTo>
                  <a:pt x="1177" y="2745"/>
                </a:lnTo>
                <a:lnTo>
                  <a:pt x="1177" y="2746"/>
                </a:lnTo>
                <a:lnTo>
                  <a:pt x="1177" y="2748"/>
                </a:lnTo>
                <a:lnTo>
                  <a:pt x="1177" y="2749"/>
                </a:lnTo>
                <a:lnTo>
                  <a:pt x="1177" y="2751"/>
                </a:lnTo>
                <a:lnTo>
                  <a:pt x="1176" y="2751"/>
                </a:lnTo>
                <a:lnTo>
                  <a:pt x="1174" y="2751"/>
                </a:lnTo>
                <a:lnTo>
                  <a:pt x="1174" y="2752"/>
                </a:lnTo>
                <a:lnTo>
                  <a:pt x="1173" y="2752"/>
                </a:lnTo>
                <a:lnTo>
                  <a:pt x="1171" y="2752"/>
                </a:lnTo>
                <a:lnTo>
                  <a:pt x="1171" y="2754"/>
                </a:lnTo>
                <a:lnTo>
                  <a:pt x="1170" y="2754"/>
                </a:lnTo>
                <a:lnTo>
                  <a:pt x="1170" y="2755"/>
                </a:lnTo>
                <a:lnTo>
                  <a:pt x="1170" y="2755"/>
                </a:lnTo>
                <a:lnTo>
                  <a:pt x="1168" y="2755"/>
                </a:lnTo>
                <a:lnTo>
                  <a:pt x="1167" y="2757"/>
                </a:lnTo>
                <a:lnTo>
                  <a:pt x="1166" y="2757"/>
                </a:lnTo>
                <a:lnTo>
                  <a:pt x="1166" y="2758"/>
                </a:lnTo>
                <a:lnTo>
                  <a:pt x="1164" y="2758"/>
                </a:lnTo>
                <a:lnTo>
                  <a:pt x="1164" y="2759"/>
                </a:lnTo>
                <a:lnTo>
                  <a:pt x="1164" y="2761"/>
                </a:lnTo>
                <a:lnTo>
                  <a:pt x="1163" y="2761"/>
                </a:lnTo>
                <a:lnTo>
                  <a:pt x="1161" y="2761"/>
                </a:lnTo>
                <a:lnTo>
                  <a:pt x="1160" y="2762"/>
                </a:lnTo>
                <a:lnTo>
                  <a:pt x="1158" y="2762"/>
                </a:lnTo>
                <a:lnTo>
                  <a:pt x="1157" y="2762"/>
                </a:lnTo>
                <a:lnTo>
                  <a:pt x="1157" y="2764"/>
                </a:lnTo>
                <a:lnTo>
                  <a:pt x="1157" y="2765"/>
                </a:lnTo>
                <a:lnTo>
                  <a:pt x="1155" y="2765"/>
                </a:lnTo>
                <a:lnTo>
                  <a:pt x="1154" y="2765"/>
                </a:lnTo>
                <a:lnTo>
                  <a:pt x="1154" y="2764"/>
                </a:lnTo>
                <a:lnTo>
                  <a:pt x="1153" y="2764"/>
                </a:lnTo>
                <a:lnTo>
                  <a:pt x="1153" y="2765"/>
                </a:lnTo>
                <a:lnTo>
                  <a:pt x="1153" y="2767"/>
                </a:lnTo>
                <a:lnTo>
                  <a:pt x="1153" y="2768"/>
                </a:lnTo>
                <a:lnTo>
                  <a:pt x="1154" y="2768"/>
                </a:lnTo>
                <a:lnTo>
                  <a:pt x="1154" y="2770"/>
                </a:lnTo>
                <a:lnTo>
                  <a:pt x="1155" y="2770"/>
                </a:lnTo>
                <a:lnTo>
                  <a:pt x="1155" y="2771"/>
                </a:lnTo>
                <a:lnTo>
                  <a:pt x="1155" y="2772"/>
                </a:lnTo>
                <a:lnTo>
                  <a:pt x="1154" y="2772"/>
                </a:lnTo>
                <a:lnTo>
                  <a:pt x="1153" y="2772"/>
                </a:lnTo>
                <a:lnTo>
                  <a:pt x="1151" y="2772"/>
                </a:lnTo>
                <a:lnTo>
                  <a:pt x="1151" y="2774"/>
                </a:lnTo>
                <a:lnTo>
                  <a:pt x="1150" y="2774"/>
                </a:lnTo>
                <a:lnTo>
                  <a:pt x="1150" y="2775"/>
                </a:lnTo>
                <a:lnTo>
                  <a:pt x="1148" y="2775"/>
                </a:lnTo>
                <a:lnTo>
                  <a:pt x="1148" y="2777"/>
                </a:lnTo>
                <a:lnTo>
                  <a:pt x="1148" y="2778"/>
                </a:lnTo>
                <a:lnTo>
                  <a:pt x="1150" y="2778"/>
                </a:lnTo>
                <a:lnTo>
                  <a:pt x="1150" y="2780"/>
                </a:lnTo>
                <a:lnTo>
                  <a:pt x="1150" y="2781"/>
                </a:lnTo>
                <a:lnTo>
                  <a:pt x="1150" y="2783"/>
                </a:lnTo>
                <a:lnTo>
                  <a:pt x="1150" y="2784"/>
                </a:lnTo>
                <a:lnTo>
                  <a:pt x="1148" y="2784"/>
                </a:lnTo>
                <a:lnTo>
                  <a:pt x="1148" y="2784"/>
                </a:lnTo>
                <a:lnTo>
                  <a:pt x="1147" y="2784"/>
                </a:lnTo>
                <a:lnTo>
                  <a:pt x="1147" y="2786"/>
                </a:lnTo>
                <a:lnTo>
                  <a:pt x="1145" y="2786"/>
                </a:lnTo>
                <a:lnTo>
                  <a:pt x="1144" y="2786"/>
                </a:lnTo>
                <a:lnTo>
                  <a:pt x="1144" y="2787"/>
                </a:lnTo>
                <a:lnTo>
                  <a:pt x="1142" y="2787"/>
                </a:lnTo>
                <a:lnTo>
                  <a:pt x="1142" y="2788"/>
                </a:lnTo>
                <a:lnTo>
                  <a:pt x="1141" y="2788"/>
                </a:lnTo>
                <a:lnTo>
                  <a:pt x="1139" y="2788"/>
                </a:lnTo>
                <a:lnTo>
                  <a:pt x="1138" y="2787"/>
                </a:lnTo>
                <a:lnTo>
                  <a:pt x="1138" y="2788"/>
                </a:lnTo>
                <a:lnTo>
                  <a:pt x="1139" y="2788"/>
                </a:lnTo>
                <a:lnTo>
                  <a:pt x="1139" y="2790"/>
                </a:lnTo>
                <a:lnTo>
                  <a:pt x="1138" y="2790"/>
                </a:lnTo>
                <a:lnTo>
                  <a:pt x="1135" y="2790"/>
                </a:lnTo>
                <a:lnTo>
                  <a:pt x="1134" y="2790"/>
                </a:lnTo>
                <a:lnTo>
                  <a:pt x="1134" y="2788"/>
                </a:lnTo>
                <a:lnTo>
                  <a:pt x="1132" y="2788"/>
                </a:lnTo>
                <a:lnTo>
                  <a:pt x="1129" y="2788"/>
                </a:lnTo>
                <a:lnTo>
                  <a:pt x="1128" y="2788"/>
                </a:lnTo>
                <a:lnTo>
                  <a:pt x="1126" y="2788"/>
                </a:lnTo>
                <a:lnTo>
                  <a:pt x="1125" y="2788"/>
                </a:lnTo>
                <a:lnTo>
                  <a:pt x="1124" y="2788"/>
                </a:lnTo>
                <a:lnTo>
                  <a:pt x="1122" y="2788"/>
                </a:lnTo>
                <a:lnTo>
                  <a:pt x="1121" y="2788"/>
                </a:lnTo>
                <a:lnTo>
                  <a:pt x="1119" y="2788"/>
                </a:lnTo>
                <a:lnTo>
                  <a:pt x="1118" y="2788"/>
                </a:lnTo>
                <a:lnTo>
                  <a:pt x="1116" y="2788"/>
                </a:lnTo>
                <a:lnTo>
                  <a:pt x="1115" y="2788"/>
                </a:lnTo>
                <a:lnTo>
                  <a:pt x="1113" y="2788"/>
                </a:lnTo>
                <a:lnTo>
                  <a:pt x="1113" y="2788"/>
                </a:lnTo>
                <a:lnTo>
                  <a:pt x="1112" y="2788"/>
                </a:lnTo>
                <a:lnTo>
                  <a:pt x="1111" y="2788"/>
                </a:lnTo>
                <a:lnTo>
                  <a:pt x="1109" y="2788"/>
                </a:lnTo>
                <a:lnTo>
                  <a:pt x="1108" y="2788"/>
                </a:lnTo>
                <a:lnTo>
                  <a:pt x="1106" y="2788"/>
                </a:lnTo>
                <a:lnTo>
                  <a:pt x="1105" y="2788"/>
                </a:lnTo>
                <a:lnTo>
                  <a:pt x="1103" y="2788"/>
                </a:lnTo>
                <a:lnTo>
                  <a:pt x="1103" y="2790"/>
                </a:lnTo>
                <a:lnTo>
                  <a:pt x="1102" y="2790"/>
                </a:lnTo>
                <a:lnTo>
                  <a:pt x="1100" y="2790"/>
                </a:lnTo>
                <a:lnTo>
                  <a:pt x="1099" y="2790"/>
                </a:lnTo>
                <a:lnTo>
                  <a:pt x="1098" y="2790"/>
                </a:lnTo>
                <a:lnTo>
                  <a:pt x="1098" y="2790"/>
                </a:lnTo>
                <a:lnTo>
                  <a:pt x="1096" y="2790"/>
                </a:lnTo>
                <a:lnTo>
                  <a:pt x="1095" y="2790"/>
                </a:lnTo>
                <a:lnTo>
                  <a:pt x="1093" y="2790"/>
                </a:lnTo>
                <a:lnTo>
                  <a:pt x="1093" y="2791"/>
                </a:lnTo>
                <a:lnTo>
                  <a:pt x="1092" y="2791"/>
                </a:lnTo>
                <a:lnTo>
                  <a:pt x="1090" y="2791"/>
                </a:lnTo>
                <a:lnTo>
                  <a:pt x="1090" y="2793"/>
                </a:lnTo>
                <a:lnTo>
                  <a:pt x="1089" y="2793"/>
                </a:lnTo>
                <a:lnTo>
                  <a:pt x="1089" y="2794"/>
                </a:lnTo>
                <a:lnTo>
                  <a:pt x="1087" y="2794"/>
                </a:lnTo>
                <a:lnTo>
                  <a:pt x="1086" y="2796"/>
                </a:lnTo>
                <a:lnTo>
                  <a:pt x="1084" y="2796"/>
                </a:lnTo>
                <a:lnTo>
                  <a:pt x="1084" y="2797"/>
                </a:lnTo>
                <a:lnTo>
                  <a:pt x="1083" y="2797"/>
                </a:lnTo>
                <a:lnTo>
                  <a:pt x="1083" y="2799"/>
                </a:lnTo>
                <a:lnTo>
                  <a:pt x="1083" y="2800"/>
                </a:lnTo>
                <a:lnTo>
                  <a:pt x="1082" y="2800"/>
                </a:lnTo>
                <a:lnTo>
                  <a:pt x="1082" y="2801"/>
                </a:lnTo>
                <a:lnTo>
                  <a:pt x="1083" y="2803"/>
                </a:lnTo>
                <a:lnTo>
                  <a:pt x="1082" y="2803"/>
                </a:lnTo>
                <a:lnTo>
                  <a:pt x="1082" y="2804"/>
                </a:lnTo>
                <a:lnTo>
                  <a:pt x="1082" y="2806"/>
                </a:lnTo>
                <a:lnTo>
                  <a:pt x="1082" y="2807"/>
                </a:lnTo>
                <a:lnTo>
                  <a:pt x="1082" y="2809"/>
                </a:lnTo>
                <a:lnTo>
                  <a:pt x="1080" y="2809"/>
                </a:lnTo>
                <a:lnTo>
                  <a:pt x="1080" y="2810"/>
                </a:lnTo>
                <a:lnTo>
                  <a:pt x="1079" y="2810"/>
                </a:lnTo>
                <a:lnTo>
                  <a:pt x="1079" y="2810"/>
                </a:lnTo>
                <a:lnTo>
                  <a:pt x="1079" y="2812"/>
                </a:lnTo>
                <a:lnTo>
                  <a:pt x="1077" y="2812"/>
                </a:lnTo>
                <a:lnTo>
                  <a:pt x="1077" y="2813"/>
                </a:lnTo>
                <a:lnTo>
                  <a:pt x="1076" y="2813"/>
                </a:lnTo>
                <a:lnTo>
                  <a:pt x="1074" y="2814"/>
                </a:lnTo>
                <a:lnTo>
                  <a:pt x="1073" y="2814"/>
                </a:lnTo>
                <a:lnTo>
                  <a:pt x="1071" y="2814"/>
                </a:lnTo>
                <a:lnTo>
                  <a:pt x="1070" y="2814"/>
                </a:lnTo>
                <a:lnTo>
                  <a:pt x="1070" y="2816"/>
                </a:lnTo>
                <a:lnTo>
                  <a:pt x="1069" y="2816"/>
                </a:lnTo>
                <a:lnTo>
                  <a:pt x="1067" y="2816"/>
                </a:lnTo>
                <a:lnTo>
                  <a:pt x="1066" y="2816"/>
                </a:lnTo>
                <a:lnTo>
                  <a:pt x="1064" y="2816"/>
                </a:lnTo>
                <a:lnTo>
                  <a:pt x="1063" y="2817"/>
                </a:lnTo>
                <a:lnTo>
                  <a:pt x="1061" y="2817"/>
                </a:lnTo>
                <a:lnTo>
                  <a:pt x="1060" y="2817"/>
                </a:lnTo>
                <a:lnTo>
                  <a:pt x="1060" y="2819"/>
                </a:lnTo>
                <a:lnTo>
                  <a:pt x="1058" y="2819"/>
                </a:lnTo>
                <a:lnTo>
                  <a:pt x="1058" y="2817"/>
                </a:lnTo>
                <a:lnTo>
                  <a:pt x="1057" y="2817"/>
                </a:lnTo>
                <a:lnTo>
                  <a:pt x="1056" y="2817"/>
                </a:lnTo>
                <a:lnTo>
                  <a:pt x="1054" y="2817"/>
                </a:lnTo>
                <a:lnTo>
                  <a:pt x="1053" y="2817"/>
                </a:lnTo>
                <a:lnTo>
                  <a:pt x="1051" y="2817"/>
                </a:lnTo>
                <a:lnTo>
                  <a:pt x="1050" y="2817"/>
                </a:lnTo>
                <a:lnTo>
                  <a:pt x="1048" y="2817"/>
                </a:lnTo>
                <a:lnTo>
                  <a:pt x="1048" y="2816"/>
                </a:lnTo>
                <a:lnTo>
                  <a:pt x="1047" y="2816"/>
                </a:lnTo>
                <a:lnTo>
                  <a:pt x="1047" y="2814"/>
                </a:lnTo>
                <a:lnTo>
                  <a:pt x="1045" y="2814"/>
                </a:lnTo>
                <a:lnTo>
                  <a:pt x="1044" y="2814"/>
                </a:lnTo>
                <a:lnTo>
                  <a:pt x="1044" y="2813"/>
                </a:lnTo>
                <a:lnTo>
                  <a:pt x="1044" y="2812"/>
                </a:lnTo>
                <a:lnTo>
                  <a:pt x="1044" y="2812"/>
                </a:lnTo>
                <a:lnTo>
                  <a:pt x="1044" y="2810"/>
                </a:lnTo>
                <a:lnTo>
                  <a:pt x="1044" y="2809"/>
                </a:lnTo>
                <a:lnTo>
                  <a:pt x="1044" y="2807"/>
                </a:lnTo>
                <a:lnTo>
                  <a:pt x="1042" y="2807"/>
                </a:lnTo>
                <a:lnTo>
                  <a:pt x="1041" y="2807"/>
                </a:lnTo>
                <a:lnTo>
                  <a:pt x="1041" y="2806"/>
                </a:lnTo>
                <a:lnTo>
                  <a:pt x="1042" y="2806"/>
                </a:lnTo>
                <a:lnTo>
                  <a:pt x="1042" y="2804"/>
                </a:lnTo>
                <a:lnTo>
                  <a:pt x="1041" y="2804"/>
                </a:lnTo>
                <a:lnTo>
                  <a:pt x="1041" y="2803"/>
                </a:lnTo>
                <a:lnTo>
                  <a:pt x="1041" y="2801"/>
                </a:lnTo>
                <a:lnTo>
                  <a:pt x="1040" y="2801"/>
                </a:lnTo>
                <a:lnTo>
                  <a:pt x="1040" y="2800"/>
                </a:lnTo>
                <a:lnTo>
                  <a:pt x="1040" y="2799"/>
                </a:lnTo>
                <a:lnTo>
                  <a:pt x="1040" y="2797"/>
                </a:lnTo>
                <a:lnTo>
                  <a:pt x="1040" y="2796"/>
                </a:lnTo>
                <a:lnTo>
                  <a:pt x="1038" y="2796"/>
                </a:lnTo>
                <a:lnTo>
                  <a:pt x="1038" y="2794"/>
                </a:lnTo>
                <a:lnTo>
                  <a:pt x="1038" y="2793"/>
                </a:lnTo>
                <a:lnTo>
                  <a:pt x="1040" y="2793"/>
                </a:lnTo>
                <a:lnTo>
                  <a:pt x="1040" y="2791"/>
                </a:lnTo>
                <a:lnTo>
                  <a:pt x="1041" y="2791"/>
                </a:lnTo>
                <a:lnTo>
                  <a:pt x="1041" y="2790"/>
                </a:lnTo>
                <a:lnTo>
                  <a:pt x="1042" y="2790"/>
                </a:lnTo>
                <a:lnTo>
                  <a:pt x="1044" y="2790"/>
                </a:lnTo>
                <a:lnTo>
                  <a:pt x="1044" y="2790"/>
                </a:lnTo>
                <a:lnTo>
                  <a:pt x="1044" y="2790"/>
                </a:lnTo>
                <a:lnTo>
                  <a:pt x="1044" y="2788"/>
                </a:lnTo>
                <a:lnTo>
                  <a:pt x="1045" y="2788"/>
                </a:lnTo>
                <a:lnTo>
                  <a:pt x="1047" y="2788"/>
                </a:lnTo>
                <a:lnTo>
                  <a:pt x="1047" y="2787"/>
                </a:lnTo>
                <a:lnTo>
                  <a:pt x="1048" y="2787"/>
                </a:lnTo>
                <a:lnTo>
                  <a:pt x="1050" y="2787"/>
                </a:lnTo>
                <a:lnTo>
                  <a:pt x="1051" y="2787"/>
                </a:lnTo>
                <a:lnTo>
                  <a:pt x="1053" y="2787"/>
                </a:lnTo>
                <a:lnTo>
                  <a:pt x="1053" y="2786"/>
                </a:lnTo>
                <a:lnTo>
                  <a:pt x="1054" y="2786"/>
                </a:lnTo>
                <a:lnTo>
                  <a:pt x="1054" y="2784"/>
                </a:lnTo>
                <a:lnTo>
                  <a:pt x="1056" y="2784"/>
                </a:lnTo>
                <a:lnTo>
                  <a:pt x="1056" y="2783"/>
                </a:lnTo>
                <a:lnTo>
                  <a:pt x="1057" y="2781"/>
                </a:lnTo>
                <a:lnTo>
                  <a:pt x="1057" y="2780"/>
                </a:lnTo>
                <a:lnTo>
                  <a:pt x="1058" y="2778"/>
                </a:lnTo>
                <a:lnTo>
                  <a:pt x="1058" y="2777"/>
                </a:lnTo>
                <a:lnTo>
                  <a:pt x="1060" y="2775"/>
                </a:lnTo>
                <a:lnTo>
                  <a:pt x="1060" y="2774"/>
                </a:lnTo>
                <a:lnTo>
                  <a:pt x="1060" y="2772"/>
                </a:lnTo>
                <a:lnTo>
                  <a:pt x="1061" y="2772"/>
                </a:lnTo>
                <a:lnTo>
                  <a:pt x="1061" y="2771"/>
                </a:lnTo>
                <a:lnTo>
                  <a:pt x="1061" y="2770"/>
                </a:lnTo>
                <a:lnTo>
                  <a:pt x="1063" y="2768"/>
                </a:lnTo>
                <a:lnTo>
                  <a:pt x="1063" y="2767"/>
                </a:lnTo>
                <a:lnTo>
                  <a:pt x="1064" y="2767"/>
                </a:lnTo>
                <a:lnTo>
                  <a:pt x="1064" y="2765"/>
                </a:lnTo>
                <a:lnTo>
                  <a:pt x="1064" y="2764"/>
                </a:lnTo>
                <a:lnTo>
                  <a:pt x="1066" y="2762"/>
                </a:lnTo>
                <a:lnTo>
                  <a:pt x="1066" y="2761"/>
                </a:lnTo>
                <a:lnTo>
                  <a:pt x="1066" y="2759"/>
                </a:lnTo>
                <a:lnTo>
                  <a:pt x="1067" y="2759"/>
                </a:lnTo>
                <a:lnTo>
                  <a:pt x="1067" y="2758"/>
                </a:lnTo>
                <a:lnTo>
                  <a:pt x="1067" y="2757"/>
                </a:lnTo>
                <a:lnTo>
                  <a:pt x="1067" y="2755"/>
                </a:lnTo>
                <a:lnTo>
                  <a:pt x="1067" y="2755"/>
                </a:lnTo>
                <a:lnTo>
                  <a:pt x="1069" y="2755"/>
                </a:lnTo>
                <a:lnTo>
                  <a:pt x="1069" y="2754"/>
                </a:lnTo>
                <a:lnTo>
                  <a:pt x="1070" y="2754"/>
                </a:lnTo>
                <a:lnTo>
                  <a:pt x="1070" y="2752"/>
                </a:lnTo>
                <a:lnTo>
                  <a:pt x="1071" y="2752"/>
                </a:lnTo>
                <a:lnTo>
                  <a:pt x="1071" y="2751"/>
                </a:lnTo>
                <a:lnTo>
                  <a:pt x="1073" y="2751"/>
                </a:lnTo>
                <a:lnTo>
                  <a:pt x="1074" y="2751"/>
                </a:lnTo>
                <a:lnTo>
                  <a:pt x="1076" y="2751"/>
                </a:lnTo>
                <a:lnTo>
                  <a:pt x="1076" y="2749"/>
                </a:lnTo>
                <a:lnTo>
                  <a:pt x="1077" y="2749"/>
                </a:lnTo>
                <a:lnTo>
                  <a:pt x="1077" y="2751"/>
                </a:lnTo>
                <a:lnTo>
                  <a:pt x="1079" y="2751"/>
                </a:lnTo>
                <a:lnTo>
                  <a:pt x="1079" y="2752"/>
                </a:lnTo>
                <a:lnTo>
                  <a:pt x="1079" y="2752"/>
                </a:lnTo>
                <a:lnTo>
                  <a:pt x="1080" y="2752"/>
                </a:lnTo>
                <a:lnTo>
                  <a:pt x="1080" y="2754"/>
                </a:lnTo>
                <a:lnTo>
                  <a:pt x="1082" y="2755"/>
                </a:lnTo>
                <a:lnTo>
                  <a:pt x="1083" y="2755"/>
                </a:lnTo>
                <a:lnTo>
                  <a:pt x="1084" y="2755"/>
                </a:lnTo>
                <a:lnTo>
                  <a:pt x="1084" y="2754"/>
                </a:lnTo>
                <a:lnTo>
                  <a:pt x="1086" y="2754"/>
                </a:lnTo>
                <a:lnTo>
                  <a:pt x="1087" y="2754"/>
                </a:lnTo>
                <a:lnTo>
                  <a:pt x="1087" y="2755"/>
                </a:lnTo>
                <a:lnTo>
                  <a:pt x="1089" y="2755"/>
                </a:lnTo>
                <a:lnTo>
                  <a:pt x="1090" y="2755"/>
                </a:lnTo>
                <a:lnTo>
                  <a:pt x="1090" y="2754"/>
                </a:lnTo>
                <a:lnTo>
                  <a:pt x="1090" y="2752"/>
                </a:lnTo>
                <a:lnTo>
                  <a:pt x="1090" y="2751"/>
                </a:lnTo>
                <a:lnTo>
                  <a:pt x="1092" y="2751"/>
                </a:lnTo>
                <a:lnTo>
                  <a:pt x="1093" y="2751"/>
                </a:lnTo>
                <a:lnTo>
                  <a:pt x="1093" y="2752"/>
                </a:lnTo>
                <a:lnTo>
                  <a:pt x="1095" y="2752"/>
                </a:lnTo>
                <a:lnTo>
                  <a:pt x="1093" y="2751"/>
                </a:lnTo>
                <a:lnTo>
                  <a:pt x="1095" y="2751"/>
                </a:lnTo>
                <a:lnTo>
                  <a:pt x="1095" y="2749"/>
                </a:lnTo>
                <a:lnTo>
                  <a:pt x="1093" y="2749"/>
                </a:lnTo>
                <a:lnTo>
                  <a:pt x="1093" y="2748"/>
                </a:lnTo>
                <a:lnTo>
                  <a:pt x="1095" y="2748"/>
                </a:lnTo>
                <a:lnTo>
                  <a:pt x="1095" y="2746"/>
                </a:lnTo>
                <a:lnTo>
                  <a:pt x="1096" y="2746"/>
                </a:lnTo>
                <a:lnTo>
                  <a:pt x="1098" y="2746"/>
                </a:lnTo>
                <a:lnTo>
                  <a:pt x="1098" y="2745"/>
                </a:lnTo>
                <a:lnTo>
                  <a:pt x="1099" y="2745"/>
                </a:lnTo>
                <a:lnTo>
                  <a:pt x="1099" y="2746"/>
                </a:lnTo>
                <a:lnTo>
                  <a:pt x="1100" y="2746"/>
                </a:lnTo>
                <a:lnTo>
                  <a:pt x="1102" y="2746"/>
                </a:lnTo>
                <a:lnTo>
                  <a:pt x="1103" y="2746"/>
                </a:lnTo>
                <a:lnTo>
                  <a:pt x="1103" y="2745"/>
                </a:lnTo>
                <a:lnTo>
                  <a:pt x="1105" y="2745"/>
                </a:lnTo>
                <a:lnTo>
                  <a:pt x="1106" y="2745"/>
                </a:lnTo>
                <a:lnTo>
                  <a:pt x="1106" y="2744"/>
                </a:lnTo>
                <a:lnTo>
                  <a:pt x="1108" y="2744"/>
                </a:lnTo>
                <a:lnTo>
                  <a:pt x="1109" y="2744"/>
                </a:lnTo>
                <a:lnTo>
                  <a:pt x="1109" y="2742"/>
                </a:lnTo>
                <a:lnTo>
                  <a:pt x="1111" y="2742"/>
                </a:lnTo>
                <a:lnTo>
                  <a:pt x="1111" y="2741"/>
                </a:lnTo>
                <a:lnTo>
                  <a:pt x="1112" y="2741"/>
                </a:lnTo>
                <a:lnTo>
                  <a:pt x="1112" y="2739"/>
                </a:lnTo>
                <a:lnTo>
                  <a:pt x="1113" y="2739"/>
                </a:lnTo>
                <a:lnTo>
                  <a:pt x="1113" y="2738"/>
                </a:lnTo>
                <a:lnTo>
                  <a:pt x="1113" y="2738"/>
                </a:lnTo>
                <a:lnTo>
                  <a:pt x="1113" y="2736"/>
                </a:lnTo>
                <a:lnTo>
                  <a:pt x="1115" y="2736"/>
                </a:lnTo>
                <a:lnTo>
                  <a:pt x="1116" y="2736"/>
                </a:lnTo>
                <a:lnTo>
                  <a:pt x="1118" y="2736"/>
                </a:lnTo>
                <a:lnTo>
                  <a:pt x="1119" y="2736"/>
                </a:lnTo>
                <a:lnTo>
                  <a:pt x="1119" y="2735"/>
                </a:lnTo>
                <a:lnTo>
                  <a:pt x="1121" y="2735"/>
                </a:lnTo>
                <a:lnTo>
                  <a:pt x="1122" y="2735"/>
                </a:lnTo>
                <a:lnTo>
                  <a:pt x="1122" y="2733"/>
                </a:lnTo>
                <a:lnTo>
                  <a:pt x="1124" y="2733"/>
                </a:lnTo>
                <a:lnTo>
                  <a:pt x="1125" y="2733"/>
                </a:lnTo>
                <a:lnTo>
                  <a:pt x="1125" y="2735"/>
                </a:lnTo>
                <a:lnTo>
                  <a:pt x="1126" y="2735"/>
                </a:lnTo>
                <a:lnTo>
                  <a:pt x="1128" y="2735"/>
                </a:lnTo>
                <a:lnTo>
                  <a:pt x="1129" y="2735"/>
                </a:lnTo>
                <a:lnTo>
                  <a:pt x="1131" y="2735"/>
                </a:lnTo>
                <a:lnTo>
                  <a:pt x="1131" y="2736"/>
                </a:lnTo>
                <a:lnTo>
                  <a:pt x="1132" y="2736"/>
                </a:lnTo>
                <a:lnTo>
                  <a:pt x="1134" y="2736"/>
                </a:lnTo>
                <a:lnTo>
                  <a:pt x="1135" y="2736"/>
                </a:lnTo>
                <a:lnTo>
                  <a:pt x="1137" y="2736"/>
                </a:lnTo>
                <a:lnTo>
                  <a:pt x="1137" y="2738"/>
                </a:lnTo>
                <a:lnTo>
                  <a:pt x="1138" y="2738"/>
                </a:lnTo>
                <a:lnTo>
                  <a:pt x="1138" y="2736"/>
                </a:lnTo>
                <a:lnTo>
                  <a:pt x="1138" y="2735"/>
                </a:lnTo>
                <a:lnTo>
                  <a:pt x="1139" y="2735"/>
                </a:lnTo>
                <a:lnTo>
                  <a:pt x="1141" y="2735"/>
                </a:lnTo>
                <a:lnTo>
                  <a:pt x="1141" y="2736"/>
                </a:lnTo>
                <a:lnTo>
                  <a:pt x="1141" y="2738"/>
                </a:lnTo>
                <a:lnTo>
                  <a:pt x="1142" y="2738"/>
                </a:lnTo>
                <a:lnTo>
                  <a:pt x="1142" y="2739"/>
                </a:lnTo>
                <a:lnTo>
                  <a:pt x="1144" y="2739"/>
                </a:lnTo>
                <a:lnTo>
                  <a:pt x="1144" y="2741"/>
                </a:lnTo>
                <a:lnTo>
                  <a:pt x="1145" y="2741"/>
                </a:lnTo>
                <a:lnTo>
                  <a:pt x="1145" y="2742"/>
                </a:lnTo>
                <a:lnTo>
                  <a:pt x="1147" y="2742"/>
                </a:lnTo>
                <a:lnTo>
                  <a:pt x="1147" y="2744"/>
                </a:lnTo>
                <a:lnTo>
                  <a:pt x="1148" y="2744"/>
                </a:lnTo>
                <a:lnTo>
                  <a:pt x="1148" y="2745"/>
                </a:lnTo>
                <a:lnTo>
                  <a:pt x="1148" y="2746"/>
                </a:lnTo>
                <a:lnTo>
                  <a:pt x="1148" y="2748"/>
                </a:lnTo>
                <a:lnTo>
                  <a:pt x="1148" y="2749"/>
                </a:lnTo>
                <a:lnTo>
                  <a:pt x="1150" y="2749"/>
                </a:lnTo>
                <a:lnTo>
                  <a:pt x="1150" y="2751"/>
                </a:lnTo>
                <a:lnTo>
                  <a:pt x="1150" y="2752"/>
                </a:lnTo>
                <a:lnTo>
                  <a:pt x="1150" y="2754"/>
                </a:lnTo>
                <a:lnTo>
                  <a:pt x="1151" y="2754"/>
                </a:lnTo>
                <a:lnTo>
                  <a:pt x="1151" y="2755"/>
                </a:lnTo>
                <a:lnTo>
                  <a:pt x="1150" y="2755"/>
                </a:lnTo>
                <a:lnTo>
                  <a:pt x="1150" y="2755"/>
                </a:lnTo>
                <a:lnTo>
                  <a:pt x="1150" y="2757"/>
                </a:lnTo>
                <a:lnTo>
                  <a:pt x="1150" y="2758"/>
                </a:lnTo>
                <a:lnTo>
                  <a:pt x="1150" y="2759"/>
                </a:lnTo>
                <a:lnTo>
                  <a:pt x="1150" y="2761"/>
                </a:lnTo>
                <a:lnTo>
                  <a:pt x="1151" y="2761"/>
                </a:lnTo>
                <a:lnTo>
                  <a:pt x="1151" y="2762"/>
                </a:lnTo>
                <a:lnTo>
                  <a:pt x="1153" y="2762"/>
                </a:lnTo>
                <a:lnTo>
                  <a:pt x="1153" y="2761"/>
                </a:lnTo>
                <a:lnTo>
                  <a:pt x="1153" y="2759"/>
                </a:lnTo>
                <a:lnTo>
                  <a:pt x="1151" y="2759"/>
                </a:lnTo>
                <a:lnTo>
                  <a:pt x="1151" y="2758"/>
                </a:lnTo>
                <a:lnTo>
                  <a:pt x="1153" y="2758"/>
                </a:lnTo>
                <a:lnTo>
                  <a:pt x="1153" y="2757"/>
                </a:lnTo>
                <a:lnTo>
                  <a:pt x="1154" y="2757"/>
                </a:lnTo>
                <a:lnTo>
                  <a:pt x="1155" y="2757"/>
                </a:lnTo>
                <a:lnTo>
                  <a:pt x="1155" y="2755"/>
                </a:lnTo>
                <a:lnTo>
                  <a:pt x="1157" y="2755"/>
                </a:lnTo>
                <a:lnTo>
                  <a:pt x="1157" y="2755"/>
                </a:lnTo>
                <a:lnTo>
                  <a:pt x="1157" y="2754"/>
                </a:lnTo>
                <a:lnTo>
                  <a:pt x="1157" y="2752"/>
                </a:lnTo>
                <a:lnTo>
                  <a:pt x="1158" y="2752"/>
                </a:lnTo>
                <a:lnTo>
                  <a:pt x="1160" y="2752"/>
                </a:lnTo>
                <a:lnTo>
                  <a:pt x="1161" y="2752"/>
                </a:lnTo>
                <a:lnTo>
                  <a:pt x="1161" y="2751"/>
                </a:lnTo>
                <a:lnTo>
                  <a:pt x="1160" y="2751"/>
                </a:lnTo>
                <a:lnTo>
                  <a:pt x="1158" y="2751"/>
                </a:lnTo>
                <a:lnTo>
                  <a:pt x="1157" y="2751"/>
                </a:lnTo>
                <a:lnTo>
                  <a:pt x="1157" y="2752"/>
                </a:lnTo>
                <a:lnTo>
                  <a:pt x="1155" y="2752"/>
                </a:lnTo>
                <a:lnTo>
                  <a:pt x="1155" y="2751"/>
                </a:lnTo>
                <a:lnTo>
                  <a:pt x="1154" y="2751"/>
                </a:lnTo>
                <a:lnTo>
                  <a:pt x="1154" y="2749"/>
                </a:lnTo>
                <a:lnTo>
                  <a:pt x="1155" y="2749"/>
                </a:lnTo>
                <a:lnTo>
                  <a:pt x="1155" y="2748"/>
                </a:lnTo>
                <a:lnTo>
                  <a:pt x="1157" y="2748"/>
                </a:lnTo>
                <a:lnTo>
                  <a:pt x="1158" y="2748"/>
                </a:lnTo>
                <a:lnTo>
                  <a:pt x="1158" y="2749"/>
                </a:lnTo>
                <a:lnTo>
                  <a:pt x="1160" y="2749"/>
                </a:lnTo>
                <a:lnTo>
                  <a:pt x="1161" y="2749"/>
                </a:lnTo>
                <a:lnTo>
                  <a:pt x="1163" y="2749"/>
                </a:lnTo>
                <a:lnTo>
                  <a:pt x="1164" y="2749"/>
                </a:lnTo>
                <a:lnTo>
                  <a:pt x="1164" y="2748"/>
                </a:lnTo>
                <a:lnTo>
                  <a:pt x="1163" y="2748"/>
                </a:lnTo>
                <a:lnTo>
                  <a:pt x="1161" y="2748"/>
                </a:lnTo>
                <a:lnTo>
                  <a:pt x="1161" y="2746"/>
                </a:lnTo>
                <a:lnTo>
                  <a:pt x="1160" y="2746"/>
                </a:lnTo>
                <a:lnTo>
                  <a:pt x="1160" y="2745"/>
                </a:lnTo>
                <a:lnTo>
                  <a:pt x="1158" y="2745"/>
                </a:lnTo>
                <a:lnTo>
                  <a:pt x="1158" y="2744"/>
                </a:lnTo>
                <a:lnTo>
                  <a:pt x="1158" y="2742"/>
                </a:lnTo>
                <a:lnTo>
                  <a:pt x="1160" y="2742"/>
                </a:lnTo>
                <a:lnTo>
                  <a:pt x="1160" y="2741"/>
                </a:lnTo>
                <a:lnTo>
                  <a:pt x="1160" y="2739"/>
                </a:lnTo>
                <a:lnTo>
                  <a:pt x="1160" y="2738"/>
                </a:lnTo>
                <a:lnTo>
                  <a:pt x="1160" y="2736"/>
                </a:lnTo>
                <a:lnTo>
                  <a:pt x="1160" y="2735"/>
                </a:lnTo>
                <a:lnTo>
                  <a:pt x="1160" y="2733"/>
                </a:lnTo>
                <a:lnTo>
                  <a:pt x="1158" y="2733"/>
                </a:lnTo>
                <a:lnTo>
                  <a:pt x="1158" y="2732"/>
                </a:lnTo>
                <a:lnTo>
                  <a:pt x="1157" y="2732"/>
                </a:lnTo>
                <a:lnTo>
                  <a:pt x="1157" y="2731"/>
                </a:lnTo>
                <a:lnTo>
                  <a:pt x="1157" y="2729"/>
                </a:lnTo>
                <a:lnTo>
                  <a:pt x="1158" y="2728"/>
                </a:lnTo>
                <a:lnTo>
                  <a:pt x="1158" y="2726"/>
                </a:lnTo>
                <a:lnTo>
                  <a:pt x="1158" y="2725"/>
                </a:lnTo>
                <a:lnTo>
                  <a:pt x="1160" y="2725"/>
                </a:lnTo>
                <a:lnTo>
                  <a:pt x="1160" y="2723"/>
                </a:lnTo>
                <a:lnTo>
                  <a:pt x="1161" y="2723"/>
                </a:lnTo>
                <a:lnTo>
                  <a:pt x="1161" y="2722"/>
                </a:lnTo>
                <a:lnTo>
                  <a:pt x="1163" y="2722"/>
                </a:lnTo>
                <a:lnTo>
                  <a:pt x="1163" y="2720"/>
                </a:lnTo>
                <a:lnTo>
                  <a:pt x="1164" y="2720"/>
                </a:lnTo>
                <a:lnTo>
                  <a:pt x="1166" y="2720"/>
                </a:lnTo>
                <a:lnTo>
                  <a:pt x="1166" y="2720"/>
                </a:lnTo>
                <a:lnTo>
                  <a:pt x="1167" y="2720"/>
                </a:lnTo>
                <a:lnTo>
                  <a:pt x="1168" y="2720"/>
                </a:lnTo>
                <a:lnTo>
                  <a:pt x="1168" y="2719"/>
                </a:lnTo>
                <a:lnTo>
                  <a:pt x="1170" y="2719"/>
                </a:lnTo>
                <a:lnTo>
                  <a:pt x="1171" y="2719"/>
                </a:lnTo>
                <a:lnTo>
                  <a:pt x="1173" y="2719"/>
                </a:lnTo>
                <a:lnTo>
                  <a:pt x="1173" y="2717"/>
                </a:lnTo>
                <a:lnTo>
                  <a:pt x="1174" y="2717"/>
                </a:lnTo>
                <a:lnTo>
                  <a:pt x="1174" y="2719"/>
                </a:lnTo>
                <a:lnTo>
                  <a:pt x="1176" y="2719"/>
                </a:lnTo>
                <a:lnTo>
                  <a:pt x="1177" y="2719"/>
                </a:lnTo>
                <a:lnTo>
                  <a:pt x="1177" y="2720"/>
                </a:lnTo>
                <a:lnTo>
                  <a:pt x="1179" y="2720"/>
                </a:lnTo>
                <a:lnTo>
                  <a:pt x="1180" y="2720"/>
                </a:lnTo>
                <a:lnTo>
                  <a:pt x="1181" y="2720"/>
                </a:lnTo>
                <a:lnTo>
                  <a:pt x="1181" y="2719"/>
                </a:lnTo>
                <a:lnTo>
                  <a:pt x="1183" y="2719"/>
                </a:lnTo>
                <a:lnTo>
                  <a:pt x="1183" y="2720"/>
                </a:lnTo>
                <a:lnTo>
                  <a:pt x="1183" y="2720"/>
                </a:lnTo>
                <a:lnTo>
                  <a:pt x="1184" y="2720"/>
                </a:lnTo>
                <a:lnTo>
                  <a:pt x="1184" y="2719"/>
                </a:lnTo>
                <a:lnTo>
                  <a:pt x="1186" y="2719"/>
                </a:lnTo>
                <a:lnTo>
                  <a:pt x="1187" y="2719"/>
                </a:lnTo>
                <a:lnTo>
                  <a:pt x="1187" y="2717"/>
                </a:lnTo>
                <a:lnTo>
                  <a:pt x="1189" y="2717"/>
                </a:lnTo>
                <a:lnTo>
                  <a:pt x="1189" y="2719"/>
                </a:lnTo>
                <a:lnTo>
                  <a:pt x="1190" y="2719"/>
                </a:lnTo>
                <a:lnTo>
                  <a:pt x="1190" y="2717"/>
                </a:lnTo>
                <a:lnTo>
                  <a:pt x="1190" y="2716"/>
                </a:lnTo>
                <a:lnTo>
                  <a:pt x="1190" y="2715"/>
                </a:lnTo>
                <a:lnTo>
                  <a:pt x="1190" y="2713"/>
                </a:lnTo>
                <a:lnTo>
                  <a:pt x="1192" y="2713"/>
                </a:lnTo>
                <a:lnTo>
                  <a:pt x="1192" y="2712"/>
                </a:lnTo>
                <a:lnTo>
                  <a:pt x="1192" y="2710"/>
                </a:lnTo>
                <a:lnTo>
                  <a:pt x="1190" y="2710"/>
                </a:lnTo>
                <a:lnTo>
                  <a:pt x="1190" y="2709"/>
                </a:lnTo>
                <a:lnTo>
                  <a:pt x="1189" y="2709"/>
                </a:lnTo>
                <a:lnTo>
                  <a:pt x="1189" y="2707"/>
                </a:lnTo>
                <a:lnTo>
                  <a:pt x="1189" y="2706"/>
                </a:lnTo>
                <a:lnTo>
                  <a:pt x="1190" y="2706"/>
                </a:lnTo>
                <a:lnTo>
                  <a:pt x="1192" y="2706"/>
                </a:lnTo>
                <a:lnTo>
                  <a:pt x="1193" y="2706"/>
                </a:lnTo>
                <a:lnTo>
                  <a:pt x="1193" y="2704"/>
                </a:lnTo>
                <a:lnTo>
                  <a:pt x="1193" y="2703"/>
                </a:lnTo>
                <a:lnTo>
                  <a:pt x="1193" y="2702"/>
                </a:lnTo>
                <a:lnTo>
                  <a:pt x="1195" y="2702"/>
                </a:lnTo>
                <a:lnTo>
                  <a:pt x="1195" y="2703"/>
                </a:lnTo>
                <a:lnTo>
                  <a:pt x="1195" y="2704"/>
                </a:lnTo>
                <a:lnTo>
                  <a:pt x="1196" y="2704"/>
                </a:lnTo>
                <a:lnTo>
                  <a:pt x="1196" y="2703"/>
                </a:lnTo>
                <a:lnTo>
                  <a:pt x="1197" y="2703"/>
                </a:lnTo>
                <a:lnTo>
                  <a:pt x="1197" y="2702"/>
                </a:lnTo>
                <a:lnTo>
                  <a:pt x="1199" y="2702"/>
                </a:lnTo>
                <a:lnTo>
                  <a:pt x="1200" y="2702"/>
                </a:lnTo>
                <a:lnTo>
                  <a:pt x="1200" y="2700"/>
                </a:lnTo>
                <a:lnTo>
                  <a:pt x="1202" y="2700"/>
                </a:lnTo>
                <a:lnTo>
                  <a:pt x="1202" y="2699"/>
                </a:lnTo>
                <a:lnTo>
                  <a:pt x="1202" y="2697"/>
                </a:lnTo>
                <a:lnTo>
                  <a:pt x="1203" y="2697"/>
                </a:lnTo>
                <a:lnTo>
                  <a:pt x="1203" y="2696"/>
                </a:lnTo>
                <a:lnTo>
                  <a:pt x="1205" y="2696"/>
                </a:lnTo>
                <a:lnTo>
                  <a:pt x="1205" y="2694"/>
                </a:lnTo>
                <a:lnTo>
                  <a:pt x="1205" y="2693"/>
                </a:lnTo>
                <a:lnTo>
                  <a:pt x="1206" y="2693"/>
                </a:lnTo>
                <a:lnTo>
                  <a:pt x="1208" y="2693"/>
                </a:lnTo>
                <a:lnTo>
                  <a:pt x="1208" y="2694"/>
                </a:lnTo>
                <a:lnTo>
                  <a:pt x="1209" y="2694"/>
                </a:lnTo>
                <a:lnTo>
                  <a:pt x="1210" y="2694"/>
                </a:lnTo>
                <a:lnTo>
                  <a:pt x="1210" y="2696"/>
                </a:lnTo>
                <a:lnTo>
                  <a:pt x="1212" y="2696"/>
                </a:lnTo>
                <a:lnTo>
                  <a:pt x="1213" y="2696"/>
                </a:lnTo>
                <a:lnTo>
                  <a:pt x="1213" y="2694"/>
                </a:lnTo>
                <a:lnTo>
                  <a:pt x="1215" y="2694"/>
                </a:lnTo>
                <a:lnTo>
                  <a:pt x="1216" y="2694"/>
                </a:lnTo>
                <a:lnTo>
                  <a:pt x="1216" y="2693"/>
                </a:lnTo>
                <a:lnTo>
                  <a:pt x="1216" y="2691"/>
                </a:lnTo>
                <a:lnTo>
                  <a:pt x="1216" y="2690"/>
                </a:lnTo>
                <a:lnTo>
                  <a:pt x="1218" y="2690"/>
                </a:lnTo>
                <a:lnTo>
                  <a:pt x="1218" y="2691"/>
                </a:lnTo>
                <a:lnTo>
                  <a:pt x="1218" y="2691"/>
                </a:lnTo>
                <a:lnTo>
                  <a:pt x="1218" y="2690"/>
                </a:lnTo>
                <a:lnTo>
                  <a:pt x="1218" y="2689"/>
                </a:lnTo>
                <a:lnTo>
                  <a:pt x="1218" y="2687"/>
                </a:lnTo>
                <a:lnTo>
                  <a:pt x="1216" y="2687"/>
                </a:lnTo>
                <a:lnTo>
                  <a:pt x="1216" y="2686"/>
                </a:lnTo>
                <a:lnTo>
                  <a:pt x="1216" y="2686"/>
                </a:lnTo>
                <a:lnTo>
                  <a:pt x="1216" y="2684"/>
                </a:lnTo>
                <a:lnTo>
                  <a:pt x="1218" y="2684"/>
                </a:lnTo>
                <a:lnTo>
                  <a:pt x="1218" y="2683"/>
                </a:lnTo>
                <a:lnTo>
                  <a:pt x="1218" y="2681"/>
                </a:lnTo>
                <a:lnTo>
                  <a:pt x="1216" y="2681"/>
                </a:lnTo>
                <a:lnTo>
                  <a:pt x="1216" y="2683"/>
                </a:lnTo>
                <a:lnTo>
                  <a:pt x="1215" y="2683"/>
                </a:lnTo>
                <a:lnTo>
                  <a:pt x="1213" y="2683"/>
                </a:lnTo>
                <a:lnTo>
                  <a:pt x="1213" y="2684"/>
                </a:lnTo>
                <a:lnTo>
                  <a:pt x="1212" y="2684"/>
                </a:lnTo>
                <a:lnTo>
                  <a:pt x="1210" y="2684"/>
                </a:lnTo>
                <a:lnTo>
                  <a:pt x="1210" y="2683"/>
                </a:lnTo>
                <a:lnTo>
                  <a:pt x="1212" y="2683"/>
                </a:lnTo>
                <a:lnTo>
                  <a:pt x="1212" y="2681"/>
                </a:lnTo>
                <a:lnTo>
                  <a:pt x="1213" y="2681"/>
                </a:lnTo>
                <a:lnTo>
                  <a:pt x="1213" y="2680"/>
                </a:lnTo>
                <a:lnTo>
                  <a:pt x="1215" y="2680"/>
                </a:lnTo>
                <a:lnTo>
                  <a:pt x="1215" y="2678"/>
                </a:lnTo>
                <a:lnTo>
                  <a:pt x="1216" y="2678"/>
                </a:lnTo>
                <a:lnTo>
                  <a:pt x="1216" y="2677"/>
                </a:lnTo>
                <a:lnTo>
                  <a:pt x="1218" y="2677"/>
                </a:lnTo>
                <a:lnTo>
                  <a:pt x="1218" y="2675"/>
                </a:lnTo>
                <a:lnTo>
                  <a:pt x="1218" y="2675"/>
                </a:lnTo>
                <a:lnTo>
                  <a:pt x="1218" y="2674"/>
                </a:lnTo>
                <a:lnTo>
                  <a:pt x="1218" y="2673"/>
                </a:lnTo>
                <a:lnTo>
                  <a:pt x="1219" y="2673"/>
                </a:lnTo>
                <a:lnTo>
                  <a:pt x="1219" y="2671"/>
                </a:lnTo>
                <a:lnTo>
                  <a:pt x="1221" y="2671"/>
                </a:lnTo>
                <a:lnTo>
                  <a:pt x="1221" y="2670"/>
                </a:lnTo>
                <a:lnTo>
                  <a:pt x="1222" y="2668"/>
                </a:lnTo>
                <a:lnTo>
                  <a:pt x="1222" y="2667"/>
                </a:lnTo>
                <a:lnTo>
                  <a:pt x="1223" y="2667"/>
                </a:lnTo>
                <a:lnTo>
                  <a:pt x="1223" y="2665"/>
                </a:lnTo>
                <a:lnTo>
                  <a:pt x="1225" y="2665"/>
                </a:lnTo>
                <a:lnTo>
                  <a:pt x="1225" y="2664"/>
                </a:lnTo>
                <a:lnTo>
                  <a:pt x="1226" y="2664"/>
                </a:lnTo>
                <a:lnTo>
                  <a:pt x="1226" y="2662"/>
                </a:lnTo>
                <a:lnTo>
                  <a:pt x="1228" y="2661"/>
                </a:lnTo>
                <a:lnTo>
                  <a:pt x="1228" y="2660"/>
                </a:lnTo>
                <a:lnTo>
                  <a:pt x="1229" y="2660"/>
                </a:lnTo>
                <a:lnTo>
                  <a:pt x="1229" y="2658"/>
                </a:lnTo>
                <a:lnTo>
                  <a:pt x="1231" y="2658"/>
                </a:lnTo>
                <a:lnTo>
                  <a:pt x="1231" y="2657"/>
                </a:lnTo>
                <a:lnTo>
                  <a:pt x="1231" y="2655"/>
                </a:lnTo>
                <a:lnTo>
                  <a:pt x="1232" y="2655"/>
                </a:lnTo>
                <a:lnTo>
                  <a:pt x="1232" y="2654"/>
                </a:lnTo>
                <a:lnTo>
                  <a:pt x="1234" y="2652"/>
                </a:lnTo>
                <a:lnTo>
                  <a:pt x="1234" y="2651"/>
                </a:lnTo>
                <a:lnTo>
                  <a:pt x="1235" y="2651"/>
                </a:lnTo>
                <a:lnTo>
                  <a:pt x="1235" y="2651"/>
                </a:lnTo>
                <a:lnTo>
                  <a:pt x="1237" y="2651"/>
                </a:lnTo>
                <a:lnTo>
                  <a:pt x="1238" y="2651"/>
                </a:lnTo>
                <a:lnTo>
                  <a:pt x="1238" y="2649"/>
                </a:lnTo>
                <a:lnTo>
                  <a:pt x="1239" y="2649"/>
                </a:lnTo>
                <a:lnTo>
                  <a:pt x="1239" y="2648"/>
                </a:lnTo>
                <a:lnTo>
                  <a:pt x="1241" y="2648"/>
                </a:lnTo>
                <a:lnTo>
                  <a:pt x="1242" y="2648"/>
                </a:lnTo>
                <a:lnTo>
                  <a:pt x="1242" y="2647"/>
                </a:lnTo>
                <a:lnTo>
                  <a:pt x="1244" y="2647"/>
                </a:lnTo>
                <a:lnTo>
                  <a:pt x="1244" y="2645"/>
                </a:lnTo>
                <a:lnTo>
                  <a:pt x="1245" y="2645"/>
                </a:lnTo>
                <a:lnTo>
                  <a:pt x="1245" y="2644"/>
                </a:lnTo>
                <a:lnTo>
                  <a:pt x="1247" y="2644"/>
                </a:lnTo>
                <a:lnTo>
                  <a:pt x="1247" y="2642"/>
                </a:lnTo>
                <a:lnTo>
                  <a:pt x="1248" y="2642"/>
                </a:lnTo>
                <a:lnTo>
                  <a:pt x="1248" y="2641"/>
                </a:lnTo>
                <a:lnTo>
                  <a:pt x="1250" y="2641"/>
                </a:lnTo>
                <a:lnTo>
                  <a:pt x="1250" y="2639"/>
                </a:lnTo>
                <a:lnTo>
                  <a:pt x="1251" y="2639"/>
                </a:lnTo>
                <a:lnTo>
                  <a:pt x="1252" y="2639"/>
                </a:lnTo>
                <a:lnTo>
                  <a:pt x="1252" y="2638"/>
                </a:lnTo>
                <a:lnTo>
                  <a:pt x="1252" y="2638"/>
                </a:lnTo>
                <a:lnTo>
                  <a:pt x="1254" y="2638"/>
                </a:lnTo>
                <a:lnTo>
                  <a:pt x="1255" y="2636"/>
                </a:lnTo>
                <a:lnTo>
                  <a:pt x="1257" y="2636"/>
                </a:lnTo>
                <a:lnTo>
                  <a:pt x="1257" y="2635"/>
                </a:lnTo>
                <a:lnTo>
                  <a:pt x="1258" y="2635"/>
                </a:lnTo>
                <a:lnTo>
                  <a:pt x="1260" y="2634"/>
                </a:lnTo>
                <a:lnTo>
                  <a:pt x="1261" y="2632"/>
                </a:lnTo>
                <a:lnTo>
                  <a:pt x="1263" y="2632"/>
                </a:lnTo>
                <a:lnTo>
                  <a:pt x="1263" y="2631"/>
                </a:lnTo>
                <a:lnTo>
                  <a:pt x="1263" y="2629"/>
                </a:lnTo>
                <a:lnTo>
                  <a:pt x="1264" y="2629"/>
                </a:lnTo>
                <a:lnTo>
                  <a:pt x="1264" y="2628"/>
                </a:lnTo>
                <a:lnTo>
                  <a:pt x="1265" y="2628"/>
                </a:lnTo>
                <a:lnTo>
                  <a:pt x="1265" y="2626"/>
                </a:lnTo>
                <a:lnTo>
                  <a:pt x="1267" y="2626"/>
                </a:lnTo>
                <a:lnTo>
                  <a:pt x="1267" y="2625"/>
                </a:lnTo>
                <a:lnTo>
                  <a:pt x="1268" y="2625"/>
                </a:lnTo>
                <a:lnTo>
                  <a:pt x="1270" y="2625"/>
                </a:lnTo>
                <a:lnTo>
                  <a:pt x="1271" y="2625"/>
                </a:lnTo>
                <a:lnTo>
                  <a:pt x="1271" y="2623"/>
                </a:lnTo>
                <a:lnTo>
                  <a:pt x="1273" y="2623"/>
                </a:lnTo>
                <a:lnTo>
                  <a:pt x="1274" y="2623"/>
                </a:lnTo>
                <a:lnTo>
                  <a:pt x="1276" y="2623"/>
                </a:lnTo>
                <a:lnTo>
                  <a:pt x="1277" y="2623"/>
                </a:lnTo>
                <a:lnTo>
                  <a:pt x="1277" y="2622"/>
                </a:lnTo>
                <a:lnTo>
                  <a:pt x="1278" y="2622"/>
                </a:lnTo>
                <a:lnTo>
                  <a:pt x="1280" y="2622"/>
                </a:lnTo>
                <a:lnTo>
                  <a:pt x="1281" y="2622"/>
                </a:lnTo>
                <a:lnTo>
                  <a:pt x="1281" y="2620"/>
                </a:lnTo>
                <a:lnTo>
                  <a:pt x="1283" y="2620"/>
                </a:lnTo>
                <a:lnTo>
                  <a:pt x="1284" y="2620"/>
                </a:lnTo>
                <a:lnTo>
                  <a:pt x="1284" y="2619"/>
                </a:lnTo>
                <a:lnTo>
                  <a:pt x="1286" y="2619"/>
                </a:lnTo>
                <a:lnTo>
                  <a:pt x="1287" y="2619"/>
                </a:lnTo>
                <a:lnTo>
                  <a:pt x="1287" y="2618"/>
                </a:lnTo>
                <a:lnTo>
                  <a:pt x="1287" y="2618"/>
                </a:lnTo>
                <a:lnTo>
                  <a:pt x="1289" y="2618"/>
                </a:lnTo>
                <a:lnTo>
                  <a:pt x="1290" y="2618"/>
                </a:lnTo>
                <a:lnTo>
                  <a:pt x="1292" y="2618"/>
                </a:lnTo>
                <a:lnTo>
                  <a:pt x="1293" y="2616"/>
                </a:lnTo>
                <a:lnTo>
                  <a:pt x="1294" y="2616"/>
                </a:lnTo>
                <a:lnTo>
                  <a:pt x="1296" y="2616"/>
                </a:lnTo>
                <a:lnTo>
                  <a:pt x="1297" y="2616"/>
                </a:lnTo>
                <a:lnTo>
                  <a:pt x="1297" y="2616"/>
                </a:lnTo>
                <a:lnTo>
                  <a:pt x="1299" y="2616"/>
                </a:lnTo>
                <a:lnTo>
                  <a:pt x="1300" y="2616"/>
                </a:lnTo>
                <a:lnTo>
                  <a:pt x="1302" y="2616"/>
                </a:lnTo>
                <a:lnTo>
                  <a:pt x="1302" y="2616"/>
                </a:lnTo>
                <a:lnTo>
                  <a:pt x="1303" y="2616"/>
                </a:lnTo>
                <a:lnTo>
                  <a:pt x="1305" y="2616"/>
                </a:lnTo>
                <a:lnTo>
                  <a:pt x="1306" y="2616"/>
                </a:lnTo>
                <a:lnTo>
                  <a:pt x="1307" y="2616"/>
                </a:lnTo>
                <a:lnTo>
                  <a:pt x="1309" y="2616"/>
                </a:lnTo>
                <a:lnTo>
                  <a:pt x="1310" y="2616"/>
                </a:lnTo>
                <a:lnTo>
                  <a:pt x="1312" y="2616"/>
                </a:lnTo>
                <a:lnTo>
                  <a:pt x="1313" y="2616"/>
                </a:lnTo>
                <a:lnTo>
                  <a:pt x="1315" y="2616"/>
                </a:lnTo>
                <a:lnTo>
                  <a:pt x="1315" y="2618"/>
                </a:lnTo>
                <a:lnTo>
                  <a:pt x="1316" y="2618"/>
                </a:lnTo>
                <a:lnTo>
                  <a:pt x="1318" y="2618"/>
                </a:lnTo>
                <a:lnTo>
                  <a:pt x="1318" y="2616"/>
                </a:lnTo>
                <a:lnTo>
                  <a:pt x="1319" y="2616"/>
                </a:lnTo>
                <a:lnTo>
                  <a:pt x="1320" y="2618"/>
                </a:lnTo>
                <a:lnTo>
                  <a:pt x="1322" y="2618"/>
                </a:lnTo>
                <a:lnTo>
                  <a:pt x="1322" y="2619"/>
                </a:lnTo>
                <a:lnTo>
                  <a:pt x="1322" y="2619"/>
                </a:lnTo>
                <a:lnTo>
                  <a:pt x="1322" y="2618"/>
                </a:lnTo>
                <a:lnTo>
                  <a:pt x="1323" y="2618"/>
                </a:lnTo>
                <a:lnTo>
                  <a:pt x="1323" y="2616"/>
                </a:lnTo>
                <a:lnTo>
                  <a:pt x="1325" y="2616"/>
                </a:lnTo>
                <a:lnTo>
                  <a:pt x="1326" y="2616"/>
                </a:lnTo>
                <a:lnTo>
                  <a:pt x="1326" y="2616"/>
                </a:lnTo>
                <a:lnTo>
                  <a:pt x="1328" y="2616"/>
                </a:lnTo>
                <a:lnTo>
                  <a:pt x="1329" y="2616"/>
                </a:lnTo>
                <a:lnTo>
                  <a:pt x="1329" y="2615"/>
                </a:lnTo>
                <a:lnTo>
                  <a:pt x="1331" y="2615"/>
                </a:lnTo>
                <a:lnTo>
                  <a:pt x="1332" y="2615"/>
                </a:lnTo>
                <a:lnTo>
                  <a:pt x="1332" y="2613"/>
                </a:lnTo>
                <a:lnTo>
                  <a:pt x="1334" y="2613"/>
                </a:lnTo>
                <a:lnTo>
                  <a:pt x="1335" y="2613"/>
                </a:lnTo>
                <a:lnTo>
                  <a:pt x="1335" y="2612"/>
                </a:lnTo>
                <a:lnTo>
                  <a:pt x="1336" y="2612"/>
                </a:lnTo>
                <a:lnTo>
                  <a:pt x="1336" y="2613"/>
                </a:lnTo>
                <a:lnTo>
                  <a:pt x="1336" y="2615"/>
                </a:lnTo>
                <a:lnTo>
                  <a:pt x="1336" y="2616"/>
                </a:lnTo>
                <a:lnTo>
                  <a:pt x="1336" y="2616"/>
                </a:lnTo>
                <a:lnTo>
                  <a:pt x="1336" y="2618"/>
                </a:lnTo>
                <a:lnTo>
                  <a:pt x="1338" y="2618"/>
                </a:lnTo>
                <a:lnTo>
                  <a:pt x="1338" y="2619"/>
                </a:lnTo>
                <a:lnTo>
                  <a:pt x="1336" y="2619"/>
                </a:lnTo>
                <a:lnTo>
                  <a:pt x="1335" y="2619"/>
                </a:lnTo>
                <a:lnTo>
                  <a:pt x="1335" y="2618"/>
                </a:lnTo>
                <a:lnTo>
                  <a:pt x="1334" y="2618"/>
                </a:lnTo>
                <a:lnTo>
                  <a:pt x="1332" y="2618"/>
                </a:lnTo>
                <a:lnTo>
                  <a:pt x="1331" y="2618"/>
                </a:lnTo>
                <a:lnTo>
                  <a:pt x="1329" y="2618"/>
                </a:lnTo>
                <a:lnTo>
                  <a:pt x="1329" y="2619"/>
                </a:lnTo>
                <a:lnTo>
                  <a:pt x="1328" y="2619"/>
                </a:lnTo>
                <a:lnTo>
                  <a:pt x="1328" y="2620"/>
                </a:lnTo>
                <a:lnTo>
                  <a:pt x="1326" y="2619"/>
                </a:lnTo>
                <a:lnTo>
                  <a:pt x="1326" y="2620"/>
                </a:lnTo>
                <a:lnTo>
                  <a:pt x="1325" y="2622"/>
                </a:lnTo>
                <a:lnTo>
                  <a:pt x="1325" y="2623"/>
                </a:lnTo>
                <a:lnTo>
                  <a:pt x="1325" y="2625"/>
                </a:lnTo>
                <a:lnTo>
                  <a:pt x="1325" y="2626"/>
                </a:lnTo>
                <a:lnTo>
                  <a:pt x="1325" y="2628"/>
                </a:lnTo>
                <a:lnTo>
                  <a:pt x="1326" y="2628"/>
                </a:lnTo>
                <a:lnTo>
                  <a:pt x="1328" y="2628"/>
                </a:lnTo>
                <a:lnTo>
                  <a:pt x="1328" y="2629"/>
                </a:lnTo>
                <a:lnTo>
                  <a:pt x="1329" y="2629"/>
                </a:lnTo>
                <a:lnTo>
                  <a:pt x="1331" y="2628"/>
                </a:lnTo>
                <a:lnTo>
                  <a:pt x="1331" y="2629"/>
                </a:lnTo>
                <a:lnTo>
                  <a:pt x="1329" y="2631"/>
                </a:lnTo>
                <a:lnTo>
                  <a:pt x="1329" y="2632"/>
                </a:lnTo>
                <a:lnTo>
                  <a:pt x="1329" y="2634"/>
                </a:lnTo>
                <a:lnTo>
                  <a:pt x="1329" y="2635"/>
                </a:lnTo>
                <a:lnTo>
                  <a:pt x="1331" y="2635"/>
                </a:lnTo>
                <a:lnTo>
                  <a:pt x="1331" y="2636"/>
                </a:lnTo>
                <a:lnTo>
                  <a:pt x="1332" y="2636"/>
                </a:lnTo>
                <a:lnTo>
                  <a:pt x="1332" y="2638"/>
                </a:lnTo>
                <a:lnTo>
                  <a:pt x="1334" y="2638"/>
                </a:lnTo>
                <a:lnTo>
                  <a:pt x="1335" y="2638"/>
                </a:lnTo>
                <a:lnTo>
                  <a:pt x="1335" y="2639"/>
                </a:lnTo>
                <a:lnTo>
                  <a:pt x="1335" y="2641"/>
                </a:lnTo>
                <a:lnTo>
                  <a:pt x="1336" y="2641"/>
                </a:lnTo>
                <a:lnTo>
                  <a:pt x="1336" y="2642"/>
                </a:lnTo>
                <a:lnTo>
                  <a:pt x="1338" y="2642"/>
                </a:lnTo>
                <a:lnTo>
                  <a:pt x="1338" y="2644"/>
                </a:lnTo>
                <a:lnTo>
                  <a:pt x="1338" y="2645"/>
                </a:lnTo>
                <a:lnTo>
                  <a:pt x="1339" y="2645"/>
                </a:lnTo>
                <a:lnTo>
                  <a:pt x="1339" y="2647"/>
                </a:lnTo>
                <a:lnTo>
                  <a:pt x="1341" y="2647"/>
                </a:lnTo>
                <a:lnTo>
                  <a:pt x="1341" y="2648"/>
                </a:lnTo>
                <a:lnTo>
                  <a:pt x="1341" y="2649"/>
                </a:lnTo>
                <a:lnTo>
                  <a:pt x="1342" y="2648"/>
                </a:lnTo>
                <a:lnTo>
                  <a:pt x="1342" y="2647"/>
                </a:lnTo>
                <a:lnTo>
                  <a:pt x="1342" y="2645"/>
                </a:lnTo>
                <a:lnTo>
                  <a:pt x="1344" y="2645"/>
                </a:lnTo>
                <a:lnTo>
                  <a:pt x="1345" y="2645"/>
                </a:lnTo>
                <a:lnTo>
                  <a:pt x="1347" y="2645"/>
                </a:lnTo>
                <a:lnTo>
                  <a:pt x="1348" y="2645"/>
                </a:lnTo>
                <a:lnTo>
                  <a:pt x="1348" y="2647"/>
                </a:lnTo>
                <a:lnTo>
                  <a:pt x="1348" y="2648"/>
                </a:lnTo>
                <a:lnTo>
                  <a:pt x="1349" y="2648"/>
                </a:lnTo>
                <a:lnTo>
                  <a:pt x="1349" y="2649"/>
                </a:lnTo>
                <a:lnTo>
                  <a:pt x="1349" y="2651"/>
                </a:lnTo>
                <a:lnTo>
                  <a:pt x="1349" y="2651"/>
                </a:lnTo>
                <a:lnTo>
                  <a:pt x="1351" y="2651"/>
                </a:lnTo>
                <a:lnTo>
                  <a:pt x="1351" y="2651"/>
                </a:lnTo>
                <a:lnTo>
                  <a:pt x="1351" y="2649"/>
                </a:lnTo>
                <a:lnTo>
                  <a:pt x="1351" y="2648"/>
                </a:lnTo>
                <a:lnTo>
                  <a:pt x="1352" y="2648"/>
                </a:lnTo>
                <a:lnTo>
                  <a:pt x="1352" y="2647"/>
                </a:lnTo>
                <a:lnTo>
                  <a:pt x="1352" y="2645"/>
                </a:lnTo>
                <a:lnTo>
                  <a:pt x="1351" y="2645"/>
                </a:lnTo>
                <a:lnTo>
                  <a:pt x="1349" y="2645"/>
                </a:lnTo>
                <a:lnTo>
                  <a:pt x="1349" y="2644"/>
                </a:lnTo>
                <a:lnTo>
                  <a:pt x="1349" y="2642"/>
                </a:lnTo>
                <a:lnTo>
                  <a:pt x="1348" y="2642"/>
                </a:lnTo>
                <a:lnTo>
                  <a:pt x="1348" y="2641"/>
                </a:lnTo>
                <a:lnTo>
                  <a:pt x="1347" y="2641"/>
                </a:lnTo>
                <a:lnTo>
                  <a:pt x="1345" y="2641"/>
                </a:lnTo>
                <a:lnTo>
                  <a:pt x="1345" y="2639"/>
                </a:lnTo>
                <a:lnTo>
                  <a:pt x="1345" y="2638"/>
                </a:lnTo>
                <a:lnTo>
                  <a:pt x="1345" y="2636"/>
                </a:lnTo>
                <a:lnTo>
                  <a:pt x="1345" y="2635"/>
                </a:lnTo>
                <a:lnTo>
                  <a:pt x="1345" y="2634"/>
                </a:lnTo>
                <a:lnTo>
                  <a:pt x="1344" y="2634"/>
                </a:lnTo>
                <a:lnTo>
                  <a:pt x="1344" y="2632"/>
                </a:lnTo>
                <a:lnTo>
                  <a:pt x="1344" y="2631"/>
                </a:lnTo>
                <a:lnTo>
                  <a:pt x="1344" y="2629"/>
                </a:lnTo>
                <a:lnTo>
                  <a:pt x="1342" y="2629"/>
                </a:lnTo>
                <a:lnTo>
                  <a:pt x="1342" y="2628"/>
                </a:lnTo>
                <a:lnTo>
                  <a:pt x="1342" y="2626"/>
                </a:lnTo>
                <a:lnTo>
                  <a:pt x="1344" y="2626"/>
                </a:lnTo>
                <a:lnTo>
                  <a:pt x="1345" y="2628"/>
                </a:lnTo>
                <a:lnTo>
                  <a:pt x="1347" y="2628"/>
                </a:lnTo>
                <a:lnTo>
                  <a:pt x="1347" y="2629"/>
                </a:lnTo>
                <a:lnTo>
                  <a:pt x="1348" y="2629"/>
                </a:lnTo>
                <a:lnTo>
                  <a:pt x="1349" y="2629"/>
                </a:lnTo>
                <a:lnTo>
                  <a:pt x="1351" y="2629"/>
                </a:lnTo>
                <a:lnTo>
                  <a:pt x="1352" y="2629"/>
                </a:lnTo>
                <a:lnTo>
                  <a:pt x="1352" y="2631"/>
                </a:lnTo>
                <a:lnTo>
                  <a:pt x="1354" y="2631"/>
                </a:lnTo>
                <a:lnTo>
                  <a:pt x="1355" y="2631"/>
                </a:lnTo>
                <a:lnTo>
                  <a:pt x="1355" y="2629"/>
                </a:lnTo>
                <a:lnTo>
                  <a:pt x="1357" y="2629"/>
                </a:lnTo>
                <a:lnTo>
                  <a:pt x="1357" y="2629"/>
                </a:lnTo>
                <a:lnTo>
                  <a:pt x="1358" y="2629"/>
                </a:lnTo>
                <a:lnTo>
                  <a:pt x="1360" y="2629"/>
                </a:lnTo>
                <a:lnTo>
                  <a:pt x="1360" y="2628"/>
                </a:lnTo>
                <a:lnTo>
                  <a:pt x="1361" y="2628"/>
                </a:lnTo>
                <a:lnTo>
                  <a:pt x="1361" y="2629"/>
                </a:lnTo>
                <a:lnTo>
                  <a:pt x="1362" y="2629"/>
                </a:lnTo>
                <a:lnTo>
                  <a:pt x="1362" y="2631"/>
                </a:lnTo>
                <a:lnTo>
                  <a:pt x="1364" y="2631"/>
                </a:lnTo>
                <a:lnTo>
                  <a:pt x="1364" y="2632"/>
                </a:lnTo>
                <a:lnTo>
                  <a:pt x="1365" y="2632"/>
                </a:lnTo>
                <a:lnTo>
                  <a:pt x="1365" y="2634"/>
                </a:lnTo>
                <a:lnTo>
                  <a:pt x="1365" y="2635"/>
                </a:lnTo>
                <a:lnTo>
                  <a:pt x="1364" y="2635"/>
                </a:lnTo>
                <a:lnTo>
                  <a:pt x="1364" y="2636"/>
                </a:lnTo>
                <a:lnTo>
                  <a:pt x="1364" y="2638"/>
                </a:lnTo>
                <a:lnTo>
                  <a:pt x="1364" y="2639"/>
                </a:lnTo>
                <a:lnTo>
                  <a:pt x="1365" y="2639"/>
                </a:lnTo>
                <a:lnTo>
                  <a:pt x="1367" y="2639"/>
                </a:lnTo>
                <a:lnTo>
                  <a:pt x="1368" y="2639"/>
                </a:lnTo>
                <a:lnTo>
                  <a:pt x="1368" y="2638"/>
                </a:lnTo>
                <a:lnTo>
                  <a:pt x="1368" y="2636"/>
                </a:lnTo>
                <a:lnTo>
                  <a:pt x="1370" y="2636"/>
                </a:lnTo>
                <a:lnTo>
                  <a:pt x="1371" y="2636"/>
                </a:lnTo>
                <a:lnTo>
                  <a:pt x="1371" y="2638"/>
                </a:lnTo>
                <a:lnTo>
                  <a:pt x="1371" y="2639"/>
                </a:lnTo>
                <a:lnTo>
                  <a:pt x="1371" y="2641"/>
                </a:lnTo>
                <a:lnTo>
                  <a:pt x="1373" y="2641"/>
                </a:lnTo>
                <a:lnTo>
                  <a:pt x="1374" y="2641"/>
                </a:lnTo>
                <a:lnTo>
                  <a:pt x="1375" y="2641"/>
                </a:lnTo>
                <a:lnTo>
                  <a:pt x="1377" y="2641"/>
                </a:lnTo>
                <a:lnTo>
                  <a:pt x="1377" y="2642"/>
                </a:lnTo>
                <a:lnTo>
                  <a:pt x="1378" y="2642"/>
                </a:lnTo>
                <a:lnTo>
                  <a:pt x="1380" y="2642"/>
                </a:lnTo>
                <a:lnTo>
                  <a:pt x="1381" y="2642"/>
                </a:lnTo>
                <a:lnTo>
                  <a:pt x="1381" y="2641"/>
                </a:lnTo>
                <a:lnTo>
                  <a:pt x="1380" y="2641"/>
                </a:lnTo>
                <a:lnTo>
                  <a:pt x="1380" y="2639"/>
                </a:lnTo>
                <a:lnTo>
                  <a:pt x="1378" y="2639"/>
                </a:lnTo>
                <a:lnTo>
                  <a:pt x="1378" y="2638"/>
                </a:lnTo>
                <a:lnTo>
                  <a:pt x="1378" y="2636"/>
                </a:lnTo>
                <a:lnTo>
                  <a:pt x="1377" y="2636"/>
                </a:lnTo>
                <a:lnTo>
                  <a:pt x="1377" y="2635"/>
                </a:lnTo>
                <a:lnTo>
                  <a:pt x="1378" y="2635"/>
                </a:lnTo>
                <a:lnTo>
                  <a:pt x="1380" y="2635"/>
                </a:lnTo>
                <a:lnTo>
                  <a:pt x="1380" y="2634"/>
                </a:lnTo>
                <a:lnTo>
                  <a:pt x="1381" y="2634"/>
                </a:lnTo>
                <a:lnTo>
                  <a:pt x="1383" y="2634"/>
                </a:lnTo>
                <a:lnTo>
                  <a:pt x="1384" y="2634"/>
                </a:lnTo>
                <a:lnTo>
                  <a:pt x="1384" y="2632"/>
                </a:lnTo>
                <a:lnTo>
                  <a:pt x="1383" y="2632"/>
                </a:lnTo>
                <a:lnTo>
                  <a:pt x="1383" y="2631"/>
                </a:lnTo>
                <a:lnTo>
                  <a:pt x="1381" y="2631"/>
                </a:lnTo>
                <a:lnTo>
                  <a:pt x="1380" y="2631"/>
                </a:lnTo>
                <a:lnTo>
                  <a:pt x="1378" y="2631"/>
                </a:lnTo>
                <a:lnTo>
                  <a:pt x="1378" y="2629"/>
                </a:lnTo>
                <a:lnTo>
                  <a:pt x="1377" y="2629"/>
                </a:lnTo>
                <a:lnTo>
                  <a:pt x="1375" y="2629"/>
                </a:lnTo>
                <a:lnTo>
                  <a:pt x="1375" y="2628"/>
                </a:lnTo>
                <a:lnTo>
                  <a:pt x="1374" y="2628"/>
                </a:lnTo>
                <a:lnTo>
                  <a:pt x="1373" y="2626"/>
                </a:lnTo>
                <a:lnTo>
                  <a:pt x="1371" y="2626"/>
                </a:lnTo>
                <a:lnTo>
                  <a:pt x="1371" y="2625"/>
                </a:lnTo>
                <a:lnTo>
                  <a:pt x="1370" y="2625"/>
                </a:lnTo>
                <a:lnTo>
                  <a:pt x="1370" y="2623"/>
                </a:lnTo>
                <a:lnTo>
                  <a:pt x="1368" y="2623"/>
                </a:lnTo>
                <a:lnTo>
                  <a:pt x="1368" y="2622"/>
                </a:lnTo>
                <a:lnTo>
                  <a:pt x="1367" y="2622"/>
                </a:lnTo>
                <a:lnTo>
                  <a:pt x="1365" y="2622"/>
                </a:lnTo>
                <a:lnTo>
                  <a:pt x="1364" y="2622"/>
                </a:lnTo>
                <a:lnTo>
                  <a:pt x="1364" y="2620"/>
                </a:lnTo>
                <a:lnTo>
                  <a:pt x="1362" y="2620"/>
                </a:lnTo>
                <a:lnTo>
                  <a:pt x="1362" y="2619"/>
                </a:lnTo>
                <a:lnTo>
                  <a:pt x="1362" y="2618"/>
                </a:lnTo>
                <a:lnTo>
                  <a:pt x="1361" y="2618"/>
                </a:lnTo>
                <a:lnTo>
                  <a:pt x="1360" y="2618"/>
                </a:lnTo>
                <a:lnTo>
                  <a:pt x="1360" y="2616"/>
                </a:lnTo>
                <a:lnTo>
                  <a:pt x="1361" y="2616"/>
                </a:lnTo>
                <a:lnTo>
                  <a:pt x="1361" y="2615"/>
                </a:lnTo>
                <a:lnTo>
                  <a:pt x="1361" y="2613"/>
                </a:lnTo>
                <a:lnTo>
                  <a:pt x="1360" y="2613"/>
                </a:lnTo>
                <a:lnTo>
                  <a:pt x="1358" y="2613"/>
                </a:lnTo>
                <a:lnTo>
                  <a:pt x="1357" y="2613"/>
                </a:lnTo>
                <a:lnTo>
                  <a:pt x="1357" y="2612"/>
                </a:lnTo>
                <a:lnTo>
                  <a:pt x="1358" y="2612"/>
                </a:lnTo>
                <a:lnTo>
                  <a:pt x="1358" y="2610"/>
                </a:lnTo>
                <a:lnTo>
                  <a:pt x="1360" y="2609"/>
                </a:lnTo>
                <a:lnTo>
                  <a:pt x="1360" y="2607"/>
                </a:lnTo>
                <a:lnTo>
                  <a:pt x="1361" y="2607"/>
                </a:lnTo>
                <a:lnTo>
                  <a:pt x="1361" y="2606"/>
                </a:lnTo>
                <a:lnTo>
                  <a:pt x="1361" y="2605"/>
                </a:lnTo>
                <a:lnTo>
                  <a:pt x="1362" y="2605"/>
                </a:lnTo>
                <a:lnTo>
                  <a:pt x="1362" y="2603"/>
                </a:lnTo>
                <a:lnTo>
                  <a:pt x="1362" y="2602"/>
                </a:lnTo>
                <a:lnTo>
                  <a:pt x="1364" y="2602"/>
                </a:lnTo>
                <a:lnTo>
                  <a:pt x="1364" y="2600"/>
                </a:lnTo>
                <a:lnTo>
                  <a:pt x="1364" y="2599"/>
                </a:lnTo>
                <a:lnTo>
                  <a:pt x="1365" y="2599"/>
                </a:lnTo>
                <a:lnTo>
                  <a:pt x="1365" y="2597"/>
                </a:lnTo>
                <a:lnTo>
                  <a:pt x="1365" y="2596"/>
                </a:lnTo>
                <a:lnTo>
                  <a:pt x="1367" y="2594"/>
                </a:lnTo>
                <a:lnTo>
                  <a:pt x="1367" y="2592"/>
                </a:lnTo>
                <a:lnTo>
                  <a:pt x="1367" y="2590"/>
                </a:lnTo>
                <a:lnTo>
                  <a:pt x="1368" y="2589"/>
                </a:lnTo>
                <a:lnTo>
                  <a:pt x="1368" y="2587"/>
                </a:lnTo>
                <a:lnTo>
                  <a:pt x="1368" y="2586"/>
                </a:lnTo>
                <a:lnTo>
                  <a:pt x="1370" y="2586"/>
                </a:lnTo>
                <a:lnTo>
                  <a:pt x="1370" y="2584"/>
                </a:lnTo>
                <a:lnTo>
                  <a:pt x="1370" y="2583"/>
                </a:lnTo>
                <a:lnTo>
                  <a:pt x="1370" y="2581"/>
                </a:lnTo>
                <a:lnTo>
                  <a:pt x="1371" y="2581"/>
                </a:lnTo>
                <a:lnTo>
                  <a:pt x="1371" y="2581"/>
                </a:lnTo>
                <a:lnTo>
                  <a:pt x="1371" y="2580"/>
                </a:lnTo>
                <a:lnTo>
                  <a:pt x="1371" y="2579"/>
                </a:lnTo>
                <a:lnTo>
                  <a:pt x="1373" y="2579"/>
                </a:lnTo>
                <a:lnTo>
                  <a:pt x="1373" y="2577"/>
                </a:lnTo>
                <a:lnTo>
                  <a:pt x="1373" y="2576"/>
                </a:lnTo>
                <a:lnTo>
                  <a:pt x="1374" y="2576"/>
                </a:lnTo>
                <a:lnTo>
                  <a:pt x="1374" y="2574"/>
                </a:lnTo>
                <a:lnTo>
                  <a:pt x="1375" y="2574"/>
                </a:lnTo>
                <a:lnTo>
                  <a:pt x="1375" y="2573"/>
                </a:lnTo>
                <a:lnTo>
                  <a:pt x="1377" y="2573"/>
                </a:lnTo>
                <a:lnTo>
                  <a:pt x="1377" y="2571"/>
                </a:lnTo>
                <a:lnTo>
                  <a:pt x="1378" y="2571"/>
                </a:lnTo>
                <a:lnTo>
                  <a:pt x="1380" y="2571"/>
                </a:lnTo>
                <a:lnTo>
                  <a:pt x="1380" y="2570"/>
                </a:lnTo>
                <a:lnTo>
                  <a:pt x="1381" y="2570"/>
                </a:lnTo>
                <a:lnTo>
                  <a:pt x="1381" y="2568"/>
                </a:lnTo>
                <a:lnTo>
                  <a:pt x="1383" y="2568"/>
                </a:lnTo>
                <a:lnTo>
                  <a:pt x="1383" y="2567"/>
                </a:lnTo>
                <a:lnTo>
                  <a:pt x="1384" y="2567"/>
                </a:lnTo>
                <a:lnTo>
                  <a:pt x="1384" y="2565"/>
                </a:lnTo>
                <a:lnTo>
                  <a:pt x="1386" y="2564"/>
                </a:lnTo>
                <a:lnTo>
                  <a:pt x="1386" y="2563"/>
                </a:lnTo>
                <a:lnTo>
                  <a:pt x="1387" y="2563"/>
                </a:lnTo>
                <a:lnTo>
                  <a:pt x="1387" y="2561"/>
                </a:lnTo>
                <a:lnTo>
                  <a:pt x="1389" y="2561"/>
                </a:lnTo>
                <a:lnTo>
                  <a:pt x="1389" y="2560"/>
                </a:lnTo>
                <a:lnTo>
                  <a:pt x="1390" y="2560"/>
                </a:lnTo>
                <a:lnTo>
                  <a:pt x="1390" y="2558"/>
                </a:lnTo>
                <a:lnTo>
                  <a:pt x="1391" y="2558"/>
                </a:lnTo>
                <a:lnTo>
                  <a:pt x="1391" y="2558"/>
                </a:lnTo>
                <a:lnTo>
                  <a:pt x="1393" y="2558"/>
                </a:lnTo>
                <a:lnTo>
                  <a:pt x="1393" y="2557"/>
                </a:lnTo>
                <a:lnTo>
                  <a:pt x="1394" y="2557"/>
                </a:lnTo>
                <a:lnTo>
                  <a:pt x="1396" y="2555"/>
                </a:lnTo>
                <a:lnTo>
                  <a:pt x="1397" y="2555"/>
                </a:lnTo>
                <a:lnTo>
                  <a:pt x="1397" y="2554"/>
                </a:lnTo>
                <a:lnTo>
                  <a:pt x="1399" y="2554"/>
                </a:lnTo>
                <a:lnTo>
                  <a:pt x="1399" y="2552"/>
                </a:lnTo>
                <a:lnTo>
                  <a:pt x="1400" y="2552"/>
                </a:lnTo>
                <a:lnTo>
                  <a:pt x="1400" y="2551"/>
                </a:lnTo>
                <a:lnTo>
                  <a:pt x="1402" y="2551"/>
                </a:lnTo>
                <a:lnTo>
                  <a:pt x="1402" y="2550"/>
                </a:lnTo>
                <a:lnTo>
                  <a:pt x="1403" y="2550"/>
                </a:lnTo>
                <a:lnTo>
                  <a:pt x="1404" y="2548"/>
                </a:lnTo>
                <a:lnTo>
                  <a:pt x="1404" y="2547"/>
                </a:lnTo>
                <a:lnTo>
                  <a:pt x="1406" y="2547"/>
                </a:lnTo>
                <a:lnTo>
                  <a:pt x="1406" y="2547"/>
                </a:lnTo>
                <a:lnTo>
                  <a:pt x="1407" y="2547"/>
                </a:lnTo>
                <a:lnTo>
                  <a:pt x="1407" y="2545"/>
                </a:lnTo>
                <a:lnTo>
                  <a:pt x="1409" y="2545"/>
                </a:lnTo>
                <a:lnTo>
                  <a:pt x="1409" y="2544"/>
                </a:lnTo>
                <a:lnTo>
                  <a:pt x="1410" y="2544"/>
                </a:lnTo>
                <a:lnTo>
                  <a:pt x="1410" y="2542"/>
                </a:lnTo>
                <a:lnTo>
                  <a:pt x="1412" y="2542"/>
                </a:lnTo>
                <a:lnTo>
                  <a:pt x="1413" y="2541"/>
                </a:lnTo>
                <a:lnTo>
                  <a:pt x="1415" y="2539"/>
                </a:lnTo>
                <a:lnTo>
                  <a:pt x="1416" y="2539"/>
                </a:lnTo>
                <a:lnTo>
                  <a:pt x="1417" y="2538"/>
                </a:lnTo>
                <a:lnTo>
                  <a:pt x="1419" y="2538"/>
                </a:lnTo>
                <a:lnTo>
                  <a:pt x="1419" y="2539"/>
                </a:lnTo>
                <a:lnTo>
                  <a:pt x="1420" y="2539"/>
                </a:lnTo>
                <a:lnTo>
                  <a:pt x="1420" y="2538"/>
                </a:lnTo>
                <a:lnTo>
                  <a:pt x="1422" y="2538"/>
                </a:lnTo>
                <a:lnTo>
                  <a:pt x="1422" y="2539"/>
                </a:lnTo>
                <a:lnTo>
                  <a:pt x="1423" y="2539"/>
                </a:lnTo>
                <a:lnTo>
                  <a:pt x="1423" y="2538"/>
                </a:lnTo>
                <a:lnTo>
                  <a:pt x="1422" y="2538"/>
                </a:lnTo>
                <a:lnTo>
                  <a:pt x="1420" y="2537"/>
                </a:lnTo>
                <a:lnTo>
                  <a:pt x="1422" y="2537"/>
                </a:lnTo>
                <a:lnTo>
                  <a:pt x="1422" y="2535"/>
                </a:lnTo>
                <a:lnTo>
                  <a:pt x="1423" y="2535"/>
                </a:lnTo>
                <a:lnTo>
                  <a:pt x="1423" y="2537"/>
                </a:lnTo>
                <a:lnTo>
                  <a:pt x="1425" y="2537"/>
                </a:lnTo>
                <a:lnTo>
                  <a:pt x="1425" y="2535"/>
                </a:lnTo>
                <a:lnTo>
                  <a:pt x="1425" y="2534"/>
                </a:lnTo>
                <a:lnTo>
                  <a:pt x="1426" y="2534"/>
                </a:lnTo>
                <a:lnTo>
                  <a:pt x="1426" y="2534"/>
                </a:lnTo>
                <a:lnTo>
                  <a:pt x="1428" y="2534"/>
                </a:lnTo>
                <a:lnTo>
                  <a:pt x="1428" y="2532"/>
                </a:lnTo>
                <a:lnTo>
                  <a:pt x="1429" y="2532"/>
                </a:lnTo>
                <a:lnTo>
                  <a:pt x="1431" y="2532"/>
                </a:lnTo>
                <a:lnTo>
                  <a:pt x="1432" y="2532"/>
                </a:lnTo>
                <a:lnTo>
                  <a:pt x="1433" y="2531"/>
                </a:lnTo>
                <a:lnTo>
                  <a:pt x="1433" y="2529"/>
                </a:lnTo>
                <a:lnTo>
                  <a:pt x="1433" y="2528"/>
                </a:lnTo>
                <a:lnTo>
                  <a:pt x="1435" y="2528"/>
                </a:lnTo>
                <a:lnTo>
                  <a:pt x="1436" y="2528"/>
                </a:lnTo>
                <a:lnTo>
                  <a:pt x="1436" y="2529"/>
                </a:lnTo>
                <a:lnTo>
                  <a:pt x="1438" y="2529"/>
                </a:lnTo>
                <a:lnTo>
                  <a:pt x="1438" y="2528"/>
                </a:lnTo>
                <a:lnTo>
                  <a:pt x="1439" y="2528"/>
                </a:lnTo>
                <a:lnTo>
                  <a:pt x="1441" y="2528"/>
                </a:lnTo>
                <a:lnTo>
                  <a:pt x="1441" y="2526"/>
                </a:lnTo>
                <a:lnTo>
                  <a:pt x="1442" y="2526"/>
                </a:lnTo>
                <a:lnTo>
                  <a:pt x="1444" y="2526"/>
                </a:lnTo>
                <a:lnTo>
                  <a:pt x="1444" y="2525"/>
                </a:lnTo>
                <a:lnTo>
                  <a:pt x="1445" y="2525"/>
                </a:lnTo>
                <a:lnTo>
                  <a:pt x="1446" y="2525"/>
                </a:lnTo>
                <a:lnTo>
                  <a:pt x="1446" y="2523"/>
                </a:lnTo>
                <a:lnTo>
                  <a:pt x="1448" y="2523"/>
                </a:lnTo>
                <a:lnTo>
                  <a:pt x="1449" y="2523"/>
                </a:lnTo>
                <a:lnTo>
                  <a:pt x="1449" y="2522"/>
                </a:lnTo>
                <a:lnTo>
                  <a:pt x="1451" y="2522"/>
                </a:lnTo>
                <a:lnTo>
                  <a:pt x="1451" y="2521"/>
                </a:lnTo>
                <a:lnTo>
                  <a:pt x="1452" y="2519"/>
                </a:lnTo>
                <a:lnTo>
                  <a:pt x="1452" y="2521"/>
                </a:lnTo>
                <a:lnTo>
                  <a:pt x="1454" y="2521"/>
                </a:lnTo>
                <a:lnTo>
                  <a:pt x="1455" y="2521"/>
                </a:lnTo>
                <a:lnTo>
                  <a:pt x="1455" y="2519"/>
                </a:lnTo>
                <a:lnTo>
                  <a:pt x="1454" y="2519"/>
                </a:lnTo>
                <a:lnTo>
                  <a:pt x="1454" y="2518"/>
                </a:lnTo>
                <a:lnTo>
                  <a:pt x="1454" y="2516"/>
                </a:lnTo>
                <a:lnTo>
                  <a:pt x="1454" y="2515"/>
                </a:lnTo>
                <a:lnTo>
                  <a:pt x="1455" y="2515"/>
                </a:lnTo>
                <a:lnTo>
                  <a:pt x="1457" y="2515"/>
                </a:lnTo>
                <a:lnTo>
                  <a:pt x="1457" y="2513"/>
                </a:lnTo>
                <a:lnTo>
                  <a:pt x="1458" y="2513"/>
                </a:lnTo>
                <a:lnTo>
                  <a:pt x="1458" y="2512"/>
                </a:lnTo>
                <a:lnTo>
                  <a:pt x="1459" y="2512"/>
                </a:lnTo>
                <a:lnTo>
                  <a:pt x="1461" y="2512"/>
                </a:lnTo>
                <a:lnTo>
                  <a:pt x="1461" y="2512"/>
                </a:lnTo>
                <a:lnTo>
                  <a:pt x="1461" y="2512"/>
                </a:lnTo>
                <a:lnTo>
                  <a:pt x="1461" y="2510"/>
                </a:lnTo>
                <a:lnTo>
                  <a:pt x="1462" y="2510"/>
                </a:lnTo>
                <a:lnTo>
                  <a:pt x="1464" y="2510"/>
                </a:lnTo>
                <a:lnTo>
                  <a:pt x="1465" y="2509"/>
                </a:lnTo>
                <a:lnTo>
                  <a:pt x="1467" y="2508"/>
                </a:lnTo>
                <a:lnTo>
                  <a:pt x="1468" y="2508"/>
                </a:lnTo>
                <a:lnTo>
                  <a:pt x="1468" y="2506"/>
                </a:lnTo>
                <a:lnTo>
                  <a:pt x="1470" y="2506"/>
                </a:lnTo>
                <a:lnTo>
                  <a:pt x="1470" y="2505"/>
                </a:lnTo>
                <a:lnTo>
                  <a:pt x="1471" y="2505"/>
                </a:lnTo>
                <a:lnTo>
                  <a:pt x="1471" y="2506"/>
                </a:lnTo>
                <a:lnTo>
                  <a:pt x="1473" y="2506"/>
                </a:lnTo>
                <a:lnTo>
                  <a:pt x="1473" y="2508"/>
                </a:lnTo>
                <a:lnTo>
                  <a:pt x="1474" y="2508"/>
                </a:lnTo>
                <a:lnTo>
                  <a:pt x="1474" y="2506"/>
                </a:lnTo>
                <a:lnTo>
                  <a:pt x="1474" y="2505"/>
                </a:lnTo>
                <a:lnTo>
                  <a:pt x="1474" y="2503"/>
                </a:lnTo>
                <a:lnTo>
                  <a:pt x="1474" y="2502"/>
                </a:lnTo>
                <a:lnTo>
                  <a:pt x="1475" y="2502"/>
                </a:lnTo>
                <a:lnTo>
                  <a:pt x="1477" y="2502"/>
                </a:lnTo>
                <a:lnTo>
                  <a:pt x="1478" y="2503"/>
                </a:lnTo>
                <a:lnTo>
                  <a:pt x="1478" y="2505"/>
                </a:lnTo>
                <a:lnTo>
                  <a:pt x="1480" y="2505"/>
                </a:lnTo>
                <a:lnTo>
                  <a:pt x="1481" y="2505"/>
                </a:lnTo>
                <a:lnTo>
                  <a:pt x="1481" y="2506"/>
                </a:lnTo>
                <a:lnTo>
                  <a:pt x="1483" y="2506"/>
                </a:lnTo>
                <a:lnTo>
                  <a:pt x="1483" y="2508"/>
                </a:lnTo>
                <a:lnTo>
                  <a:pt x="1484" y="2508"/>
                </a:lnTo>
                <a:lnTo>
                  <a:pt x="1486" y="2508"/>
                </a:lnTo>
                <a:lnTo>
                  <a:pt x="1487" y="2508"/>
                </a:lnTo>
                <a:lnTo>
                  <a:pt x="1488" y="2508"/>
                </a:lnTo>
                <a:lnTo>
                  <a:pt x="1488" y="2509"/>
                </a:lnTo>
                <a:lnTo>
                  <a:pt x="1490" y="2509"/>
                </a:lnTo>
                <a:lnTo>
                  <a:pt x="1491" y="2509"/>
                </a:lnTo>
                <a:lnTo>
                  <a:pt x="1491" y="2508"/>
                </a:lnTo>
                <a:lnTo>
                  <a:pt x="1493" y="2508"/>
                </a:lnTo>
                <a:lnTo>
                  <a:pt x="1494" y="2508"/>
                </a:lnTo>
                <a:lnTo>
                  <a:pt x="1496" y="2508"/>
                </a:lnTo>
                <a:lnTo>
                  <a:pt x="1496" y="2509"/>
                </a:lnTo>
                <a:lnTo>
                  <a:pt x="1496" y="2509"/>
                </a:lnTo>
                <a:lnTo>
                  <a:pt x="1497" y="2509"/>
                </a:lnTo>
                <a:lnTo>
                  <a:pt x="1497" y="2510"/>
                </a:lnTo>
                <a:lnTo>
                  <a:pt x="1499" y="2510"/>
                </a:lnTo>
                <a:lnTo>
                  <a:pt x="1499" y="2512"/>
                </a:lnTo>
                <a:lnTo>
                  <a:pt x="1500" y="2512"/>
                </a:lnTo>
                <a:lnTo>
                  <a:pt x="1500" y="2510"/>
                </a:lnTo>
                <a:lnTo>
                  <a:pt x="1499" y="2510"/>
                </a:lnTo>
                <a:lnTo>
                  <a:pt x="1499" y="2509"/>
                </a:lnTo>
                <a:lnTo>
                  <a:pt x="1499" y="2508"/>
                </a:lnTo>
                <a:lnTo>
                  <a:pt x="1497" y="2506"/>
                </a:lnTo>
                <a:lnTo>
                  <a:pt x="1497" y="2505"/>
                </a:lnTo>
                <a:lnTo>
                  <a:pt x="1497" y="2503"/>
                </a:lnTo>
                <a:lnTo>
                  <a:pt x="1497" y="2502"/>
                </a:lnTo>
                <a:lnTo>
                  <a:pt x="1499" y="2502"/>
                </a:lnTo>
                <a:lnTo>
                  <a:pt x="1499" y="2500"/>
                </a:lnTo>
                <a:lnTo>
                  <a:pt x="1497" y="2500"/>
                </a:lnTo>
                <a:lnTo>
                  <a:pt x="1497" y="2499"/>
                </a:lnTo>
                <a:lnTo>
                  <a:pt x="1496" y="2499"/>
                </a:lnTo>
                <a:lnTo>
                  <a:pt x="1496" y="2497"/>
                </a:lnTo>
                <a:lnTo>
                  <a:pt x="1496" y="2496"/>
                </a:lnTo>
                <a:lnTo>
                  <a:pt x="1496" y="2495"/>
                </a:lnTo>
                <a:lnTo>
                  <a:pt x="1496" y="2493"/>
                </a:lnTo>
                <a:lnTo>
                  <a:pt x="1496" y="2492"/>
                </a:lnTo>
                <a:lnTo>
                  <a:pt x="1496" y="2490"/>
                </a:lnTo>
                <a:lnTo>
                  <a:pt x="1496" y="2490"/>
                </a:lnTo>
                <a:lnTo>
                  <a:pt x="1496" y="2489"/>
                </a:lnTo>
                <a:lnTo>
                  <a:pt x="1496" y="2487"/>
                </a:lnTo>
                <a:lnTo>
                  <a:pt x="1496" y="2486"/>
                </a:lnTo>
                <a:lnTo>
                  <a:pt x="1496" y="2484"/>
                </a:lnTo>
                <a:lnTo>
                  <a:pt x="1496" y="2484"/>
                </a:lnTo>
                <a:lnTo>
                  <a:pt x="1496" y="2483"/>
                </a:lnTo>
                <a:lnTo>
                  <a:pt x="1496" y="2482"/>
                </a:lnTo>
                <a:lnTo>
                  <a:pt x="1496" y="2482"/>
                </a:lnTo>
                <a:lnTo>
                  <a:pt x="1496" y="2480"/>
                </a:lnTo>
                <a:lnTo>
                  <a:pt x="1496" y="2479"/>
                </a:lnTo>
                <a:lnTo>
                  <a:pt x="1496" y="2477"/>
                </a:lnTo>
                <a:lnTo>
                  <a:pt x="1520" y="2441"/>
                </a:lnTo>
                <a:lnTo>
                  <a:pt x="1520" y="2442"/>
                </a:lnTo>
                <a:lnTo>
                  <a:pt x="1522" y="2442"/>
                </a:lnTo>
                <a:lnTo>
                  <a:pt x="1522" y="2441"/>
                </a:lnTo>
                <a:lnTo>
                  <a:pt x="1523" y="2441"/>
                </a:lnTo>
                <a:lnTo>
                  <a:pt x="1523" y="2441"/>
                </a:lnTo>
                <a:lnTo>
                  <a:pt x="1525" y="2441"/>
                </a:lnTo>
                <a:lnTo>
                  <a:pt x="1526" y="2440"/>
                </a:lnTo>
                <a:lnTo>
                  <a:pt x="1528" y="2440"/>
                </a:lnTo>
                <a:lnTo>
                  <a:pt x="1528" y="2438"/>
                </a:lnTo>
                <a:lnTo>
                  <a:pt x="1529" y="2438"/>
                </a:lnTo>
                <a:lnTo>
                  <a:pt x="1529" y="2437"/>
                </a:lnTo>
                <a:lnTo>
                  <a:pt x="1530" y="2437"/>
                </a:lnTo>
                <a:lnTo>
                  <a:pt x="1530" y="2435"/>
                </a:lnTo>
                <a:lnTo>
                  <a:pt x="1530" y="2435"/>
                </a:lnTo>
                <a:lnTo>
                  <a:pt x="1532" y="2435"/>
                </a:lnTo>
                <a:lnTo>
                  <a:pt x="1533" y="2435"/>
                </a:lnTo>
                <a:lnTo>
                  <a:pt x="1533" y="2434"/>
                </a:lnTo>
                <a:lnTo>
                  <a:pt x="1535" y="2434"/>
                </a:lnTo>
                <a:lnTo>
                  <a:pt x="1535" y="2432"/>
                </a:lnTo>
                <a:lnTo>
                  <a:pt x="1536" y="2432"/>
                </a:lnTo>
                <a:lnTo>
                  <a:pt x="1536" y="2434"/>
                </a:lnTo>
                <a:lnTo>
                  <a:pt x="1536" y="2435"/>
                </a:lnTo>
                <a:lnTo>
                  <a:pt x="1535" y="2435"/>
                </a:lnTo>
                <a:lnTo>
                  <a:pt x="1533" y="2437"/>
                </a:lnTo>
                <a:lnTo>
                  <a:pt x="1532" y="2437"/>
                </a:lnTo>
                <a:lnTo>
                  <a:pt x="1532" y="2438"/>
                </a:lnTo>
                <a:lnTo>
                  <a:pt x="1533" y="2438"/>
                </a:lnTo>
                <a:lnTo>
                  <a:pt x="1533" y="2440"/>
                </a:lnTo>
                <a:lnTo>
                  <a:pt x="1532" y="2440"/>
                </a:lnTo>
                <a:lnTo>
                  <a:pt x="1532" y="2441"/>
                </a:lnTo>
                <a:lnTo>
                  <a:pt x="1533" y="2441"/>
                </a:lnTo>
                <a:lnTo>
                  <a:pt x="1535" y="2440"/>
                </a:lnTo>
                <a:lnTo>
                  <a:pt x="1536" y="2440"/>
                </a:lnTo>
                <a:lnTo>
                  <a:pt x="1536" y="2438"/>
                </a:lnTo>
                <a:lnTo>
                  <a:pt x="1538" y="2438"/>
                </a:lnTo>
                <a:lnTo>
                  <a:pt x="1539" y="2438"/>
                </a:lnTo>
                <a:lnTo>
                  <a:pt x="1541" y="2438"/>
                </a:lnTo>
                <a:lnTo>
                  <a:pt x="1541" y="2437"/>
                </a:lnTo>
                <a:lnTo>
                  <a:pt x="1542" y="2437"/>
                </a:lnTo>
                <a:lnTo>
                  <a:pt x="1542" y="2435"/>
                </a:lnTo>
                <a:lnTo>
                  <a:pt x="1542" y="2434"/>
                </a:lnTo>
                <a:lnTo>
                  <a:pt x="1543" y="2434"/>
                </a:lnTo>
                <a:lnTo>
                  <a:pt x="1543" y="2432"/>
                </a:lnTo>
                <a:lnTo>
                  <a:pt x="1542" y="2432"/>
                </a:lnTo>
                <a:lnTo>
                  <a:pt x="1542" y="2431"/>
                </a:lnTo>
                <a:lnTo>
                  <a:pt x="1542" y="2429"/>
                </a:lnTo>
                <a:lnTo>
                  <a:pt x="1541" y="2429"/>
                </a:lnTo>
                <a:lnTo>
                  <a:pt x="1541" y="2428"/>
                </a:lnTo>
                <a:lnTo>
                  <a:pt x="1542" y="2428"/>
                </a:lnTo>
                <a:lnTo>
                  <a:pt x="1542" y="2426"/>
                </a:lnTo>
                <a:lnTo>
                  <a:pt x="1543" y="2426"/>
                </a:lnTo>
                <a:lnTo>
                  <a:pt x="1543" y="2425"/>
                </a:lnTo>
                <a:lnTo>
                  <a:pt x="1545" y="2425"/>
                </a:lnTo>
                <a:lnTo>
                  <a:pt x="1545" y="2424"/>
                </a:lnTo>
                <a:lnTo>
                  <a:pt x="1546" y="2424"/>
                </a:lnTo>
                <a:lnTo>
                  <a:pt x="1546" y="2422"/>
                </a:lnTo>
                <a:lnTo>
                  <a:pt x="1548" y="2422"/>
                </a:lnTo>
                <a:lnTo>
                  <a:pt x="1548" y="2421"/>
                </a:lnTo>
                <a:lnTo>
                  <a:pt x="1549" y="2419"/>
                </a:lnTo>
                <a:lnTo>
                  <a:pt x="1549" y="2418"/>
                </a:lnTo>
                <a:lnTo>
                  <a:pt x="1549" y="2416"/>
                </a:lnTo>
                <a:lnTo>
                  <a:pt x="1551" y="2416"/>
                </a:lnTo>
                <a:lnTo>
                  <a:pt x="1551" y="2415"/>
                </a:lnTo>
                <a:lnTo>
                  <a:pt x="1552" y="2415"/>
                </a:lnTo>
                <a:lnTo>
                  <a:pt x="1552" y="2413"/>
                </a:lnTo>
                <a:lnTo>
                  <a:pt x="1554" y="2413"/>
                </a:lnTo>
                <a:lnTo>
                  <a:pt x="1555" y="2413"/>
                </a:lnTo>
                <a:lnTo>
                  <a:pt x="1555" y="2412"/>
                </a:lnTo>
                <a:lnTo>
                  <a:pt x="1556" y="2412"/>
                </a:lnTo>
                <a:lnTo>
                  <a:pt x="1556" y="2411"/>
                </a:lnTo>
                <a:lnTo>
                  <a:pt x="1558" y="2411"/>
                </a:lnTo>
                <a:lnTo>
                  <a:pt x="1558" y="2409"/>
                </a:lnTo>
                <a:lnTo>
                  <a:pt x="1559" y="2409"/>
                </a:lnTo>
                <a:lnTo>
                  <a:pt x="1559" y="2408"/>
                </a:lnTo>
                <a:lnTo>
                  <a:pt x="1561" y="2406"/>
                </a:lnTo>
                <a:lnTo>
                  <a:pt x="1562" y="2406"/>
                </a:lnTo>
                <a:lnTo>
                  <a:pt x="1564" y="2405"/>
                </a:lnTo>
                <a:lnTo>
                  <a:pt x="1565" y="2405"/>
                </a:lnTo>
                <a:lnTo>
                  <a:pt x="1565" y="2406"/>
                </a:lnTo>
                <a:lnTo>
                  <a:pt x="1564" y="2406"/>
                </a:lnTo>
                <a:lnTo>
                  <a:pt x="1564" y="2406"/>
                </a:lnTo>
                <a:lnTo>
                  <a:pt x="1565" y="2406"/>
                </a:lnTo>
                <a:lnTo>
                  <a:pt x="1565" y="2406"/>
                </a:lnTo>
                <a:lnTo>
                  <a:pt x="1565" y="2405"/>
                </a:lnTo>
                <a:lnTo>
                  <a:pt x="1567" y="2405"/>
                </a:lnTo>
                <a:lnTo>
                  <a:pt x="1567" y="2403"/>
                </a:lnTo>
                <a:lnTo>
                  <a:pt x="1568" y="2403"/>
                </a:lnTo>
                <a:lnTo>
                  <a:pt x="1568" y="2405"/>
                </a:lnTo>
                <a:lnTo>
                  <a:pt x="1568" y="2406"/>
                </a:lnTo>
                <a:lnTo>
                  <a:pt x="1568" y="2406"/>
                </a:lnTo>
                <a:lnTo>
                  <a:pt x="1570" y="2406"/>
                </a:lnTo>
                <a:lnTo>
                  <a:pt x="1570" y="2408"/>
                </a:lnTo>
                <a:lnTo>
                  <a:pt x="1571" y="2408"/>
                </a:lnTo>
                <a:lnTo>
                  <a:pt x="1571" y="2409"/>
                </a:lnTo>
                <a:lnTo>
                  <a:pt x="1571" y="2411"/>
                </a:lnTo>
                <a:lnTo>
                  <a:pt x="1571" y="2412"/>
                </a:lnTo>
                <a:lnTo>
                  <a:pt x="1571" y="2413"/>
                </a:lnTo>
                <a:lnTo>
                  <a:pt x="1570" y="2413"/>
                </a:lnTo>
                <a:lnTo>
                  <a:pt x="1570" y="2415"/>
                </a:lnTo>
                <a:lnTo>
                  <a:pt x="1570" y="2419"/>
                </a:lnTo>
                <a:lnTo>
                  <a:pt x="1570" y="2421"/>
                </a:lnTo>
                <a:lnTo>
                  <a:pt x="1572" y="2421"/>
                </a:lnTo>
                <a:lnTo>
                  <a:pt x="1574" y="2421"/>
                </a:lnTo>
                <a:lnTo>
                  <a:pt x="1575" y="2421"/>
                </a:lnTo>
                <a:lnTo>
                  <a:pt x="1574" y="2419"/>
                </a:lnTo>
                <a:lnTo>
                  <a:pt x="1571" y="2419"/>
                </a:lnTo>
                <a:lnTo>
                  <a:pt x="1571" y="2418"/>
                </a:lnTo>
                <a:lnTo>
                  <a:pt x="1571" y="2416"/>
                </a:lnTo>
                <a:lnTo>
                  <a:pt x="1571" y="2415"/>
                </a:lnTo>
                <a:lnTo>
                  <a:pt x="1571" y="2413"/>
                </a:lnTo>
                <a:lnTo>
                  <a:pt x="1572" y="2413"/>
                </a:lnTo>
                <a:lnTo>
                  <a:pt x="1572" y="2412"/>
                </a:lnTo>
                <a:lnTo>
                  <a:pt x="1574" y="2412"/>
                </a:lnTo>
                <a:lnTo>
                  <a:pt x="1574" y="2413"/>
                </a:lnTo>
                <a:lnTo>
                  <a:pt x="1575" y="2413"/>
                </a:lnTo>
                <a:lnTo>
                  <a:pt x="1575" y="2415"/>
                </a:lnTo>
                <a:lnTo>
                  <a:pt x="1577" y="2415"/>
                </a:lnTo>
                <a:lnTo>
                  <a:pt x="1578" y="2415"/>
                </a:lnTo>
                <a:lnTo>
                  <a:pt x="1580" y="2415"/>
                </a:lnTo>
                <a:lnTo>
                  <a:pt x="1581" y="2415"/>
                </a:lnTo>
                <a:lnTo>
                  <a:pt x="1583" y="2413"/>
                </a:lnTo>
                <a:lnTo>
                  <a:pt x="1583" y="2415"/>
                </a:lnTo>
                <a:lnTo>
                  <a:pt x="1583" y="2416"/>
                </a:lnTo>
                <a:lnTo>
                  <a:pt x="1584" y="2415"/>
                </a:lnTo>
                <a:lnTo>
                  <a:pt x="1584" y="2413"/>
                </a:lnTo>
                <a:lnTo>
                  <a:pt x="1585" y="2413"/>
                </a:lnTo>
                <a:lnTo>
                  <a:pt x="1588" y="2413"/>
                </a:lnTo>
                <a:lnTo>
                  <a:pt x="1587" y="2412"/>
                </a:lnTo>
                <a:lnTo>
                  <a:pt x="1585" y="2412"/>
                </a:lnTo>
                <a:lnTo>
                  <a:pt x="1584" y="2412"/>
                </a:lnTo>
                <a:lnTo>
                  <a:pt x="1583" y="2412"/>
                </a:lnTo>
                <a:lnTo>
                  <a:pt x="1581" y="2412"/>
                </a:lnTo>
                <a:lnTo>
                  <a:pt x="1580" y="2412"/>
                </a:lnTo>
                <a:lnTo>
                  <a:pt x="1580" y="2413"/>
                </a:lnTo>
                <a:lnTo>
                  <a:pt x="1578" y="2413"/>
                </a:lnTo>
                <a:lnTo>
                  <a:pt x="1577" y="2413"/>
                </a:lnTo>
                <a:lnTo>
                  <a:pt x="1575" y="2413"/>
                </a:lnTo>
                <a:lnTo>
                  <a:pt x="1575" y="2412"/>
                </a:lnTo>
                <a:lnTo>
                  <a:pt x="1575" y="2411"/>
                </a:lnTo>
                <a:lnTo>
                  <a:pt x="1577" y="2411"/>
                </a:lnTo>
                <a:lnTo>
                  <a:pt x="1577" y="2409"/>
                </a:lnTo>
                <a:lnTo>
                  <a:pt x="1577" y="2408"/>
                </a:lnTo>
                <a:lnTo>
                  <a:pt x="1577" y="2406"/>
                </a:lnTo>
                <a:lnTo>
                  <a:pt x="1577" y="2406"/>
                </a:lnTo>
                <a:lnTo>
                  <a:pt x="1577" y="2405"/>
                </a:lnTo>
                <a:lnTo>
                  <a:pt x="1577" y="2403"/>
                </a:lnTo>
                <a:lnTo>
                  <a:pt x="1575" y="2403"/>
                </a:lnTo>
                <a:lnTo>
                  <a:pt x="1575" y="2402"/>
                </a:lnTo>
                <a:lnTo>
                  <a:pt x="1575" y="2400"/>
                </a:lnTo>
                <a:lnTo>
                  <a:pt x="1575" y="2399"/>
                </a:lnTo>
                <a:lnTo>
                  <a:pt x="1575" y="2398"/>
                </a:lnTo>
                <a:lnTo>
                  <a:pt x="1575" y="2396"/>
                </a:lnTo>
                <a:lnTo>
                  <a:pt x="1574" y="2396"/>
                </a:lnTo>
                <a:lnTo>
                  <a:pt x="1574" y="2395"/>
                </a:lnTo>
                <a:lnTo>
                  <a:pt x="1572" y="2395"/>
                </a:lnTo>
                <a:lnTo>
                  <a:pt x="1572" y="2396"/>
                </a:lnTo>
                <a:lnTo>
                  <a:pt x="1571" y="2396"/>
                </a:lnTo>
                <a:lnTo>
                  <a:pt x="1570" y="2396"/>
                </a:lnTo>
                <a:lnTo>
                  <a:pt x="1568" y="2396"/>
                </a:lnTo>
                <a:lnTo>
                  <a:pt x="1567" y="2396"/>
                </a:lnTo>
                <a:lnTo>
                  <a:pt x="1567" y="2395"/>
                </a:lnTo>
                <a:lnTo>
                  <a:pt x="1567" y="2393"/>
                </a:lnTo>
                <a:lnTo>
                  <a:pt x="1567" y="2392"/>
                </a:lnTo>
                <a:lnTo>
                  <a:pt x="1567" y="2390"/>
                </a:lnTo>
                <a:lnTo>
                  <a:pt x="1567" y="2389"/>
                </a:lnTo>
                <a:lnTo>
                  <a:pt x="1567" y="2387"/>
                </a:lnTo>
                <a:lnTo>
                  <a:pt x="1567" y="2386"/>
                </a:lnTo>
                <a:lnTo>
                  <a:pt x="1567" y="2385"/>
                </a:lnTo>
                <a:lnTo>
                  <a:pt x="1567" y="2383"/>
                </a:lnTo>
                <a:lnTo>
                  <a:pt x="1567" y="2382"/>
                </a:lnTo>
                <a:lnTo>
                  <a:pt x="1567" y="2380"/>
                </a:lnTo>
                <a:lnTo>
                  <a:pt x="1568" y="2380"/>
                </a:lnTo>
                <a:lnTo>
                  <a:pt x="1568" y="2379"/>
                </a:lnTo>
                <a:lnTo>
                  <a:pt x="1568" y="2377"/>
                </a:lnTo>
                <a:lnTo>
                  <a:pt x="1568" y="2376"/>
                </a:lnTo>
                <a:lnTo>
                  <a:pt x="1570" y="2376"/>
                </a:lnTo>
                <a:lnTo>
                  <a:pt x="1570" y="2374"/>
                </a:lnTo>
                <a:lnTo>
                  <a:pt x="1570" y="2373"/>
                </a:lnTo>
                <a:lnTo>
                  <a:pt x="1570" y="2371"/>
                </a:lnTo>
                <a:lnTo>
                  <a:pt x="1570" y="2371"/>
                </a:lnTo>
                <a:lnTo>
                  <a:pt x="1570" y="2370"/>
                </a:lnTo>
                <a:lnTo>
                  <a:pt x="1571" y="2370"/>
                </a:lnTo>
                <a:lnTo>
                  <a:pt x="1571" y="2369"/>
                </a:lnTo>
                <a:lnTo>
                  <a:pt x="1571" y="2367"/>
                </a:lnTo>
                <a:lnTo>
                  <a:pt x="1571" y="2366"/>
                </a:lnTo>
                <a:lnTo>
                  <a:pt x="1571" y="2364"/>
                </a:lnTo>
                <a:lnTo>
                  <a:pt x="1571" y="2363"/>
                </a:lnTo>
                <a:lnTo>
                  <a:pt x="1571" y="2361"/>
                </a:lnTo>
                <a:lnTo>
                  <a:pt x="1571" y="2360"/>
                </a:lnTo>
                <a:lnTo>
                  <a:pt x="1571" y="2358"/>
                </a:lnTo>
                <a:lnTo>
                  <a:pt x="1572" y="2358"/>
                </a:lnTo>
                <a:lnTo>
                  <a:pt x="1572" y="2357"/>
                </a:lnTo>
                <a:lnTo>
                  <a:pt x="1572" y="2356"/>
                </a:lnTo>
                <a:lnTo>
                  <a:pt x="1572" y="2354"/>
                </a:lnTo>
                <a:lnTo>
                  <a:pt x="1572" y="2353"/>
                </a:lnTo>
                <a:lnTo>
                  <a:pt x="1572" y="2351"/>
                </a:lnTo>
                <a:lnTo>
                  <a:pt x="1572" y="2350"/>
                </a:lnTo>
                <a:lnTo>
                  <a:pt x="1572" y="2348"/>
                </a:lnTo>
                <a:lnTo>
                  <a:pt x="1572" y="2347"/>
                </a:lnTo>
                <a:lnTo>
                  <a:pt x="1572" y="2345"/>
                </a:lnTo>
                <a:lnTo>
                  <a:pt x="1574" y="2345"/>
                </a:lnTo>
                <a:lnTo>
                  <a:pt x="1574" y="2344"/>
                </a:lnTo>
                <a:lnTo>
                  <a:pt x="1574" y="2343"/>
                </a:lnTo>
                <a:lnTo>
                  <a:pt x="1574" y="2341"/>
                </a:lnTo>
                <a:lnTo>
                  <a:pt x="1574" y="2340"/>
                </a:lnTo>
                <a:lnTo>
                  <a:pt x="1574" y="2338"/>
                </a:lnTo>
                <a:lnTo>
                  <a:pt x="1574" y="2337"/>
                </a:lnTo>
                <a:lnTo>
                  <a:pt x="1574" y="2337"/>
                </a:lnTo>
                <a:lnTo>
                  <a:pt x="1574" y="2335"/>
                </a:lnTo>
                <a:lnTo>
                  <a:pt x="1575" y="2335"/>
                </a:lnTo>
                <a:lnTo>
                  <a:pt x="1575" y="2334"/>
                </a:lnTo>
                <a:lnTo>
                  <a:pt x="1575" y="2332"/>
                </a:lnTo>
                <a:lnTo>
                  <a:pt x="1575" y="2331"/>
                </a:lnTo>
                <a:lnTo>
                  <a:pt x="1575" y="2329"/>
                </a:lnTo>
                <a:lnTo>
                  <a:pt x="1575" y="2328"/>
                </a:lnTo>
                <a:lnTo>
                  <a:pt x="1575" y="2327"/>
                </a:lnTo>
                <a:lnTo>
                  <a:pt x="1577" y="2327"/>
                </a:lnTo>
                <a:lnTo>
                  <a:pt x="1577" y="2325"/>
                </a:lnTo>
                <a:lnTo>
                  <a:pt x="1577" y="2324"/>
                </a:lnTo>
                <a:lnTo>
                  <a:pt x="1578" y="2324"/>
                </a:lnTo>
                <a:lnTo>
                  <a:pt x="1578" y="2322"/>
                </a:lnTo>
                <a:lnTo>
                  <a:pt x="1580" y="2322"/>
                </a:lnTo>
                <a:lnTo>
                  <a:pt x="1580" y="2321"/>
                </a:lnTo>
                <a:lnTo>
                  <a:pt x="1581" y="2321"/>
                </a:lnTo>
                <a:lnTo>
                  <a:pt x="1583" y="2321"/>
                </a:lnTo>
                <a:lnTo>
                  <a:pt x="1584" y="2321"/>
                </a:lnTo>
                <a:lnTo>
                  <a:pt x="1585" y="2321"/>
                </a:lnTo>
                <a:lnTo>
                  <a:pt x="1587" y="2321"/>
                </a:lnTo>
                <a:lnTo>
                  <a:pt x="1588" y="2321"/>
                </a:lnTo>
                <a:lnTo>
                  <a:pt x="1588" y="2319"/>
                </a:lnTo>
                <a:lnTo>
                  <a:pt x="1590" y="2319"/>
                </a:lnTo>
                <a:lnTo>
                  <a:pt x="1590" y="2318"/>
                </a:lnTo>
                <a:lnTo>
                  <a:pt x="1590" y="2316"/>
                </a:lnTo>
                <a:lnTo>
                  <a:pt x="1591" y="2316"/>
                </a:lnTo>
                <a:lnTo>
                  <a:pt x="1591" y="2315"/>
                </a:lnTo>
                <a:lnTo>
                  <a:pt x="1591" y="2314"/>
                </a:lnTo>
                <a:lnTo>
                  <a:pt x="1593" y="2314"/>
                </a:lnTo>
                <a:lnTo>
                  <a:pt x="1594" y="2314"/>
                </a:lnTo>
                <a:lnTo>
                  <a:pt x="1596" y="2314"/>
                </a:lnTo>
                <a:lnTo>
                  <a:pt x="1597" y="2314"/>
                </a:lnTo>
                <a:lnTo>
                  <a:pt x="1598" y="2315"/>
                </a:lnTo>
                <a:lnTo>
                  <a:pt x="1598" y="2316"/>
                </a:lnTo>
                <a:lnTo>
                  <a:pt x="1600" y="2316"/>
                </a:lnTo>
                <a:lnTo>
                  <a:pt x="1600" y="2316"/>
                </a:lnTo>
                <a:lnTo>
                  <a:pt x="1601" y="2316"/>
                </a:lnTo>
                <a:lnTo>
                  <a:pt x="1601" y="2315"/>
                </a:lnTo>
                <a:lnTo>
                  <a:pt x="1603" y="2315"/>
                </a:lnTo>
                <a:lnTo>
                  <a:pt x="1604" y="2315"/>
                </a:lnTo>
                <a:lnTo>
                  <a:pt x="1603" y="2314"/>
                </a:lnTo>
                <a:lnTo>
                  <a:pt x="1601" y="2314"/>
                </a:lnTo>
                <a:lnTo>
                  <a:pt x="1600" y="2314"/>
                </a:lnTo>
                <a:lnTo>
                  <a:pt x="1600" y="2315"/>
                </a:lnTo>
                <a:lnTo>
                  <a:pt x="1600" y="2315"/>
                </a:lnTo>
                <a:lnTo>
                  <a:pt x="1600" y="2314"/>
                </a:lnTo>
                <a:lnTo>
                  <a:pt x="1598" y="2314"/>
                </a:lnTo>
                <a:lnTo>
                  <a:pt x="1598" y="2312"/>
                </a:lnTo>
                <a:lnTo>
                  <a:pt x="1597" y="2312"/>
                </a:lnTo>
                <a:lnTo>
                  <a:pt x="1596" y="2312"/>
                </a:lnTo>
                <a:lnTo>
                  <a:pt x="1596" y="2311"/>
                </a:lnTo>
                <a:lnTo>
                  <a:pt x="1596" y="2309"/>
                </a:lnTo>
                <a:lnTo>
                  <a:pt x="1596" y="2308"/>
                </a:lnTo>
                <a:lnTo>
                  <a:pt x="1597" y="2308"/>
                </a:lnTo>
                <a:lnTo>
                  <a:pt x="1598" y="2308"/>
                </a:lnTo>
                <a:lnTo>
                  <a:pt x="1598" y="2306"/>
                </a:lnTo>
                <a:lnTo>
                  <a:pt x="1597" y="2306"/>
                </a:lnTo>
                <a:lnTo>
                  <a:pt x="1596" y="2306"/>
                </a:lnTo>
                <a:lnTo>
                  <a:pt x="1596" y="2308"/>
                </a:lnTo>
                <a:lnTo>
                  <a:pt x="1594" y="2309"/>
                </a:lnTo>
                <a:lnTo>
                  <a:pt x="1594" y="2311"/>
                </a:lnTo>
                <a:lnTo>
                  <a:pt x="1593" y="2311"/>
                </a:lnTo>
                <a:lnTo>
                  <a:pt x="1591" y="2311"/>
                </a:lnTo>
                <a:lnTo>
                  <a:pt x="1590" y="2311"/>
                </a:lnTo>
                <a:lnTo>
                  <a:pt x="1590" y="2312"/>
                </a:lnTo>
                <a:lnTo>
                  <a:pt x="1588" y="2312"/>
                </a:lnTo>
                <a:lnTo>
                  <a:pt x="1588" y="2314"/>
                </a:lnTo>
                <a:lnTo>
                  <a:pt x="1587" y="2314"/>
                </a:lnTo>
                <a:lnTo>
                  <a:pt x="1585" y="2314"/>
                </a:lnTo>
                <a:lnTo>
                  <a:pt x="1585" y="2312"/>
                </a:lnTo>
                <a:lnTo>
                  <a:pt x="1584" y="2312"/>
                </a:lnTo>
                <a:lnTo>
                  <a:pt x="1584" y="2311"/>
                </a:lnTo>
                <a:lnTo>
                  <a:pt x="1584" y="2309"/>
                </a:lnTo>
                <a:lnTo>
                  <a:pt x="1583" y="2309"/>
                </a:lnTo>
                <a:lnTo>
                  <a:pt x="1583" y="2308"/>
                </a:lnTo>
                <a:lnTo>
                  <a:pt x="1581" y="2308"/>
                </a:lnTo>
                <a:lnTo>
                  <a:pt x="1581" y="2306"/>
                </a:lnTo>
                <a:lnTo>
                  <a:pt x="1580" y="2306"/>
                </a:lnTo>
                <a:lnTo>
                  <a:pt x="1580" y="2305"/>
                </a:lnTo>
                <a:lnTo>
                  <a:pt x="1580" y="2303"/>
                </a:lnTo>
                <a:lnTo>
                  <a:pt x="1580" y="2302"/>
                </a:lnTo>
                <a:lnTo>
                  <a:pt x="1580" y="2302"/>
                </a:lnTo>
                <a:lnTo>
                  <a:pt x="1581" y="2302"/>
                </a:lnTo>
                <a:lnTo>
                  <a:pt x="1581" y="2301"/>
                </a:lnTo>
                <a:lnTo>
                  <a:pt x="1580" y="2302"/>
                </a:lnTo>
                <a:lnTo>
                  <a:pt x="1578" y="2302"/>
                </a:lnTo>
                <a:lnTo>
                  <a:pt x="1578" y="2301"/>
                </a:lnTo>
                <a:lnTo>
                  <a:pt x="1578" y="2299"/>
                </a:lnTo>
                <a:lnTo>
                  <a:pt x="1578" y="2298"/>
                </a:lnTo>
                <a:lnTo>
                  <a:pt x="1578" y="2296"/>
                </a:lnTo>
                <a:lnTo>
                  <a:pt x="1580" y="2295"/>
                </a:lnTo>
                <a:lnTo>
                  <a:pt x="1580" y="2293"/>
                </a:lnTo>
                <a:lnTo>
                  <a:pt x="1580" y="2292"/>
                </a:lnTo>
                <a:lnTo>
                  <a:pt x="1580" y="2290"/>
                </a:lnTo>
                <a:lnTo>
                  <a:pt x="1580" y="2289"/>
                </a:lnTo>
                <a:lnTo>
                  <a:pt x="1580" y="2288"/>
                </a:lnTo>
                <a:lnTo>
                  <a:pt x="1580" y="2286"/>
                </a:lnTo>
                <a:lnTo>
                  <a:pt x="1581" y="2286"/>
                </a:lnTo>
                <a:lnTo>
                  <a:pt x="1581" y="2285"/>
                </a:lnTo>
                <a:lnTo>
                  <a:pt x="1581" y="2283"/>
                </a:lnTo>
                <a:lnTo>
                  <a:pt x="1583" y="2282"/>
                </a:lnTo>
                <a:lnTo>
                  <a:pt x="1583" y="2280"/>
                </a:lnTo>
                <a:lnTo>
                  <a:pt x="1583" y="2279"/>
                </a:lnTo>
                <a:lnTo>
                  <a:pt x="1584" y="2279"/>
                </a:lnTo>
                <a:lnTo>
                  <a:pt x="1584" y="2277"/>
                </a:lnTo>
                <a:lnTo>
                  <a:pt x="1584" y="2276"/>
                </a:lnTo>
                <a:lnTo>
                  <a:pt x="1584" y="2274"/>
                </a:lnTo>
                <a:lnTo>
                  <a:pt x="1585" y="2274"/>
                </a:lnTo>
                <a:lnTo>
                  <a:pt x="1585" y="2273"/>
                </a:lnTo>
                <a:lnTo>
                  <a:pt x="1587" y="2273"/>
                </a:lnTo>
                <a:lnTo>
                  <a:pt x="1587" y="2272"/>
                </a:lnTo>
                <a:lnTo>
                  <a:pt x="1588" y="2272"/>
                </a:lnTo>
                <a:lnTo>
                  <a:pt x="1588" y="2270"/>
                </a:lnTo>
                <a:lnTo>
                  <a:pt x="1590" y="2270"/>
                </a:lnTo>
                <a:lnTo>
                  <a:pt x="1590" y="2269"/>
                </a:lnTo>
                <a:lnTo>
                  <a:pt x="1591" y="2269"/>
                </a:lnTo>
                <a:lnTo>
                  <a:pt x="1591" y="2270"/>
                </a:lnTo>
                <a:lnTo>
                  <a:pt x="1593" y="2269"/>
                </a:lnTo>
                <a:lnTo>
                  <a:pt x="1593" y="2267"/>
                </a:lnTo>
                <a:lnTo>
                  <a:pt x="1594" y="2267"/>
                </a:lnTo>
                <a:lnTo>
                  <a:pt x="1594" y="2267"/>
                </a:lnTo>
                <a:lnTo>
                  <a:pt x="1596" y="2267"/>
                </a:lnTo>
                <a:lnTo>
                  <a:pt x="1596" y="2266"/>
                </a:lnTo>
                <a:lnTo>
                  <a:pt x="1597" y="2266"/>
                </a:lnTo>
                <a:lnTo>
                  <a:pt x="1597" y="2264"/>
                </a:lnTo>
                <a:lnTo>
                  <a:pt x="1597" y="2263"/>
                </a:lnTo>
                <a:lnTo>
                  <a:pt x="1598" y="2263"/>
                </a:lnTo>
                <a:lnTo>
                  <a:pt x="1598" y="2261"/>
                </a:lnTo>
                <a:lnTo>
                  <a:pt x="1598" y="2260"/>
                </a:lnTo>
                <a:lnTo>
                  <a:pt x="1600" y="2260"/>
                </a:lnTo>
                <a:lnTo>
                  <a:pt x="1600" y="2259"/>
                </a:lnTo>
                <a:lnTo>
                  <a:pt x="1600" y="2257"/>
                </a:lnTo>
                <a:lnTo>
                  <a:pt x="1600" y="2257"/>
                </a:lnTo>
                <a:lnTo>
                  <a:pt x="1601" y="2256"/>
                </a:lnTo>
                <a:lnTo>
                  <a:pt x="1601" y="2254"/>
                </a:lnTo>
                <a:lnTo>
                  <a:pt x="1603" y="2254"/>
                </a:lnTo>
                <a:lnTo>
                  <a:pt x="1604" y="2254"/>
                </a:lnTo>
                <a:lnTo>
                  <a:pt x="1604" y="2253"/>
                </a:lnTo>
                <a:lnTo>
                  <a:pt x="1604" y="2251"/>
                </a:lnTo>
                <a:lnTo>
                  <a:pt x="1606" y="2251"/>
                </a:lnTo>
                <a:lnTo>
                  <a:pt x="1606" y="2250"/>
                </a:lnTo>
                <a:lnTo>
                  <a:pt x="1607" y="2250"/>
                </a:lnTo>
                <a:lnTo>
                  <a:pt x="1607" y="2248"/>
                </a:lnTo>
                <a:lnTo>
                  <a:pt x="1609" y="2248"/>
                </a:lnTo>
                <a:lnTo>
                  <a:pt x="1609" y="2247"/>
                </a:lnTo>
                <a:lnTo>
                  <a:pt x="1610" y="2247"/>
                </a:lnTo>
                <a:lnTo>
                  <a:pt x="1612" y="2247"/>
                </a:lnTo>
                <a:lnTo>
                  <a:pt x="1612" y="2246"/>
                </a:lnTo>
                <a:lnTo>
                  <a:pt x="1612" y="2244"/>
                </a:lnTo>
                <a:lnTo>
                  <a:pt x="1613" y="2244"/>
                </a:lnTo>
                <a:lnTo>
                  <a:pt x="1614" y="2244"/>
                </a:lnTo>
                <a:lnTo>
                  <a:pt x="1616" y="2244"/>
                </a:lnTo>
                <a:lnTo>
                  <a:pt x="1617" y="2244"/>
                </a:lnTo>
                <a:lnTo>
                  <a:pt x="1617" y="2243"/>
                </a:lnTo>
                <a:lnTo>
                  <a:pt x="1619" y="2243"/>
                </a:lnTo>
                <a:lnTo>
                  <a:pt x="1620" y="2243"/>
                </a:lnTo>
                <a:lnTo>
                  <a:pt x="1622" y="2243"/>
                </a:lnTo>
                <a:lnTo>
                  <a:pt x="1622" y="2241"/>
                </a:lnTo>
                <a:lnTo>
                  <a:pt x="1623" y="2241"/>
                </a:lnTo>
                <a:lnTo>
                  <a:pt x="1623" y="2240"/>
                </a:lnTo>
                <a:lnTo>
                  <a:pt x="1625" y="2240"/>
                </a:lnTo>
                <a:lnTo>
                  <a:pt x="1625" y="2241"/>
                </a:lnTo>
                <a:lnTo>
                  <a:pt x="1626" y="2241"/>
                </a:lnTo>
                <a:lnTo>
                  <a:pt x="1627" y="2241"/>
                </a:lnTo>
                <a:lnTo>
                  <a:pt x="1627" y="2240"/>
                </a:lnTo>
                <a:lnTo>
                  <a:pt x="1626" y="2240"/>
                </a:lnTo>
                <a:lnTo>
                  <a:pt x="1625" y="2240"/>
                </a:lnTo>
                <a:lnTo>
                  <a:pt x="1625" y="2238"/>
                </a:lnTo>
                <a:lnTo>
                  <a:pt x="1623" y="2238"/>
                </a:lnTo>
                <a:lnTo>
                  <a:pt x="1623" y="2240"/>
                </a:lnTo>
                <a:lnTo>
                  <a:pt x="1622" y="2240"/>
                </a:lnTo>
                <a:lnTo>
                  <a:pt x="1620" y="2240"/>
                </a:lnTo>
                <a:lnTo>
                  <a:pt x="1620" y="2241"/>
                </a:lnTo>
                <a:lnTo>
                  <a:pt x="1619" y="2241"/>
                </a:lnTo>
                <a:lnTo>
                  <a:pt x="1617" y="2241"/>
                </a:lnTo>
                <a:lnTo>
                  <a:pt x="1616" y="2243"/>
                </a:lnTo>
                <a:lnTo>
                  <a:pt x="1614" y="2243"/>
                </a:lnTo>
                <a:lnTo>
                  <a:pt x="1614" y="2241"/>
                </a:lnTo>
                <a:lnTo>
                  <a:pt x="1614" y="2240"/>
                </a:lnTo>
                <a:lnTo>
                  <a:pt x="1614" y="2238"/>
                </a:lnTo>
                <a:lnTo>
                  <a:pt x="1614" y="2237"/>
                </a:lnTo>
                <a:lnTo>
                  <a:pt x="1614" y="2235"/>
                </a:lnTo>
                <a:lnTo>
                  <a:pt x="1614" y="2234"/>
                </a:lnTo>
                <a:lnTo>
                  <a:pt x="1616" y="2234"/>
                </a:lnTo>
                <a:lnTo>
                  <a:pt x="1616" y="2233"/>
                </a:lnTo>
                <a:lnTo>
                  <a:pt x="1617" y="2233"/>
                </a:lnTo>
                <a:lnTo>
                  <a:pt x="1617" y="2233"/>
                </a:lnTo>
                <a:lnTo>
                  <a:pt x="1617" y="2231"/>
                </a:lnTo>
                <a:lnTo>
                  <a:pt x="1619" y="2231"/>
                </a:lnTo>
                <a:lnTo>
                  <a:pt x="1619" y="2230"/>
                </a:lnTo>
                <a:lnTo>
                  <a:pt x="1619" y="2228"/>
                </a:lnTo>
                <a:lnTo>
                  <a:pt x="1620" y="2228"/>
                </a:lnTo>
                <a:lnTo>
                  <a:pt x="1620" y="2227"/>
                </a:lnTo>
                <a:lnTo>
                  <a:pt x="1620" y="2225"/>
                </a:lnTo>
                <a:lnTo>
                  <a:pt x="1620" y="2224"/>
                </a:lnTo>
                <a:lnTo>
                  <a:pt x="1619" y="2224"/>
                </a:lnTo>
                <a:lnTo>
                  <a:pt x="1619" y="2222"/>
                </a:lnTo>
                <a:lnTo>
                  <a:pt x="1617" y="2222"/>
                </a:lnTo>
                <a:lnTo>
                  <a:pt x="1617" y="2221"/>
                </a:lnTo>
                <a:lnTo>
                  <a:pt x="1619" y="2219"/>
                </a:lnTo>
                <a:lnTo>
                  <a:pt x="1622" y="2217"/>
                </a:lnTo>
                <a:lnTo>
                  <a:pt x="1622" y="2215"/>
                </a:lnTo>
                <a:lnTo>
                  <a:pt x="1620" y="2215"/>
                </a:lnTo>
                <a:lnTo>
                  <a:pt x="1620" y="2214"/>
                </a:lnTo>
                <a:lnTo>
                  <a:pt x="1620" y="2212"/>
                </a:lnTo>
                <a:lnTo>
                  <a:pt x="1620" y="2211"/>
                </a:lnTo>
                <a:lnTo>
                  <a:pt x="1622" y="2211"/>
                </a:lnTo>
                <a:lnTo>
                  <a:pt x="1622" y="2209"/>
                </a:lnTo>
                <a:lnTo>
                  <a:pt x="1623" y="2209"/>
                </a:lnTo>
                <a:lnTo>
                  <a:pt x="1623" y="2208"/>
                </a:lnTo>
                <a:lnTo>
                  <a:pt x="1625" y="2208"/>
                </a:lnTo>
                <a:lnTo>
                  <a:pt x="1625" y="2206"/>
                </a:lnTo>
                <a:lnTo>
                  <a:pt x="1626" y="2206"/>
                </a:lnTo>
                <a:lnTo>
                  <a:pt x="1627" y="2206"/>
                </a:lnTo>
                <a:lnTo>
                  <a:pt x="1627" y="2205"/>
                </a:lnTo>
                <a:lnTo>
                  <a:pt x="1629" y="2205"/>
                </a:lnTo>
                <a:lnTo>
                  <a:pt x="1629" y="2204"/>
                </a:lnTo>
                <a:lnTo>
                  <a:pt x="1627" y="2202"/>
                </a:lnTo>
                <a:lnTo>
                  <a:pt x="1626" y="2202"/>
                </a:lnTo>
                <a:lnTo>
                  <a:pt x="1626" y="2204"/>
                </a:lnTo>
                <a:lnTo>
                  <a:pt x="1625" y="2204"/>
                </a:lnTo>
                <a:lnTo>
                  <a:pt x="1623" y="2204"/>
                </a:lnTo>
                <a:lnTo>
                  <a:pt x="1622" y="2205"/>
                </a:lnTo>
                <a:lnTo>
                  <a:pt x="1620" y="2206"/>
                </a:lnTo>
                <a:lnTo>
                  <a:pt x="1619" y="2208"/>
                </a:lnTo>
                <a:lnTo>
                  <a:pt x="1617" y="2208"/>
                </a:lnTo>
                <a:lnTo>
                  <a:pt x="1617" y="2209"/>
                </a:lnTo>
                <a:lnTo>
                  <a:pt x="1616" y="2209"/>
                </a:lnTo>
                <a:lnTo>
                  <a:pt x="1616" y="2211"/>
                </a:lnTo>
                <a:lnTo>
                  <a:pt x="1616" y="2212"/>
                </a:lnTo>
                <a:lnTo>
                  <a:pt x="1616" y="2214"/>
                </a:lnTo>
                <a:lnTo>
                  <a:pt x="1616" y="2215"/>
                </a:lnTo>
                <a:lnTo>
                  <a:pt x="1616" y="2217"/>
                </a:lnTo>
                <a:lnTo>
                  <a:pt x="1614" y="2217"/>
                </a:lnTo>
                <a:lnTo>
                  <a:pt x="1614" y="2218"/>
                </a:lnTo>
                <a:lnTo>
                  <a:pt x="1613" y="2219"/>
                </a:lnTo>
                <a:lnTo>
                  <a:pt x="1613" y="2221"/>
                </a:lnTo>
                <a:lnTo>
                  <a:pt x="1612" y="2222"/>
                </a:lnTo>
                <a:lnTo>
                  <a:pt x="1607" y="2224"/>
                </a:lnTo>
                <a:lnTo>
                  <a:pt x="1606" y="2224"/>
                </a:lnTo>
                <a:lnTo>
                  <a:pt x="1606" y="2225"/>
                </a:lnTo>
                <a:lnTo>
                  <a:pt x="1604" y="2225"/>
                </a:lnTo>
                <a:lnTo>
                  <a:pt x="1603" y="2225"/>
                </a:lnTo>
                <a:lnTo>
                  <a:pt x="1603" y="2227"/>
                </a:lnTo>
                <a:lnTo>
                  <a:pt x="1601" y="2227"/>
                </a:lnTo>
                <a:lnTo>
                  <a:pt x="1600" y="2227"/>
                </a:lnTo>
                <a:lnTo>
                  <a:pt x="1600" y="2227"/>
                </a:lnTo>
                <a:lnTo>
                  <a:pt x="1598" y="2227"/>
                </a:lnTo>
                <a:lnTo>
                  <a:pt x="1597" y="2227"/>
                </a:lnTo>
                <a:lnTo>
                  <a:pt x="1596" y="2227"/>
                </a:lnTo>
                <a:lnTo>
                  <a:pt x="1594" y="2228"/>
                </a:lnTo>
                <a:lnTo>
                  <a:pt x="1594" y="2230"/>
                </a:lnTo>
                <a:lnTo>
                  <a:pt x="1593" y="2230"/>
                </a:lnTo>
                <a:lnTo>
                  <a:pt x="1591" y="2231"/>
                </a:lnTo>
                <a:lnTo>
                  <a:pt x="1590" y="2231"/>
                </a:lnTo>
                <a:lnTo>
                  <a:pt x="1590" y="2233"/>
                </a:lnTo>
                <a:lnTo>
                  <a:pt x="1588" y="2233"/>
                </a:lnTo>
                <a:lnTo>
                  <a:pt x="1588" y="2233"/>
                </a:lnTo>
                <a:lnTo>
                  <a:pt x="1587" y="2233"/>
                </a:lnTo>
                <a:lnTo>
                  <a:pt x="1585" y="2233"/>
                </a:lnTo>
                <a:lnTo>
                  <a:pt x="1583" y="2234"/>
                </a:lnTo>
                <a:lnTo>
                  <a:pt x="1580" y="2235"/>
                </a:lnTo>
                <a:lnTo>
                  <a:pt x="1578" y="2237"/>
                </a:lnTo>
                <a:lnTo>
                  <a:pt x="1577" y="2238"/>
                </a:lnTo>
                <a:lnTo>
                  <a:pt x="1575" y="2238"/>
                </a:lnTo>
                <a:lnTo>
                  <a:pt x="1574" y="2238"/>
                </a:lnTo>
                <a:lnTo>
                  <a:pt x="1572" y="2240"/>
                </a:lnTo>
                <a:lnTo>
                  <a:pt x="1571" y="2240"/>
                </a:lnTo>
                <a:lnTo>
                  <a:pt x="1567" y="2241"/>
                </a:lnTo>
                <a:lnTo>
                  <a:pt x="1565" y="2243"/>
                </a:lnTo>
                <a:lnTo>
                  <a:pt x="1565" y="2243"/>
                </a:lnTo>
                <a:lnTo>
                  <a:pt x="1565" y="2244"/>
                </a:lnTo>
                <a:lnTo>
                  <a:pt x="1564" y="2244"/>
                </a:lnTo>
                <a:lnTo>
                  <a:pt x="1562" y="2246"/>
                </a:lnTo>
                <a:lnTo>
                  <a:pt x="1561" y="2246"/>
                </a:lnTo>
                <a:lnTo>
                  <a:pt x="1559" y="2247"/>
                </a:lnTo>
                <a:lnTo>
                  <a:pt x="1552" y="2251"/>
                </a:lnTo>
                <a:lnTo>
                  <a:pt x="1546" y="2253"/>
                </a:lnTo>
                <a:lnTo>
                  <a:pt x="1546" y="2254"/>
                </a:lnTo>
                <a:lnTo>
                  <a:pt x="1545" y="2254"/>
                </a:lnTo>
                <a:lnTo>
                  <a:pt x="1543" y="2254"/>
                </a:lnTo>
                <a:lnTo>
                  <a:pt x="1542" y="2256"/>
                </a:lnTo>
                <a:lnTo>
                  <a:pt x="1541" y="2256"/>
                </a:lnTo>
                <a:lnTo>
                  <a:pt x="1539" y="2256"/>
                </a:lnTo>
                <a:lnTo>
                  <a:pt x="1539" y="2257"/>
                </a:lnTo>
                <a:lnTo>
                  <a:pt x="1538" y="2257"/>
                </a:lnTo>
                <a:lnTo>
                  <a:pt x="1536" y="2257"/>
                </a:lnTo>
                <a:lnTo>
                  <a:pt x="1535" y="2257"/>
                </a:lnTo>
                <a:lnTo>
                  <a:pt x="1535" y="2259"/>
                </a:lnTo>
                <a:lnTo>
                  <a:pt x="1533" y="2259"/>
                </a:lnTo>
                <a:lnTo>
                  <a:pt x="1532" y="2259"/>
                </a:lnTo>
                <a:lnTo>
                  <a:pt x="1530" y="2259"/>
                </a:lnTo>
                <a:lnTo>
                  <a:pt x="1530" y="2257"/>
                </a:lnTo>
                <a:lnTo>
                  <a:pt x="1530" y="2257"/>
                </a:lnTo>
                <a:lnTo>
                  <a:pt x="1529" y="2257"/>
                </a:lnTo>
                <a:lnTo>
                  <a:pt x="1529" y="2256"/>
                </a:lnTo>
                <a:lnTo>
                  <a:pt x="1528" y="2256"/>
                </a:lnTo>
                <a:lnTo>
                  <a:pt x="1526" y="2256"/>
                </a:lnTo>
                <a:lnTo>
                  <a:pt x="1526" y="2254"/>
                </a:lnTo>
                <a:lnTo>
                  <a:pt x="1525" y="2254"/>
                </a:lnTo>
                <a:lnTo>
                  <a:pt x="1525" y="2253"/>
                </a:lnTo>
                <a:lnTo>
                  <a:pt x="1523" y="2253"/>
                </a:lnTo>
                <a:lnTo>
                  <a:pt x="1523" y="2251"/>
                </a:lnTo>
                <a:lnTo>
                  <a:pt x="1522" y="2251"/>
                </a:lnTo>
                <a:lnTo>
                  <a:pt x="1522" y="2250"/>
                </a:lnTo>
                <a:lnTo>
                  <a:pt x="1522" y="2248"/>
                </a:lnTo>
                <a:lnTo>
                  <a:pt x="1522" y="2247"/>
                </a:lnTo>
                <a:lnTo>
                  <a:pt x="1522" y="2246"/>
                </a:lnTo>
                <a:lnTo>
                  <a:pt x="1522" y="2244"/>
                </a:lnTo>
                <a:lnTo>
                  <a:pt x="1522" y="2243"/>
                </a:lnTo>
                <a:lnTo>
                  <a:pt x="1520" y="2243"/>
                </a:lnTo>
                <a:lnTo>
                  <a:pt x="1520" y="2241"/>
                </a:lnTo>
                <a:lnTo>
                  <a:pt x="1520" y="2240"/>
                </a:lnTo>
                <a:lnTo>
                  <a:pt x="1519" y="2240"/>
                </a:lnTo>
                <a:lnTo>
                  <a:pt x="1519" y="2238"/>
                </a:lnTo>
                <a:lnTo>
                  <a:pt x="1519" y="2237"/>
                </a:lnTo>
                <a:lnTo>
                  <a:pt x="1517" y="2237"/>
                </a:lnTo>
                <a:lnTo>
                  <a:pt x="1516" y="2235"/>
                </a:lnTo>
                <a:lnTo>
                  <a:pt x="1514" y="2235"/>
                </a:lnTo>
                <a:lnTo>
                  <a:pt x="1514" y="2234"/>
                </a:lnTo>
                <a:lnTo>
                  <a:pt x="1513" y="2234"/>
                </a:lnTo>
                <a:lnTo>
                  <a:pt x="1512" y="2234"/>
                </a:lnTo>
                <a:lnTo>
                  <a:pt x="1510" y="2234"/>
                </a:lnTo>
                <a:lnTo>
                  <a:pt x="1510" y="2233"/>
                </a:lnTo>
                <a:lnTo>
                  <a:pt x="1509" y="2233"/>
                </a:lnTo>
                <a:lnTo>
                  <a:pt x="1507" y="2233"/>
                </a:lnTo>
                <a:lnTo>
                  <a:pt x="1506" y="2233"/>
                </a:lnTo>
                <a:lnTo>
                  <a:pt x="1506" y="2233"/>
                </a:lnTo>
                <a:lnTo>
                  <a:pt x="1504" y="2233"/>
                </a:lnTo>
                <a:lnTo>
                  <a:pt x="1504" y="2231"/>
                </a:lnTo>
                <a:lnTo>
                  <a:pt x="1504" y="2230"/>
                </a:lnTo>
                <a:lnTo>
                  <a:pt x="1506" y="2230"/>
                </a:lnTo>
                <a:lnTo>
                  <a:pt x="1506" y="2228"/>
                </a:lnTo>
                <a:lnTo>
                  <a:pt x="1504" y="2228"/>
                </a:lnTo>
                <a:lnTo>
                  <a:pt x="1504" y="2227"/>
                </a:lnTo>
                <a:lnTo>
                  <a:pt x="1504" y="2225"/>
                </a:lnTo>
                <a:lnTo>
                  <a:pt x="1506" y="2225"/>
                </a:lnTo>
                <a:lnTo>
                  <a:pt x="1507" y="2225"/>
                </a:lnTo>
                <a:lnTo>
                  <a:pt x="1509" y="2225"/>
                </a:lnTo>
                <a:lnTo>
                  <a:pt x="1509" y="2224"/>
                </a:lnTo>
                <a:lnTo>
                  <a:pt x="1509" y="2222"/>
                </a:lnTo>
                <a:lnTo>
                  <a:pt x="1509" y="2221"/>
                </a:lnTo>
                <a:lnTo>
                  <a:pt x="1509" y="2219"/>
                </a:lnTo>
                <a:lnTo>
                  <a:pt x="1509" y="2218"/>
                </a:lnTo>
                <a:lnTo>
                  <a:pt x="1509" y="2217"/>
                </a:lnTo>
                <a:lnTo>
                  <a:pt x="1510" y="2217"/>
                </a:lnTo>
                <a:lnTo>
                  <a:pt x="1510" y="2215"/>
                </a:lnTo>
                <a:lnTo>
                  <a:pt x="1510" y="2214"/>
                </a:lnTo>
                <a:lnTo>
                  <a:pt x="1510" y="2212"/>
                </a:lnTo>
                <a:lnTo>
                  <a:pt x="1510" y="2211"/>
                </a:lnTo>
                <a:lnTo>
                  <a:pt x="1510" y="2209"/>
                </a:lnTo>
                <a:lnTo>
                  <a:pt x="1512" y="2209"/>
                </a:lnTo>
                <a:lnTo>
                  <a:pt x="1512" y="2208"/>
                </a:lnTo>
                <a:lnTo>
                  <a:pt x="1513" y="2208"/>
                </a:lnTo>
                <a:lnTo>
                  <a:pt x="1513" y="2206"/>
                </a:lnTo>
                <a:lnTo>
                  <a:pt x="1514" y="2206"/>
                </a:lnTo>
                <a:lnTo>
                  <a:pt x="1514" y="2205"/>
                </a:lnTo>
                <a:lnTo>
                  <a:pt x="1514" y="2204"/>
                </a:lnTo>
                <a:lnTo>
                  <a:pt x="1513" y="2204"/>
                </a:lnTo>
                <a:lnTo>
                  <a:pt x="1513" y="2205"/>
                </a:lnTo>
                <a:lnTo>
                  <a:pt x="1513" y="2206"/>
                </a:lnTo>
                <a:lnTo>
                  <a:pt x="1512" y="2206"/>
                </a:lnTo>
                <a:lnTo>
                  <a:pt x="1512" y="2208"/>
                </a:lnTo>
                <a:lnTo>
                  <a:pt x="1510" y="2209"/>
                </a:lnTo>
                <a:lnTo>
                  <a:pt x="1510" y="2208"/>
                </a:lnTo>
                <a:lnTo>
                  <a:pt x="1509" y="2208"/>
                </a:lnTo>
                <a:lnTo>
                  <a:pt x="1510" y="2206"/>
                </a:lnTo>
                <a:lnTo>
                  <a:pt x="1510" y="2205"/>
                </a:lnTo>
                <a:lnTo>
                  <a:pt x="1510" y="2204"/>
                </a:lnTo>
                <a:lnTo>
                  <a:pt x="1510" y="2202"/>
                </a:lnTo>
                <a:lnTo>
                  <a:pt x="1512" y="2202"/>
                </a:lnTo>
                <a:lnTo>
                  <a:pt x="1513" y="2202"/>
                </a:lnTo>
                <a:lnTo>
                  <a:pt x="1514" y="2202"/>
                </a:lnTo>
                <a:lnTo>
                  <a:pt x="1514" y="2201"/>
                </a:lnTo>
                <a:lnTo>
                  <a:pt x="1516" y="2201"/>
                </a:lnTo>
                <a:lnTo>
                  <a:pt x="1516" y="2199"/>
                </a:lnTo>
                <a:lnTo>
                  <a:pt x="1517" y="2199"/>
                </a:lnTo>
                <a:lnTo>
                  <a:pt x="1517" y="2198"/>
                </a:lnTo>
                <a:lnTo>
                  <a:pt x="1519" y="2198"/>
                </a:lnTo>
                <a:lnTo>
                  <a:pt x="1520" y="2198"/>
                </a:lnTo>
                <a:lnTo>
                  <a:pt x="1520" y="2199"/>
                </a:lnTo>
                <a:lnTo>
                  <a:pt x="1522" y="2199"/>
                </a:lnTo>
                <a:lnTo>
                  <a:pt x="1523" y="2199"/>
                </a:lnTo>
                <a:lnTo>
                  <a:pt x="1523" y="2201"/>
                </a:lnTo>
                <a:lnTo>
                  <a:pt x="1525" y="2201"/>
                </a:lnTo>
                <a:lnTo>
                  <a:pt x="1526" y="2201"/>
                </a:lnTo>
                <a:lnTo>
                  <a:pt x="1528" y="2201"/>
                </a:lnTo>
                <a:lnTo>
                  <a:pt x="1529" y="2201"/>
                </a:lnTo>
                <a:lnTo>
                  <a:pt x="1530" y="2201"/>
                </a:lnTo>
                <a:lnTo>
                  <a:pt x="1530" y="2201"/>
                </a:lnTo>
                <a:lnTo>
                  <a:pt x="1532" y="2201"/>
                </a:lnTo>
                <a:lnTo>
                  <a:pt x="1532" y="2202"/>
                </a:lnTo>
                <a:lnTo>
                  <a:pt x="1533" y="2202"/>
                </a:lnTo>
                <a:lnTo>
                  <a:pt x="1535" y="2202"/>
                </a:lnTo>
                <a:lnTo>
                  <a:pt x="1535" y="2204"/>
                </a:lnTo>
                <a:lnTo>
                  <a:pt x="1536" y="2204"/>
                </a:lnTo>
                <a:lnTo>
                  <a:pt x="1536" y="2205"/>
                </a:lnTo>
                <a:lnTo>
                  <a:pt x="1536" y="2206"/>
                </a:lnTo>
                <a:lnTo>
                  <a:pt x="1538" y="2206"/>
                </a:lnTo>
                <a:lnTo>
                  <a:pt x="1538" y="2208"/>
                </a:lnTo>
                <a:lnTo>
                  <a:pt x="1539" y="2208"/>
                </a:lnTo>
                <a:lnTo>
                  <a:pt x="1539" y="2209"/>
                </a:lnTo>
                <a:lnTo>
                  <a:pt x="1541" y="2209"/>
                </a:lnTo>
                <a:lnTo>
                  <a:pt x="1541" y="2211"/>
                </a:lnTo>
                <a:lnTo>
                  <a:pt x="1541" y="2212"/>
                </a:lnTo>
                <a:lnTo>
                  <a:pt x="1541" y="2214"/>
                </a:lnTo>
                <a:lnTo>
                  <a:pt x="1541" y="2215"/>
                </a:lnTo>
                <a:lnTo>
                  <a:pt x="1541" y="2217"/>
                </a:lnTo>
                <a:lnTo>
                  <a:pt x="1541" y="2218"/>
                </a:lnTo>
                <a:lnTo>
                  <a:pt x="1542" y="2218"/>
                </a:lnTo>
                <a:lnTo>
                  <a:pt x="1543" y="2219"/>
                </a:lnTo>
                <a:lnTo>
                  <a:pt x="1545" y="2219"/>
                </a:lnTo>
                <a:lnTo>
                  <a:pt x="1545" y="2218"/>
                </a:lnTo>
                <a:lnTo>
                  <a:pt x="1546" y="2218"/>
                </a:lnTo>
                <a:lnTo>
                  <a:pt x="1546" y="2217"/>
                </a:lnTo>
                <a:lnTo>
                  <a:pt x="1546" y="2215"/>
                </a:lnTo>
                <a:lnTo>
                  <a:pt x="1545" y="2215"/>
                </a:lnTo>
                <a:lnTo>
                  <a:pt x="1545" y="2217"/>
                </a:lnTo>
                <a:lnTo>
                  <a:pt x="1545" y="2218"/>
                </a:lnTo>
                <a:lnTo>
                  <a:pt x="1543" y="2218"/>
                </a:lnTo>
                <a:lnTo>
                  <a:pt x="1543" y="2217"/>
                </a:lnTo>
                <a:lnTo>
                  <a:pt x="1542" y="2217"/>
                </a:lnTo>
                <a:lnTo>
                  <a:pt x="1542" y="2215"/>
                </a:lnTo>
                <a:lnTo>
                  <a:pt x="1542" y="2214"/>
                </a:lnTo>
                <a:lnTo>
                  <a:pt x="1543" y="2212"/>
                </a:lnTo>
                <a:lnTo>
                  <a:pt x="1543" y="2211"/>
                </a:lnTo>
                <a:lnTo>
                  <a:pt x="1542" y="2211"/>
                </a:lnTo>
                <a:lnTo>
                  <a:pt x="1542" y="2209"/>
                </a:lnTo>
                <a:lnTo>
                  <a:pt x="1542" y="2208"/>
                </a:lnTo>
                <a:lnTo>
                  <a:pt x="1541" y="2208"/>
                </a:lnTo>
                <a:lnTo>
                  <a:pt x="1541" y="2206"/>
                </a:lnTo>
                <a:lnTo>
                  <a:pt x="1541" y="2205"/>
                </a:lnTo>
                <a:lnTo>
                  <a:pt x="1539" y="2205"/>
                </a:lnTo>
                <a:lnTo>
                  <a:pt x="1539" y="2204"/>
                </a:lnTo>
                <a:lnTo>
                  <a:pt x="1538" y="2204"/>
                </a:lnTo>
                <a:lnTo>
                  <a:pt x="1538" y="2202"/>
                </a:lnTo>
                <a:lnTo>
                  <a:pt x="1538" y="2201"/>
                </a:lnTo>
                <a:lnTo>
                  <a:pt x="1536" y="2201"/>
                </a:lnTo>
                <a:lnTo>
                  <a:pt x="1536" y="2199"/>
                </a:lnTo>
                <a:lnTo>
                  <a:pt x="1535" y="2199"/>
                </a:lnTo>
                <a:lnTo>
                  <a:pt x="1533" y="2199"/>
                </a:lnTo>
                <a:lnTo>
                  <a:pt x="1533" y="2198"/>
                </a:lnTo>
                <a:lnTo>
                  <a:pt x="1532" y="2198"/>
                </a:lnTo>
                <a:lnTo>
                  <a:pt x="1530" y="2198"/>
                </a:lnTo>
                <a:lnTo>
                  <a:pt x="1530" y="2198"/>
                </a:lnTo>
                <a:lnTo>
                  <a:pt x="1529" y="2198"/>
                </a:lnTo>
                <a:lnTo>
                  <a:pt x="1528" y="2198"/>
                </a:lnTo>
                <a:lnTo>
                  <a:pt x="1526" y="2198"/>
                </a:lnTo>
                <a:lnTo>
                  <a:pt x="1526" y="2198"/>
                </a:lnTo>
                <a:lnTo>
                  <a:pt x="1525" y="2198"/>
                </a:lnTo>
                <a:lnTo>
                  <a:pt x="1523" y="2198"/>
                </a:lnTo>
                <a:lnTo>
                  <a:pt x="1523" y="2196"/>
                </a:lnTo>
                <a:lnTo>
                  <a:pt x="1522" y="2196"/>
                </a:lnTo>
                <a:lnTo>
                  <a:pt x="1520" y="2196"/>
                </a:lnTo>
                <a:lnTo>
                  <a:pt x="1520" y="2195"/>
                </a:lnTo>
                <a:lnTo>
                  <a:pt x="1519" y="2195"/>
                </a:lnTo>
                <a:lnTo>
                  <a:pt x="1517" y="2195"/>
                </a:lnTo>
                <a:lnTo>
                  <a:pt x="1516" y="2195"/>
                </a:lnTo>
                <a:lnTo>
                  <a:pt x="1516" y="2193"/>
                </a:lnTo>
                <a:lnTo>
                  <a:pt x="1514" y="2192"/>
                </a:lnTo>
                <a:lnTo>
                  <a:pt x="1513" y="2192"/>
                </a:lnTo>
                <a:lnTo>
                  <a:pt x="1512" y="2191"/>
                </a:lnTo>
                <a:lnTo>
                  <a:pt x="1512" y="2189"/>
                </a:lnTo>
                <a:lnTo>
                  <a:pt x="1510" y="2189"/>
                </a:lnTo>
                <a:lnTo>
                  <a:pt x="1510" y="2188"/>
                </a:lnTo>
                <a:lnTo>
                  <a:pt x="1509" y="2186"/>
                </a:lnTo>
                <a:lnTo>
                  <a:pt x="1509" y="2188"/>
                </a:lnTo>
                <a:lnTo>
                  <a:pt x="1509" y="2189"/>
                </a:lnTo>
                <a:lnTo>
                  <a:pt x="1510" y="2189"/>
                </a:lnTo>
                <a:lnTo>
                  <a:pt x="1510" y="2191"/>
                </a:lnTo>
                <a:lnTo>
                  <a:pt x="1512" y="2192"/>
                </a:lnTo>
                <a:lnTo>
                  <a:pt x="1512" y="2193"/>
                </a:lnTo>
                <a:lnTo>
                  <a:pt x="1513" y="2193"/>
                </a:lnTo>
                <a:lnTo>
                  <a:pt x="1514" y="2193"/>
                </a:lnTo>
                <a:lnTo>
                  <a:pt x="1514" y="2195"/>
                </a:lnTo>
                <a:lnTo>
                  <a:pt x="1514" y="2196"/>
                </a:lnTo>
                <a:lnTo>
                  <a:pt x="1513" y="2196"/>
                </a:lnTo>
                <a:lnTo>
                  <a:pt x="1513" y="2198"/>
                </a:lnTo>
                <a:lnTo>
                  <a:pt x="1512" y="2198"/>
                </a:lnTo>
                <a:lnTo>
                  <a:pt x="1512" y="2198"/>
                </a:lnTo>
                <a:lnTo>
                  <a:pt x="1510" y="2198"/>
                </a:lnTo>
                <a:lnTo>
                  <a:pt x="1509" y="2198"/>
                </a:lnTo>
                <a:lnTo>
                  <a:pt x="1507" y="2198"/>
                </a:lnTo>
                <a:lnTo>
                  <a:pt x="1507" y="2199"/>
                </a:lnTo>
                <a:lnTo>
                  <a:pt x="1506" y="2199"/>
                </a:lnTo>
                <a:lnTo>
                  <a:pt x="1506" y="2201"/>
                </a:lnTo>
                <a:lnTo>
                  <a:pt x="1507" y="2201"/>
                </a:lnTo>
                <a:lnTo>
                  <a:pt x="1507" y="2202"/>
                </a:lnTo>
                <a:lnTo>
                  <a:pt x="1507" y="2204"/>
                </a:lnTo>
                <a:lnTo>
                  <a:pt x="1506" y="2204"/>
                </a:lnTo>
                <a:lnTo>
                  <a:pt x="1506" y="2205"/>
                </a:lnTo>
                <a:lnTo>
                  <a:pt x="1504" y="2205"/>
                </a:lnTo>
                <a:lnTo>
                  <a:pt x="1504" y="2206"/>
                </a:lnTo>
                <a:lnTo>
                  <a:pt x="1503" y="2208"/>
                </a:lnTo>
                <a:lnTo>
                  <a:pt x="1503" y="2209"/>
                </a:lnTo>
                <a:lnTo>
                  <a:pt x="1501" y="2209"/>
                </a:lnTo>
                <a:lnTo>
                  <a:pt x="1501" y="2211"/>
                </a:lnTo>
                <a:lnTo>
                  <a:pt x="1501" y="2212"/>
                </a:lnTo>
                <a:lnTo>
                  <a:pt x="1501" y="2214"/>
                </a:lnTo>
                <a:lnTo>
                  <a:pt x="1500" y="2214"/>
                </a:lnTo>
                <a:lnTo>
                  <a:pt x="1500" y="2215"/>
                </a:lnTo>
                <a:lnTo>
                  <a:pt x="1500" y="2217"/>
                </a:lnTo>
                <a:lnTo>
                  <a:pt x="1499" y="2217"/>
                </a:lnTo>
                <a:lnTo>
                  <a:pt x="1499" y="2218"/>
                </a:lnTo>
                <a:lnTo>
                  <a:pt x="1497" y="2218"/>
                </a:lnTo>
                <a:lnTo>
                  <a:pt x="1496" y="2218"/>
                </a:lnTo>
                <a:lnTo>
                  <a:pt x="1496" y="2219"/>
                </a:lnTo>
                <a:lnTo>
                  <a:pt x="1496" y="2219"/>
                </a:lnTo>
                <a:lnTo>
                  <a:pt x="1496" y="2221"/>
                </a:lnTo>
                <a:lnTo>
                  <a:pt x="1494" y="2221"/>
                </a:lnTo>
                <a:lnTo>
                  <a:pt x="1493" y="2221"/>
                </a:lnTo>
                <a:lnTo>
                  <a:pt x="1491" y="2221"/>
                </a:lnTo>
                <a:lnTo>
                  <a:pt x="1490" y="2221"/>
                </a:lnTo>
                <a:lnTo>
                  <a:pt x="1490" y="2222"/>
                </a:lnTo>
                <a:lnTo>
                  <a:pt x="1490" y="2224"/>
                </a:lnTo>
                <a:lnTo>
                  <a:pt x="1490" y="2225"/>
                </a:lnTo>
                <a:lnTo>
                  <a:pt x="1490" y="2227"/>
                </a:lnTo>
                <a:lnTo>
                  <a:pt x="1488" y="2227"/>
                </a:lnTo>
                <a:lnTo>
                  <a:pt x="1488" y="2228"/>
                </a:lnTo>
                <a:lnTo>
                  <a:pt x="1488" y="2230"/>
                </a:lnTo>
                <a:lnTo>
                  <a:pt x="1488" y="2231"/>
                </a:lnTo>
                <a:lnTo>
                  <a:pt x="1488" y="2233"/>
                </a:lnTo>
                <a:lnTo>
                  <a:pt x="1487" y="2231"/>
                </a:lnTo>
                <a:lnTo>
                  <a:pt x="1487" y="2230"/>
                </a:lnTo>
                <a:lnTo>
                  <a:pt x="1486" y="2230"/>
                </a:lnTo>
                <a:lnTo>
                  <a:pt x="1484" y="2231"/>
                </a:lnTo>
                <a:lnTo>
                  <a:pt x="1483" y="2231"/>
                </a:lnTo>
                <a:lnTo>
                  <a:pt x="1481" y="2231"/>
                </a:lnTo>
                <a:lnTo>
                  <a:pt x="1481" y="2233"/>
                </a:lnTo>
                <a:lnTo>
                  <a:pt x="1480" y="2233"/>
                </a:lnTo>
                <a:lnTo>
                  <a:pt x="1478" y="2233"/>
                </a:lnTo>
                <a:lnTo>
                  <a:pt x="1477" y="2233"/>
                </a:lnTo>
                <a:lnTo>
                  <a:pt x="1475" y="2233"/>
                </a:lnTo>
                <a:lnTo>
                  <a:pt x="1475" y="2234"/>
                </a:lnTo>
                <a:lnTo>
                  <a:pt x="1474" y="2234"/>
                </a:lnTo>
                <a:lnTo>
                  <a:pt x="1473" y="2234"/>
                </a:lnTo>
                <a:lnTo>
                  <a:pt x="1473" y="2233"/>
                </a:lnTo>
                <a:lnTo>
                  <a:pt x="1471" y="2233"/>
                </a:lnTo>
                <a:lnTo>
                  <a:pt x="1471" y="2234"/>
                </a:lnTo>
                <a:lnTo>
                  <a:pt x="1473" y="2234"/>
                </a:lnTo>
                <a:lnTo>
                  <a:pt x="1473" y="2235"/>
                </a:lnTo>
                <a:lnTo>
                  <a:pt x="1474" y="2235"/>
                </a:lnTo>
                <a:lnTo>
                  <a:pt x="1475" y="2235"/>
                </a:lnTo>
                <a:lnTo>
                  <a:pt x="1475" y="2234"/>
                </a:lnTo>
                <a:lnTo>
                  <a:pt x="1477" y="2234"/>
                </a:lnTo>
                <a:lnTo>
                  <a:pt x="1478" y="2234"/>
                </a:lnTo>
                <a:lnTo>
                  <a:pt x="1478" y="2233"/>
                </a:lnTo>
                <a:lnTo>
                  <a:pt x="1480" y="2233"/>
                </a:lnTo>
                <a:lnTo>
                  <a:pt x="1481" y="2233"/>
                </a:lnTo>
                <a:lnTo>
                  <a:pt x="1481" y="2234"/>
                </a:lnTo>
                <a:lnTo>
                  <a:pt x="1480" y="2234"/>
                </a:lnTo>
                <a:lnTo>
                  <a:pt x="1480" y="2235"/>
                </a:lnTo>
                <a:lnTo>
                  <a:pt x="1480" y="2237"/>
                </a:lnTo>
                <a:lnTo>
                  <a:pt x="1480" y="2238"/>
                </a:lnTo>
                <a:lnTo>
                  <a:pt x="1480" y="2240"/>
                </a:lnTo>
                <a:lnTo>
                  <a:pt x="1480" y="2241"/>
                </a:lnTo>
                <a:lnTo>
                  <a:pt x="1480" y="2243"/>
                </a:lnTo>
                <a:lnTo>
                  <a:pt x="1481" y="2243"/>
                </a:lnTo>
                <a:lnTo>
                  <a:pt x="1481" y="2244"/>
                </a:lnTo>
                <a:lnTo>
                  <a:pt x="1481" y="2246"/>
                </a:lnTo>
                <a:lnTo>
                  <a:pt x="1483" y="2246"/>
                </a:lnTo>
                <a:lnTo>
                  <a:pt x="1483" y="2247"/>
                </a:lnTo>
                <a:lnTo>
                  <a:pt x="1484" y="2248"/>
                </a:lnTo>
                <a:lnTo>
                  <a:pt x="1484" y="2250"/>
                </a:lnTo>
                <a:lnTo>
                  <a:pt x="1484" y="2251"/>
                </a:lnTo>
                <a:lnTo>
                  <a:pt x="1484" y="2253"/>
                </a:lnTo>
                <a:lnTo>
                  <a:pt x="1486" y="2253"/>
                </a:lnTo>
                <a:lnTo>
                  <a:pt x="1486" y="2254"/>
                </a:lnTo>
                <a:lnTo>
                  <a:pt x="1486" y="2256"/>
                </a:lnTo>
                <a:lnTo>
                  <a:pt x="1486" y="2257"/>
                </a:lnTo>
                <a:lnTo>
                  <a:pt x="1486" y="2259"/>
                </a:lnTo>
                <a:lnTo>
                  <a:pt x="1487" y="2259"/>
                </a:lnTo>
                <a:lnTo>
                  <a:pt x="1487" y="2260"/>
                </a:lnTo>
                <a:lnTo>
                  <a:pt x="1487" y="2261"/>
                </a:lnTo>
                <a:lnTo>
                  <a:pt x="1487" y="2263"/>
                </a:lnTo>
                <a:lnTo>
                  <a:pt x="1488" y="2263"/>
                </a:lnTo>
                <a:lnTo>
                  <a:pt x="1488" y="2264"/>
                </a:lnTo>
                <a:lnTo>
                  <a:pt x="1488" y="2266"/>
                </a:lnTo>
                <a:lnTo>
                  <a:pt x="1488" y="2267"/>
                </a:lnTo>
                <a:lnTo>
                  <a:pt x="1490" y="2267"/>
                </a:lnTo>
                <a:lnTo>
                  <a:pt x="1490" y="2267"/>
                </a:lnTo>
                <a:lnTo>
                  <a:pt x="1490" y="2269"/>
                </a:lnTo>
                <a:lnTo>
                  <a:pt x="1490" y="2270"/>
                </a:lnTo>
                <a:lnTo>
                  <a:pt x="1491" y="2270"/>
                </a:lnTo>
                <a:lnTo>
                  <a:pt x="1491" y="2272"/>
                </a:lnTo>
                <a:lnTo>
                  <a:pt x="1491" y="2273"/>
                </a:lnTo>
                <a:lnTo>
                  <a:pt x="1491" y="2274"/>
                </a:lnTo>
                <a:lnTo>
                  <a:pt x="1493" y="2274"/>
                </a:lnTo>
                <a:lnTo>
                  <a:pt x="1494" y="2274"/>
                </a:lnTo>
                <a:lnTo>
                  <a:pt x="1493" y="2273"/>
                </a:lnTo>
                <a:lnTo>
                  <a:pt x="1494" y="2273"/>
                </a:lnTo>
                <a:lnTo>
                  <a:pt x="1496" y="2274"/>
                </a:lnTo>
                <a:lnTo>
                  <a:pt x="1496" y="2276"/>
                </a:lnTo>
                <a:lnTo>
                  <a:pt x="1494" y="2276"/>
                </a:lnTo>
                <a:lnTo>
                  <a:pt x="1494" y="2277"/>
                </a:lnTo>
                <a:lnTo>
                  <a:pt x="1493" y="2277"/>
                </a:lnTo>
                <a:lnTo>
                  <a:pt x="1493" y="2279"/>
                </a:lnTo>
                <a:lnTo>
                  <a:pt x="1493" y="2280"/>
                </a:lnTo>
                <a:lnTo>
                  <a:pt x="1491" y="2280"/>
                </a:lnTo>
                <a:lnTo>
                  <a:pt x="1491" y="2282"/>
                </a:lnTo>
                <a:lnTo>
                  <a:pt x="1490" y="2282"/>
                </a:lnTo>
                <a:lnTo>
                  <a:pt x="1490" y="2283"/>
                </a:lnTo>
                <a:lnTo>
                  <a:pt x="1490" y="2285"/>
                </a:lnTo>
                <a:lnTo>
                  <a:pt x="1488" y="2285"/>
                </a:lnTo>
                <a:lnTo>
                  <a:pt x="1488" y="2286"/>
                </a:lnTo>
                <a:lnTo>
                  <a:pt x="1487" y="2286"/>
                </a:lnTo>
                <a:lnTo>
                  <a:pt x="1487" y="2285"/>
                </a:lnTo>
                <a:lnTo>
                  <a:pt x="1486" y="2285"/>
                </a:lnTo>
                <a:lnTo>
                  <a:pt x="1486" y="2286"/>
                </a:lnTo>
                <a:lnTo>
                  <a:pt x="1487" y="2286"/>
                </a:lnTo>
                <a:lnTo>
                  <a:pt x="1487" y="2288"/>
                </a:lnTo>
                <a:lnTo>
                  <a:pt x="1486" y="2288"/>
                </a:lnTo>
                <a:lnTo>
                  <a:pt x="1484" y="2288"/>
                </a:lnTo>
                <a:lnTo>
                  <a:pt x="1483" y="2288"/>
                </a:lnTo>
                <a:lnTo>
                  <a:pt x="1481" y="2289"/>
                </a:lnTo>
                <a:lnTo>
                  <a:pt x="1480" y="2289"/>
                </a:lnTo>
                <a:lnTo>
                  <a:pt x="1478" y="2289"/>
                </a:lnTo>
                <a:lnTo>
                  <a:pt x="1478" y="2288"/>
                </a:lnTo>
                <a:lnTo>
                  <a:pt x="1477" y="2288"/>
                </a:lnTo>
                <a:lnTo>
                  <a:pt x="1475" y="2288"/>
                </a:lnTo>
                <a:lnTo>
                  <a:pt x="1474" y="2286"/>
                </a:lnTo>
                <a:lnTo>
                  <a:pt x="1473" y="2286"/>
                </a:lnTo>
                <a:lnTo>
                  <a:pt x="1471" y="2286"/>
                </a:lnTo>
                <a:lnTo>
                  <a:pt x="1471" y="2285"/>
                </a:lnTo>
                <a:lnTo>
                  <a:pt x="1470" y="2285"/>
                </a:lnTo>
                <a:lnTo>
                  <a:pt x="1468" y="2285"/>
                </a:lnTo>
                <a:lnTo>
                  <a:pt x="1468" y="2283"/>
                </a:lnTo>
                <a:lnTo>
                  <a:pt x="1470" y="2283"/>
                </a:lnTo>
                <a:lnTo>
                  <a:pt x="1470" y="2282"/>
                </a:lnTo>
                <a:lnTo>
                  <a:pt x="1468" y="2282"/>
                </a:lnTo>
                <a:lnTo>
                  <a:pt x="1468" y="2280"/>
                </a:lnTo>
                <a:lnTo>
                  <a:pt x="1467" y="2280"/>
                </a:lnTo>
                <a:lnTo>
                  <a:pt x="1467" y="2279"/>
                </a:lnTo>
                <a:lnTo>
                  <a:pt x="1467" y="2277"/>
                </a:lnTo>
                <a:lnTo>
                  <a:pt x="1467" y="2276"/>
                </a:lnTo>
                <a:lnTo>
                  <a:pt x="1465" y="2276"/>
                </a:lnTo>
                <a:lnTo>
                  <a:pt x="1465" y="2274"/>
                </a:lnTo>
                <a:lnTo>
                  <a:pt x="1464" y="2274"/>
                </a:lnTo>
                <a:lnTo>
                  <a:pt x="1462" y="2273"/>
                </a:lnTo>
                <a:lnTo>
                  <a:pt x="1462" y="2272"/>
                </a:lnTo>
                <a:lnTo>
                  <a:pt x="1461" y="2272"/>
                </a:lnTo>
                <a:lnTo>
                  <a:pt x="1461" y="2270"/>
                </a:lnTo>
                <a:lnTo>
                  <a:pt x="1461" y="2269"/>
                </a:lnTo>
                <a:lnTo>
                  <a:pt x="1461" y="2269"/>
                </a:lnTo>
                <a:lnTo>
                  <a:pt x="1461" y="2267"/>
                </a:lnTo>
                <a:lnTo>
                  <a:pt x="1461" y="2267"/>
                </a:lnTo>
                <a:lnTo>
                  <a:pt x="1459" y="2267"/>
                </a:lnTo>
                <a:lnTo>
                  <a:pt x="1459" y="2266"/>
                </a:lnTo>
                <a:lnTo>
                  <a:pt x="1459" y="2264"/>
                </a:lnTo>
                <a:lnTo>
                  <a:pt x="1458" y="2264"/>
                </a:lnTo>
                <a:lnTo>
                  <a:pt x="1458" y="2263"/>
                </a:lnTo>
                <a:lnTo>
                  <a:pt x="1458" y="2261"/>
                </a:lnTo>
                <a:lnTo>
                  <a:pt x="1457" y="2261"/>
                </a:lnTo>
                <a:lnTo>
                  <a:pt x="1457" y="2260"/>
                </a:lnTo>
                <a:lnTo>
                  <a:pt x="1457" y="2259"/>
                </a:lnTo>
                <a:lnTo>
                  <a:pt x="1455" y="2259"/>
                </a:lnTo>
                <a:lnTo>
                  <a:pt x="1455" y="2257"/>
                </a:lnTo>
                <a:lnTo>
                  <a:pt x="1455" y="2256"/>
                </a:lnTo>
                <a:lnTo>
                  <a:pt x="1454" y="2254"/>
                </a:lnTo>
                <a:lnTo>
                  <a:pt x="1454" y="2253"/>
                </a:lnTo>
                <a:lnTo>
                  <a:pt x="1452" y="2253"/>
                </a:lnTo>
                <a:lnTo>
                  <a:pt x="1452" y="2251"/>
                </a:lnTo>
                <a:lnTo>
                  <a:pt x="1452" y="2250"/>
                </a:lnTo>
                <a:lnTo>
                  <a:pt x="1451" y="2248"/>
                </a:lnTo>
                <a:lnTo>
                  <a:pt x="1451" y="2247"/>
                </a:lnTo>
                <a:lnTo>
                  <a:pt x="1449" y="2247"/>
                </a:lnTo>
                <a:lnTo>
                  <a:pt x="1449" y="2246"/>
                </a:lnTo>
                <a:lnTo>
                  <a:pt x="1449" y="2244"/>
                </a:lnTo>
                <a:lnTo>
                  <a:pt x="1448" y="2244"/>
                </a:lnTo>
                <a:lnTo>
                  <a:pt x="1448" y="2243"/>
                </a:lnTo>
                <a:lnTo>
                  <a:pt x="1448" y="2241"/>
                </a:lnTo>
                <a:lnTo>
                  <a:pt x="1446" y="2241"/>
                </a:lnTo>
                <a:lnTo>
                  <a:pt x="1446" y="2240"/>
                </a:lnTo>
                <a:lnTo>
                  <a:pt x="1445" y="2240"/>
                </a:lnTo>
                <a:lnTo>
                  <a:pt x="1445" y="2238"/>
                </a:lnTo>
                <a:lnTo>
                  <a:pt x="1445" y="2237"/>
                </a:lnTo>
                <a:lnTo>
                  <a:pt x="1444" y="2237"/>
                </a:lnTo>
                <a:lnTo>
                  <a:pt x="1444" y="2235"/>
                </a:lnTo>
                <a:lnTo>
                  <a:pt x="1442" y="2234"/>
                </a:lnTo>
                <a:lnTo>
                  <a:pt x="1442" y="2233"/>
                </a:lnTo>
                <a:lnTo>
                  <a:pt x="1441" y="2233"/>
                </a:lnTo>
                <a:lnTo>
                  <a:pt x="1441" y="2233"/>
                </a:lnTo>
                <a:lnTo>
                  <a:pt x="1439" y="2233"/>
                </a:lnTo>
                <a:lnTo>
                  <a:pt x="1439" y="2231"/>
                </a:lnTo>
                <a:lnTo>
                  <a:pt x="1438" y="2231"/>
                </a:lnTo>
                <a:lnTo>
                  <a:pt x="1438" y="2230"/>
                </a:lnTo>
                <a:lnTo>
                  <a:pt x="1436" y="2230"/>
                </a:lnTo>
                <a:lnTo>
                  <a:pt x="1436" y="2228"/>
                </a:lnTo>
                <a:lnTo>
                  <a:pt x="1435" y="2228"/>
                </a:lnTo>
                <a:lnTo>
                  <a:pt x="1433" y="2228"/>
                </a:lnTo>
                <a:lnTo>
                  <a:pt x="1433" y="2227"/>
                </a:lnTo>
                <a:lnTo>
                  <a:pt x="1433" y="2225"/>
                </a:lnTo>
                <a:lnTo>
                  <a:pt x="1432" y="2225"/>
                </a:lnTo>
                <a:lnTo>
                  <a:pt x="1431" y="2225"/>
                </a:lnTo>
                <a:lnTo>
                  <a:pt x="1432" y="2227"/>
                </a:lnTo>
                <a:lnTo>
                  <a:pt x="1431" y="2227"/>
                </a:lnTo>
                <a:lnTo>
                  <a:pt x="1429" y="2227"/>
                </a:lnTo>
                <a:lnTo>
                  <a:pt x="1429" y="2228"/>
                </a:lnTo>
                <a:lnTo>
                  <a:pt x="1428" y="2228"/>
                </a:lnTo>
                <a:lnTo>
                  <a:pt x="1428" y="2227"/>
                </a:lnTo>
                <a:lnTo>
                  <a:pt x="1426" y="2227"/>
                </a:lnTo>
                <a:lnTo>
                  <a:pt x="1426" y="2227"/>
                </a:lnTo>
                <a:lnTo>
                  <a:pt x="1426" y="2225"/>
                </a:lnTo>
                <a:lnTo>
                  <a:pt x="1426" y="2225"/>
                </a:lnTo>
                <a:lnTo>
                  <a:pt x="1426" y="2224"/>
                </a:lnTo>
                <a:lnTo>
                  <a:pt x="1426" y="2222"/>
                </a:lnTo>
                <a:lnTo>
                  <a:pt x="1428" y="2222"/>
                </a:lnTo>
                <a:lnTo>
                  <a:pt x="1428" y="2221"/>
                </a:lnTo>
                <a:lnTo>
                  <a:pt x="1428" y="2219"/>
                </a:lnTo>
                <a:lnTo>
                  <a:pt x="1429" y="2219"/>
                </a:lnTo>
                <a:lnTo>
                  <a:pt x="1429" y="2218"/>
                </a:lnTo>
                <a:lnTo>
                  <a:pt x="1429" y="2217"/>
                </a:lnTo>
                <a:lnTo>
                  <a:pt x="1429" y="2215"/>
                </a:lnTo>
                <a:lnTo>
                  <a:pt x="1428" y="2215"/>
                </a:lnTo>
                <a:lnTo>
                  <a:pt x="1428" y="2214"/>
                </a:lnTo>
                <a:lnTo>
                  <a:pt x="1428" y="2212"/>
                </a:lnTo>
                <a:lnTo>
                  <a:pt x="1426" y="2212"/>
                </a:lnTo>
                <a:lnTo>
                  <a:pt x="1426" y="2212"/>
                </a:lnTo>
                <a:lnTo>
                  <a:pt x="1425" y="2212"/>
                </a:lnTo>
                <a:lnTo>
                  <a:pt x="1423" y="2212"/>
                </a:lnTo>
                <a:lnTo>
                  <a:pt x="1422" y="2212"/>
                </a:lnTo>
                <a:lnTo>
                  <a:pt x="1420" y="2212"/>
                </a:lnTo>
                <a:lnTo>
                  <a:pt x="1419" y="2214"/>
                </a:lnTo>
                <a:lnTo>
                  <a:pt x="1419" y="2215"/>
                </a:lnTo>
                <a:lnTo>
                  <a:pt x="1420" y="2215"/>
                </a:lnTo>
                <a:lnTo>
                  <a:pt x="1420" y="2217"/>
                </a:lnTo>
                <a:lnTo>
                  <a:pt x="1419" y="2217"/>
                </a:lnTo>
                <a:lnTo>
                  <a:pt x="1419" y="2218"/>
                </a:lnTo>
                <a:lnTo>
                  <a:pt x="1419" y="2219"/>
                </a:lnTo>
                <a:lnTo>
                  <a:pt x="1417" y="2219"/>
                </a:lnTo>
                <a:lnTo>
                  <a:pt x="1417" y="2221"/>
                </a:lnTo>
                <a:lnTo>
                  <a:pt x="1417" y="2222"/>
                </a:lnTo>
                <a:lnTo>
                  <a:pt x="1417" y="2224"/>
                </a:lnTo>
                <a:lnTo>
                  <a:pt x="1419" y="2224"/>
                </a:lnTo>
                <a:lnTo>
                  <a:pt x="1419" y="2225"/>
                </a:lnTo>
                <a:lnTo>
                  <a:pt x="1417" y="2225"/>
                </a:lnTo>
                <a:lnTo>
                  <a:pt x="1417" y="2227"/>
                </a:lnTo>
                <a:lnTo>
                  <a:pt x="1416" y="2227"/>
                </a:lnTo>
                <a:lnTo>
                  <a:pt x="1416" y="2225"/>
                </a:lnTo>
                <a:lnTo>
                  <a:pt x="1415" y="2225"/>
                </a:lnTo>
                <a:lnTo>
                  <a:pt x="1415" y="2224"/>
                </a:lnTo>
                <a:lnTo>
                  <a:pt x="1413" y="2224"/>
                </a:lnTo>
                <a:lnTo>
                  <a:pt x="1413" y="2225"/>
                </a:lnTo>
                <a:lnTo>
                  <a:pt x="1413" y="2227"/>
                </a:lnTo>
                <a:lnTo>
                  <a:pt x="1415" y="2227"/>
                </a:lnTo>
                <a:lnTo>
                  <a:pt x="1415" y="2228"/>
                </a:lnTo>
                <a:lnTo>
                  <a:pt x="1415" y="2230"/>
                </a:lnTo>
                <a:lnTo>
                  <a:pt x="1415" y="2231"/>
                </a:lnTo>
                <a:lnTo>
                  <a:pt x="1415" y="2233"/>
                </a:lnTo>
                <a:lnTo>
                  <a:pt x="1413" y="2233"/>
                </a:lnTo>
                <a:lnTo>
                  <a:pt x="1412" y="2233"/>
                </a:lnTo>
                <a:lnTo>
                  <a:pt x="1410" y="2233"/>
                </a:lnTo>
                <a:lnTo>
                  <a:pt x="1410" y="2233"/>
                </a:lnTo>
                <a:lnTo>
                  <a:pt x="1410" y="2234"/>
                </a:lnTo>
                <a:lnTo>
                  <a:pt x="1409" y="2234"/>
                </a:lnTo>
                <a:lnTo>
                  <a:pt x="1407" y="2234"/>
                </a:lnTo>
                <a:lnTo>
                  <a:pt x="1407" y="2235"/>
                </a:lnTo>
                <a:lnTo>
                  <a:pt x="1406" y="2235"/>
                </a:lnTo>
                <a:lnTo>
                  <a:pt x="1406" y="2234"/>
                </a:lnTo>
                <a:lnTo>
                  <a:pt x="1406" y="2233"/>
                </a:lnTo>
                <a:lnTo>
                  <a:pt x="1404" y="2233"/>
                </a:lnTo>
                <a:lnTo>
                  <a:pt x="1404" y="2233"/>
                </a:lnTo>
                <a:lnTo>
                  <a:pt x="1403" y="2233"/>
                </a:lnTo>
                <a:lnTo>
                  <a:pt x="1403" y="2231"/>
                </a:lnTo>
                <a:lnTo>
                  <a:pt x="1403" y="2230"/>
                </a:lnTo>
                <a:lnTo>
                  <a:pt x="1402" y="2230"/>
                </a:lnTo>
                <a:lnTo>
                  <a:pt x="1402" y="2228"/>
                </a:lnTo>
                <a:lnTo>
                  <a:pt x="1402" y="2227"/>
                </a:lnTo>
                <a:lnTo>
                  <a:pt x="1402" y="2225"/>
                </a:lnTo>
                <a:lnTo>
                  <a:pt x="1400" y="2225"/>
                </a:lnTo>
                <a:lnTo>
                  <a:pt x="1400" y="2224"/>
                </a:lnTo>
                <a:lnTo>
                  <a:pt x="1400" y="2222"/>
                </a:lnTo>
                <a:lnTo>
                  <a:pt x="1400" y="2221"/>
                </a:lnTo>
                <a:lnTo>
                  <a:pt x="1399" y="2221"/>
                </a:lnTo>
                <a:lnTo>
                  <a:pt x="1399" y="2219"/>
                </a:lnTo>
                <a:lnTo>
                  <a:pt x="1397" y="2219"/>
                </a:lnTo>
                <a:lnTo>
                  <a:pt x="1396" y="2219"/>
                </a:lnTo>
                <a:lnTo>
                  <a:pt x="1394" y="2219"/>
                </a:lnTo>
                <a:lnTo>
                  <a:pt x="1393" y="2221"/>
                </a:lnTo>
                <a:lnTo>
                  <a:pt x="1393" y="2222"/>
                </a:lnTo>
                <a:lnTo>
                  <a:pt x="1393" y="2224"/>
                </a:lnTo>
                <a:lnTo>
                  <a:pt x="1391" y="2224"/>
                </a:lnTo>
                <a:lnTo>
                  <a:pt x="1391" y="2224"/>
                </a:lnTo>
                <a:lnTo>
                  <a:pt x="1391" y="2222"/>
                </a:lnTo>
                <a:lnTo>
                  <a:pt x="1390" y="2222"/>
                </a:lnTo>
                <a:lnTo>
                  <a:pt x="1389" y="2222"/>
                </a:lnTo>
                <a:lnTo>
                  <a:pt x="1389" y="2221"/>
                </a:lnTo>
                <a:lnTo>
                  <a:pt x="1389" y="2219"/>
                </a:lnTo>
                <a:lnTo>
                  <a:pt x="1389" y="2218"/>
                </a:lnTo>
                <a:lnTo>
                  <a:pt x="1389" y="2217"/>
                </a:lnTo>
                <a:lnTo>
                  <a:pt x="1389" y="2215"/>
                </a:lnTo>
                <a:lnTo>
                  <a:pt x="1390" y="2215"/>
                </a:lnTo>
                <a:lnTo>
                  <a:pt x="1390" y="2214"/>
                </a:lnTo>
                <a:lnTo>
                  <a:pt x="1390" y="2212"/>
                </a:lnTo>
                <a:lnTo>
                  <a:pt x="1389" y="2212"/>
                </a:lnTo>
                <a:lnTo>
                  <a:pt x="1389" y="2214"/>
                </a:lnTo>
                <a:lnTo>
                  <a:pt x="1389" y="2215"/>
                </a:lnTo>
                <a:lnTo>
                  <a:pt x="1387" y="2215"/>
                </a:lnTo>
                <a:lnTo>
                  <a:pt x="1386" y="2215"/>
                </a:lnTo>
                <a:lnTo>
                  <a:pt x="1386" y="2217"/>
                </a:lnTo>
                <a:lnTo>
                  <a:pt x="1384" y="2217"/>
                </a:lnTo>
                <a:lnTo>
                  <a:pt x="1384" y="2218"/>
                </a:lnTo>
                <a:lnTo>
                  <a:pt x="1383" y="2218"/>
                </a:lnTo>
                <a:lnTo>
                  <a:pt x="1383" y="2219"/>
                </a:lnTo>
                <a:lnTo>
                  <a:pt x="1381" y="2219"/>
                </a:lnTo>
                <a:lnTo>
                  <a:pt x="1381" y="2218"/>
                </a:lnTo>
                <a:lnTo>
                  <a:pt x="1381" y="2217"/>
                </a:lnTo>
                <a:lnTo>
                  <a:pt x="1381" y="2215"/>
                </a:lnTo>
                <a:lnTo>
                  <a:pt x="1381" y="2214"/>
                </a:lnTo>
                <a:lnTo>
                  <a:pt x="1381" y="2212"/>
                </a:lnTo>
                <a:lnTo>
                  <a:pt x="1381" y="2211"/>
                </a:lnTo>
                <a:lnTo>
                  <a:pt x="1380" y="2211"/>
                </a:lnTo>
                <a:lnTo>
                  <a:pt x="1380" y="2212"/>
                </a:lnTo>
                <a:lnTo>
                  <a:pt x="1378" y="2212"/>
                </a:lnTo>
                <a:lnTo>
                  <a:pt x="1378" y="2211"/>
                </a:lnTo>
                <a:lnTo>
                  <a:pt x="1377" y="2211"/>
                </a:lnTo>
                <a:lnTo>
                  <a:pt x="1375" y="2211"/>
                </a:lnTo>
                <a:lnTo>
                  <a:pt x="1375" y="2209"/>
                </a:lnTo>
                <a:lnTo>
                  <a:pt x="1377" y="2209"/>
                </a:lnTo>
                <a:lnTo>
                  <a:pt x="1377" y="2208"/>
                </a:lnTo>
                <a:lnTo>
                  <a:pt x="1378" y="2208"/>
                </a:lnTo>
                <a:lnTo>
                  <a:pt x="1378" y="2206"/>
                </a:lnTo>
                <a:lnTo>
                  <a:pt x="1380" y="2206"/>
                </a:lnTo>
                <a:lnTo>
                  <a:pt x="1381" y="2206"/>
                </a:lnTo>
                <a:lnTo>
                  <a:pt x="1381" y="2205"/>
                </a:lnTo>
                <a:lnTo>
                  <a:pt x="1381" y="2204"/>
                </a:lnTo>
                <a:lnTo>
                  <a:pt x="1381" y="2202"/>
                </a:lnTo>
                <a:lnTo>
                  <a:pt x="1380" y="2202"/>
                </a:lnTo>
                <a:lnTo>
                  <a:pt x="1380" y="2201"/>
                </a:lnTo>
                <a:lnTo>
                  <a:pt x="1380" y="2199"/>
                </a:lnTo>
                <a:lnTo>
                  <a:pt x="1378" y="2199"/>
                </a:lnTo>
                <a:lnTo>
                  <a:pt x="1378" y="2198"/>
                </a:lnTo>
                <a:lnTo>
                  <a:pt x="1377" y="2198"/>
                </a:lnTo>
                <a:lnTo>
                  <a:pt x="1377" y="2198"/>
                </a:lnTo>
                <a:lnTo>
                  <a:pt x="1375" y="2198"/>
                </a:lnTo>
                <a:lnTo>
                  <a:pt x="1375" y="2196"/>
                </a:lnTo>
                <a:lnTo>
                  <a:pt x="1377" y="2196"/>
                </a:lnTo>
                <a:lnTo>
                  <a:pt x="1377" y="2195"/>
                </a:lnTo>
                <a:lnTo>
                  <a:pt x="1377" y="2193"/>
                </a:lnTo>
                <a:lnTo>
                  <a:pt x="1375" y="2193"/>
                </a:lnTo>
                <a:lnTo>
                  <a:pt x="1374" y="2193"/>
                </a:lnTo>
                <a:lnTo>
                  <a:pt x="1373" y="2193"/>
                </a:lnTo>
                <a:lnTo>
                  <a:pt x="1373" y="2195"/>
                </a:lnTo>
                <a:lnTo>
                  <a:pt x="1371" y="2195"/>
                </a:lnTo>
                <a:lnTo>
                  <a:pt x="1371" y="2196"/>
                </a:lnTo>
                <a:lnTo>
                  <a:pt x="1370" y="2196"/>
                </a:lnTo>
                <a:lnTo>
                  <a:pt x="1370" y="2198"/>
                </a:lnTo>
                <a:lnTo>
                  <a:pt x="1368" y="2198"/>
                </a:lnTo>
                <a:lnTo>
                  <a:pt x="1367" y="2198"/>
                </a:lnTo>
                <a:lnTo>
                  <a:pt x="1367" y="2198"/>
                </a:lnTo>
                <a:lnTo>
                  <a:pt x="1365" y="2198"/>
                </a:lnTo>
                <a:lnTo>
                  <a:pt x="1365" y="2199"/>
                </a:lnTo>
                <a:lnTo>
                  <a:pt x="1364" y="2199"/>
                </a:lnTo>
                <a:lnTo>
                  <a:pt x="1362" y="2201"/>
                </a:lnTo>
                <a:lnTo>
                  <a:pt x="1361" y="2201"/>
                </a:lnTo>
                <a:lnTo>
                  <a:pt x="1361" y="2202"/>
                </a:lnTo>
                <a:lnTo>
                  <a:pt x="1360" y="2202"/>
                </a:lnTo>
                <a:lnTo>
                  <a:pt x="1360" y="2204"/>
                </a:lnTo>
                <a:lnTo>
                  <a:pt x="1358" y="2204"/>
                </a:lnTo>
                <a:lnTo>
                  <a:pt x="1358" y="2205"/>
                </a:lnTo>
                <a:lnTo>
                  <a:pt x="1357" y="2205"/>
                </a:lnTo>
                <a:lnTo>
                  <a:pt x="1357" y="2206"/>
                </a:lnTo>
                <a:lnTo>
                  <a:pt x="1357" y="2206"/>
                </a:lnTo>
                <a:lnTo>
                  <a:pt x="1355" y="2208"/>
                </a:lnTo>
                <a:lnTo>
                  <a:pt x="1354" y="2208"/>
                </a:lnTo>
                <a:lnTo>
                  <a:pt x="1354" y="2209"/>
                </a:lnTo>
                <a:lnTo>
                  <a:pt x="1352" y="2209"/>
                </a:lnTo>
                <a:lnTo>
                  <a:pt x="1352" y="2211"/>
                </a:lnTo>
                <a:lnTo>
                  <a:pt x="1351" y="2211"/>
                </a:lnTo>
                <a:lnTo>
                  <a:pt x="1351" y="2212"/>
                </a:lnTo>
                <a:lnTo>
                  <a:pt x="1349" y="2212"/>
                </a:lnTo>
                <a:lnTo>
                  <a:pt x="1349" y="2214"/>
                </a:lnTo>
                <a:lnTo>
                  <a:pt x="1348" y="2214"/>
                </a:lnTo>
                <a:lnTo>
                  <a:pt x="1348" y="2215"/>
                </a:lnTo>
                <a:lnTo>
                  <a:pt x="1347" y="2215"/>
                </a:lnTo>
                <a:lnTo>
                  <a:pt x="1345" y="2217"/>
                </a:lnTo>
                <a:lnTo>
                  <a:pt x="1344" y="2218"/>
                </a:lnTo>
                <a:lnTo>
                  <a:pt x="1344" y="2219"/>
                </a:lnTo>
                <a:lnTo>
                  <a:pt x="1342" y="2219"/>
                </a:lnTo>
                <a:lnTo>
                  <a:pt x="1342" y="2221"/>
                </a:lnTo>
                <a:lnTo>
                  <a:pt x="1342" y="2222"/>
                </a:lnTo>
                <a:lnTo>
                  <a:pt x="1341" y="2222"/>
                </a:lnTo>
                <a:lnTo>
                  <a:pt x="1341" y="2224"/>
                </a:lnTo>
                <a:lnTo>
                  <a:pt x="1341" y="2225"/>
                </a:lnTo>
                <a:lnTo>
                  <a:pt x="1341" y="2227"/>
                </a:lnTo>
                <a:lnTo>
                  <a:pt x="1339" y="2227"/>
                </a:lnTo>
                <a:lnTo>
                  <a:pt x="1339" y="2225"/>
                </a:lnTo>
                <a:lnTo>
                  <a:pt x="1339" y="2224"/>
                </a:lnTo>
                <a:lnTo>
                  <a:pt x="1338" y="2224"/>
                </a:lnTo>
                <a:lnTo>
                  <a:pt x="1338" y="2222"/>
                </a:lnTo>
                <a:lnTo>
                  <a:pt x="1338" y="2221"/>
                </a:lnTo>
                <a:lnTo>
                  <a:pt x="1336" y="2221"/>
                </a:lnTo>
                <a:lnTo>
                  <a:pt x="1335" y="2219"/>
                </a:lnTo>
                <a:lnTo>
                  <a:pt x="1334" y="2219"/>
                </a:lnTo>
                <a:lnTo>
                  <a:pt x="1334" y="2221"/>
                </a:lnTo>
                <a:lnTo>
                  <a:pt x="1332" y="2221"/>
                </a:lnTo>
                <a:lnTo>
                  <a:pt x="1331" y="2221"/>
                </a:lnTo>
                <a:lnTo>
                  <a:pt x="1329" y="2221"/>
                </a:lnTo>
                <a:lnTo>
                  <a:pt x="1329" y="2222"/>
                </a:lnTo>
                <a:lnTo>
                  <a:pt x="1328" y="2222"/>
                </a:lnTo>
                <a:lnTo>
                  <a:pt x="1328" y="2224"/>
                </a:lnTo>
                <a:lnTo>
                  <a:pt x="1326" y="2224"/>
                </a:lnTo>
                <a:lnTo>
                  <a:pt x="1326" y="2225"/>
                </a:lnTo>
                <a:lnTo>
                  <a:pt x="1325" y="2225"/>
                </a:lnTo>
                <a:lnTo>
                  <a:pt x="1323" y="2227"/>
                </a:lnTo>
                <a:lnTo>
                  <a:pt x="1322" y="2227"/>
                </a:lnTo>
                <a:lnTo>
                  <a:pt x="1322" y="2228"/>
                </a:lnTo>
                <a:lnTo>
                  <a:pt x="1322" y="2228"/>
                </a:lnTo>
                <a:lnTo>
                  <a:pt x="1322" y="2230"/>
                </a:lnTo>
                <a:lnTo>
                  <a:pt x="1320" y="2230"/>
                </a:lnTo>
                <a:lnTo>
                  <a:pt x="1319" y="2230"/>
                </a:lnTo>
                <a:lnTo>
                  <a:pt x="1319" y="2231"/>
                </a:lnTo>
                <a:lnTo>
                  <a:pt x="1318" y="2231"/>
                </a:lnTo>
                <a:lnTo>
                  <a:pt x="1318" y="2233"/>
                </a:lnTo>
                <a:lnTo>
                  <a:pt x="1316" y="2233"/>
                </a:lnTo>
                <a:lnTo>
                  <a:pt x="1315" y="2233"/>
                </a:lnTo>
                <a:lnTo>
                  <a:pt x="1313" y="2233"/>
                </a:lnTo>
                <a:lnTo>
                  <a:pt x="1312" y="2233"/>
                </a:lnTo>
                <a:lnTo>
                  <a:pt x="1310" y="2233"/>
                </a:lnTo>
                <a:lnTo>
                  <a:pt x="1309" y="2233"/>
                </a:lnTo>
                <a:lnTo>
                  <a:pt x="1307" y="2233"/>
                </a:lnTo>
                <a:lnTo>
                  <a:pt x="1307" y="2234"/>
                </a:lnTo>
                <a:lnTo>
                  <a:pt x="1306" y="2234"/>
                </a:lnTo>
                <a:lnTo>
                  <a:pt x="1306" y="2233"/>
                </a:lnTo>
                <a:lnTo>
                  <a:pt x="1306" y="2233"/>
                </a:lnTo>
                <a:lnTo>
                  <a:pt x="1306" y="2231"/>
                </a:lnTo>
                <a:lnTo>
                  <a:pt x="1307" y="2231"/>
                </a:lnTo>
                <a:lnTo>
                  <a:pt x="1307" y="2230"/>
                </a:lnTo>
                <a:lnTo>
                  <a:pt x="1306" y="2230"/>
                </a:lnTo>
                <a:lnTo>
                  <a:pt x="1306" y="2231"/>
                </a:lnTo>
                <a:lnTo>
                  <a:pt x="1305" y="2231"/>
                </a:lnTo>
                <a:lnTo>
                  <a:pt x="1305" y="2233"/>
                </a:lnTo>
                <a:lnTo>
                  <a:pt x="1305" y="2233"/>
                </a:lnTo>
                <a:lnTo>
                  <a:pt x="1305" y="2234"/>
                </a:lnTo>
                <a:lnTo>
                  <a:pt x="1306" y="2234"/>
                </a:lnTo>
                <a:lnTo>
                  <a:pt x="1306" y="2235"/>
                </a:lnTo>
                <a:lnTo>
                  <a:pt x="1305" y="2235"/>
                </a:lnTo>
                <a:lnTo>
                  <a:pt x="1305" y="2237"/>
                </a:lnTo>
                <a:lnTo>
                  <a:pt x="1305" y="2238"/>
                </a:lnTo>
                <a:lnTo>
                  <a:pt x="1303" y="2238"/>
                </a:lnTo>
                <a:lnTo>
                  <a:pt x="1303" y="2240"/>
                </a:lnTo>
                <a:lnTo>
                  <a:pt x="1302" y="2240"/>
                </a:lnTo>
                <a:lnTo>
                  <a:pt x="1302" y="2241"/>
                </a:lnTo>
                <a:lnTo>
                  <a:pt x="1300" y="2241"/>
                </a:lnTo>
                <a:lnTo>
                  <a:pt x="1300" y="2243"/>
                </a:lnTo>
                <a:lnTo>
                  <a:pt x="1299" y="2244"/>
                </a:lnTo>
                <a:lnTo>
                  <a:pt x="1299" y="2246"/>
                </a:lnTo>
                <a:lnTo>
                  <a:pt x="1299" y="2247"/>
                </a:lnTo>
                <a:lnTo>
                  <a:pt x="1299" y="2248"/>
                </a:lnTo>
                <a:lnTo>
                  <a:pt x="1299" y="2250"/>
                </a:lnTo>
                <a:lnTo>
                  <a:pt x="1297" y="2250"/>
                </a:lnTo>
                <a:lnTo>
                  <a:pt x="1297" y="2251"/>
                </a:lnTo>
                <a:lnTo>
                  <a:pt x="1296" y="2251"/>
                </a:lnTo>
                <a:lnTo>
                  <a:pt x="1296" y="2253"/>
                </a:lnTo>
                <a:lnTo>
                  <a:pt x="1294" y="2253"/>
                </a:lnTo>
                <a:lnTo>
                  <a:pt x="1293" y="2253"/>
                </a:lnTo>
                <a:lnTo>
                  <a:pt x="1292" y="2253"/>
                </a:lnTo>
                <a:lnTo>
                  <a:pt x="1292" y="2254"/>
                </a:lnTo>
                <a:lnTo>
                  <a:pt x="1290" y="2254"/>
                </a:lnTo>
                <a:lnTo>
                  <a:pt x="1289" y="2254"/>
                </a:lnTo>
                <a:lnTo>
                  <a:pt x="1289" y="2256"/>
                </a:lnTo>
                <a:lnTo>
                  <a:pt x="1287" y="2256"/>
                </a:lnTo>
                <a:lnTo>
                  <a:pt x="1287" y="2257"/>
                </a:lnTo>
                <a:lnTo>
                  <a:pt x="1287" y="2257"/>
                </a:lnTo>
                <a:lnTo>
                  <a:pt x="1287" y="2259"/>
                </a:lnTo>
                <a:lnTo>
                  <a:pt x="1287" y="2260"/>
                </a:lnTo>
                <a:lnTo>
                  <a:pt x="1286" y="2260"/>
                </a:lnTo>
                <a:lnTo>
                  <a:pt x="1286" y="2259"/>
                </a:lnTo>
                <a:lnTo>
                  <a:pt x="1284" y="2259"/>
                </a:lnTo>
                <a:lnTo>
                  <a:pt x="1283" y="2260"/>
                </a:lnTo>
                <a:lnTo>
                  <a:pt x="1281" y="2260"/>
                </a:lnTo>
                <a:lnTo>
                  <a:pt x="1280" y="2260"/>
                </a:lnTo>
                <a:lnTo>
                  <a:pt x="1280" y="2261"/>
                </a:lnTo>
                <a:lnTo>
                  <a:pt x="1278" y="2261"/>
                </a:lnTo>
                <a:lnTo>
                  <a:pt x="1278" y="2263"/>
                </a:lnTo>
                <a:lnTo>
                  <a:pt x="1277" y="2263"/>
                </a:lnTo>
                <a:lnTo>
                  <a:pt x="1277" y="2264"/>
                </a:lnTo>
                <a:lnTo>
                  <a:pt x="1277" y="2266"/>
                </a:lnTo>
                <a:lnTo>
                  <a:pt x="1276" y="2266"/>
                </a:lnTo>
                <a:lnTo>
                  <a:pt x="1274" y="2266"/>
                </a:lnTo>
                <a:lnTo>
                  <a:pt x="1273" y="2266"/>
                </a:lnTo>
                <a:lnTo>
                  <a:pt x="1273" y="2267"/>
                </a:lnTo>
                <a:lnTo>
                  <a:pt x="1271" y="2267"/>
                </a:lnTo>
                <a:lnTo>
                  <a:pt x="1270" y="2267"/>
                </a:lnTo>
                <a:lnTo>
                  <a:pt x="1270" y="2266"/>
                </a:lnTo>
                <a:lnTo>
                  <a:pt x="1271" y="2266"/>
                </a:lnTo>
                <a:lnTo>
                  <a:pt x="1271" y="2264"/>
                </a:lnTo>
                <a:lnTo>
                  <a:pt x="1271" y="2263"/>
                </a:lnTo>
                <a:lnTo>
                  <a:pt x="1273" y="2263"/>
                </a:lnTo>
                <a:lnTo>
                  <a:pt x="1273" y="2264"/>
                </a:lnTo>
                <a:lnTo>
                  <a:pt x="1274" y="2264"/>
                </a:lnTo>
                <a:lnTo>
                  <a:pt x="1274" y="2263"/>
                </a:lnTo>
                <a:lnTo>
                  <a:pt x="1274" y="2261"/>
                </a:lnTo>
                <a:lnTo>
                  <a:pt x="1274" y="2260"/>
                </a:lnTo>
                <a:lnTo>
                  <a:pt x="1274" y="2259"/>
                </a:lnTo>
                <a:lnTo>
                  <a:pt x="1274" y="2257"/>
                </a:lnTo>
                <a:lnTo>
                  <a:pt x="1273" y="2257"/>
                </a:lnTo>
                <a:lnTo>
                  <a:pt x="1273" y="2256"/>
                </a:lnTo>
                <a:lnTo>
                  <a:pt x="1273" y="2254"/>
                </a:lnTo>
                <a:lnTo>
                  <a:pt x="1271" y="2254"/>
                </a:lnTo>
                <a:lnTo>
                  <a:pt x="1271" y="2256"/>
                </a:lnTo>
                <a:lnTo>
                  <a:pt x="1271" y="2257"/>
                </a:lnTo>
                <a:lnTo>
                  <a:pt x="1273" y="2257"/>
                </a:lnTo>
                <a:lnTo>
                  <a:pt x="1273" y="2259"/>
                </a:lnTo>
                <a:lnTo>
                  <a:pt x="1271" y="2259"/>
                </a:lnTo>
                <a:lnTo>
                  <a:pt x="1270" y="2259"/>
                </a:lnTo>
                <a:lnTo>
                  <a:pt x="1268" y="2259"/>
                </a:lnTo>
                <a:lnTo>
                  <a:pt x="1268" y="2257"/>
                </a:lnTo>
                <a:lnTo>
                  <a:pt x="1270" y="2257"/>
                </a:lnTo>
                <a:lnTo>
                  <a:pt x="1268" y="2256"/>
                </a:lnTo>
                <a:lnTo>
                  <a:pt x="1268" y="2257"/>
                </a:lnTo>
                <a:lnTo>
                  <a:pt x="1267" y="2257"/>
                </a:lnTo>
                <a:lnTo>
                  <a:pt x="1267" y="2256"/>
                </a:lnTo>
                <a:lnTo>
                  <a:pt x="1265" y="2256"/>
                </a:lnTo>
                <a:lnTo>
                  <a:pt x="1265" y="2257"/>
                </a:lnTo>
                <a:lnTo>
                  <a:pt x="1264" y="2257"/>
                </a:lnTo>
                <a:lnTo>
                  <a:pt x="1264" y="2256"/>
                </a:lnTo>
                <a:lnTo>
                  <a:pt x="1263" y="2256"/>
                </a:lnTo>
                <a:lnTo>
                  <a:pt x="1261" y="2256"/>
                </a:lnTo>
                <a:lnTo>
                  <a:pt x="1260" y="2256"/>
                </a:lnTo>
                <a:lnTo>
                  <a:pt x="1258" y="2256"/>
                </a:lnTo>
                <a:lnTo>
                  <a:pt x="1257" y="2256"/>
                </a:lnTo>
                <a:lnTo>
                  <a:pt x="1257" y="2257"/>
                </a:lnTo>
                <a:lnTo>
                  <a:pt x="1255" y="2257"/>
                </a:lnTo>
                <a:lnTo>
                  <a:pt x="1255" y="2256"/>
                </a:lnTo>
                <a:lnTo>
                  <a:pt x="1254" y="2256"/>
                </a:lnTo>
                <a:lnTo>
                  <a:pt x="1252" y="2256"/>
                </a:lnTo>
                <a:lnTo>
                  <a:pt x="1252" y="2257"/>
                </a:lnTo>
                <a:lnTo>
                  <a:pt x="1252" y="2257"/>
                </a:lnTo>
                <a:lnTo>
                  <a:pt x="1252" y="2256"/>
                </a:lnTo>
                <a:lnTo>
                  <a:pt x="1251" y="2256"/>
                </a:lnTo>
                <a:lnTo>
                  <a:pt x="1250" y="2256"/>
                </a:lnTo>
                <a:lnTo>
                  <a:pt x="1250" y="2257"/>
                </a:lnTo>
                <a:lnTo>
                  <a:pt x="1248" y="2257"/>
                </a:lnTo>
                <a:lnTo>
                  <a:pt x="1248" y="2256"/>
                </a:lnTo>
                <a:lnTo>
                  <a:pt x="1247" y="2256"/>
                </a:lnTo>
                <a:lnTo>
                  <a:pt x="1245" y="2256"/>
                </a:lnTo>
                <a:lnTo>
                  <a:pt x="1244" y="2256"/>
                </a:lnTo>
                <a:lnTo>
                  <a:pt x="1244" y="2254"/>
                </a:lnTo>
                <a:lnTo>
                  <a:pt x="1242" y="2254"/>
                </a:lnTo>
                <a:lnTo>
                  <a:pt x="1242" y="2253"/>
                </a:lnTo>
                <a:lnTo>
                  <a:pt x="1242" y="2251"/>
                </a:lnTo>
                <a:lnTo>
                  <a:pt x="1244" y="2251"/>
                </a:lnTo>
                <a:lnTo>
                  <a:pt x="1245" y="2251"/>
                </a:lnTo>
                <a:lnTo>
                  <a:pt x="1245" y="2250"/>
                </a:lnTo>
                <a:lnTo>
                  <a:pt x="1247" y="2250"/>
                </a:lnTo>
                <a:lnTo>
                  <a:pt x="1248" y="2250"/>
                </a:lnTo>
                <a:lnTo>
                  <a:pt x="1248" y="2251"/>
                </a:lnTo>
                <a:lnTo>
                  <a:pt x="1250" y="2251"/>
                </a:lnTo>
                <a:lnTo>
                  <a:pt x="1250" y="2250"/>
                </a:lnTo>
                <a:lnTo>
                  <a:pt x="1250" y="2248"/>
                </a:lnTo>
                <a:lnTo>
                  <a:pt x="1251" y="2248"/>
                </a:lnTo>
                <a:lnTo>
                  <a:pt x="1251" y="2250"/>
                </a:lnTo>
                <a:lnTo>
                  <a:pt x="1252" y="2250"/>
                </a:lnTo>
                <a:lnTo>
                  <a:pt x="1252" y="2250"/>
                </a:lnTo>
                <a:lnTo>
                  <a:pt x="1252" y="2248"/>
                </a:lnTo>
                <a:lnTo>
                  <a:pt x="1254" y="2248"/>
                </a:lnTo>
                <a:lnTo>
                  <a:pt x="1255" y="2248"/>
                </a:lnTo>
                <a:lnTo>
                  <a:pt x="1255" y="2250"/>
                </a:lnTo>
                <a:lnTo>
                  <a:pt x="1257" y="2250"/>
                </a:lnTo>
                <a:lnTo>
                  <a:pt x="1257" y="2251"/>
                </a:lnTo>
                <a:lnTo>
                  <a:pt x="1257" y="2253"/>
                </a:lnTo>
                <a:lnTo>
                  <a:pt x="1258" y="2253"/>
                </a:lnTo>
                <a:lnTo>
                  <a:pt x="1260" y="2253"/>
                </a:lnTo>
                <a:lnTo>
                  <a:pt x="1261" y="2253"/>
                </a:lnTo>
                <a:lnTo>
                  <a:pt x="1261" y="2251"/>
                </a:lnTo>
                <a:lnTo>
                  <a:pt x="1263" y="2251"/>
                </a:lnTo>
                <a:lnTo>
                  <a:pt x="1263" y="2250"/>
                </a:lnTo>
                <a:lnTo>
                  <a:pt x="1264" y="2250"/>
                </a:lnTo>
                <a:lnTo>
                  <a:pt x="1264" y="2248"/>
                </a:lnTo>
                <a:lnTo>
                  <a:pt x="1265" y="2248"/>
                </a:lnTo>
                <a:lnTo>
                  <a:pt x="1265" y="2247"/>
                </a:lnTo>
                <a:lnTo>
                  <a:pt x="1265" y="2246"/>
                </a:lnTo>
                <a:lnTo>
                  <a:pt x="1264" y="2246"/>
                </a:lnTo>
                <a:lnTo>
                  <a:pt x="1263" y="2246"/>
                </a:lnTo>
                <a:lnTo>
                  <a:pt x="1263" y="2244"/>
                </a:lnTo>
                <a:lnTo>
                  <a:pt x="1263" y="2243"/>
                </a:lnTo>
                <a:lnTo>
                  <a:pt x="1264" y="2243"/>
                </a:lnTo>
                <a:lnTo>
                  <a:pt x="1264" y="2241"/>
                </a:lnTo>
                <a:lnTo>
                  <a:pt x="1265" y="2241"/>
                </a:lnTo>
                <a:lnTo>
                  <a:pt x="1267" y="2241"/>
                </a:lnTo>
                <a:lnTo>
                  <a:pt x="1267" y="2240"/>
                </a:lnTo>
                <a:lnTo>
                  <a:pt x="1268" y="2240"/>
                </a:lnTo>
                <a:lnTo>
                  <a:pt x="1268" y="2238"/>
                </a:lnTo>
                <a:lnTo>
                  <a:pt x="1268" y="2237"/>
                </a:lnTo>
                <a:lnTo>
                  <a:pt x="1270" y="2237"/>
                </a:lnTo>
                <a:lnTo>
                  <a:pt x="1270" y="2238"/>
                </a:lnTo>
                <a:lnTo>
                  <a:pt x="1271" y="2238"/>
                </a:lnTo>
                <a:lnTo>
                  <a:pt x="1273" y="2238"/>
                </a:lnTo>
                <a:lnTo>
                  <a:pt x="1274" y="2238"/>
                </a:lnTo>
                <a:lnTo>
                  <a:pt x="1274" y="2237"/>
                </a:lnTo>
                <a:lnTo>
                  <a:pt x="1276" y="2237"/>
                </a:lnTo>
                <a:lnTo>
                  <a:pt x="1276" y="2235"/>
                </a:lnTo>
                <a:lnTo>
                  <a:pt x="1277" y="2235"/>
                </a:lnTo>
                <a:lnTo>
                  <a:pt x="1277" y="2234"/>
                </a:lnTo>
                <a:lnTo>
                  <a:pt x="1277" y="2233"/>
                </a:lnTo>
                <a:lnTo>
                  <a:pt x="1278" y="2233"/>
                </a:lnTo>
                <a:lnTo>
                  <a:pt x="1278" y="2233"/>
                </a:lnTo>
                <a:lnTo>
                  <a:pt x="1278" y="2231"/>
                </a:lnTo>
                <a:lnTo>
                  <a:pt x="1278" y="2230"/>
                </a:lnTo>
                <a:lnTo>
                  <a:pt x="1277" y="2230"/>
                </a:lnTo>
                <a:lnTo>
                  <a:pt x="1277" y="2228"/>
                </a:lnTo>
                <a:lnTo>
                  <a:pt x="1276" y="2228"/>
                </a:lnTo>
                <a:lnTo>
                  <a:pt x="1276" y="2230"/>
                </a:lnTo>
                <a:lnTo>
                  <a:pt x="1274" y="2230"/>
                </a:lnTo>
                <a:lnTo>
                  <a:pt x="1273" y="2230"/>
                </a:lnTo>
                <a:lnTo>
                  <a:pt x="1273" y="2231"/>
                </a:lnTo>
                <a:lnTo>
                  <a:pt x="1273" y="2233"/>
                </a:lnTo>
                <a:lnTo>
                  <a:pt x="1271" y="2233"/>
                </a:lnTo>
                <a:lnTo>
                  <a:pt x="1271" y="2231"/>
                </a:lnTo>
                <a:lnTo>
                  <a:pt x="1271" y="2230"/>
                </a:lnTo>
                <a:lnTo>
                  <a:pt x="1271" y="2228"/>
                </a:lnTo>
                <a:lnTo>
                  <a:pt x="1271" y="2227"/>
                </a:lnTo>
                <a:lnTo>
                  <a:pt x="1271" y="2225"/>
                </a:lnTo>
                <a:lnTo>
                  <a:pt x="1270" y="2224"/>
                </a:lnTo>
                <a:lnTo>
                  <a:pt x="1270" y="2222"/>
                </a:lnTo>
                <a:lnTo>
                  <a:pt x="1270" y="2221"/>
                </a:lnTo>
                <a:lnTo>
                  <a:pt x="1270" y="2219"/>
                </a:lnTo>
                <a:lnTo>
                  <a:pt x="1268" y="2219"/>
                </a:lnTo>
                <a:lnTo>
                  <a:pt x="1268" y="2218"/>
                </a:lnTo>
                <a:lnTo>
                  <a:pt x="1268" y="2217"/>
                </a:lnTo>
                <a:lnTo>
                  <a:pt x="1268" y="2215"/>
                </a:lnTo>
                <a:lnTo>
                  <a:pt x="1268" y="2214"/>
                </a:lnTo>
                <a:lnTo>
                  <a:pt x="1268" y="2212"/>
                </a:lnTo>
                <a:lnTo>
                  <a:pt x="1270" y="2212"/>
                </a:lnTo>
                <a:lnTo>
                  <a:pt x="1270" y="2211"/>
                </a:lnTo>
                <a:lnTo>
                  <a:pt x="1270" y="2209"/>
                </a:lnTo>
                <a:lnTo>
                  <a:pt x="1270" y="2208"/>
                </a:lnTo>
                <a:lnTo>
                  <a:pt x="1268" y="2208"/>
                </a:lnTo>
                <a:lnTo>
                  <a:pt x="1268" y="2206"/>
                </a:lnTo>
                <a:lnTo>
                  <a:pt x="1268" y="2205"/>
                </a:lnTo>
                <a:lnTo>
                  <a:pt x="1268" y="2204"/>
                </a:lnTo>
                <a:lnTo>
                  <a:pt x="1267" y="2204"/>
                </a:lnTo>
                <a:lnTo>
                  <a:pt x="1267" y="2202"/>
                </a:lnTo>
                <a:lnTo>
                  <a:pt x="1265" y="2201"/>
                </a:lnTo>
                <a:lnTo>
                  <a:pt x="1265" y="2199"/>
                </a:lnTo>
                <a:lnTo>
                  <a:pt x="1264" y="2199"/>
                </a:lnTo>
                <a:lnTo>
                  <a:pt x="1264" y="2198"/>
                </a:lnTo>
                <a:lnTo>
                  <a:pt x="1265" y="2198"/>
                </a:lnTo>
                <a:lnTo>
                  <a:pt x="1265" y="2198"/>
                </a:lnTo>
                <a:lnTo>
                  <a:pt x="1265" y="2196"/>
                </a:lnTo>
                <a:lnTo>
                  <a:pt x="1267" y="2196"/>
                </a:lnTo>
                <a:lnTo>
                  <a:pt x="1267" y="2198"/>
                </a:lnTo>
                <a:lnTo>
                  <a:pt x="1267" y="2198"/>
                </a:lnTo>
                <a:lnTo>
                  <a:pt x="1267" y="2199"/>
                </a:lnTo>
                <a:lnTo>
                  <a:pt x="1267" y="2201"/>
                </a:lnTo>
                <a:lnTo>
                  <a:pt x="1268" y="2201"/>
                </a:lnTo>
                <a:lnTo>
                  <a:pt x="1268" y="2199"/>
                </a:lnTo>
                <a:lnTo>
                  <a:pt x="1270" y="2199"/>
                </a:lnTo>
                <a:lnTo>
                  <a:pt x="1271" y="2199"/>
                </a:lnTo>
                <a:lnTo>
                  <a:pt x="1273" y="2199"/>
                </a:lnTo>
                <a:lnTo>
                  <a:pt x="1273" y="2198"/>
                </a:lnTo>
                <a:lnTo>
                  <a:pt x="1274" y="2198"/>
                </a:lnTo>
                <a:lnTo>
                  <a:pt x="1276" y="2198"/>
                </a:lnTo>
                <a:lnTo>
                  <a:pt x="1276" y="2198"/>
                </a:lnTo>
                <a:lnTo>
                  <a:pt x="1277" y="2198"/>
                </a:lnTo>
                <a:lnTo>
                  <a:pt x="1277" y="2196"/>
                </a:lnTo>
                <a:lnTo>
                  <a:pt x="1278" y="2196"/>
                </a:lnTo>
                <a:lnTo>
                  <a:pt x="1280" y="2196"/>
                </a:lnTo>
                <a:lnTo>
                  <a:pt x="1280" y="2195"/>
                </a:lnTo>
                <a:lnTo>
                  <a:pt x="1281" y="2195"/>
                </a:lnTo>
                <a:lnTo>
                  <a:pt x="1283" y="2195"/>
                </a:lnTo>
                <a:lnTo>
                  <a:pt x="1283" y="2193"/>
                </a:lnTo>
                <a:lnTo>
                  <a:pt x="1284" y="2193"/>
                </a:lnTo>
                <a:lnTo>
                  <a:pt x="1284" y="2192"/>
                </a:lnTo>
                <a:lnTo>
                  <a:pt x="1284" y="2191"/>
                </a:lnTo>
                <a:lnTo>
                  <a:pt x="1284" y="2189"/>
                </a:lnTo>
                <a:lnTo>
                  <a:pt x="1284" y="2188"/>
                </a:lnTo>
                <a:lnTo>
                  <a:pt x="1286" y="2189"/>
                </a:lnTo>
                <a:lnTo>
                  <a:pt x="1287" y="2189"/>
                </a:lnTo>
                <a:lnTo>
                  <a:pt x="1287" y="2188"/>
                </a:lnTo>
                <a:lnTo>
                  <a:pt x="1286" y="2188"/>
                </a:lnTo>
                <a:lnTo>
                  <a:pt x="1286" y="2186"/>
                </a:lnTo>
                <a:lnTo>
                  <a:pt x="1284" y="2186"/>
                </a:lnTo>
                <a:lnTo>
                  <a:pt x="1283" y="2186"/>
                </a:lnTo>
                <a:lnTo>
                  <a:pt x="1283" y="2185"/>
                </a:lnTo>
                <a:lnTo>
                  <a:pt x="1281" y="2185"/>
                </a:lnTo>
                <a:lnTo>
                  <a:pt x="1280" y="2185"/>
                </a:lnTo>
                <a:lnTo>
                  <a:pt x="1278" y="2186"/>
                </a:lnTo>
                <a:lnTo>
                  <a:pt x="1277" y="2186"/>
                </a:lnTo>
                <a:lnTo>
                  <a:pt x="1276" y="2186"/>
                </a:lnTo>
                <a:lnTo>
                  <a:pt x="1276" y="2188"/>
                </a:lnTo>
                <a:lnTo>
                  <a:pt x="1274" y="2188"/>
                </a:lnTo>
                <a:lnTo>
                  <a:pt x="1273" y="2188"/>
                </a:lnTo>
                <a:lnTo>
                  <a:pt x="1271" y="2188"/>
                </a:lnTo>
                <a:lnTo>
                  <a:pt x="1270" y="2188"/>
                </a:lnTo>
                <a:lnTo>
                  <a:pt x="1270" y="2186"/>
                </a:lnTo>
                <a:lnTo>
                  <a:pt x="1268" y="2186"/>
                </a:lnTo>
                <a:lnTo>
                  <a:pt x="1267" y="2186"/>
                </a:lnTo>
                <a:lnTo>
                  <a:pt x="1265" y="2188"/>
                </a:lnTo>
                <a:lnTo>
                  <a:pt x="1264" y="2188"/>
                </a:lnTo>
                <a:lnTo>
                  <a:pt x="1264" y="2189"/>
                </a:lnTo>
                <a:lnTo>
                  <a:pt x="1263" y="2189"/>
                </a:lnTo>
                <a:lnTo>
                  <a:pt x="1263" y="2191"/>
                </a:lnTo>
                <a:lnTo>
                  <a:pt x="1261" y="2191"/>
                </a:lnTo>
                <a:lnTo>
                  <a:pt x="1261" y="2192"/>
                </a:lnTo>
                <a:lnTo>
                  <a:pt x="1260" y="2192"/>
                </a:lnTo>
                <a:lnTo>
                  <a:pt x="1260" y="2191"/>
                </a:lnTo>
                <a:lnTo>
                  <a:pt x="1258" y="2189"/>
                </a:lnTo>
                <a:lnTo>
                  <a:pt x="1258" y="2188"/>
                </a:lnTo>
                <a:lnTo>
                  <a:pt x="1257" y="2188"/>
                </a:lnTo>
                <a:lnTo>
                  <a:pt x="1257" y="2186"/>
                </a:lnTo>
                <a:lnTo>
                  <a:pt x="1257" y="2185"/>
                </a:lnTo>
                <a:lnTo>
                  <a:pt x="1257" y="2183"/>
                </a:lnTo>
                <a:lnTo>
                  <a:pt x="1257" y="2182"/>
                </a:lnTo>
                <a:lnTo>
                  <a:pt x="1255" y="2182"/>
                </a:lnTo>
                <a:lnTo>
                  <a:pt x="1254" y="2182"/>
                </a:lnTo>
                <a:lnTo>
                  <a:pt x="1254" y="2180"/>
                </a:lnTo>
                <a:lnTo>
                  <a:pt x="1254" y="2179"/>
                </a:lnTo>
                <a:lnTo>
                  <a:pt x="1252" y="2179"/>
                </a:lnTo>
                <a:lnTo>
                  <a:pt x="1252" y="2177"/>
                </a:lnTo>
                <a:lnTo>
                  <a:pt x="1252" y="2176"/>
                </a:lnTo>
                <a:lnTo>
                  <a:pt x="1252" y="2175"/>
                </a:lnTo>
                <a:lnTo>
                  <a:pt x="1252" y="2173"/>
                </a:lnTo>
                <a:lnTo>
                  <a:pt x="1252" y="2172"/>
                </a:lnTo>
                <a:lnTo>
                  <a:pt x="1252" y="2170"/>
                </a:lnTo>
                <a:lnTo>
                  <a:pt x="1252" y="2170"/>
                </a:lnTo>
                <a:lnTo>
                  <a:pt x="1252" y="2169"/>
                </a:lnTo>
                <a:lnTo>
                  <a:pt x="1254" y="2169"/>
                </a:lnTo>
                <a:lnTo>
                  <a:pt x="1255" y="2169"/>
                </a:lnTo>
                <a:lnTo>
                  <a:pt x="1255" y="2167"/>
                </a:lnTo>
                <a:lnTo>
                  <a:pt x="1257" y="2167"/>
                </a:lnTo>
                <a:lnTo>
                  <a:pt x="1257" y="2166"/>
                </a:lnTo>
                <a:lnTo>
                  <a:pt x="1257" y="2164"/>
                </a:lnTo>
                <a:lnTo>
                  <a:pt x="1255" y="2164"/>
                </a:lnTo>
                <a:lnTo>
                  <a:pt x="1255" y="2163"/>
                </a:lnTo>
                <a:lnTo>
                  <a:pt x="1255" y="2163"/>
                </a:lnTo>
                <a:lnTo>
                  <a:pt x="1257" y="2163"/>
                </a:lnTo>
                <a:lnTo>
                  <a:pt x="1257" y="2162"/>
                </a:lnTo>
                <a:lnTo>
                  <a:pt x="1255" y="2162"/>
                </a:lnTo>
                <a:lnTo>
                  <a:pt x="1255" y="2160"/>
                </a:lnTo>
                <a:lnTo>
                  <a:pt x="1255" y="2159"/>
                </a:lnTo>
                <a:lnTo>
                  <a:pt x="1257" y="2159"/>
                </a:lnTo>
                <a:lnTo>
                  <a:pt x="1257" y="2157"/>
                </a:lnTo>
                <a:lnTo>
                  <a:pt x="1257" y="2156"/>
                </a:lnTo>
                <a:lnTo>
                  <a:pt x="1257" y="2154"/>
                </a:lnTo>
                <a:lnTo>
                  <a:pt x="1257" y="2153"/>
                </a:lnTo>
                <a:lnTo>
                  <a:pt x="1255" y="2151"/>
                </a:lnTo>
                <a:lnTo>
                  <a:pt x="1257" y="2150"/>
                </a:lnTo>
                <a:lnTo>
                  <a:pt x="1257" y="2149"/>
                </a:lnTo>
                <a:lnTo>
                  <a:pt x="1258" y="2149"/>
                </a:lnTo>
                <a:lnTo>
                  <a:pt x="1258" y="2150"/>
                </a:lnTo>
                <a:lnTo>
                  <a:pt x="1260" y="2150"/>
                </a:lnTo>
                <a:lnTo>
                  <a:pt x="1260" y="2149"/>
                </a:lnTo>
                <a:lnTo>
                  <a:pt x="1261" y="2147"/>
                </a:lnTo>
                <a:lnTo>
                  <a:pt x="1263" y="2147"/>
                </a:lnTo>
                <a:lnTo>
                  <a:pt x="1263" y="2146"/>
                </a:lnTo>
                <a:lnTo>
                  <a:pt x="1263" y="2144"/>
                </a:lnTo>
                <a:lnTo>
                  <a:pt x="1263" y="2143"/>
                </a:lnTo>
                <a:lnTo>
                  <a:pt x="1264" y="2143"/>
                </a:lnTo>
                <a:lnTo>
                  <a:pt x="1265" y="2143"/>
                </a:lnTo>
                <a:lnTo>
                  <a:pt x="1265" y="2141"/>
                </a:lnTo>
                <a:lnTo>
                  <a:pt x="1267" y="2141"/>
                </a:lnTo>
                <a:lnTo>
                  <a:pt x="1267" y="2140"/>
                </a:lnTo>
                <a:lnTo>
                  <a:pt x="1267" y="2138"/>
                </a:lnTo>
                <a:lnTo>
                  <a:pt x="1267" y="2137"/>
                </a:lnTo>
                <a:lnTo>
                  <a:pt x="1268" y="2137"/>
                </a:lnTo>
                <a:lnTo>
                  <a:pt x="1268" y="2136"/>
                </a:lnTo>
                <a:lnTo>
                  <a:pt x="1268" y="2134"/>
                </a:lnTo>
                <a:lnTo>
                  <a:pt x="1270" y="2134"/>
                </a:lnTo>
                <a:lnTo>
                  <a:pt x="1270" y="2136"/>
                </a:lnTo>
                <a:lnTo>
                  <a:pt x="1271" y="2136"/>
                </a:lnTo>
                <a:lnTo>
                  <a:pt x="1273" y="2136"/>
                </a:lnTo>
                <a:lnTo>
                  <a:pt x="1274" y="2136"/>
                </a:lnTo>
                <a:lnTo>
                  <a:pt x="1274" y="2134"/>
                </a:lnTo>
                <a:lnTo>
                  <a:pt x="1274" y="2133"/>
                </a:lnTo>
                <a:lnTo>
                  <a:pt x="1276" y="2133"/>
                </a:lnTo>
                <a:lnTo>
                  <a:pt x="1276" y="2131"/>
                </a:lnTo>
                <a:lnTo>
                  <a:pt x="1276" y="2130"/>
                </a:lnTo>
                <a:lnTo>
                  <a:pt x="1274" y="2130"/>
                </a:lnTo>
                <a:lnTo>
                  <a:pt x="1274" y="2128"/>
                </a:lnTo>
                <a:lnTo>
                  <a:pt x="1273" y="2128"/>
                </a:lnTo>
                <a:lnTo>
                  <a:pt x="1273" y="2128"/>
                </a:lnTo>
                <a:lnTo>
                  <a:pt x="1273" y="2127"/>
                </a:lnTo>
                <a:lnTo>
                  <a:pt x="1271" y="2127"/>
                </a:lnTo>
                <a:lnTo>
                  <a:pt x="1271" y="2125"/>
                </a:lnTo>
                <a:lnTo>
                  <a:pt x="1271" y="2124"/>
                </a:lnTo>
                <a:lnTo>
                  <a:pt x="1270" y="2124"/>
                </a:lnTo>
                <a:lnTo>
                  <a:pt x="1270" y="2122"/>
                </a:lnTo>
                <a:lnTo>
                  <a:pt x="1268" y="2122"/>
                </a:lnTo>
                <a:lnTo>
                  <a:pt x="1268" y="2121"/>
                </a:lnTo>
                <a:lnTo>
                  <a:pt x="1267" y="2120"/>
                </a:lnTo>
                <a:lnTo>
                  <a:pt x="1267" y="2118"/>
                </a:lnTo>
                <a:lnTo>
                  <a:pt x="1265" y="2118"/>
                </a:lnTo>
                <a:lnTo>
                  <a:pt x="1265" y="2117"/>
                </a:lnTo>
                <a:lnTo>
                  <a:pt x="1265" y="2115"/>
                </a:lnTo>
                <a:lnTo>
                  <a:pt x="1264" y="2115"/>
                </a:lnTo>
                <a:lnTo>
                  <a:pt x="1264" y="2114"/>
                </a:lnTo>
                <a:lnTo>
                  <a:pt x="1263" y="2112"/>
                </a:lnTo>
                <a:lnTo>
                  <a:pt x="1263" y="2111"/>
                </a:lnTo>
                <a:lnTo>
                  <a:pt x="1263" y="2109"/>
                </a:lnTo>
                <a:lnTo>
                  <a:pt x="1263" y="2108"/>
                </a:lnTo>
                <a:lnTo>
                  <a:pt x="1263" y="2107"/>
                </a:lnTo>
                <a:lnTo>
                  <a:pt x="1263" y="2105"/>
                </a:lnTo>
                <a:lnTo>
                  <a:pt x="1261" y="2105"/>
                </a:lnTo>
                <a:lnTo>
                  <a:pt x="1261" y="2104"/>
                </a:lnTo>
                <a:lnTo>
                  <a:pt x="1261" y="2102"/>
                </a:lnTo>
                <a:lnTo>
                  <a:pt x="1261" y="2101"/>
                </a:lnTo>
                <a:lnTo>
                  <a:pt x="1260" y="2099"/>
                </a:lnTo>
                <a:lnTo>
                  <a:pt x="1260" y="2098"/>
                </a:lnTo>
                <a:lnTo>
                  <a:pt x="1258" y="2098"/>
                </a:lnTo>
                <a:lnTo>
                  <a:pt x="1258" y="2096"/>
                </a:lnTo>
                <a:lnTo>
                  <a:pt x="1258" y="2095"/>
                </a:lnTo>
                <a:lnTo>
                  <a:pt x="1258" y="2094"/>
                </a:lnTo>
                <a:lnTo>
                  <a:pt x="1257" y="2094"/>
                </a:lnTo>
                <a:lnTo>
                  <a:pt x="1257" y="2094"/>
                </a:lnTo>
                <a:lnTo>
                  <a:pt x="1257" y="2092"/>
                </a:lnTo>
                <a:lnTo>
                  <a:pt x="1255" y="2092"/>
                </a:lnTo>
                <a:lnTo>
                  <a:pt x="1255" y="2091"/>
                </a:lnTo>
                <a:lnTo>
                  <a:pt x="1255" y="2089"/>
                </a:lnTo>
                <a:lnTo>
                  <a:pt x="1255" y="2088"/>
                </a:lnTo>
                <a:lnTo>
                  <a:pt x="1254" y="2088"/>
                </a:lnTo>
                <a:lnTo>
                  <a:pt x="1254" y="2086"/>
                </a:lnTo>
                <a:lnTo>
                  <a:pt x="1252" y="2086"/>
                </a:lnTo>
                <a:lnTo>
                  <a:pt x="1252" y="2085"/>
                </a:lnTo>
                <a:lnTo>
                  <a:pt x="1252" y="2085"/>
                </a:lnTo>
                <a:lnTo>
                  <a:pt x="1252" y="2083"/>
                </a:lnTo>
                <a:lnTo>
                  <a:pt x="1251" y="2083"/>
                </a:lnTo>
                <a:lnTo>
                  <a:pt x="1251" y="2082"/>
                </a:lnTo>
                <a:lnTo>
                  <a:pt x="1251" y="2080"/>
                </a:lnTo>
                <a:lnTo>
                  <a:pt x="1250" y="2080"/>
                </a:lnTo>
                <a:lnTo>
                  <a:pt x="1250" y="2079"/>
                </a:lnTo>
                <a:lnTo>
                  <a:pt x="1248" y="2079"/>
                </a:lnTo>
                <a:lnTo>
                  <a:pt x="1248" y="2078"/>
                </a:lnTo>
                <a:lnTo>
                  <a:pt x="1248" y="2076"/>
                </a:lnTo>
                <a:lnTo>
                  <a:pt x="1247" y="2076"/>
                </a:lnTo>
                <a:lnTo>
                  <a:pt x="1247" y="2075"/>
                </a:lnTo>
                <a:lnTo>
                  <a:pt x="1247" y="2073"/>
                </a:lnTo>
                <a:lnTo>
                  <a:pt x="1247" y="2072"/>
                </a:lnTo>
                <a:lnTo>
                  <a:pt x="1247" y="2070"/>
                </a:lnTo>
                <a:lnTo>
                  <a:pt x="1245" y="2070"/>
                </a:lnTo>
                <a:lnTo>
                  <a:pt x="1245" y="2069"/>
                </a:lnTo>
                <a:lnTo>
                  <a:pt x="1247" y="2069"/>
                </a:lnTo>
                <a:lnTo>
                  <a:pt x="1247" y="2067"/>
                </a:lnTo>
                <a:lnTo>
                  <a:pt x="1247" y="2066"/>
                </a:lnTo>
                <a:lnTo>
                  <a:pt x="1245" y="2066"/>
                </a:lnTo>
                <a:lnTo>
                  <a:pt x="1245" y="2065"/>
                </a:lnTo>
                <a:lnTo>
                  <a:pt x="1244" y="2065"/>
                </a:lnTo>
                <a:lnTo>
                  <a:pt x="1244" y="2063"/>
                </a:lnTo>
                <a:lnTo>
                  <a:pt x="1242" y="2063"/>
                </a:lnTo>
                <a:lnTo>
                  <a:pt x="1242" y="2062"/>
                </a:lnTo>
                <a:lnTo>
                  <a:pt x="1241" y="2062"/>
                </a:lnTo>
                <a:lnTo>
                  <a:pt x="1241" y="2060"/>
                </a:lnTo>
                <a:lnTo>
                  <a:pt x="1241" y="2059"/>
                </a:lnTo>
                <a:lnTo>
                  <a:pt x="1239" y="2059"/>
                </a:lnTo>
                <a:lnTo>
                  <a:pt x="1239" y="2059"/>
                </a:lnTo>
                <a:lnTo>
                  <a:pt x="1239" y="2057"/>
                </a:lnTo>
                <a:lnTo>
                  <a:pt x="1238" y="2057"/>
                </a:lnTo>
                <a:lnTo>
                  <a:pt x="1238" y="2056"/>
                </a:lnTo>
                <a:lnTo>
                  <a:pt x="1238" y="2054"/>
                </a:lnTo>
                <a:lnTo>
                  <a:pt x="1239" y="2054"/>
                </a:lnTo>
                <a:lnTo>
                  <a:pt x="1239" y="2053"/>
                </a:lnTo>
                <a:lnTo>
                  <a:pt x="1238" y="2053"/>
                </a:lnTo>
                <a:lnTo>
                  <a:pt x="1238" y="2052"/>
                </a:lnTo>
                <a:lnTo>
                  <a:pt x="1237" y="2052"/>
                </a:lnTo>
                <a:lnTo>
                  <a:pt x="1237" y="2050"/>
                </a:lnTo>
                <a:lnTo>
                  <a:pt x="1237" y="2049"/>
                </a:lnTo>
                <a:lnTo>
                  <a:pt x="1237" y="2047"/>
                </a:lnTo>
                <a:lnTo>
                  <a:pt x="1237" y="2046"/>
                </a:lnTo>
                <a:lnTo>
                  <a:pt x="1237" y="2044"/>
                </a:lnTo>
                <a:lnTo>
                  <a:pt x="1238" y="2044"/>
                </a:lnTo>
                <a:lnTo>
                  <a:pt x="1238" y="2043"/>
                </a:lnTo>
                <a:lnTo>
                  <a:pt x="1239" y="2043"/>
                </a:lnTo>
                <a:lnTo>
                  <a:pt x="1239" y="2041"/>
                </a:lnTo>
                <a:lnTo>
                  <a:pt x="1239" y="2040"/>
                </a:lnTo>
                <a:lnTo>
                  <a:pt x="1239" y="2039"/>
                </a:lnTo>
                <a:lnTo>
                  <a:pt x="1241" y="2039"/>
                </a:lnTo>
                <a:lnTo>
                  <a:pt x="1241" y="2037"/>
                </a:lnTo>
                <a:lnTo>
                  <a:pt x="1239" y="2037"/>
                </a:lnTo>
                <a:lnTo>
                  <a:pt x="1239" y="2036"/>
                </a:lnTo>
                <a:lnTo>
                  <a:pt x="1239" y="2034"/>
                </a:lnTo>
                <a:lnTo>
                  <a:pt x="1238" y="2034"/>
                </a:lnTo>
                <a:lnTo>
                  <a:pt x="1238" y="2033"/>
                </a:lnTo>
                <a:lnTo>
                  <a:pt x="1237" y="2033"/>
                </a:lnTo>
                <a:lnTo>
                  <a:pt x="1237" y="2031"/>
                </a:lnTo>
                <a:lnTo>
                  <a:pt x="1235" y="2031"/>
                </a:lnTo>
                <a:lnTo>
                  <a:pt x="1235" y="2030"/>
                </a:lnTo>
                <a:lnTo>
                  <a:pt x="1237" y="2030"/>
                </a:lnTo>
                <a:lnTo>
                  <a:pt x="1238" y="2030"/>
                </a:lnTo>
                <a:lnTo>
                  <a:pt x="1238" y="2028"/>
                </a:lnTo>
                <a:lnTo>
                  <a:pt x="1239" y="2028"/>
                </a:lnTo>
                <a:lnTo>
                  <a:pt x="1241" y="2028"/>
                </a:lnTo>
                <a:lnTo>
                  <a:pt x="1241" y="2027"/>
                </a:lnTo>
                <a:lnTo>
                  <a:pt x="1242" y="2027"/>
                </a:lnTo>
                <a:lnTo>
                  <a:pt x="1242" y="2025"/>
                </a:lnTo>
                <a:lnTo>
                  <a:pt x="1241" y="2025"/>
                </a:lnTo>
                <a:lnTo>
                  <a:pt x="1241" y="2027"/>
                </a:lnTo>
                <a:lnTo>
                  <a:pt x="1239" y="2027"/>
                </a:lnTo>
                <a:lnTo>
                  <a:pt x="1238" y="2027"/>
                </a:lnTo>
                <a:lnTo>
                  <a:pt x="1238" y="2028"/>
                </a:lnTo>
                <a:lnTo>
                  <a:pt x="1237" y="2028"/>
                </a:lnTo>
                <a:lnTo>
                  <a:pt x="1235" y="2028"/>
                </a:lnTo>
                <a:lnTo>
                  <a:pt x="1234" y="2027"/>
                </a:lnTo>
                <a:lnTo>
                  <a:pt x="1232" y="2025"/>
                </a:lnTo>
                <a:lnTo>
                  <a:pt x="1231" y="2025"/>
                </a:lnTo>
                <a:lnTo>
                  <a:pt x="1231" y="2027"/>
                </a:lnTo>
                <a:lnTo>
                  <a:pt x="1232" y="2027"/>
                </a:lnTo>
                <a:lnTo>
                  <a:pt x="1232" y="2028"/>
                </a:lnTo>
                <a:lnTo>
                  <a:pt x="1232" y="2030"/>
                </a:lnTo>
                <a:lnTo>
                  <a:pt x="1232" y="2031"/>
                </a:lnTo>
                <a:lnTo>
                  <a:pt x="1232" y="2033"/>
                </a:lnTo>
                <a:lnTo>
                  <a:pt x="1232" y="2034"/>
                </a:lnTo>
                <a:lnTo>
                  <a:pt x="1232" y="2036"/>
                </a:lnTo>
                <a:lnTo>
                  <a:pt x="1232" y="2037"/>
                </a:lnTo>
                <a:lnTo>
                  <a:pt x="1231" y="2037"/>
                </a:lnTo>
                <a:lnTo>
                  <a:pt x="1231" y="2039"/>
                </a:lnTo>
                <a:lnTo>
                  <a:pt x="1231" y="2040"/>
                </a:lnTo>
                <a:lnTo>
                  <a:pt x="1232" y="2040"/>
                </a:lnTo>
                <a:lnTo>
                  <a:pt x="1234" y="2040"/>
                </a:lnTo>
                <a:lnTo>
                  <a:pt x="1234" y="2041"/>
                </a:lnTo>
                <a:lnTo>
                  <a:pt x="1232" y="2041"/>
                </a:lnTo>
                <a:lnTo>
                  <a:pt x="1232" y="2043"/>
                </a:lnTo>
                <a:lnTo>
                  <a:pt x="1231" y="2043"/>
                </a:lnTo>
                <a:lnTo>
                  <a:pt x="1229" y="2043"/>
                </a:lnTo>
                <a:lnTo>
                  <a:pt x="1229" y="2041"/>
                </a:lnTo>
                <a:lnTo>
                  <a:pt x="1229" y="2040"/>
                </a:lnTo>
                <a:lnTo>
                  <a:pt x="1228" y="2040"/>
                </a:lnTo>
                <a:lnTo>
                  <a:pt x="1228" y="2039"/>
                </a:lnTo>
                <a:lnTo>
                  <a:pt x="1228" y="2037"/>
                </a:lnTo>
                <a:lnTo>
                  <a:pt x="1226" y="2037"/>
                </a:lnTo>
                <a:lnTo>
                  <a:pt x="1226" y="2036"/>
                </a:lnTo>
                <a:lnTo>
                  <a:pt x="1226" y="2034"/>
                </a:lnTo>
                <a:lnTo>
                  <a:pt x="1225" y="2034"/>
                </a:lnTo>
                <a:lnTo>
                  <a:pt x="1225" y="2033"/>
                </a:lnTo>
                <a:lnTo>
                  <a:pt x="1226" y="2033"/>
                </a:lnTo>
                <a:lnTo>
                  <a:pt x="1228" y="2033"/>
                </a:lnTo>
                <a:lnTo>
                  <a:pt x="1228" y="2031"/>
                </a:lnTo>
                <a:lnTo>
                  <a:pt x="1228" y="2030"/>
                </a:lnTo>
                <a:lnTo>
                  <a:pt x="1228" y="2028"/>
                </a:lnTo>
                <a:lnTo>
                  <a:pt x="1228" y="2027"/>
                </a:lnTo>
                <a:lnTo>
                  <a:pt x="1228" y="2025"/>
                </a:lnTo>
                <a:lnTo>
                  <a:pt x="1228" y="2024"/>
                </a:lnTo>
                <a:lnTo>
                  <a:pt x="1226" y="2024"/>
                </a:lnTo>
                <a:lnTo>
                  <a:pt x="1226" y="2024"/>
                </a:lnTo>
                <a:lnTo>
                  <a:pt x="1225" y="2024"/>
                </a:lnTo>
                <a:lnTo>
                  <a:pt x="1225" y="2023"/>
                </a:lnTo>
                <a:lnTo>
                  <a:pt x="1223" y="2021"/>
                </a:lnTo>
                <a:lnTo>
                  <a:pt x="1222" y="2021"/>
                </a:lnTo>
                <a:lnTo>
                  <a:pt x="1222" y="2020"/>
                </a:lnTo>
                <a:lnTo>
                  <a:pt x="1221" y="2020"/>
                </a:lnTo>
                <a:lnTo>
                  <a:pt x="1221" y="2018"/>
                </a:lnTo>
                <a:lnTo>
                  <a:pt x="1219" y="2017"/>
                </a:lnTo>
                <a:lnTo>
                  <a:pt x="1219" y="2015"/>
                </a:lnTo>
                <a:lnTo>
                  <a:pt x="1219" y="2014"/>
                </a:lnTo>
                <a:lnTo>
                  <a:pt x="1221" y="2014"/>
                </a:lnTo>
                <a:lnTo>
                  <a:pt x="1222" y="2014"/>
                </a:lnTo>
                <a:lnTo>
                  <a:pt x="1222" y="2012"/>
                </a:lnTo>
                <a:lnTo>
                  <a:pt x="1223" y="2012"/>
                </a:lnTo>
                <a:lnTo>
                  <a:pt x="1223" y="2011"/>
                </a:lnTo>
                <a:lnTo>
                  <a:pt x="1225" y="2011"/>
                </a:lnTo>
                <a:lnTo>
                  <a:pt x="1225" y="2010"/>
                </a:lnTo>
                <a:lnTo>
                  <a:pt x="1225" y="2008"/>
                </a:lnTo>
                <a:lnTo>
                  <a:pt x="1226" y="2008"/>
                </a:lnTo>
                <a:lnTo>
                  <a:pt x="1226" y="2007"/>
                </a:lnTo>
                <a:lnTo>
                  <a:pt x="1228" y="2007"/>
                </a:lnTo>
                <a:lnTo>
                  <a:pt x="1228" y="2005"/>
                </a:lnTo>
                <a:lnTo>
                  <a:pt x="1229" y="2005"/>
                </a:lnTo>
                <a:lnTo>
                  <a:pt x="1229" y="2004"/>
                </a:lnTo>
                <a:lnTo>
                  <a:pt x="1229" y="2002"/>
                </a:lnTo>
                <a:lnTo>
                  <a:pt x="1231" y="2002"/>
                </a:lnTo>
                <a:lnTo>
                  <a:pt x="1231" y="2001"/>
                </a:lnTo>
                <a:lnTo>
                  <a:pt x="1231" y="1999"/>
                </a:lnTo>
                <a:lnTo>
                  <a:pt x="1231" y="1998"/>
                </a:lnTo>
                <a:lnTo>
                  <a:pt x="1231" y="1997"/>
                </a:lnTo>
                <a:lnTo>
                  <a:pt x="1231" y="1995"/>
                </a:lnTo>
                <a:lnTo>
                  <a:pt x="1231" y="1994"/>
                </a:lnTo>
                <a:lnTo>
                  <a:pt x="1231" y="1992"/>
                </a:lnTo>
                <a:lnTo>
                  <a:pt x="1231" y="1991"/>
                </a:lnTo>
                <a:lnTo>
                  <a:pt x="1232" y="1991"/>
                </a:lnTo>
                <a:lnTo>
                  <a:pt x="1232" y="1989"/>
                </a:lnTo>
                <a:lnTo>
                  <a:pt x="1234" y="1989"/>
                </a:lnTo>
                <a:lnTo>
                  <a:pt x="1234" y="1989"/>
                </a:lnTo>
                <a:lnTo>
                  <a:pt x="1234" y="1988"/>
                </a:lnTo>
                <a:lnTo>
                  <a:pt x="1235" y="1988"/>
                </a:lnTo>
                <a:lnTo>
                  <a:pt x="1235" y="1986"/>
                </a:lnTo>
                <a:lnTo>
                  <a:pt x="1237" y="1986"/>
                </a:lnTo>
                <a:lnTo>
                  <a:pt x="1237" y="1985"/>
                </a:lnTo>
                <a:lnTo>
                  <a:pt x="1237" y="1984"/>
                </a:lnTo>
                <a:lnTo>
                  <a:pt x="1238" y="1984"/>
                </a:lnTo>
                <a:lnTo>
                  <a:pt x="1238" y="1982"/>
                </a:lnTo>
                <a:lnTo>
                  <a:pt x="1238" y="1981"/>
                </a:lnTo>
                <a:lnTo>
                  <a:pt x="1237" y="1981"/>
                </a:lnTo>
                <a:lnTo>
                  <a:pt x="1237" y="1979"/>
                </a:lnTo>
                <a:lnTo>
                  <a:pt x="1238" y="1979"/>
                </a:lnTo>
                <a:lnTo>
                  <a:pt x="1238" y="1978"/>
                </a:lnTo>
                <a:lnTo>
                  <a:pt x="1237" y="1978"/>
                </a:lnTo>
                <a:lnTo>
                  <a:pt x="1237" y="1976"/>
                </a:lnTo>
                <a:lnTo>
                  <a:pt x="1238" y="1975"/>
                </a:lnTo>
                <a:lnTo>
                  <a:pt x="1238" y="1973"/>
                </a:lnTo>
                <a:lnTo>
                  <a:pt x="1239" y="1973"/>
                </a:lnTo>
                <a:lnTo>
                  <a:pt x="1239" y="1972"/>
                </a:lnTo>
                <a:lnTo>
                  <a:pt x="1241" y="1972"/>
                </a:lnTo>
                <a:lnTo>
                  <a:pt x="1241" y="1970"/>
                </a:lnTo>
                <a:lnTo>
                  <a:pt x="1242" y="1970"/>
                </a:lnTo>
                <a:lnTo>
                  <a:pt x="1242" y="1969"/>
                </a:lnTo>
                <a:lnTo>
                  <a:pt x="1244" y="1969"/>
                </a:lnTo>
                <a:lnTo>
                  <a:pt x="1244" y="1968"/>
                </a:lnTo>
                <a:lnTo>
                  <a:pt x="1245" y="1968"/>
                </a:lnTo>
                <a:lnTo>
                  <a:pt x="1247" y="1966"/>
                </a:lnTo>
                <a:lnTo>
                  <a:pt x="1248" y="1968"/>
                </a:lnTo>
                <a:lnTo>
                  <a:pt x="1250" y="1966"/>
                </a:lnTo>
                <a:lnTo>
                  <a:pt x="1251" y="1966"/>
                </a:lnTo>
                <a:lnTo>
                  <a:pt x="1252" y="1966"/>
                </a:lnTo>
                <a:lnTo>
                  <a:pt x="1252" y="1965"/>
                </a:lnTo>
                <a:lnTo>
                  <a:pt x="1252" y="1965"/>
                </a:lnTo>
                <a:lnTo>
                  <a:pt x="1254" y="1965"/>
                </a:lnTo>
                <a:lnTo>
                  <a:pt x="1255" y="1965"/>
                </a:lnTo>
                <a:lnTo>
                  <a:pt x="1255" y="1963"/>
                </a:lnTo>
                <a:lnTo>
                  <a:pt x="1257" y="1963"/>
                </a:lnTo>
                <a:lnTo>
                  <a:pt x="1257" y="1962"/>
                </a:lnTo>
                <a:lnTo>
                  <a:pt x="1257" y="1960"/>
                </a:lnTo>
                <a:lnTo>
                  <a:pt x="1257" y="1959"/>
                </a:lnTo>
                <a:lnTo>
                  <a:pt x="1257" y="1957"/>
                </a:lnTo>
                <a:lnTo>
                  <a:pt x="1255" y="1957"/>
                </a:lnTo>
                <a:lnTo>
                  <a:pt x="1255" y="1959"/>
                </a:lnTo>
                <a:lnTo>
                  <a:pt x="1255" y="1960"/>
                </a:lnTo>
                <a:lnTo>
                  <a:pt x="1254" y="1960"/>
                </a:lnTo>
                <a:lnTo>
                  <a:pt x="1254" y="1959"/>
                </a:lnTo>
                <a:lnTo>
                  <a:pt x="1252" y="1959"/>
                </a:lnTo>
                <a:lnTo>
                  <a:pt x="1252" y="1960"/>
                </a:lnTo>
                <a:lnTo>
                  <a:pt x="1251" y="1960"/>
                </a:lnTo>
                <a:lnTo>
                  <a:pt x="1250" y="1960"/>
                </a:lnTo>
                <a:lnTo>
                  <a:pt x="1248" y="1962"/>
                </a:lnTo>
                <a:lnTo>
                  <a:pt x="1247" y="1962"/>
                </a:lnTo>
                <a:lnTo>
                  <a:pt x="1245" y="1962"/>
                </a:lnTo>
                <a:lnTo>
                  <a:pt x="1245" y="1963"/>
                </a:lnTo>
                <a:lnTo>
                  <a:pt x="1244" y="1963"/>
                </a:lnTo>
                <a:lnTo>
                  <a:pt x="1241" y="1965"/>
                </a:lnTo>
                <a:lnTo>
                  <a:pt x="1239" y="1965"/>
                </a:lnTo>
                <a:lnTo>
                  <a:pt x="1238" y="1965"/>
                </a:lnTo>
                <a:lnTo>
                  <a:pt x="1235" y="1966"/>
                </a:lnTo>
                <a:lnTo>
                  <a:pt x="1235" y="1968"/>
                </a:lnTo>
                <a:lnTo>
                  <a:pt x="1234" y="1969"/>
                </a:lnTo>
                <a:lnTo>
                  <a:pt x="1234" y="1970"/>
                </a:lnTo>
                <a:lnTo>
                  <a:pt x="1234" y="1972"/>
                </a:lnTo>
                <a:lnTo>
                  <a:pt x="1234" y="1973"/>
                </a:lnTo>
                <a:lnTo>
                  <a:pt x="1232" y="1975"/>
                </a:lnTo>
                <a:lnTo>
                  <a:pt x="1232" y="1976"/>
                </a:lnTo>
                <a:lnTo>
                  <a:pt x="1232" y="1979"/>
                </a:lnTo>
                <a:lnTo>
                  <a:pt x="1231" y="1981"/>
                </a:lnTo>
                <a:lnTo>
                  <a:pt x="1231" y="1982"/>
                </a:lnTo>
                <a:lnTo>
                  <a:pt x="1229" y="1982"/>
                </a:lnTo>
                <a:lnTo>
                  <a:pt x="1229" y="1984"/>
                </a:lnTo>
                <a:lnTo>
                  <a:pt x="1229" y="1985"/>
                </a:lnTo>
                <a:lnTo>
                  <a:pt x="1228" y="1985"/>
                </a:lnTo>
                <a:lnTo>
                  <a:pt x="1228" y="1986"/>
                </a:lnTo>
                <a:lnTo>
                  <a:pt x="1228" y="1988"/>
                </a:lnTo>
                <a:lnTo>
                  <a:pt x="1228" y="1989"/>
                </a:lnTo>
                <a:lnTo>
                  <a:pt x="1226" y="1989"/>
                </a:lnTo>
                <a:lnTo>
                  <a:pt x="1226" y="1989"/>
                </a:lnTo>
                <a:lnTo>
                  <a:pt x="1226" y="1991"/>
                </a:lnTo>
                <a:lnTo>
                  <a:pt x="1225" y="1991"/>
                </a:lnTo>
                <a:lnTo>
                  <a:pt x="1226" y="1992"/>
                </a:lnTo>
                <a:lnTo>
                  <a:pt x="1225" y="1992"/>
                </a:lnTo>
                <a:lnTo>
                  <a:pt x="1225" y="1994"/>
                </a:lnTo>
                <a:lnTo>
                  <a:pt x="1225" y="1995"/>
                </a:lnTo>
                <a:lnTo>
                  <a:pt x="1225" y="1997"/>
                </a:lnTo>
                <a:lnTo>
                  <a:pt x="1225" y="1998"/>
                </a:lnTo>
                <a:lnTo>
                  <a:pt x="1223" y="1998"/>
                </a:lnTo>
                <a:lnTo>
                  <a:pt x="1223" y="1999"/>
                </a:lnTo>
                <a:lnTo>
                  <a:pt x="1222" y="1999"/>
                </a:lnTo>
                <a:lnTo>
                  <a:pt x="1222" y="2001"/>
                </a:lnTo>
                <a:lnTo>
                  <a:pt x="1222" y="2002"/>
                </a:lnTo>
                <a:lnTo>
                  <a:pt x="1223" y="2002"/>
                </a:lnTo>
                <a:lnTo>
                  <a:pt x="1223" y="2004"/>
                </a:lnTo>
                <a:lnTo>
                  <a:pt x="1222" y="2004"/>
                </a:lnTo>
                <a:lnTo>
                  <a:pt x="1222" y="2005"/>
                </a:lnTo>
                <a:lnTo>
                  <a:pt x="1221" y="2005"/>
                </a:lnTo>
                <a:lnTo>
                  <a:pt x="1219" y="2005"/>
                </a:lnTo>
                <a:lnTo>
                  <a:pt x="1219" y="2004"/>
                </a:lnTo>
                <a:lnTo>
                  <a:pt x="1218" y="2004"/>
                </a:lnTo>
                <a:lnTo>
                  <a:pt x="1218" y="2005"/>
                </a:lnTo>
                <a:lnTo>
                  <a:pt x="1218" y="2007"/>
                </a:lnTo>
                <a:lnTo>
                  <a:pt x="1218" y="2007"/>
                </a:lnTo>
                <a:lnTo>
                  <a:pt x="1218" y="2008"/>
                </a:lnTo>
                <a:lnTo>
                  <a:pt x="1216" y="2008"/>
                </a:lnTo>
                <a:lnTo>
                  <a:pt x="1215" y="2008"/>
                </a:lnTo>
                <a:lnTo>
                  <a:pt x="1215" y="2010"/>
                </a:lnTo>
                <a:lnTo>
                  <a:pt x="1213" y="2010"/>
                </a:lnTo>
                <a:lnTo>
                  <a:pt x="1213" y="2011"/>
                </a:lnTo>
                <a:lnTo>
                  <a:pt x="1212" y="2011"/>
                </a:lnTo>
                <a:lnTo>
                  <a:pt x="1212" y="2012"/>
                </a:lnTo>
                <a:lnTo>
                  <a:pt x="1213" y="2012"/>
                </a:lnTo>
                <a:lnTo>
                  <a:pt x="1213" y="2014"/>
                </a:lnTo>
                <a:lnTo>
                  <a:pt x="1212" y="2014"/>
                </a:lnTo>
                <a:lnTo>
                  <a:pt x="1212" y="2015"/>
                </a:lnTo>
                <a:lnTo>
                  <a:pt x="1210" y="2015"/>
                </a:lnTo>
                <a:lnTo>
                  <a:pt x="1210" y="2017"/>
                </a:lnTo>
                <a:lnTo>
                  <a:pt x="1212" y="2017"/>
                </a:lnTo>
                <a:lnTo>
                  <a:pt x="1213" y="2017"/>
                </a:lnTo>
                <a:lnTo>
                  <a:pt x="1215" y="2017"/>
                </a:lnTo>
                <a:lnTo>
                  <a:pt x="1215" y="2018"/>
                </a:lnTo>
                <a:lnTo>
                  <a:pt x="1215" y="2020"/>
                </a:lnTo>
                <a:lnTo>
                  <a:pt x="1213" y="2020"/>
                </a:lnTo>
                <a:lnTo>
                  <a:pt x="1213" y="2021"/>
                </a:lnTo>
                <a:lnTo>
                  <a:pt x="1212" y="2021"/>
                </a:lnTo>
                <a:lnTo>
                  <a:pt x="1212" y="2023"/>
                </a:lnTo>
                <a:lnTo>
                  <a:pt x="1210" y="2023"/>
                </a:lnTo>
                <a:lnTo>
                  <a:pt x="1209" y="2023"/>
                </a:lnTo>
                <a:lnTo>
                  <a:pt x="1208" y="2023"/>
                </a:lnTo>
                <a:lnTo>
                  <a:pt x="1206" y="2023"/>
                </a:lnTo>
                <a:lnTo>
                  <a:pt x="1206" y="2024"/>
                </a:lnTo>
                <a:lnTo>
                  <a:pt x="1208" y="2024"/>
                </a:lnTo>
                <a:lnTo>
                  <a:pt x="1209" y="2024"/>
                </a:lnTo>
                <a:lnTo>
                  <a:pt x="1210" y="2024"/>
                </a:lnTo>
                <a:lnTo>
                  <a:pt x="1212" y="2024"/>
                </a:lnTo>
                <a:lnTo>
                  <a:pt x="1212" y="2024"/>
                </a:lnTo>
                <a:lnTo>
                  <a:pt x="1213" y="2024"/>
                </a:lnTo>
                <a:lnTo>
                  <a:pt x="1213" y="2025"/>
                </a:lnTo>
                <a:lnTo>
                  <a:pt x="1213" y="2027"/>
                </a:lnTo>
                <a:lnTo>
                  <a:pt x="1215" y="2027"/>
                </a:lnTo>
                <a:lnTo>
                  <a:pt x="1215" y="2028"/>
                </a:lnTo>
                <a:lnTo>
                  <a:pt x="1216" y="2028"/>
                </a:lnTo>
                <a:lnTo>
                  <a:pt x="1218" y="2028"/>
                </a:lnTo>
                <a:lnTo>
                  <a:pt x="1218" y="2030"/>
                </a:lnTo>
                <a:lnTo>
                  <a:pt x="1218" y="2030"/>
                </a:lnTo>
                <a:lnTo>
                  <a:pt x="1219" y="2030"/>
                </a:lnTo>
                <a:lnTo>
                  <a:pt x="1219" y="2031"/>
                </a:lnTo>
                <a:lnTo>
                  <a:pt x="1221" y="2031"/>
                </a:lnTo>
                <a:lnTo>
                  <a:pt x="1221" y="2033"/>
                </a:lnTo>
                <a:lnTo>
                  <a:pt x="1221" y="2034"/>
                </a:lnTo>
                <a:lnTo>
                  <a:pt x="1219" y="2036"/>
                </a:lnTo>
                <a:lnTo>
                  <a:pt x="1219" y="2037"/>
                </a:lnTo>
                <a:lnTo>
                  <a:pt x="1218" y="2037"/>
                </a:lnTo>
                <a:lnTo>
                  <a:pt x="1218" y="2039"/>
                </a:lnTo>
                <a:lnTo>
                  <a:pt x="1218" y="2040"/>
                </a:lnTo>
                <a:lnTo>
                  <a:pt x="1218" y="2040"/>
                </a:lnTo>
                <a:lnTo>
                  <a:pt x="1218" y="2041"/>
                </a:lnTo>
                <a:lnTo>
                  <a:pt x="1218" y="2043"/>
                </a:lnTo>
                <a:lnTo>
                  <a:pt x="1218" y="2044"/>
                </a:lnTo>
                <a:lnTo>
                  <a:pt x="1218" y="2044"/>
                </a:lnTo>
                <a:lnTo>
                  <a:pt x="1218" y="2046"/>
                </a:lnTo>
                <a:lnTo>
                  <a:pt x="1218" y="2047"/>
                </a:lnTo>
                <a:lnTo>
                  <a:pt x="1218" y="2049"/>
                </a:lnTo>
                <a:lnTo>
                  <a:pt x="1218" y="2050"/>
                </a:lnTo>
                <a:lnTo>
                  <a:pt x="1218" y="2052"/>
                </a:lnTo>
                <a:lnTo>
                  <a:pt x="1218" y="2053"/>
                </a:lnTo>
                <a:lnTo>
                  <a:pt x="1218" y="2054"/>
                </a:lnTo>
                <a:lnTo>
                  <a:pt x="1218" y="2056"/>
                </a:lnTo>
                <a:lnTo>
                  <a:pt x="1218" y="2056"/>
                </a:lnTo>
                <a:lnTo>
                  <a:pt x="1218" y="2057"/>
                </a:lnTo>
                <a:lnTo>
                  <a:pt x="1218" y="2059"/>
                </a:lnTo>
                <a:lnTo>
                  <a:pt x="1218" y="2059"/>
                </a:lnTo>
                <a:lnTo>
                  <a:pt x="1216" y="2059"/>
                </a:lnTo>
                <a:lnTo>
                  <a:pt x="1216" y="2060"/>
                </a:lnTo>
                <a:lnTo>
                  <a:pt x="1215" y="2060"/>
                </a:lnTo>
                <a:lnTo>
                  <a:pt x="1215" y="2062"/>
                </a:lnTo>
                <a:lnTo>
                  <a:pt x="1213" y="2062"/>
                </a:lnTo>
                <a:lnTo>
                  <a:pt x="1212" y="2062"/>
                </a:lnTo>
                <a:lnTo>
                  <a:pt x="1210" y="2062"/>
                </a:lnTo>
                <a:lnTo>
                  <a:pt x="1209" y="2062"/>
                </a:lnTo>
                <a:lnTo>
                  <a:pt x="1208" y="2062"/>
                </a:lnTo>
                <a:lnTo>
                  <a:pt x="1206" y="2062"/>
                </a:lnTo>
                <a:lnTo>
                  <a:pt x="1205" y="2062"/>
                </a:lnTo>
                <a:lnTo>
                  <a:pt x="1203" y="2062"/>
                </a:lnTo>
                <a:lnTo>
                  <a:pt x="1203" y="2060"/>
                </a:lnTo>
                <a:lnTo>
                  <a:pt x="1202" y="2060"/>
                </a:lnTo>
                <a:lnTo>
                  <a:pt x="1200" y="2060"/>
                </a:lnTo>
                <a:lnTo>
                  <a:pt x="1200" y="2059"/>
                </a:lnTo>
                <a:lnTo>
                  <a:pt x="1199" y="2059"/>
                </a:lnTo>
                <a:lnTo>
                  <a:pt x="1199" y="2059"/>
                </a:lnTo>
                <a:lnTo>
                  <a:pt x="1197" y="2059"/>
                </a:lnTo>
                <a:lnTo>
                  <a:pt x="1197" y="2060"/>
                </a:lnTo>
                <a:lnTo>
                  <a:pt x="1199" y="2060"/>
                </a:lnTo>
                <a:lnTo>
                  <a:pt x="1199" y="2062"/>
                </a:lnTo>
                <a:lnTo>
                  <a:pt x="1200" y="2062"/>
                </a:lnTo>
                <a:lnTo>
                  <a:pt x="1200" y="2063"/>
                </a:lnTo>
                <a:lnTo>
                  <a:pt x="1199" y="2063"/>
                </a:lnTo>
                <a:lnTo>
                  <a:pt x="1199" y="2065"/>
                </a:lnTo>
                <a:lnTo>
                  <a:pt x="1199" y="2066"/>
                </a:lnTo>
                <a:lnTo>
                  <a:pt x="1197" y="2066"/>
                </a:lnTo>
                <a:lnTo>
                  <a:pt x="1196" y="2067"/>
                </a:lnTo>
                <a:lnTo>
                  <a:pt x="1195" y="2067"/>
                </a:lnTo>
                <a:lnTo>
                  <a:pt x="1193" y="2067"/>
                </a:lnTo>
                <a:lnTo>
                  <a:pt x="1193" y="2069"/>
                </a:lnTo>
                <a:lnTo>
                  <a:pt x="1192" y="2069"/>
                </a:lnTo>
                <a:lnTo>
                  <a:pt x="1190" y="2069"/>
                </a:lnTo>
                <a:lnTo>
                  <a:pt x="1190" y="2070"/>
                </a:lnTo>
                <a:lnTo>
                  <a:pt x="1189" y="2070"/>
                </a:lnTo>
                <a:lnTo>
                  <a:pt x="1187" y="2070"/>
                </a:lnTo>
                <a:lnTo>
                  <a:pt x="1186" y="2070"/>
                </a:lnTo>
                <a:lnTo>
                  <a:pt x="1184" y="2070"/>
                </a:lnTo>
                <a:lnTo>
                  <a:pt x="1184" y="2072"/>
                </a:lnTo>
                <a:lnTo>
                  <a:pt x="1183" y="2072"/>
                </a:lnTo>
                <a:lnTo>
                  <a:pt x="1183" y="2073"/>
                </a:lnTo>
                <a:lnTo>
                  <a:pt x="1183" y="2073"/>
                </a:lnTo>
                <a:lnTo>
                  <a:pt x="1183" y="2075"/>
                </a:lnTo>
                <a:lnTo>
                  <a:pt x="1181" y="2075"/>
                </a:lnTo>
                <a:lnTo>
                  <a:pt x="1181" y="2076"/>
                </a:lnTo>
                <a:lnTo>
                  <a:pt x="1180" y="2076"/>
                </a:lnTo>
                <a:lnTo>
                  <a:pt x="1179" y="2076"/>
                </a:lnTo>
                <a:lnTo>
                  <a:pt x="1179" y="2078"/>
                </a:lnTo>
                <a:lnTo>
                  <a:pt x="1177" y="2078"/>
                </a:lnTo>
                <a:lnTo>
                  <a:pt x="1176" y="2078"/>
                </a:lnTo>
                <a:lnTo>
                  <a:pt x="1176" y="2079"/>
                </a:lnTo>
                <a:lnTo>
                  <a:pt x="1174" y="2079"/>
                </a:lnTo>
                <a:lnTo>
                  <a:pt x="1174" y="2080"/>
                </a:lnTo>
                <a:lnTo>
                  <a:pt x="1173" y="2079"/>
                </a:lnTo>
                <a:lnTo>
                  <a:pt x="1173" y="2080"/>
                </a:lnTo>
                <a:lnTo>
                  <a:pt x="1171" y="2080"/>
                </a:lnTo>
                <a:lnTo>
                  <a:pt x="1170" y="2080"/>
                </a:lnTo>
                <a:lnTo>
                  <a:pt x="1170" y="2082"/>
                </a:lnTo>
                <a:lnTo>
                  <a:pt x="1168" y="2082"/>
                </a:lnTo>
                <a:lnTo>
                  <a:pt x="1167" y="2082"/>
                </a:lnTo>
                <a:lnTo>
                  <a:pt x="1166" y="2082"/>
                </a:lnTo>
                <a:lnTo>
                  <a:pt x="1166" y="2083"/>
                </a:lnTo>
                <a:lnTo>
                  <a:pt x="1164" y="2083"/>
                </a:lnTo>
                <a:lnTo>
                  <a:pt x="1163" y="2083"/>
                </a:lnTo>
                <a:lnTo>
                  <a:pt x="1161" y="2083"/>
                </a:lnTo>
                <a:lnTo>
                  <a:pt x="1160" y="2083"/>
                </a:lnTo>
                <a:lnTo>
                  <a:pt x="1160" y="2085"/>
                </a:lnTo>
                <a:lnTo>
                  <a:pt x="1158" y="2085"/>
                </a:lnTo>
                <a:lnTo>
                  <a:pt x="1157" y="2085"/>
                </a:lnTo>
                <a:lnTo>
                  <a:pt x="1155" y="2085"/>
                </a:lnTo>
                <a:lnTo>
                  <a:pt x="1155" y="2086"/>
                </a:lnTo>
                <a:lnTo>
                  <a:pt x="1154" y="2086"/>
                </a:lnTo>
                <a:lnTo>
                  <a:pt x="1153" y="2086"/>
                </a:lnTo>
                <a:lnTo>
                  <a:pt x="1151" y="2086"/>
                </a:lnTo>
                <a:lnTo>
                  <a:pt x="1150" y="2086"/>
                </a:lnTo>
                <a:lnTo>
                  <a:pt x="1150" y="2088"/>
                </a:lnTo>
                <a:lnTo>
                  <a:pt x="1148" y="2088"/>
                </a:lnTo>
                <a:lnTo>
                  <a:pt x="1148" y="2088"/>
                </a:lnTo>
                <a:lnTo>
                  <a:pt x="1147" y="2088"/>
                </a:lnTo>
                <a:lnTo>
                  <a:pt x="1145" y="2088"/>
                </a:lnTo>
                <a:lnTo>
                  <a:pt x="1144" y="2088"/>
                </a:lnTo>
                <a:lnTo>
                  <a:pt x="1142" y="2088"/>
                </a:lnTo>
                <a:lnTo>
                  <a:pt x="1141" y="2088"/>
                </a:lnTo>
                <a:lnTo>
                  <a:pt x="1141" y="2089"/>
                </a:lnTo>
                <a:lnTo>
                  <a:pt x="1139" y="2089"/>
                </a:lnTo>
                <a:lnTo>
                  <a:pt x="1138" y="2089"/>
                </a:lnTo>
                <a:lnTo>
                  <a:pt x="1137" y="2089"/>
                </a:lnTo>
                <a:lnTo>
                  <a:pt x="1135" y="2089"/>
                </a:lnTo>
                <a:lnTo>
                  <a:pt x="1134" y="2089"/>
                </a:lnTo>
                <a:lnTo>
                  <a:pt x="1132" y="2089"/>
                </a:lnTo>
                <a:lnTo>
                  <a:pt x="1131" y="2089"/>
                </a:lnTo>
                <a:lnTo>
                  <a:pt x="1129" y="2089"/>
                </a:lnTo>
                <a:lnTo>
                  <a:pt x="1128" y="2089"/>
                </a:lnTo>
                <a:lnTo>
                  <a:pt x="1126" y="2089"/>
                </a:lnTo>
                <a:lnTo>
                  <a:pt x="1125" y="2089"/>
                </a:lnTo>
                <a:lnTo>
                  <a:pt x="1124" y="2089"/>
                </a:lnTo>
                <a:lnTo>
                  <a:pt x="1122" y="2089"/>
                </a:lnTo>
                <a:lnTo>
                  <a:pt x="1121" y="2089"/>
                </a:lnTo>
                <a:lnTo>
                  <a:pt x="1119" y="2089"/>
                </a:lnTo>
                <a:lnTo>
                  <a:pt x="1118" y="2089"/>
                </a:lnTo>
                <a:lnTo>
                  <a:pt x="1116" y="2089"/>
                </a:lnTo>
                <a:lnTo>
                  <a:pt x="1115" y="2089"/>
                </a:lnTo>
                <a:lnTo>
                  <a:pt x="1113" y="2089"/>
                </a:lnTo>
                <a:lnTo>
                  <a:pt x="1113" y="2088"/>
                </a:lnTo>
                <a:lnTo>
                  <a:pt x="1113" y="2088"/>
                </a:lnTo>
                <a:lnTo>
                  <a:pt x="1112" y="2088"/>
                </a:lnTo>
                <a:lnTo>
                  <a:pt x="1111" y="2088"/>
                </a:lnTo>
                <a:lnTo>
                  <a:pt x="1109" y="2088"/>
                </a:lnTo>
                <a:lnTo>
                  <a:pt x="1109" y="2086"/>
                </a:lnTo>
                <a:lnTo>
                  <a:pt x="1108" y="2086"/>
                </a:lnTo>
                <a:lnTo>
                  <a:pt x="1106" y="2086"/>
                </a:lnTo>
                <a:lnTo>
                  <a:pt x="1105" y="2086"/>
                </a:lnTo>
                <a:lnTo>
                  <a:pt x="1103" y="2086"/>
                </a:lnTo>
                <a:lnTo>
                  <a:pt x="1103" y="2085"/>
                </a:lnTo>
                <a:lnTo>
                  <a:pt x="1102" y="2085"/>
                </a:lnTo>
                <a:lnTo>
                  <a:pt x="1100" y="2085"/>
                </a:lnTo>
                <a:lnTo>
                  <a:pt x="1100" y="2083"/>
                </a:lnTo>
                <a:lnTo>
                  <a:pt x="1099" y="2083"/>
                </a:lnTo>
                <a:lnTo>
                  <a:pt x="1098" y="2083"/>
                </a:lnTo>
                <a:lnTo>
                  <a:pt x="1098" y="2082"/>
                </a:lnTo>
                <a:lnTo>
                  <a:pt x="1096" y="2082"/>
                </a:lnTo>
                <a:lnTo>
                  <a:pt x="1096" y="2080"/>
                </a:lnTo>
                <a:lnTo>
                  <a:pt x="1096" y="2079"/>
                </a:lnTo>
                <a:lnTo>
                  <a:pt x="1095" y="2079"/>
                </a:lnTo>
                <a:lnTo>
                  <a:pt x="1095" y="2078"/>
                </a:lnTo>
                <a:lnTo>
                  <a:pt x="1095" y="2076"/>
                </a:lnTo>
                <a:lnTo>
                  <a:pt x="1093" y="2075"/>
                </a:lnTo>
                <a:lnTo>
                  <a:pt x="1093" y="2073"/>
                </a:lnTo>
                <a:lnTo>
                  <a:pt x="1093" y="2072"/>
                </a:lnTo>
                <a:lnTo>
                  <a:pt x="1092" y="2072"/>
                </a:lnTo>
                <a:lnTo>
                  <a:pt x="1092" y="2070"/>
                </a:lnTo>
                <a:lnTo>
                  <a:pt x="1092" y="2069"/>
                </a:lnTo>
                <a:lnTo>
                  <a:pt x="1090" y="2067"/>
                </a:lnTo>
                <a:lnTo>
                  <a:pt x="1092" y="2067"/>
                </a:lnTo>
                <a:lnTo>
                  <a:pt x="1092" y="2066"/>
                </a:lnTo>
                <a:lnTo>
                  <a:pt x="1093" y="2065"/>
                </a:lnTo>
                <a:lnTo>
                  <a:pt x="1095" y="2065"/>
                </a:lnTo>
                <a:lnTo>
                  <a:pt x="1095" y="2063"/>
                </a:lnTo>
                <a:lnTo>
                  <a:pt x="1096" y="2063"/>
                </a:lnTo>
                <a:lnTo>
                  <a:pt x="1096" y="2065"/>
                </a:lnTo>
                <a:lnTo>
                  <a:pt x="1098" y="2063"/>
                </a:lnTo>
                <a:lnTo>
                  <a:pt x="1099" y="2063"/>
                </a:lnTo>
                <a:lnTo>
                  <a:pt x="1100" y="2063"/>
                </a:lnTo>
                <a:lnTo>
                  <a:pt x="1102" y="2063"/>
                </a:lnTo>
                <a:lnTo>
                  <a:pt x="1102" y="2062"/>
                </a:lnTo>
                <a:lnTo>
                  <a:pt x="1100" y="2062"/>
                </a:lnTo>
                <a:lnTo>
                  <a:pt x="1099" y="2062"/>
                </a:lnTo>
                <a:lnTo>
                  <a:pt x="1098" y="2062"/>
                </a:lnTo>
                <a:lnTo>
                  <a:pt x="1098" y="2060"/>
                </a:lnTo>
                <a:lnTo>
                  <a:pt x="1098" y="2059"/>
                </a:lnTo>
                <a:lnTo>
                  <a:pt x="1096" y="2059"/>
                </a:lnTo>
                <a:lnTo>
                  <a:pt x="1096" y="2059"/>
                </a:lnTo>
                <a:lnTo>
                  <a:pt x="1095" y="2059"/>
                </a:lnTo>
                <a:lnTo>
                  <a:pt x="1095" y="2057"/>
                </a:lnTo>
                <a:lnTo>
                  <a:pt x="1093" y="2057"/>
                </a:lnTo>
                <a:lnTo>
                  <a:pt x="1093" y="2056"/>
                </a:lnTo>
                <a:lnTo>
                  <a:pt x="1092" y="2056"/>
                </a:lnTo>
                <a:lnTo>
                  <a:pt x="1090" y="2056"/>
                </a:lnTo>
                <a:lnTo>
                  <a:pt x="1090" y="2054"/>
                </a:lnTo>
                <a:lnTo>
                  <a:pt x="1089" y="2054"/>
                </a:lnTo>
                <a:lnTo>
                  <a:pt x="1089" y="2053"/>
                </a:lnTo>
                <a:lnTo>
                  <a:pt x="1087" y="2053"/>
                </a:lnTo>
                <a:lnTo>
                  <a:pt x="1086" y="2053"/>
                </a:lnTo>
                <a:lnTo>
                  <a:pt x="1086" y="2052"/>
                </a:lnTo>
                <a:lnTo>
                  <a:pt x="1084" y="2052"/>
                </a:lnTo>
                <a:lnTo>
                  <a:pt x="1083" y="2052"/>
                </a:lnTo>
                <a:lnTo>
                  <a:pt x="1082" y="2052"/>
                </a:lnTo>
                <a:lnTo>
                  <a:pt x="1082" y="2050"/>
                </a:lnTo>
                <a:lnTo>
                  <a:pt x="1080" y="2050"/>
                </a:lnTo>
                <a:lnTo>
                  <a:pt x="1080" y="2049"/>
                </a:lnTo>
                <a:lnTo>
                  <a:pt x="1080" y="2047"/>
                </a:lnTo>
                <a:lnTo>
                  <a:pt x="1079" y="2047"/>
                </a:lnTo>
                <a:lnTo>
                  <a:pt x="1079" y="2047"/>
                </a:lnTo>
                <a:lnTo>
                  <a:pt x="1079" y="2046"/>
                </a:lnTo>
                <a:lnTo>
                  <a:pt x="1077" y="2044"/>
                </a:lnTo>
                <a:lnTo>
                  <a:pt x="1077" y="2043"/>
                </a:lnTo>
                <a:lnTo>
                  <a:pt x="1076" y="2043"/>
                </a:lnTo>
                <a:lnTo>
                  <a:pt x="1076" y="2041"/>
                </a:lnTo>
                <a:lnTo>
                  <a:pt x="1076" y="2040"/>
                </a:lnTo>
                <a:lnTo>
                  <a:pt x="1074" y="2040"/>
                </a:lnTo>
                <a:lnTo>
                  <a:pt x="1074" y="2039"/>
                </a:lnTo>
                <a:lnTo>
                  <a:pt x="1073" y="2039"/>
                </a:lnTo>
                <a:lnTo>
                  <a:pt x="1073" y="2037"/>
                </a:lnTo>
                <a:lnTo>
                  <a:pt x="1073" y="2036"/>
                </a:lnTo>
                <a:lnTo>
                  <a:pt x="1071" y="2036"/>
                </a:lnTo>
                <a:lnTo>
                  <a:pt x="1071" y="2034"/>
                </a:lnTo>
                <a:lnTo>
                  <a:pt x="1071" y="2033"/>
                </a:lnTo>
                <a:lnTo>
                  <a:pt x="1073" y="2033"/>
                </a:lnTo>
                <a:lnTo>
                  <a:pt x="1073" y="2031"/>
                </a:lnTo>
                <a:lnTo>
                  <a:pt x="1071" y="2031"/>
                </a:lnTo>
                <a:lnTo>
                  <a:pt x="1070" y="2031"/>
                </a:lnTo>
                <a:lnTo>
                  <a:pt x="1070" y="2030"/>
                </a:lnTo>
                <a:lnTo>
                  <a:pt x="1069" y="2030"/>
                </a:lnTo>
                <a:lnTo>
                  <a:pt x="1069" y="2028"/>
                </a:lnTo>
                <a:lnTo>
                  <a:pt x="1067" y="2028"/>
                </a:lnTo>
                <a:lnTo>
                  <a:pt x="1066" y="2028"/>
                </a:lnTo>
                <a:lnTo>
                  <a:pt x="1066" y="2027"/>
                </a:lnTo>
                <a:lnTo>
                  <a:pt x="1064" y="2027"/>
                </a:lnTo>
                <a:lnTo>
                  <a:pt x="1064" y="2025"/>
                </a:lnTo>
                <a:lnTo>
                  <a:pt x="1063" y="2025"/>
                </a:lnTo>
                <a:lnTo>
                  <a:pt x="1063" y="2024"/>
                </a:lnTo>
                <a:lnTo>
                  <a:pt x="1061" y="2024"/>
                </a:lnTo>
                <a:lnTo>
                  <a:pt x="1061" y="2024"/>
                </a:lnTo>
                <a:lnTo>
                  <a:pt x="1060" y="2024"/>
                </a:lnTo>
                <a:lnTo>
                  <a:pt x="1060" y="2023"/>
                </a:lnTo>
                <a:lnTo>
                  <a:pt x="1060" y="2021"/>
                </a:lnTo>
                <a:lnTo>
                  <a:pt x="1060" y="2020"/>
                </a:lnTo>
                <a:lnTo>
                  <a:pt x="1060" y="2018"/>
                </a:lnTo>
                <a:lnTo>
                  <a:pt x="1058" y="2018"/>
                </a:lnTo>
                <a:lnTo>
                  <a:pt x="1058" y="2017"/>
                </a:lnTo>
                <a:lnTo>
                  <a:pt x="1058" y="2015"/>
                </a:lnTo>
                <a:lnTo>
                  <a:pt x="1058" y="2014"/>
                </a:lnTo>
                <a:lnTo>
                  <a:pt x="1057" y="2014"/>
                </a:lnTo>
                <a:lnTo>
                  <a:pt x="1056" y="2015"/>
                </a:lnTo>
                <a:lnTo>
                  <a:pt x="1056" y="2017"/>
                </a:lnTo>
                <a:lnTo>
                  <a:pt x="1054" y="2017"/>
                </a:lnTo>
                <a:lnTo>
                  <a:pt x="1053" y="2017"/>
                </a:lnTo>
                <a:lnTo>
                  <a:pt x="1051" y="2017"/>
                </a:lnTo>
                <a:lnTo>
                  <a:pt x="1050" y="2017"/>
                </a:lnTo>
                <a:lnTo>
                  <a:pt x="1048" y="2017"/>
                </a:lnTo>
                <a:lnTo>
                  <a:pt x="1048" y="2015"/>
                </a:lnTo>
                <a:lnTo>
                  <a:pt x="1047" y="2015"/>
                </a:lnTo>
                <a:lnTo>
                  <a:pt x="1045" y="2015"/>
                </a:lnTo>
                <a:lnTo>
                  <a:pt x="1044" y="2015"/>
                </a:lnTo>
                <a:lnTo>
                  <a:pt x="1044" y="2014"/>
                </a:lnTo>
                <a:lnTo>
                  <a:pt x="1044" y="2014"/>
                </a:lnTo>
                <a:lnTo>
                  <a:pt x="1042" y="2014"/>
                </a:lnTo>
                <a:lnTo>
                  <a:pt x="1042" y="2012"/>
                </a:lnTo>
                <a:lnTo>
                  <a:pt x="1041" y="2012"/>
                </a:lnTo>
                <a:lnTo>
                  <a:pt x="1041" y="2011"/>
                </a:lnTo>
                <a:lnTo>
                  <a:pt x="1040" y="2011"/>
                </a:lnTo>
                <a:lnTo>
                  <a:pt x="1040" y="2010"/>
                </a:lnTo>
                <a:lnTo>
                  <a:pt x="1038" y="2010"/>
                </a:lnTo>
                <a:lnTo>
                  <a:pt x="1037" y="2010"/>
                </a:lnTo>
                <a:lnTo>
                  <a:pt x="1037" y="2008"/>
                </a:lnTo>
                <a:lnTo>
                  <a:pt x="1035" y="2008"/>
                </a:lnTo>
                <a:lnTo>
                  <a:pt x="1035" y="2007"/>
                </a:lnTo>
                <a:lnTo>
                  <a:pt x="1034" y="2007"/>
                </a:lnTo>
                <a:lnTo>
                  <a:pt x="1034" y="2005"/>
                </a:lnTo>
                <a:lnTo>
                  <a:pt x="1032" y="2005"/>
                </a:lnTo>
                <a:lnTo>
                  <a:pt x="1032" y="2004"/>
                </a:lnTo>
                <a:lnTo>
                  <a:pt x="1031" y="2004"/>
                </a:lnTo>
                <a:lnTo>
                  <a:pt x="1031" y="2002"/>
                </a:lnTo>
                <a:lnTo>
                  <a:pt x="1029" y="2002"/>
                </a:lnTo>
                <a:lnTo>
                  <a:pt x="1029" y="2001"/>
                </a:lnTo>
                <a:lnTo>
                  <a:pt x="1028" y="2001"/>
                </a:lnTo>
                <a:lnTo>
                  <a:pt x="1028" y="1999"/>
                </a:lnTo>
                <a:lnTo>
                  <a:pt x="1027" y="1998"/>
                </a:lnTo>
                <a:lnTo>
                  <a:pt x="1027" y="1997"/>
                </a:lnTo>
                <a:lnTo>
                  <a:pt x="1025" y="1997"/>
                </a:lnTo>
                <a:lnTo>
                  <a:pt x="1025" y="1995"/>
                </a:lnTo>
                <a:lnTo>
                  <a:pt x="1024" y="1995"/>
                </a:lnTo>
                <a:lnTo>
                  <a:pt x="1024" y="1994"/>
                </a:lnTo>
                <a:lnTo>
                  <a:pt x="1025" y="1994"/>
                </a:lnTo>
                <a:lnTo>
                  <a:pt x="1025" y="1992"/>
                </a:lnTo>
                <a:lnTo>
                  <a:pt x="1027" y="1992"/>
                </a:lnTo>
                <a:lnTo>
                  <a:pt x="1027" y="1991"/>
                </a:lnTo>
                <a:lnTo>
                  <a:pt x="1028" y="1991"/>
                </a:lnTo>
                <a:lnTo>
                  <a:pt x="1029" y="1991"/>
                </a:lnTo>
                <a:lnTo>
                  <a:pt x="1031" y="1991"/>
                </a:lnTo>
                <a:lnTo>
                  <a:pt x="1031" y="1989"/>
                </a:lnTo>
                <a:lnTo>
                  <a:pt x="1032" y="1989"/>
                </a:lnTo>
                <a:lnTo>
                  <a:pt x="1034" y="1989"/>
                </a:lnTo>
                <a:lnTo>
                  <a:pt x="1034" y="1989"/>
                </a:lnTo>
                <a:lnTo>
                  <a:pt x="1034" y="1988"/>
                </a:lnTo>
                <a:lnTo>
                  <a:pt x="1035" y="1988"/>
                </a:lnTo>
                <a:lnTo>
                  <a:pt x="1035" y="1986"/>
                </a:lnTo>
                <a:lnTo>
                  <a:pt x="1035" y="1985"/>
                </a:lnTo>
                <a:lnTo>
                  <a:pt x="1037" y="1985"/>
                </a:lnTo>
                <a:lnTo>
                  <a:pt x="1037" y="1984"/>
                </a:lnTo>
                <a:lnTo>
                  <a:pt x="1037" y="1982"/>
                </a:lnTo>
                <a:lnTo>
                  <a:pt x="1037" y="1981"/>
                </a:lnTo>
                <a:lnTo>
                  <a:pt x="1037" y="1979"/>
                </a:lnTo>
                <a:lnTo>
                  <a:pt x="1035" y="1979"/>
                </a:lnTo>
                <a:lnTo>
                  <a:pt x="1034" y="1979"/>
                </a:lnTo>
                <a:lnTo>
                  <a:pt x="1032" y="1979"/>
                </a:lnTo>
                <a:lnTo>
                  <a:pt x="1031" y="1979"/>
                </a:lnTo>
                <a:lnTo>
                  <a:pt x="1029" y="1979"/>
                </a:lnTo>
                <a:lnTo>
                  <a:pt x="1029" y="1981"/>
                </a:lnTo>
                <a:lnTo>
                  <a:pt x="1028" y="1981"/>
                </a:lnTo>
                <a:lnTo>
                  <a:pt x="1027" y="1981"/>
                </a:lnTo>
                <a:lnTo>
                  <a:pt x="1027" y="1982"/>
                </a:lnTo>
                <a:lnTo>
                  <a:pt x="1025" y="1982"/>
                </a:lnTo>
                <a:lnTo>
                  <a:pt x="1025" y="1984"/>
                </a:lnTo>
                <a:lnTo>
                  <a:pt x="1024" y="1984"/>
                </a:lnTo>
                <a:lnTo>
                  <a:pt x="1022" y="1984"/>
                </a:lnTo>
                <a:lnTo>
                  <a:pt x="1022" y="1985"/>
                </a:lnTo>
                <a:lnTo>
                  <a:pt x="1021" y="1985"/>
                </a:lnTo>
                <a:lnTo>
                  <a:pt x="1021" y="1986"/>
                </a:lnTo>
                <a:lnTo>
                  <a:pt x="1019" y="1986"/>
                </a:lnTo>
                <a:lnTo>
                  <a:pt x="1018" y="1986"/>
                </a:lnTo>
                <a:lnTo>
                  <a:pt x="1016" y="1986"/>
                </a:lnTo>
                <a:lnTo>
                  <a:pt x="1015" y="1986"/>
                </a:lnTo>
                <a:lnTo>
                  <a:pt x="1015" y="1988"/>
                </a:lnTo>
                <a:lnTo>
                  <a:pt x="1014" y="1988"/>
                </a:lnTo>
                <a:lnTo>
                  <a:pt x="1014" y="1986"/>
                </a:lnTo>
                <a:lnTo>
                  <a:pt x="1012" y="1986"/>
                </a:lnTo>
                <a:lnTo>
                  <a:pt x="1012" y="1985"/>
                </a:lnTo>
                <a:lnTo>
                  <a:pt x="1011" y="1985"/>
                </a:lnTo>
                <a:lnTo>
                  <a:pt x="1009" y="1985"/>
                </a:lnTo>
                <a:lnTo>
                  <a:pt x="1009" y="1985"/>
                </a:lnTo>
                <a:lnTo>
                  <a:pt x="1008" y="1985"/>
                </a:lnTo>
                <a:lnTo>
                  <a:pt x="1008" y="1984"/>
                </a:lnTo>
                <a:lnTo>
                  <a:pt x="1006" y="1984"/>
                </a:lnTo>
                <a:lnTo>
                  <a:pt x="1006" y="1982"/>
                </a:lnTo>
                <a:lnTo>
                  <a:pt x="1006" y="1981"/>
                </a:lnTo>
                <a:lnTo>
                  <a:pt x="1005" y="1981"/>
                </a:lnTo>
                <a:lnTo>
                  <a:pt x="1005" y="1979"/>
                </a:lnTo>
                <a:lnTo>
                  <a:pt x="1003" y="1979"/>
                </a:lnTo>
                <a:lnTo>
                  <a:pt x="1003" y="1978"/>
                </a:lnTo>
                <a:lnTo>
                  <a:pt x="1005" y="1978"/>
                </a:lnTo>
                <a:lnTo>
                  <a:pt x="1005" y="1976"/>
                </a:lnTo>
                <a:lnTo>
                  <a:pt x="1006" y="1976"/>
                </a:lnTo>
                <a:lnTo>
                  <a:pt x="1006" y="1975"/>
                </a:lnTo>
                <a:lnTo>
                  <a:pt x="1006" y="1973"/>
                </a:lnTo>
                <a:lnTo>
                  <a:pt x="1008" y="1973"/>
                </a:lnTo>
                <a:lnTo>
                  <a:pt x="1009" y="1973"/>
                </a:lnTo>
                <a:lnTo>
                  <a:pt x="1009" y="1975"/>
                </a:lnTo>
                <a:lnTo>
                  <a:pt x="1011" y="1975"/>
                </a:lnTo>
                <a:lnTo>
                  <a:pt x="1012" y="1975"/>
                </a:lnTo>
                <a:lnTo>
                  <a:pt x="1014" y="1975"/>
                </a:lnTo>
                <a:lnTo>
                  <a:pt x="1014" y="1973"/>
                </a:lnTo>
                <a:lnTo>
                  <a:pt x="1015" y="1973"/>
                </a:lnTo>
                <a:lnTo>
                  <a:pt x="1015" y="1972"/>
                </a:lnTo>
                <a:lnTo>
                  <a:pt x="1015" y="1970"/>
                </a:lnTo>
                <a:lnTo>
                  <a:pt x="1015" y="1969"/>
                </a:lnTo>
                <a:lnTo>
                  <a:pt x="1016" y="1969"/>
                </a:lnTo>
                <a:lnTo>
                  <a:pt x="1016" y="1968"/>
                </a:lnTo>
                <a:lnTo>
                  <a:pt x="1018" y="1968"/>
                </a:lnTo>
                <a:lnTo>
                  <a:pt x="1019" y="1968"/>
                </a:lnTo>
                <a:lnTo>
                  <a:pt x="1021" y="1968"/>
                </a:lnTo>
                <a:lnTo>
                  <a:pt x="1021" y="1966"/>
                </a:lnTo>
                <a:lnTo>
                  <a:pt x="1022" y="1966"/>
                </a:lnTo>
                <a:lnTo>
                  <a:pt x="1022" y="1965"/>
                </a:lnTo>
                <a:lnTo>
                  <a:pt x="1022" y="1963"/>
                </a:lnTo>
                <a:lnTo>
                  <a:pt x="1024" y="1963"/>
                </a:lnTo>
                <a:lnTo>
                  <a:pt x="1024" y="1962"/>
                </a:lnTo>
                <a:lnTo>
                  <a:pt x="1025" y="1962"/>
                </a:lnTo>
                <a:lnTo>
                  <a:pt x="1027" y="1962"/>
                </a:lnTo>
                <a:lnTo>
                  <a:pt x="1027" y="1960"/>
                </a:lnTo>
                <a:lnTo>
                  <a:pt x="1028" y="1960"/>
                </a:lnTo>
                <a:lnTo>
                  <a:pt x="1028" y="1959"/>
                </a:lnTo>
                <a:lnTo>
                  <a:pt x="1029" y="1959"/>
                </a:lnTo>
                <a:lnTo>
                  <a:pt x="1029" y="1957"/>
                </a:lnTo>
                <a:lnTo>
                  <a:pt x="1029" y="1956"/>
                </a:lnTo>
                <a:lnTo>
                  <a:pt x="1031" y="1956"/>
                </a:lnTo>
                <a:lnTo>
                  <a:pt x="1031" y="1957"/>
                </a:lnTo>
                <a:lnTo>
                  <a:pt x="1032" y="1957"/>
                </a:lnTo>
                <a:lnTo>
                  <a:pt x="1032" y="1956"/>
                </a:lnTo>
                <a:lnTo>
                  <a:pt x="1034" y="1956"/>
                </a:lnTo>
                <a:lnTo>
                  <a:pt x="1035" y="1955"/>
                </a:lnTo>
                <a:lnTo>
                  <a:pt x="1037" y="1955"/>
                </a:lnTo>
                <a:lnTo>
                  <a:pt x="1037" y="1953"/>
                </a:lnTo>
                <a:lnTo>
                  <a:pt x="1037" y="1952"/>
                </a:lnTo>
                <a:lnTo>
                  <a:pt x="1035" y="1952"/>
                </a:lnTo>
                <a:lnTo>
                  <a:pt x="1035" y="1950"/>
                </a:lnTo>
                <a:lnTo>
                  <a:pt x="1034" y="1950"/>
                </a:lnTo>
                <a:lnTo>
                  <a:pt x="1034" y="1949"/>
                </a:lnTo>
                <a:lnTo>
                  <a:pt x="1032" y="1949"/>
                </a:lnTo>
                <a:lnTo>
                  <a:pt x="1032" y="1947"/>
                </a:lnTo>
                <a:lnTo>
                  <a:pt x="1032" y="1946"/>
                </a:lnTo>
                <a:lnTo>
                  <a:pt x="1032" y="1944"/>
                </a:lnTo>
                <a:lnTo>
                  <a:pt x="1031" y="1944"/>
                </a:lnTo>
                <a:lnTo>
                  <a:pt x="1031" y="1943"/>
                </a:lnTo>
                <a:lnTo>
                  <a:pt x="1032" y="1943"/>
                </a:lnTo>
                <a:lnTo>
                  <a:pt x="1034" y="1943"/>
                </a:lnTo>
                <a:lnTo>
                  <a:pt x="1035" y="1943"/>
                </a:lnTo>
                <a:lnTo>
                  <a:pt x="1037" y="1943"/>
                </a:lnTo>
                <a:lnTo>
                  <a:pt x="1037" y="1942"/>
                </a:lnTo>
                <a:lnTo>
                  <a:pt x="1038" y="1942"/>
                </a:lnTo>
                <a:lnTo>
                  <a:pt x="1038" y="1940"/>
                </a:lnTo>
                <a:lnTo>
                  <a:pt x="1040" y="1940"/>
                </a:lnTo>
                <a:lnTo>
                  <a:pt x="1040" y="1939"/>
                </a:lnTo>
                <a:lnTo>
                  <a:pt x="1041" y="1939"/>
                </a:lnTo>
                <a:lnTo>
                  <a:pt x="1042" y="1939"/>
                </a:lnTo>
                <a:lnTo>
                  <a:pt x="1042" y="1937"/>
                </a:lnTo>
                <a:lnTo>
                  <a:pt x="1044" y="1937"/>
                </a:lnTo>
                <a:lnTo>
                  <a:pt x="1044" y="1936"/>
                </a:lnTo>
                <a:lnTo>
                  <a:pt x="1044" y="1936"/>
                </a:lnTo>
                <a:lnTo>
                  <a:pt x="1044" y="1934"/>
                </a:lnTo>
                <a:lnTo>
                  <a:pt x="1044" y="1934"/>
                </a:lnTo>
                <a:lnTo>
                  <a:pt x="1044" y="1933"/>
                </a:lnTo>
                <a:lnTo>
                  <a:pt x="1044" y="1931"/>
                </a:lnTo>
                <a:lnTo>
                  <a:pt x="1044" y="1931"/>
                </a:lnTo>
                <a:lnTo>
                  <a:pt x="1045" y="1931"/>
                </a:lnTo>
                <a:lnTo>
                  <a:pt x="1047" y="1931"/>
                </a:lnTo>
                <a:lnTo>
                  <a:pt x="1047" y="1930"/>
                </a:lnTo>
                <a:lnTo>
                  <a:pt x="1048" y="1930"/>
                </a:lnTo>
                <a:lnTo>
                  <a:pt x="1050" y="1928"/>
                </a:lnTo>
                <a:lnTo>
                  <a:pt x="1051" y="1927"/>
                </a:lnTo>
                <a:lnTo>
                  <a:pt x="1051" y="1926"/>
                </a:lnTo>
                <a:lnTo>
                  <a:pt x="1053" y="1926"/>
                </a:lnTo>
                <a:lnTo>
                  <a:pt x="1054" y="1926"/>
                </a:lnTo>
                <a:lnTo>
                  <a:pt x="1056" y="1926"/>
                </a:lnTo>
                <a:lnTo>
                  <a:pt x="1057" y="1926"/>
                </a:lnTo>
                <a:lnTo>
                  <a:pt x="1057" y="1924"/>
                </a:lnTo>
                <a:lnTo>
                  <a:pt x="1058" y="1924"/>
                </a:lnTo>
                <a:lnTo>
                  <a:pt x="1060" y="1924"/>
                </a:lnTo>
                <a:lnTo>
                  <a:pt x="1060" y="1926"/>
                </a:lnTo>
                <a:lnTo>
                  <a:pt x="1060" y="1927"/>
                </a:lnTo>
                <a:lnTo>
                  <a:pt x="1060" y="1928"/>
                </a:lnTo>
                <a:lnTo>
                  <a:pt x="1058" y="1928"/>
                </a:lnTo>
                <a:lnTo>
                  <a:pt x="1058" y="1930"/>
                </a:lnTo>
                <a:lnTo>
                  <a:pt x="1057" y="1930"/>
                </a:lnTo>
                <a:lnTo>
                  <a:pt x="1057" y="1931"/>
                </a:lnTo>
                <a:lnTo>
                  <a:pt x="1056" y="1931"/>
                </a:lnTo>
                <a:lnTo>
                  <a:pt x="1056" y="1933"/>
                </a:lnTo>
                <a:lnTo>
                  <a:pt x="1057" y="1933"/>
                </a:lnTo>
                <a:lnTo>
                  <a:pt x="1057" y="1934"/>
                </a:lnTo>
                <a:lnTo>
                  <a:pt x="1057" y="1936"/>
                </a:lnTo>
                <a:lnTo>
                  <a:pt x="1057" y="1937"/>
                </a:lnTo>
                <a:lnTo>
                  <a:pt x="1058" y="1937"/>
                </a:lnTo>
                <a:lnTo>
                  <a:pt x="1058" y="1939"/>
                </a:lnTo>
                <a:lnTo>
                  <a:pt x="1060" y="1939"/>
                </a:lnTo>
                <a:lnTo>
                  <a:pt x="1061" y="1937"/>
                </a:lnTo>
                <a:lnTo>
                  <a:pt x="1063" y="1937"/>
                </a:lnTo>
                <a:lnTo>
                  <a:pt x="1064" y="1937"/>
                </a:lnTo>
                <a:lnTo>
                  <a:pt x="1066" y="1937"/>
                </a:lnTo>
                <a:lnTo>
                  <a:pt x="1067" y="1937"/>
                </a:lnTo>
                <a:lnTo>
                  <a:pt x="1069" y="1937"/>
                </a:lnTo>
                <a:lnTo>
                  <a:pt x="1070" y="1937"/>
                </a:lnTo>
                <a:lnTo>
                  <a:pt x="1071" y="1937"/>
                </a:lnTo>
                <a:lnTo>
                  <a:pt x="1073" y="1937"/>
                </a:lnTo>
                <a:lnTo>
                  <a:pt x="1074" y="1937"/>
                </a:lnTo>
                <a:lnTo>
                  <a:pt x="1076" y="1937"/>
                </a:lnTo>
                <a:lnTo>
                  <a:pt x="1076" y="1939"/>
                </a:lnTo>
                <a:lnTo>
                  <a:pt x="1077" y="1939"/>
                </a:lnTo>
                <a:lnTo>
                  <a:pt x="1077" y="1940"/>
                </a:lnTo>
                <a:lnTo>
                  <a:pt x="1079" y="1942"/>
                </a:lnTo>
                <a:lnTo>
                  <a:pt x="1079" y="1942"/>
                </a:lnTo>
                <a:lnTo>
                  <a:pt x="1079" y="1940"/>
                </a:lnTo>
                <a:lnTo>
                  <a:pt x="1080" y="1940"/>
                </a:lnTo>
                <a:lnTo>
                  <a:pt x="1082" y="1940"/>
                </a:lnTo>
                <a:lnTo>
                  <a:pt x="1082" y="1942"/>
                </a:lnTo>
                <a:lnTo>
                  <a:pt x="1082" y="1943"/>
                </a:lnTo>
                <a:lnTo>
                  <a:pt x="1083" y="1943"/>
                </a:lnTo>
                <a:lnTo>
                  <a:pt x="1084" y="1943"/>
                </a:lnTo>
                <a:lnTo>
                  <a:pt x="1086" y="1943"/>
                </a:lnTo>
                <a:lnTo>
                  <a:pt x="1087" y="1943"/>
                </a:lnTo>
                <a:lnTo>
                  <a:pt x="1087" y="1944"/>
                </a:lnTo>
                <a:lnTo>
                  <a:pt x="1087" y="1946"/>
                </a:lnTo>
                <a:lnTo>
                  <a:pt x="1087" y="1947"/>
                </a:lnTo>
                <a:lnTo>
                  <a:pt x="1087" y="1949"/>
                </a:lnTo>
                <a:lnTo>
                  <a:pt x="1087" y="1950"/>
                </a:lnTo>
                <a:lnTo>
                  <a:pt x="1087" y="1952"/>
                </a:lnTo>
                <a:lnTo>
                  <a:pt x="1089" y="1952"/>
                </a:lnTo>
                <a:lnTo>
                  <a:pt x="1090" y="1952"/>
                </a:lnTo>
                <a:lnTo>
                  <a:pt x="1090" y="1953"/>
                </a:lnTo>
                <a:lnTo>
                  <a:pt x="1089" y="1953"/>
                </a:lnTo>
                <a:lnTo>
                  <a:pt x="1089" y="1955"/>
                </a:lnTo>
                <a:lnTo>
                  <a:pt x="1090" y="1955"/>
                </a:lnTo>
                <a:lnTo>
                  <a:pt x="1090" y="1955"/>
                </a:lnTo>
                <a:lnTo>
                  <a:pt x="1090" y="1956"/>
                </a:lnTo>
                <a:lnTo>
                  <a:pt x="1092" y="1956"/>
                </a:lnTo>
                <a:lnTo>
                  <a:pt x="1092" y="1957"/>
                </a:lnTo>
                <a:lnTo>
                  <a:pt x="1092" y="1959"/>
                </a:lnTo>
                <a:lnTo>
                  <a:pt x="1090" y="1959"/>
                </a:lnTo>
                <a:lnTo>
                  <a:pt x="1089" y="1959"/>
                </a:lnTo>
                <a:lnTo>
                  <a:pt x="1087" y="1959"/>
                </a:lnTo>
                <a:lnTo>
                  <a:pt x="1087" y="1960"/>
                </a:lnTo>
                <a:lnTo>
                  <a:pt x="1086" y="1960"/>
                </a:lnTo>
                <a:lnTo>
                  <a:pt x="1084" y="1960"/>
                </a:lnTo>
                <a:lnTo>
                  <a:pt x="1084" y="1962"/>
                </a:lnTo>
                <a:lnTo>
                  <a:pt x="1084" y="1963"/>
                </a:lnTo>
                <a:lnTo>
                  <a:pt x="1083" y="1963"/>
                </a:lnTo>
                <a:lnTo>
                  <a:pt x="1083" y="1965"/>
                </a:lnTo>
                <a:lnTo>
                  <a:pt x="1083" y="1966"/>
                </a:lnTo>
                <a:lnTo>
                  <a:pt x="1083" y="1968"/>
                </a:lnTo>
                <a:lnTo>
                  <a:pt x="1082" y="1968"/>
                </a:lnTo>
                <a:lnTo>
                  <a:pt x="1080" y="1969"/>
                </a:lnTo>
                <a:lnTo>
                  <a:pt x="1080" y="1970"/>
                </a:lnTo>
                <a:lnTo>
                  <a:pt x="1080" y="1972"/>
                </a:lnTo>
                <a:lnTo>
                  <a:pt x="1079" y="1973"/>
                </a:lnTo>
                <a:lnTo>
                  <a:pt x="1079" y="1975"/>
                </a:lnTo>
                <a:lnTo>
                  <a:pt x="1079" y="1975"/>
                </a:lnTo>
                <a:lnTo>
                  <a:pt x="1077" y="1975"/>
                </a:lnTo>
                <a:lnTo>
                  <a:pt x="1077" y="1976"/>
                </a:lnTo>
                <a:lnTo>
                  <a:pt x="1076" y="1976"/>
                </a:lnTo>
                <a:lnTo>
                  <a:pt x="1077" y="1978"/>
                </a:lnTo>
                <a:lnTo>
                  <a:pt x="1079" y="1978"/>
                </a:lnTo>
                <a:lnTo>
                  <a:pt x="1079" y="1978"/>
                </a:lnTo>
                <a:lnTo>
                  <a:pt x="1080" y="1976"/>
                </a:lnTo>
                <a:lnTo>
                  <a:pt x="1080" y="1975"/>
                </a:lnTo>
                <a:lnTo>
                  <a:pt x="1082" y="1973"/>
                </a:lnTo>
                <a:lnTo>
                  <a:pt x="1082" y="1972"/>
                </a:lnTo>
                <a:lnTo>
                  <a:pt x="1083" y="1972"/>
                </a:lnTo>
                <a:lnTo>
                  <a:pt x="1083" y="1970"/>
                </a:lnTo>
                <a:lnTo>
                  <a:pt x="1083" y="1969"/>
                </a:lnTo>
                <a:lnTo>
                  <a:pt x="1084" y="1969"/>
                </a:lnTo>
                <a:lnTo>
                  <a:pt x="1084" y="1968"/>
                </a:lnTo>
                <a:lnTo>
                  <a:pt x="1086" y="1968"/>
                </a:lnTo>
                <a:lnTo>
                  <a:pt x="1086" y="1966"/>
                </a:lnTo>
                <a:lnTo>
                  <a:pt x="1087" y="1966"/>
                </a:lnTo>
                <a:lnTo>
                  <a:pt x="1087" y="1965"/>
                </a:lnTo>
                <a:lnTo>
                  <a:pt x="1087" y="1963"/>
                </a:lnTo>
                <a:lnTo>
                  <a:pt x="1089" y="1963"/>
                </a:lnTo>
                <a:lnTo>
                  <a:pt x="1089" y="1962"/>
                </a:lnTo>
                <a:lnTo>
                  <a:pt x="1090" y="1962"/>
                </a:lnTo>
                <a:lnTo>
                  <a:pt x="1092" y="1962"/>
                </a:lnTo>
                <a:lnTo>
                  <a:pt x="1093" y="1962"/>
                </a:lnTo>
                <a:lnTo>
                  <a:pt x="1095" y="1962"/>
                </a:lnTo>
                <a:lnTo>
                  <a:pt x="1096" y="1962"/>
                </a:lnTo>
                <a:lnTo>
                  <a:pt x="1098" y="1962"/>
                </a:lnTo>
                <a:lnTo>
                  <a:pt x="1098" y="1960"/>
                </a:lnTo>
                <a:lnTo>
                  <a:pt x="1099" y="1960"/>
                </a:lnTo>
                <a:lnTo>
                  <a:pt x="1099" y="1959"/>
                </a:lnTo>
                <a:lnTo>
                  <a:pt x="1099" y="1957"/>
                </a:lnTo>
                <a:lnTo>
                  <a:pt x="1100" y="1957"/>
                </a:lnTo>
                <a:lnTo>
                  <a:pt x="1100" y="1956"/>
                </a:lnTo>
                <a:lnTo>
                  <a:pt x="1100" y="1955"/>
                </a:lnTo>
                <a:lnTo>
                  <a:pt x="1100" y="1955"/>
                </a:lnTo>
                <a:lnTo>
                  <a:pt x="1100" y="1953"/>
                </a:lnTo>
                <a:lnTo>
                  <a:pt x="1102" y="1953"/>
                </a:lnTo>
                <a:lnTo>
                  <a:pt x="1102" y="1952"/>
                </a:lnTo>
                <a:lnTo>
                  <a:pt x="1103" y="1952"/>
                </a:lnTo>
                <a:lnTo>
                  <a:pt x="1103" y="1950"/>
                </a:lnTo>
                <a:lnTo>
                  <a:pt x="1105" y="1949"/>
                </a:lnTo>
                <a:lnTo>
                  <a:pt x="1105" y="1947"/>
                </a:lnTo>
                <a:lnTo>
                  <a:pt x="1106" y="1947"/>
                </a:lnTo>
                <a:lnTo>
                  <a:pt x="1106" y="1946"/>
                </a:lnTo>
                <a:lnTo>
                  <a:pt x="1108" y="1946"/>
                </a:lnTo>
                <a:lnTo>
                  <a:pt x="1109" y="1946"/>
                </a:lnTo>
                <a:lnTo>
                  <a:pt x="1109" y="1944"/>
                </a:lnTo>
                <a:lnTo>
                  <a:pt x="1111" y="1944"/>
                </a:lnTo>
                <a:lnTo>
                  <a:pt x="1112" y="1944"/>
                </a:lnTo>
                <a:lnTo>
                  <a:pt x="1112" y="1943"/>
                </a:lnTo>
                <a:lnTo>
                  <a:pt x="1113" y="1943"/>
                </a:lnTo>
                <a:lnTo>
                  <a:pt x="1113" y="1943"/>
                </a:lnTo>
                <a:lnTo>
                  <a:pt x="1113" y="1944"/>
                </a:lnTo>
                <a:lnTo>
                  <a:pt x="1115" y="1944"/>
                </a:lnTo>
                <a:lnTo>
                  <a:pt x="1116" y="1944"/>
                </a:lnTo>
                <a:lnTo>
                  <a:pt x="1118" y="1944"/>
                </a:lnTo>
                <a:lnTo>
                  <a:pt x="1119" y="1944"/>
                </a:lnTo>
                <a:lnTo>
                  <a:pt x="1119" y="1946"/>
                </a:lnTo>
                <a:lnTo>
                  <a:pt x="1118" y="1946"/>
                </a:lnTo>
                <a:lnTo>
                  <a:pt x="1116" y="1946"/>
                </a:lnTo>
                <a:lnTo>
                  <a:pt x="1116" y="1947"/>
                </a:lnTo>
                <a:lnTo>
                  <a:pt x="1118" y="1947"/>
                </a:lnTo>
                <a:lnTo>
                  <a:pt x="1119" y="1947"/>
                </a:lnTo>
                <a:lnTo>
                  <a:pt x="1121" y="1947"/>
                </a:lnTo>
                <a:lnTo>
                  <a:pt x="1122" y="1947"/>
                </a:lnTo>
                <a:lnTo>
                  <a:pt x="1124" y="1947"/>
                </a:lnTo>
                <a:lnTo>
                  <a:pt x="1124" y="1949"/>
                </a:lnTo>
                <a:lnTo>
                  <a:pt x="1124" y="1950"/>
                </a:lnTo>
                <a:lnTo>
                  <a:pt x="1124" y="1952"/>
                </a:lnTo>
                <a:lnTo>
                  <a:pt x="1124" y="1953"/>
                </a:lnTo>
                <a:lnTo>
                  <a:pt x="1122" y="1953"/>
                </a:lnTo>
                <a:lnTo>
                  <a:pt x="1122" y="1955"/>
                </a:lnTo>
                <a:lnTo>
                  <a:pt x="1122" y="1955"/>
                </a:lnTo>
                <a:lnTo>
                  <a:pt x="1121" y="1955"/>
                </a:lnTo>
                <a:lnTo>
                  <a:pt x="1121" y="1956"/>
                </a:lnTo>
                <a:lnTo>
                  <a:pt x="1121" y="1957"/>
                </a:lnTo>
                <a:lnTo>
                  <a:pt x="1122" y="1957"/>
                </a:lnTo>
                <a:lnTo>
                  <a:pt x="1122" y="1959"/>
                </a:lnTo>
                <a:lnTo>
                  <a:pt x="1122" y="1960"/>
                </a:lnTo>
                <a:lnTo>
                  <a:pt x="1122" y="1962"/>
                </a:lnTo>
                <a:lnTo>
                  <a:pt x="1121" y="1962"/>
                </a:lnTo>
                <a:lnTo>
                  <a:pt x="1121" y="1963"/>
                </a:lnTo>
                <a:lnTo>
                  <a:pt x="1121" y="1965"/>
                </a:lnTo>
                <a:lnTo>
                  <a:pt x="1121" y="1966"/>
                </a:lnTo>
                <a:lnTo>
                  <a:pt x="1121" y="1968"/>
                </a:lnTo>
                <a:lnTo>
                  <a:pt x="1122" y="1968"/>
                </a:lnTo>
                <a:lnTo>
                  <a:pt x="1122" y="1969"/>
                </a:lnTo>
                <a:lnTo>
                  <a:pt x="1121" y="1969"/>
                </a:lnTo>
                <a:lnTo>
                  <a:pt x="1121" y="1970"/>
                </a:lnTo>
                <a:lnTo>
                  <a:pt x="1122" y="1970"/>
                </a:lnTo>
                <a:lnTo>
                  <a:pt x="1122" y="1972"/>
                </a:lnTo>
                <a:lnTo>
                  <a:pt x="1122" y="1973"/>
                </a:lnTo>
                <a:lnTo>
                  <a:pt x="1124" y="1973"/>
                </a:lnTo>
                <a:lnTo>
                  <a:pt x="1124" y="1975"/>
                </a:lnTo>
                <a:lnTo>
                  <a:pt x="1125" y="1975"/>
                </a:lnTo>
                <a:lnTo>
                  <a:pt x="1126" y="1975"/>
                </a:lnTo>
                <a:lnTo>
                  <a:pt x="1128" y="1975"/>
                </a:lnTo>
                <a:lnTo>
                  <a:pt x="1129" y="1975"/>
                </a:lnTo>
                <a:lnTo>
                  <a:pt x="1129" y="1973"/>
                </a:lnTo>
                <a:lnTo>
                  <a:pt x="1131" y="1973"/>
                </a:lnTo>
                <a:lnTo>
                  <a:pt x="1132" y="1973"/>
                </a:lnTo>
                <a:lnTo>
                  <a:pt x="1132" y="1972"/>
                </a:lnTo>
                <a:lnTo>
                  <a:pt x="1134" y="1972"/>
                </a:lnTo>
                <a:lnTo>
                  <a:pt x="1135" y="1972"/>
                </a:lnTo>
                <a:lnTo>
                  <a:pt x="1135" y="1970"/>
                </a:lnTo>
                <a:lnTo>
                  <a:pt x="1137" y="1970"/>
                </a:lnTo>
                <a:lnTo>
                  <a:pt x="1137" y="1969"/>
                </a:lnTo>
                <a:lnTo>
                  <a:pt x="1138" y="1969"/>
                </a:lnTo>
                <a:lnTo>
                  <a:pt x="1138" y="1968"/>
                </a:lnTo>
                <a:lnTo>
                  <a:pt x="1139" y="1968"/>
                </a:lnTo>
                <a:lnTo>
                  <a:pt x="1139" y="1966"/>
                </a:lnTo>
                <a:lnTo>
                  <a:pt x="1141" y="1966"/>
                </a:lnTo>
                <a:lnTo>
                  <a:pt x="1141" y="1965"/>
                </a:lnTo>
                <a:lnTo>
                  <a:pt x="1142" y="1965"/>
                </a:lnTo>
                <a:lnTo>
                  <a:pt x="1144" y="1963"/>
                </a:lnTo>
                <a:lnTo>
                  <a:pt x="1144" y="1962"/>
                </a:lnTo>
                <a:lnTo>
                  <a:pt x="1145" y="1962"/>
                </a:lnTo>
                <a:lnTo>
                  <a:pt x="1145" y="1960"/>
                </a:lnTo>
                <a:lnTo>
                  <a:pt x="1147" y="1960"/>
                </a:lnTo>
                <a:lnTo>
                  <a:pt x="1147" y="1959"/>
                </a:lnTo>
                <a:lnTo>
                  <a:pt x="1148" y="1959"/>
                </a:lnTo>
                <a:lnTo>
                  <a:pt x="1148" y="1957"/>
                </a:lnTo>
                <a:lnTo>
                  <a:pt x="1148" y="1957"/>
                </a:lnTo>
                <a:lnTo>
                  <a:pt x="1148" y="1956"/>
                </a:lnTo>
                <a:lnTo>
                  <a:pt x="1148" y="1955"/>
                </a:lnTo>
                <a:lnTo>
                  <a:pt x="1150" y="1955"/>
                </a:lnTo>
                <a:lnTo>
                  <a:pt x="1150" y="1955"/>
                </a:lnTo>
                <a:lnTo>
                  <a:pt x="1150" y="1953"/>
                </a:lnTo>
                <a:lnTo>
                  <a:pt x="1150" y="1952"/>
                </a:lnTo>
                <a:lnTo>
                  <a:pt x="1148" y="1952"/>
                </a:lnTo>
                <a:lnTo>
                  <a:pt x="1148" y="1950"/>
                </a:lnTo>
                <a:lnTo>
                  <a:pt x="1148" y="1950"/>
                </a:lnTo>
                <a:lnTo>
                  <a:pt x="1148" y="1949"/>
                </a:lnTo>
                <a:lnTo>
                  <a:pt x="1147" y="1949"/>
                </a:lnTo>
                <a:lnTo>
                  <a:pt x="1147" y="1947"/>
                </a:lnTo>
                <a:lnTo>
                  <a:pt x="1147" y="1946"/>
                </a:lnTo>
                <a:lnTo>
                  <a:pt x="1145" y="1946"/>
                </a:lnTo>
                <a:lnTo>
                  <a:pt x="1145" y="1944"/>
                </a:lnTo>
                <a:lnTo>
                  <a:pt x="1145" y="1943"/>
                </a:lnTo>
                <a:lnTo>
                  <a:pt x="1144" y="1943"/>
                </a:lnTo>
                <a:lnTo>
                  <a:pt x="1144" y="1942"/>
                </a:lnTo>
                <a:lnTo>
                  <a:pt x="1144" y="1940"/>
                </a:lnTo>
                <a:lnTo>
                  <a:pt x="1142" y="1940"/>
                </a:lnTo>
                <a:lnTo>
                  <a:pt x="1141" y="1940"/>
                </a:lnTo>
                <a:lnTo>
                  <a:pt x="1141" y="1939"/>
                </a:lnTo>
                <a:lnTo>
                  <a:pt x="1139" y="1939"/>
                </a:lnTo>
                <a:lnTo>
                  <a:pt x="1138" y="1939"/>
                </a:lnTo>
                <a:lnTo>
                  <a:pt x="1137" y="1939"/>
                </a:lnTo>
                <a:lnTo>
                  <a:pt x="1137" y="1937"/>
                </a:lnTo>
                <a:lnTo>
                  <a:pt x="1135" y="1937"/>
                </a:lnTo>
                <a:lnTo>
                  <a:pt x="1134" y="1937"/>
                </a:lnTo>
                <a:lnTo>
                  <a:pt x="1134" y="1936"/>
                </a:lnTo>
                <a:lnTo>
                  <a:pt x="1132" y="1936"/>
                </a:lnTo>
                <a:lnTo>
                  <a:pt x="1131" y="1936"/>
                </a:lnTo>
                <a:lnTo>
                  <a:pt x="1129" y="1936"/>
                </a:lnTo>
                <a:lnTo>
                  <a:pt x="1129" y="1934"/>
                </a:lnTo>
                <a:lnTo>
                  <a:pt x="1128" y="1934"/>
                </a:lnTo>
                <a:lnTo>
                  <a:pt x="1126" y="1934"/>
                </a:lnTo>
                <a:lnTo>
                  <a:pt x="1125" y="1934"/>
                </a:lnTo>
                <a:lnTo>
                  <a:pt x="1125" y="1933"/>
                </a:lnTo>
                <a:lnTo>
                  <a:pt x="1124" y="1933"/>
                </a:lnTo>
                <a:lnTo>
                  <a:pt x="1124" y="1934"/>
                </a:lnTo>
                <a:lnTo>
                  <a:pt x="1122" y="1934"/>
                </a:lnTo>
                <a:lnTo>
                  <a:pt x="1121" y="1934"/>
                </a:lnTo>
                <a:lnTo>
                  <a:pt x="1119" y="1934"/>
                </a:lnTo>
                <a:lnTo>
                  <a:pt x="1118" y="1934"/>
                </a:lnTo>
                <a:lnTo>
                  <a:pt x="1118" y="1933"/>
                </a:lnTo>
                <a:lnTo>
                  <a:pt x="1116" y="1933"/>
                </a:lnTo>
                <a:lnTo>
                  <a:pt x="1116" y="1934"/>
                </a:lnTo>
                <a:lnTo>
                  <a:pt x="1115" y="1934"/>
                </a:lnTo>
                <a:lnTo>
                  <a:pt x="1115" y="1933"/>
                </a:lnTo>
                <a:lnTo>
                  <a:pt x="1113" y="1933"/>
                </a:lnTo>
                <a:lnTo>
                  <a:pt x="1113" y="1933"/>
                </a:lnTo>
                <a:lnTo>
                  <a:pt x="1113" y="1931"/>
                </a:lnTo>
                <a:lnTo>
                  <a:pt x="1112" y="1931"/>
                </a:lnTo>
                <a:lnTo>
                  <a:pt x="1111" y="1931"/>
                </a:lnTo>
                <a:lnTo>
                  <a:pt x="1109" y="1931"/>
                </a:lnTo>
                <a:lnTo>
                  <a:pt x="1108" y="1931"/>
                </a:lnTo>
                <a:lnTo>
                  <a:pt x="1106" y="1931"/>
                </a:lnTo>
                <a:lnTo>
                  <a:pt x="1105" y="1931"/>
                </a:lnTo>
                <a:lnTo>
                  <a:pt x="1103" y="1931"/>
                </a:lnTo>
                <a:lnTo>
                  <a:pt x="1103" y="1930"/>
                </a:lnTo>
                <a:lnTo>
                  <a:pt x="1102" y="1930"/>
                </a:lnTo>
                <a:lnTo>
                  <a:pt x="1100" y="1930"/>
                </a:lnTo>
                <a:lnTo>
                  <a:pt x="1100" y="1928"/>
                </a:lnTo>
                <a:lnTo>
                  <a:pt x="1099" y="1928"/>
                </a:lnTo>
                <a:lnTo>
                  <a:pt x="1099" y="1930"/>
                </a:lnTo>
                <a:lnTo>
                  <a:pt x="1098" y="1930"/>
                </a:lnTo>
                <a:lnTo>
                  <a:pt x="1098" y="1928"/>
                </a:lnTo>
                <a:lnTo>
                  <a:pt x="1096" y="1928"/>
                </a:lnTo>
                <a:lnTo>
                  <a:pt x="1095" y="1928"/>
                </a:lnTo>
                <a:lnTo>
                  <a:pt x="1093" y="1928"/>
                </a:lnTo>
                <a:lnTo>
                  <a:pt x="1093" y="1930"/>
                </a:lnTo>
                <a:lnTo>
                  <a:pt x="1092" y="1930"/>
                </a:lnTo>
                <a:lnTo>
                  <a:pt x="1090" y="1930"/>
                </a:lnTo>
                <a:lnTo>
                  <a:pt x="1090" y="1931"/>
                </a:lnTo>
                <a:lnTo>
                  <a:pt x="1089" y="1931"/>
                </a:lnTo>
                <a:lnTo>
                  <a:pt x="1087" y="1931"/>
                </a:lnTo>
                <a:lnTo>
                  <a:pt x="1086" y="1931"/>
                </a:lnTo>
                <a:lnTo>
                  <a:pt x="1086" y="1930"/>
                </a:lnTo>
                <a:lnTo>
                  <a:pt x="1084" y="1930"/>
                </a:lnTo>
                <a:lnTo>
                  <a:pt x="1083" y="1930"/>
                </a:lnTo>
                <a:lnTo>
                  <a:pt x="1082" y="1930"/>
                </a:lnTo>
                <a:lnTo>
                  <a:pt x="1080" y="1930"/>
                </a:lnTo>
                <a:lnTo>
                  <a:pt x="1080" y="1931"/>
                </a:lnTo>
                <a:lnTo>
                  <a:pt x="1079" y="1931"/>
                </a:lnTo>
                <a:lnTo>
                  <a:pt x="1079" y="1931"/>
                </a:lnTo>
                <a:lnTo>
                  <a:pt x="1077" y="1931"/>
                </a:lnTo>
                <a:lnTo>
                  <a:pt x="1076" y="1931"/>
                </a:lnTo>
                <a:lnTo>
                  <a:pt x="1074" y="1931"/>
                </a:lnTo>
                <a:lnTo>
                  <a:pt x="1073" y="1931"/>
                </a:lnTo>
                <a:lnTo>
                  <a:pt x="1073" y="1933"/>
                </a:lnTo>
                <a:lnTo>
                  <a:pt x="1071" y="1933"/>
                </a:lnTo>
                <a:lnTo>
                  <a:pt x="1070" y="1933"/>
                </a:lnTo>
                <a:lnTo>
                  <a:pt x="1069" y="1933"/>
                </a:lnTo>
                <a:lnTo>
                  <a:pt x="1067" y="1933"/>
                </a:lnTo>
                <a:lnTo>
                  <a:pt x="1066" y="1933"/>
                </a:lnTo>
                <a:lnTo>
                  <a:pt x="1066" y="1931"/>
                </a:lnTo>
                <a:lnTo>
                  <a:pt x="1064" y="1931"/>
                </a:lnTo>
                <a:lnTo>
                  <a:pt x="1064" y="1930"/>
                </a:lnTo>
                <a:lnTo>
                  <a:pt x="1063" y="1930"/>
                </a:lnTo>
                <a:lnTo>
                  <a:pt x="1064" y="1928"/>
                </a:lnTo>
                <a:lnTo>
                  <a:pt x="1064" y="1927"/>
                </a:lnTo>
                <a:lnTo>
                  <a:pt x="1066" y="1927"/>
                </a:lnTo>
                <a:lnTo>
                  <a:pt x="1066" y="1926"/>
                </a:lnTo>
                <a:lnTo>
                  <a:pt x="1066" y="1924"/>
                </a:lnTo>
                <a:lnTo>
                  <a:pt x="1064" y="1923"/>
                </a:lnTo>
                <a:lnTo>
                  <a:pt x="1064" y="1921"/>
                </a:lnTo>
                <a:lnTo>
                  <a:pt x="1063" y="1921"/>
                </a:lnTo>
                <a:lnTo>
                  <a:pt x="1061" y="1921"/>
                </a:lnTo>
                <a:lnTo>
                  <a:pt x="1060" y="1921"/>
                </a:lnTo>
                <a:lnTo>
                  <a:pt x="1058" y="1921"/>
                </a:lnTo>
                <a:lnTo>
                  <a:pt x="1057" y="1921"/>
                </a:lnTo>
                <a:lnTo>
                  <a:pt x="1056" y="1921"/>
                </a:lnTo>
                <a:lnTo>
                  <a:pt x="1054" y="1921"/>
                </a:lnTo>
                <a:lnTo>
                  <a:pt x="1053" y="1921"/>
                </a:lnTo>
                <a:lnTo>
                  <a:pt x="1053" y="1923"/>
                </a:lnTo>
                <a:lnTo>
                  <a:pt x="1051" y="1923"/>
                </a:lnTo>
                <a:lnTo>
                  <a:pt x="1050" y="1924"/>
                </a:lnTo>
                <a:lnTo>
                  <a:pt x="1048" y="1924"/>
                </a:lnTo>
                <a:lnTo>
                  <a:pt x="1048" y="1926"/>
                </a:lnTo>
                <a:lnTo>
                  <a:pt x="1047" y="1926"/>
                </a:lnTo>
                <a:lnTo>
                  <a:pt x="1047" y="1924"/>
                </a:lnTo>
                <a:lnTo>
                  <a:pt x="1047" y="1923"/>
                </a:lnTo>
                <a:lnTo>
                  <a:pt x="1045" y="1923"/>
                </a:lnTo>
                <a:lnTo>
                  <a:pt x="1045" y="1921"/>
                </a:lnTo>
                <a:lnTo>
                  <a:pt x="1045" y="1920"/>
                </a:lnTo>
                <a:lnTo>
                  <a:pt x="1044" y="1920"/>
                </a:lnTo>
                <a:lnTo>
                  <a:pt x="1044" y="1920"/>
                </a:lnTo>
                <a:lnTo>
                  <a:pt x="1044" y="1920"/>
                </a:lnTo>
                <a:lnTo>
                  <a:pt x="1042" y="1920"/>
                </a:lnTo>
                <a:lnTo>
                  <a:pt x="1041" y="1920"/>
                </a:lnTo>
                <a:lnTo>
                  <a:pt x="1040" y="1920"/>
                </a:lnTo>
                <a:lnTo>
                  <a:pt x="1038" y="1920"/>
                </a:lnTo>
                <a:lnTo>
                  <a:pt x="1038" y="1920"/>
                </a:lnTo>
                <a:lnTo>
                  <a:pt x="1037" y="1920"/>
                </a:lnTo>
                <a:lnTo>
                  <a:pt x="1035" y="1920"/>
                </a:lnTo>
                <a:lnTo>
                  <a:pt x="1035" y="1921"/>
                </a:lnTo>
                <a:lnTo>
                  <a:pt x="1034" y="1921"/>
                </a:lnTo>
                <a:lnTo>
                  <a:pt x="1034" y="1923"/>
                </a:lnTo>
                <a:lnTo>
                  <a:pt x="1032" y="1923"/>
                </a:lnTo>
                <a:lnTo>
                  <a:pt x="1032" y="1924"/>
                </a:lnTo>
                <a:lnTo>
                  <a:pt x="1031" y="1924"/>
                </a:lnTo>
                <a:lnTo>
                  <a:pt x="1029" y="1924"/>
                </a:lnTo>
                <a:lnTo>
                  <a:pt x="1028" y="1924"/>
                </a:lnTo>
                <a:lnTo>
                  <a:pt x="1028" y="1923"/>
                </a:lnTo>
                <a:lnTo>
                  <a:pt x="1027" y="1923"/>
                </a:lnTo>
                <a:lnTo>
                  <a:pt x="1025" y="1923"/>
                </a:lnTo>
                <a:lnTo>
                  <a:pt x="1025" y="1921"/>
                </a:lnTo>
                <a:lnTo>
                  <a:pt x="1024" y="1921"/>
                </a:lnTo>
                <a:lnTo>
                  <a:pt x="1022" y="1921"/>
                </a:lnTo>
                <a:lnTo>
                  <a:pt x="1022" y="1920"/>
                </a:lnTo>
                <a:lnTo>
                  <a:pt x="1021" y="1920"/>
                </a:lnTo>
                <a:lnTo>
                  <a:pt x="1021" y="1920"/>
                </a:lnTo>
                <a:lnTo>
                  <a:pt x="1021" y="1918"/>
                </a:lnTo>
                <a:lnTo>
                  <a:pt x="1021" y="1917"/>
                </a:lnTo>
                <a:lnTo>
                  <a:pt x="1019" y="1917"/>
                </a:lnTo>
                <a:lnTo>
                  <a:pt x="1019" y="1915"/>
                </a:lnTo>
                <a:lnTo>
                  <a:pt x="1019" y="1914"/>
                </a:lnTo>
                <a:lnTo>
                  <a:pt x="1021" y="1914"/>
                </a:lnTo>
                <a:lnTo>
                  <a:pt x="1021" y="1913"/>
                </a:lnTo>
                <a:lnTo>
                  <a:pt x="1022" y="1913"/>
                </a:lnTo>
                <a:lnTo>
                  <a:pt x="1022" y="1911"/>
                </a:lnTo>
                <a:lnTo>
                  <a:pt x="1022" y="1910"/>
                </a:lnTo>
                <a:lnTo>
                  <a:pt x="1024" y="1910"/>
                </a:lnTo>
                <a:lnTo>
                  <a:pt x="1025" y="1910"/>
                </a:lnTo>
                <a:lnTo>
                  <a:pt x="1025" y="1908"/>
                </a:lnTo>
                <a:lnTo>
                  <a:pt x="1027" y="1908"/>
                </a:lnTo>
                <a:lnTo>
                  <a:pt x="1028" y="1908"/>
                </a:lnTo>
                <a:lnTo>
                  <a:pt x="1028" y="1910"/>
                </a:lnTo>
                <a:lnTo>
                  <a:pt x="1029" y="1910"/>
                </a:lnTo>
                <a:lnTo>
                  <a:pt x="1029" y="1908"/>
                </a:lnTo>
                <a:lnTo>
                  <a:pt x="1031" y="1908"/>
                </a:lnTo>
                <a:lnTo>
                  <a:pt x="1031" y="1910"/>
                </a:lnTo>
                <a:lnTo>
                  <a:pt x="1032" y="1910"/>
                </a:lnTo>
                <a:lnTo>
                  <a:pt x="1034" y="1910"/>
                </a:lnTo>
                <a:lnTo>
                  <a:pt x="1034" y="1908"/>
                </a:lnTo>
                <a:lnTo>
                  <a:pt x="1035" y="1908"/>
                </a:lnTo>
                <a:lnTo>
                  <a:pt x="1037" y="1910"/>
                </a:lnTo>
                <a:lnTo>
                  <a:pt x="1037" y="1908"/>
                </a:lnTo>
                <a:lnTo>
                  <a:pt x="1038" y="1908"/>
                </a:lnTo>
                <a:lnTo>
                  <a:pt x="1038" y="1907"/>
                </a:lnTo>
                <a:lnTo>
                  <a:pt x="1038" y="1905"/>
                </a:lnTo>
                <a:lnTo>
                  <a:pt x="1038" y="1904"/>
                </a:lnTo>
                <a:lnTo>
                  <a:pt x="1038" y="1902"/>
                </a:lnTo>
                <a:lnTo>
                  <a:pt x="1038" y="1901"/>
                </a:lnTo>
                <a:lnTo>
                  <a:pt x="1040" y="1900"/>
                </a:lnTo>
                <a:lnTo>
                  <a:pt x="1040" y="1901"/>
                </a:lnTo>
                <a:lnTo>
                  <a:pt x="1041" y="1901"/>
                </a:lnTo>
                <a:lnTo>
                  <a:pt x="1040" y="1900"/>
                </a:lnTo>
                <a:lnTo>
                  <a:pt x="1038" y="1900"/>
                </a:lnTo>
                <a:lnTo>
                  <a:pt x="1038" y="1898"/>
                </a:lnTo>
                <a:lnTo>
                  <a:pt x="1038" y="1897"/>
                </a:lnTo>
                <a:lnTo>
                  <a:pt x="1040" y="1897"/>
                </a:lnTo>
                <a:lnTo>
                  <a:pt x="1040" y="1898"/>
                </a:lnTo>
                <a:lnTo>
                  <a:pt x="1041" y="1898"/>
                </a:lnTo>
                <a:lnTo>
                  <a:pt x="1042" y="1898"/>
                </a:lnTo>
                <a:lnTo>
                  <a:pt x="1044" y="1898"/>
                </a:lnTo>
                <a:lnTo>
                  <a:pt x="1044" y="1900"/>
                </a:lnTo>
                <a:lnTo>
                  <a:pt x="1044" y="1900"/>
                </a:lnTo>
                <a:lnTo>
                  <a:pt x="1045" y="1898"/>
                </a:lnTo>
                <a:lnTo>
                  <a:pt x="1045" y="1897"/>
                </a:lnTo>
                <a:lnTo>
                  <a:pt x="1047" y="1897"/>
                </a:lnTo>
                <a:lnTo>
                  <a:pt x="1047" y="1895"/>
                </a:lnTo>
                <a:lnTo>
                  <a:pt x="1048" y="1895"/>
                </a:lnTo>
                <a:lnTo>
                  <a:pt x="1048" y="1894"/>
                </a:lnTo>
                <a:lnTo>
                  <a:pt x="1047" y="1894"/>
                </a:lnTo>
                <a:lnTo>
                  <a:pt x="1045" y="1894"/>
                </a:lnTo>
                <a:lnTo>
                  <a:pt x="1044" y="1895"/>
                </a:lnTo>
                <a:lnTo>
                  <a:pt x="1044" y="1895"/>
                </a:lnTo>
                <a:lnTo>
                  <a:pt x="1042" y="1895"/>
                </a:lnTo>
                <a:lnTo>
                  <a:pt x="1042" y="1894"/>
                </a:lnTo>
                <a:lnTo>
                  <a:pt x="1041" y="1894"/>
                </a:lnTo>
                <a:lnTo>
                  <a:pt x="1040" y="1894"/>
                </a:lnTo>
                <a:lnTo>
                  <a:pt x="1038" y="1894"/>
                </a:lnTo>
                <a:lnTo>
                  <a:pt x="1037" y="1894"/>
                </a:lnTo>
                <a:lnTo>
                  <a:pt x="1035" y="1894"/>
                </a:lnTo>
                <a:lnTo>
                  <a:pt x="1035" y="1895"/>
                </a:lnTo>
                <a:lnTo>
                  <a:pt x="1034" y="1895"/>
                </a:lnTo>
                <a:lnTo>
                  <a:pt x="1034" y="1897"/>
                </a:lnTo>
                <a:lnTo>
                  <a:pt x="1034" y="1898"/>
                </a:lnTo>
                <a:lnTo>
                  <a:pt x="1034" y="1900"/>
                </a:lnTo>
                <a:lnTo>
                  <a:pt x="1035" y="1900"/>
                </a:lnTo>
                <a:lnTo>
                  <a:pt x="1035" y="1901"/>
                </a:lnTo>
                <a:lnTo>
                  <a:pt x="1034" y="1902"/>
                </a:lnTo>
                <a:lnTo>
                  <a:pt x="1032" y="1902"/>
                </a:lnTo>
                <a:lnTo>
                  <a:pt x="1032" y="1901"/>
                </a:lnTo>
                <a:lnTo>
                  <a:pt x="1031" y="1901"/>
                </a:lnTo>
                <a:lnTo>
                  <a:pt x="1029" y="1901"/>
                </a:lnTo>
                <a:lnTo>
                  <a:pt x="1028" y="1901"/>
                </a:lnTo>
                <a:lnTo>
                  <a:pt x="1027" y="1900"/>
                </a:lnTo>
                <a:lnTo>
                  <a:pt x="1025" y="1900"/>
                </a:lnTo>
                <a:lnTo>
                  <a:pt x="1025" y="1898"/>
                </a:lnTo>
                <a:lnTo>
                  <a:pt x="1025" y="1897"/>
                </a:lnTo>
                <a:lnTo>
                  <a:pt x="1027" y="1897"/>
                </a:lnTo>
                <a:lnTo>
                  <a:pt x="1027" y="1895"/>
                </a:lnTo>
                <a:lnTo>
                  <a:pt x="1027" y="1894"/>
                </a:lnTo>
                <a:lnTo>
                  <a:pt x="1025" y="1894"/>
                </a:lnTo>
                <a:lnTo>
                  <a:pt x="1025" y="1895"/>
                </a:lnTo>
                <a:lnTo>
                  <a:pt x="1024" y="1895"/>
                </a:lnTo>
                <a:lnTo>
                  <a:pt x="1022" y="1895"/>
                </a:lnTo>
                <a:lnTo>
                  <a:pt x="1022" y="1894"/>
                </a:lnTo>
                <a:lnTo>
                  <a:pt x="1021" y="1894"/>
                </a:lnTo>
                <a:lnTo>
                  <a:pt x="1021" y="1892"/>
                </a:lnTo>
                <a:lnTo>
                  <a:pt x="1021" y="1891"/>
                </a:lnTo>
                <a:lnTo>
                  <a:pt x="1021" y="1889"/>
                </a:lnTo>
                <a:lnTo>
                  <a:pt x="1022" y="1889"/>
                </a:lnTo>
                <a:lnTo>
                  <a:pt x="1022" y="1888"/>
                </a:lnTo>
                <a:lnTo>
                  <a:pt x="1024" y="1889"/>
                </a:lnTo>
                <a:lnTo>
                  <a:pt x="1024" y="1888"/>
                </a:lnTo>
                <a:lnTo>
                  <a:pt x="1025" y="1888"/>
                </a:lnTo>
                <a:lnTo>
                  <a:pt x="1025" y="1887"/>
                </a:lnTo>
                <a:lnTo>
                  <a:pt x="1025" y="1885"/>
                </a:lnTo>
                <a:lnTo>
                  <a:pt x="1025" y="1884"/>
                </a:lnTo>
                <a:lnTo>
                  <a:pt x="1025" y="1884"/>
                </a:lnTo>
                <a:lnTo>
                  <a:pt x="1027" y="1882"/>
                </a:lnTo>
                <a:lnTo>
                  <a:pt x="1027" y="1881"/>
                </a:lnTo>
                <a:lnTo>
                  <a:pt x="1025" y="1881"/>
                </a:lnTo>
                <a:lnTo>
                  <a:pt x="1024" y="1882"/>
                </a:lnTo>
                <a:lnTo>
                  <a:pt x="1024" y="1884"/>
                </a:lnTo>
                <a:lnTo>
                  <a:pt x="1024" y="1884"/>
                </a:lnTo>
                <a:lnTo>
                  <a:pt x="1024" y="1885"/>
                </a:lnTo>
                <a:lnTo>
                  <a:pt x="1024" y="1887"/>
                </a:lnTo>
                <a:lnTo>
                  <a:pt x="1024" y="1888"/>
                </a:lnTo>
                <a:lnTo>
                  <a:pt x="1022" y="1888"/>
                </a:lnTo>
                <a:lnTo>
                  <a:pt x="1021" y="1888"/>
                </a:lnTo>
                <a:lnTo>
                  <a:pt x="1019" y="1888"/>
                </a:lnTo>
                <a:lnTo>
                  <a:pt x="1018" y="1888"/>
                </a:lnTo>
                <a:lnTo>
                  <a:pt x="1016" y="1888"/>
                </a:lnTo>
                <a:lnTo>
                  <a:pt x="1016" y="1887"/>
                </a:lnTo>
                <a:lnTo>
                  <a:pt x="1015" y="1887"/>
                </a:lnTo>
                <a:lnTo>
                  <a:pt x="1015" y="1885"/>
                </a:lnTo>
                <a:lnTo>
                  <a:pt x="1014" y="1885"/>
                </a:lnTo>
                <a:lnTo>
                  <a:pt x="1014" y="1884"/>
                </a:lnTo>
                <a:lnTo>
                  <a:pt x="1012" y="1884"/>
                </a:lnTo>
                <a:lnTo>
                  <a:pt x="1012" y="1884"/>
                </a:lnTo>
                <a:lnTo>
                  <a:pt x="1011" y="1884"/>
                </a:lnTo>
                <a:lnTo>
                  <a:pt x="1009" y="1884"/>
                </a:lnTo>
                <a:lnTo>
                  <a:pt x="1009" y="1884"/>
                </a:lnTo>
                <a:lnTo>
                  <a:pt x="1009" y="1882"/>
                </a:lnTo>
                <a:lnTo>
                  <a:pt x="1008" y="1882"/>
                </a:lnTo>
                <a:lnTo>
                  <a:pt x="1009" y="1881"/>
                </a:lnTo>
                <a:lnTo>
                  <a:pt x="1009" y="1879"/>
                </a:lnTo>
                <a:lnTo>
                  <a:pt x="1009" y="1879"/>
                </a:lnTo>
                <a:lnTo>
                  <a:pt x="1009" y="1878"/>
                </a:lnTo>
                <a:lnTo>
                  <a:pt x="1009" y="1876"/>
                </a:lnTo>
                <a:lnTo>
                  <a:pt x="1011" y="1876"/>
                </a:lnTo>
                <a:lnTo>
                  <a:pt x="1011" y="1875"/>
                </a:lnTo>
                <a:lnTo>
                  <a:pt x="1011" y="1873"/>
                </a:lnTo>
                <a:lnTo>
                  <a:pt x="1009" y="1873"/>
                </a:lnTo>
                <a:lnTo>
                  <a:pt x="1009" y="1875"/>
                </a:lnTo>
                <a:lnTo>
                  <a:pt x="1009" y="1876"/>
                </a:lnTo>
                <a:lnTo>
                  <a:pt x="1009" y="1876"/>
                </a:lnTo>
                <a:lnTo>
                  <a:pt x="1009" y="1878"/>
                </a:lnTo>
                <a:lnTo>
                  <a:pt x="1008" y="1878"/>
                </a:lnTo>
                <a:lnTo>
                  <a:pt x="1008" y="1879"/>
                </a:lnTo>
                <a:lnTo>
                  <a:pt x="1006" y="1879"/>
                </a:lnTo>
                <a:lnTo>
                  <a:pt x="1006" y="1881"/>
                </a:lnTo>
                <a:lnTo>
                  <a:pt x="1006" y="1882"/>
                </a:lnTo>
                <a:lnTo>
                  <a:pt x="1006" y="1884"/>
                </a:lnTo>
                <a:lnTo>
                  <a:pt x="1006" y="1884"/>
                </a:lnTo>
                <a:lnTo>
                  <a:pt x="1008" y="1884"/>
                </a:lnTo>
                <a:lnTo>
                  <a:pt x="1009" y="1884"/>
                </a:lnTo>
                <a:lnTo>
                  <a:pt x="1009" y="1884"/>
                </a:lnTo>
                <a:lnTo>
                  <a:pt x="1009" y="1885"/>
                </a:lnTo>
                <a:lnTo>
                  <a:pt x="1009" y="1887"/>
                </a:lnTo>
                <a:lnTo>
                  <a:pt x="1009" y="1888"/>
                </a:lnTo>
                <a:lnTo>
                  <a:pt x="1009" y="1888"/>
                </a:lnTo>
                <a:lnTo>
                  <a:pt x="1009" y="1889"/>
                </a:lnTo>
                <a:lnTo>
                  <a:pt x="1009" y="1891"/>
                </a:lnTo>
                <a:lnTo>
                  <a:pt x="1009" y="1892"/>
                </a:lnTo>
                <a:lnTo>
                  <a:pt x="1009" y="1894"/>
                </a:lnTo>
                <a:lnTo>
                  <a:pt x="1008" y="1894"/>
                </a:lnTo>
                <a:lnTo>
                  <a:pt x="1008" y="1895"/>
                </a:lnTo>
                <a:lnTo>
                  <a:pt x="1008" y="1897"/>
                </a:lnTo>
                <a:lnTo>
                  <a:pt x="1008" y="1898"/>
                </a:lnTo>
                <a:lnTo>
                  <a:pt x="1009" y="1898"/>
                </a:lnTo>
                <a:lnTo>
                  <a:pt x="1008" y="1900"/>
                </a:lnTo>
                <a:lnTo>
                  <a:pt x="1006" y="1900"/>
                </a:lnTo>
                <a:lnTo>
                  <a:pt x="1003" y="1900"/>
                </a:lnTo>
                <a:lnTo>
                  <a:pt x="1003" y="1898"/>
                </a:lnTo>
                <a:lnTo>
                  <a:pt x="1002" y="1898"/>
                </a:lnTo>
                <a:lnTo>
                  <a:pt x="1001" y="1898"/>
                </a:lnTo>
                <a:lnTo>
                  <a:pt x="999" y="1898"/>
                </a:lnTo>
                <a:lnTo>
                  <a:pt x="998" y="1898"/>
                </a:lnTo>
                <a:lnTo>
                  <a:pt x="996" y="1898"/>
                </a:lnTo>
                <a:lnTo>
                  <a:pt x="995" y="1898"/>
                </a:lnTo>
                <a:lnTo>
                  <a:pt x="995" y="1897"/>
                </a:lnTo>
                <a:lnTo>
                  <a:pt x="993" y="1897"/>
                </a:lnTo>
                <a:lnTo>
                  <a:pt x="993" y="1895"/>
                </a:lnTo>
                <a:lnTo>
                  <a:pt x="992" y="1895"/>
                </a:lnTo>
                <a:lnTo>
                  <a:pt x="990" y="1895"/>
                </a:lnTo>
                <a:lnTo>
                  <a:pt x="990" y="1894"/>
                </a:lnTo>
                <a:lnTo>
                  <a:pt x="990" y="1892"/>
                </a:lnTo>
                <a:lnTo>
                  <a:pt x="990" y="1891"/>
                </a:lnTo>
                <a:lnTo>
                  <a:pt x="989" y="1891"/>
                </a:lnTo>
                <a:lnTo>
                  <a:pt x="989" y="1889"/>
                </a:lnTo>
                <a:lnTo>
                  <a:pt x="989" y="1888"/>
                </a:lnTo>
                <a:lnTo>
                  <a:pt x="989" y="1887"/>
                </a:lnTo>
                <a:lnTo>
                  <a:pt x="989" y="1885"/>
                </a:lnTo>
                <a:lnTo>
                  <a:pt x="989" y="1884"/>
                </a:lnTo>
                <a:lnTo>
                  <a:pt x="989" y="1884"/>
                </a:lnTo>
                <a:lnTo>
                  <a:pt x="989" y="1882"/>
                </a:lnTo>
                <a:lnTo>
                  <a:pt x="989" y="1881"/>
                </a:lnTo>
                <a:lnTo>
                  <a:pt x="987" y="1881"/>
                </a:lnTo>
                <a:lnTo>
                  <a:pt x="987" y="1879"/>
                </a:lnTo>
                <a:lnTo>
                  <a:pt x="987" y="1878"/>
                </a:lnTo>
                <a:lnTo>
                  <a:pt x="987" y="1876"/>
                </a:lnTo>
                <a:lnTo>
                  <a:pt x="987" y="1875"/>
                </a:lnTo>
                <a:lnTo>
                  <a:pt x="987" y="1873"/>
                </a:lnTo>
                <a:lnTo>
                  <a:pt x="989" y="1873"/>
                </a:lnTo>
                <a:lnTo>
                  <a:pt x="989" y="1872"/>
                </a:lnTo>
                <a:lnTo>
                  <a:pt x="987" y="1872"/>
                </a:lnTo>
                <a:lnTo>
                  <a:pt x="987" y="1871"/>
                </a:lnTo>
                <a:lnTo>
                  <a:pt x="989" y="1871"/>
                </a:lnTo>
                <a:lnTo>
                  <a:pt x="989" y="1869"/>
                </a:lnTo>
                <a:lnTo>
                  <a:pt x="990" y="1869"/>
                </a:lnTo>
                <a:lnTo>
                  <a:pt x="990" y="1868"/>
                </a:lnTo>
                <a:lnTo>
                  <a:pt x="989" y="1868"/>
                </a:lnTo>
                <a:lnTo>
                  <a:pt x="987" y="1868"/>
                </a:lnTo>
                <a:lnTo>
                  <a:pt x="987" y="1866"/>
                </a:lnTo>
                <a:lnTo>
                  <a:pt x="986" y="1866"/>
                </a:lnTo>
                <a:lnTo>
                  <a:pt x="985" y="1866"/>
                </a:lnTo>
                <a:lnTo>
                  <a:pt x="983" y="1866"/>
                </a:lnTo>
                <a:lnTo>
                  <a:pt x="982" y="1866"/>
                </a:lnTo>
                <a:lnTo>
                  <a:pt x="982" y="1865"/>
                </a:lnTo>
                <a:lnTo>
                  <a:pt x="980" y="1865"/>
                </a:lnTo>
                <a:lnTo>
                  <a:pt x="979" y="1865"/>
                </a:lnTo>
                <a:lnTo>
                  <a:pt x="977" y="1865"/>
                </a:lnTo>
                <a:lnTo>
                  <a:pt x="977" y="1863"/>
                </a:lnTo>
                <a:lnTo>
                  <a:pt x="976" y="1863"/>
                </a:lnTo>
                <a:lnTo>
                  <a:pt x="974" y="1863"/>
                </a:lnTo>
                <a:lnTo>
                  <a:pt x="974" y="1863"/>
                </a:lnTo>
                <a:lnTo>
                  <a:pt x="973" y="1863"/>
                </a:lnTo>
                <a:lnTo>
                  <a:pt x="972" y="1863"/>
                </a:lnTo>
                <a:lnTo>
                  <a:pt x="972" y="1862"/>
                </a:lnTo>
                <a:lnTo>
                  <a:pt x="970" y="1862"/>
                </a:lnTo>
                <a:lnTo>
                  <a:pt x="970" y="1860"/>
                </a:lnTo>
                <a:lnTo>
                  <a:pt x="970" y="1859"/>
                </a:lnTo>
                <a:lnTo>
                  <a:pt x="969" y="1858"/>
                </a:lnTo>
                <a:lnTo>
                  <a:pt x="969" y="1856"/>
                </a:lnTo>
                <a:lnTo>
                  <a:pt x="969" y="1855"/>
                </a:lnTo>
                <a:lnTo>
                  <a:pt x="967" y="1853"/>
                </a:lnTo>
                <a:lnTo>
                  <a:pt x="967" y="1852"/>
                </a:lnTo>
                <a:lnTo>
                  <a:pt x="967" y="1850"/>
                </a:lnTo>
                <a:lnTo>
                  <a:pt x="967" y="1849"/>
                </a:lnTo>
                <a:lnTo>
                  <a:pt x="967" y="1849"/>
                </a:lnTo>
                <a:lnTo>
                  <a:pt x="969" y="1849"/>
                </a:lnTo>
                <a:lnTo>
                  <a:pt x="969" y="1847"/>
                </a:lnTo>
                <a:lnTo>
                  <a:pt x="970" y="1847"/>
                </a:lnTo>
                <a:lnTo>
                  <a:pt x="970" y="1846"/>
                </a:lnTo>
                <a:lnTo>
                  <a:pt x="972" y="1846"/>
                </a:lnTo>
                <a:lnTo>
                  <a:pt x="972" y="1845"/>
                </a:lnTo>
                <a:lnTo>
                  <a:pt x="973" y="1845"/>
                </a:lnTo>
                <a:lnTo>
                  <a:pt x="974" y="1845"/>
                </a:lnTo>
                <a:lnTo>
                  <a:pt x="974" y="1843"/>
                </a:lnTo>
                <a:lnTo>
                  <a:pt x="974" y="1843"/>
                </a:lnTo>
                <a:lnTo>
                  <a:pt x="976" y="1843"/>
                </a:lnTo>
                <a:lnTo>
                  <a:pt x="976" y="1845"/>
                </a:lnTo>
                <a:lnTo>
                  <a:pt x="977" y="1843"/>
                </a:lnTo>
                <a:lnTo>
                  <a:pt x="977" y="1842"/>
                </a:lnTo>
                <a:lnTo>
                  <a:pt x="977" y="1840"/>
                </a:lnTo>
                <a:lnTo>
                  <a:pt x="977" y="1839"/>
                </a:lnTo>
                <a:lnTo>
                  <a:pt x="979" y="1839"/>
                </a:lnTo>
                <a:lnTo>
                  <a:pt x="979" y="1837"/>
                </a:lnTo>
                <a:lnTo>
                  <a:pt x="979" y="1836"/>
                </a:lnTo>
                <a:lnTo>
                  <a:pt x="977" y="1836"/>
                </a:lnTo>
                <a:lnTo>
                  <a:pt x="977" y="1834"/>
                </a:lnTo>
                <a:lnTo>
                  <a:pt x="977" y="1833"/>
                </a:lnTo>
                <a:lnTo>
                  <a:pt x="976" y="1833"/>
                </a:lnTo>
                <a:lnTo>
                  <a:pt x="974" y="1833"/>
                </a:lnTo>
                <a:lnTo>
                  <a:pt x="974" y="1831"/>
                </a:lnTo>
                <a:lnTo>
                  <a:pt x="974" y="1830"/>
                </a:lnTo>
                <a:lnTo>
                  <a:pt x="974" y="1830"/>
                </a:lnTo>
                <a:lnTo>
                  <a:pt x="973" y="1830"/>
                </a:lnTo>
                <a:lnTo>
                  <a:pt x="972" y="1830"/>
                </a:lnTo>
                <a:lnTo>
                  <a:pt x="972" y="1829"/>
                </a:lnTo>
                <a:lnTo>
                  <a:pt x="970" y="1829"/>
                </a:lnTo>
                <a:lnTo>
                  <a:pt x="970" y="1827"/>
                </a:lnTo>
                <a:lnTo>
                  <a:pt x="969" y="1827"/>
                </a:lnTo>
                <a:lnTo>
                  <a:pt x="967" y="1827"/>
                </a:lnTo>
                <a:lnTo>
                  <a:pt x="967" y="1826"/>
                </a:lnTo>
                <a:lnTo>
                  <a:pt x="966" y="1826"/>
                </a:lnTo>
                <a:lnTo>
                  <a:pt x="964" y="1826"/>
                </a:lnTo>
                <a:lnTo>
                  <a:pt x="963" y="1826"/>
                </a:lnTo>
                <a:lnTo>
                  <a:pt x="963" y="1827"/>
                </a:lnTo>
                <a:lnTo>
                  <a:pt x="961" y="1827"/>
                </a:lnTo>
                <a:lnTo>
                  <a:pt x="961" y="1829"/>
                </a:lnTo>
                <a:lnTo>
                  <a:pt x="960" y="1829"/>
                </a:lnTo>
                <a:lnTo>
                  <a:pt x="959" y="1829"/>
                </a:lnTo>
                <a:lnTo>
                  <a:pt x="959" y="1830"/>
                </a:lnTo>
                <a:lnTo>
                  <a:pt x="957" y="1830"/>
                </a:lnTo>
                <a:lnTo>
                  <a:pt x="956" y="1830"/>
                </a:lnTo>
                <a:lnTo>
                  <a:pt x="954" y="1830"/>
                </a:lnTo>
                <a:lnTo>
                  <a:pt x="954" y="1831"/>
                </a:lnTo>
                <a:lnTo>
                  <a:pt x="953" y="1831"/>
                </a:lnTo>
                <a:lnTo>
                  <a:pt x="953" y="1833"/>
                </a:lnTo>
                <a:lnTo>
                  <a:pt x="954" y="1833"/>
                </a:lnTo>
                <a:lnTo>
                  <a:pt x="954" y="1834"/>
                </a:lnTo>
                <a:lnTo>
                  <a:pt x="954" y="1836"/>
                </a:lnTo>
                <a:lnTo>
                  <a:pt x="953" y="1836"/>
                </a:lnTo>
                <a:lnTo>
                  <a:pt x="951" y="1836"/>
                </a:lnTo>
                <a:lnTo>
                  <a:pt x="951" y="1834"/>
                </a:lnTo>
                <a:lnTo>
                  <a:pt x="951" y="1833"/>
                </a:lnTo>
                <a:lnTo>
                  <a:pt x="950" y="1833"/>
                </a:lnTo>
                <a:lnTo>
                  <a:pt x="950" y="1831"/>
                </a:lnTo>
                <a:lnTo>
                  <a:pt x="950" y="1830"/>
                </a:lnTo>
                <a:lnTo>
                  <a:pt x="948" y="1829"/>
                </a:lnTo>
                <a:lnTo>
                  <a:pt x="948" y="1827"/>
                </a:lnTo>
                <a:lnTo>
                  <a:pt x="948" y="1826"/>
                </a:lnTo>
                <a:lnTo>
                  <a:pt x="948" y="1824"/>
                </a:lnTo>
                <a:lnTo>
                  <a:pt x="947" y="1824"/>
                </a:lnTo>
                <a:lnTo>
                  <a:pt x="947" y="1823"/>
                </a:lnTo>
                <a:lnTo>
                  <a:pt x="947" y="1821"/>
                </a:lnTo>
                <a:lnTo>
                  <a:pt x="947" y="1820"/>
                </a:lnTo>
                <a:lnTo>
                  <a:pt x="947" y="1818"/>
                </a:lnTo>
                <a:lnTo>
                  <a:pt x="947" y="1817"/>
                </a:lnTo>
                <a:lnTo>
                  <a:pt x="947" y="1816"/>
                </a:lnTo>
                <a:lnTo>
                  <a:pt x="948" y="1816"/>
                </a:lnTo>
                <a:lnTo>
                  <a:pt x="948" y="1814"/>
                </a:lnTo>
                <a:lnTo>
                  <a:pt x="948" y="1814"/>
                </a:lnTo>
                <a:lnTo>
                  <a:pt x="950" y="1814"/>
                </a:lnTo>
                <a:lnTo>
                  <a:pt x="951" y="1814"/>
                </a:lnTo>
                <a:lnTo>
                  <a:pt x="953" y="1814"/>
                </a:lnTo>
                <a:lnTo>
                  <a:pt x="954" y="1814"/>
                </a:lnTo>
                <a:lnTo>
                  <a:pt x="956" y="1814"/>
                </a:lnTo>
                <a:lnTo>
                  <a:pt x="957" y="1814"/>
                </a:lnTo>
                <a:lnTo>
                  <a:pt x="959" y="1814"/>
                </a:lnTo>
                <a:lnTo>
                  <a:pt x="959" y="1813"/>
                </a:lnTo>
                <a:lnTo>
                  <a:pt x="960" y="1813"/>
                </a:lnTo>
                <a:lnTo>
                  <a:pt x="961" y="1813"/>
                </a:lnTo>
                <a:lnTo>
                  <a:pt x="963" y="1813"/>
                </a:lnTo>
                <a:lnTo>
                  <a:pt x="963" y="1811"/>
                </a:lnTo>
                <a:lnTo>
                  <a:pt x="964" y="1811"/>
                </a:lnTo>
                <a:lnTo>
                  <a:pt x="966" y="1811"/>
                </a:lnTo>
                <a:lnTo>
                  <a:pt x="967" y="1811"/>
                </a:lnTo>
                <a:lnTo>
                  <a:pt x="967" y="1810"/>
                </a:lnTo>
                <a:lnTo>
                  <a:pt x="969" y="1810"/>
                </a:lnTo>
                <a:lnTo>
                  <a:pt x="970" y="1810"/>
                </a:lnTo>
                <a:lnTo>
                  <a:pt x="972" y="1810"/>
                </a:lnTo>
                <a:lnTo>
                  <a:pt x="973" y="1810"/>
                </a:lnTo>
                <a:lnTo>
                  <a:pt x="974" y="1810"/>
                </a:lnTo>
                <a:lnTo>
                  <a:pt x="974" y="1808"/>
                </a:lnTo>
                <a:lnTo>
                  <a:pt x="974" y="1808"/>
                </a:lnTo>
                <a:lnTo>
                  <a:pt x="976" y="1808"/>
                </a:lnTo>
                <a:lnTo>
                  <a:pt x="977" y="1808"/>
                </a:lnTo>
                <a:lnTo>
                  <a:pt x="979" y="1808"/>
                </a:lnTo>
                <a:lnTo>
                  <a:pt x="979" y="1810"/>
                </a:lnTo>
                <a:lnTo>
                  <a:pt x="980" y="1810"/>
                </a:lnTo>
                <a:lnTo>
                  <a:pt x="980" y="1808"/>
                </a:lnTo>
                <a:lnTo>
                  <a:pt x="979" y="1808"/>
                </a:lnTo>
                <a:lnTo>
                  <a:pt x="979" y="1807"/>
                </a:lnTo>
                <a:lnTo>
                  <a:pt x="977" y="1807"/>
                </a:lnTo>
                <a:lnTo>
                  <a:pt x="976" y="1807"/>
                </a:lnTo>
                <a:lnTo>
                  <a:pt x="976" y="1805"/>
                </a:lnTo>
                <a:lnTo>
                  <a:pt x="974" y="1805"/>
                </a:lnTo>
                <a:lnTo>
                  <a:pt x="974" y="1807"/>
                </a:lnTo>
                <a:lnTo>
                  <a:pt x="974" y="1805"/>
                </a:lnTo>
                <a:lnTo>
                  <a:pt x="973" y="1805"/>
                </a:lnTo>
                <a:lnTo>
                  <a:pt x="973" y="1804"/>
                </a:lnTo>
                <a:lnTo>
                  <a:pt x="972" y="1804"/>
                </a:lnTo>
                <a:lnTo>
                  <a:pt x="970" y="1804"/>
                </a:lnTo>
                <a:lnTo>
                  <a:pt x="969" y="1804"/>
                </a:lnTo>
                <a:lnTo>
                  <a:pt x="967" y="1804"/>
                </a:lnTo>
                <a:lnTo>
                  <a:pt x="966" y="1804"/>
                </a:lnTo>
                <a:lnTo>
                  <a:pt x="964" y="1803"/>
                </a:lnTo>
                <a:lnTo>
                  <a:pt x="964" y="1801"/>
                </a:lnTo>
                <a:lnTo>
                  <a:pt x="963" y="1801"/>
                </a:lnTo>
                <a:lnTo>
                  <a:pt x="961" y="1801"/>
                </a:lnTo>
                <a:lnTo>
                  <a:pt x="960" y="1801"/>
                </a:lnTo>
                <a:lnTo>
                  <a:pt x="960" y="1800"/>
                </a:lnTo>
                <a:lnTo>
                  <a:pt x="960" y="1798"/>
                </a:lnTo>
                <a:lnTo>
                  <a:pt x="959" y="1798"/>
                </a:lnTo>
                <a:lnTo>
                  <a:pt x="959" y="1797"/>
                </a:lnTo>
                <a:lnTo>
                  <a:pt x="959" y="1795"/>
                </a:lnTo>
                <a:lnTo>
                  <a:pt x="957" y="1795"/>
                </a:lnTo>
                <a:lnTo>
                  <a:pt x="957" y="1794"/>
                </a:lnTo>
                <a:lnTo>
                  <a:pt x="957" y="1792"/>
                </a:lnTo>
                <a:lnTo>
                  <a:pt x="956" y="1792"/>
                </a:lnTo>
                <a:lnTo>
                  <a:pt x="956" y="1791"/>
                </a:lnTo>
                <a:lnTo>
                  <a:pt x="954" y="1791"/>
                </a:lnTo>
                <a:lnTo>
                  <a:pt x="954" y="1790"/>
                </a:lnTo>
                <a:lnTo>
                  <a:pt x="954" y="1788"/>
                </a:lnTo>
                <a:lnTo>
                  <a:pt x="954" y="1787"/>
                </a:lnTo>
                <a:lnTo>
                  <a:pt x="954" y="1785"/>
                </a:lnTo>
                <a:lnTo>
                  <a:pt x="956" y="1785"/>
                </a:lnTo>
                <a:lnTo>
                  <a:pt x="956" y="1787"/>
                </a:lnTo>
                <a:lnTo>
                  <a:pt x="957" y="1787"/>
                </a:lnTo>
                <a:lnTo>
                  <a:pt x="957" y="1785"/>
                </a:lnTo>
                <a:lnTo>
                  <a:pt x="959" y="1785"/>
                </a:lnTo>
                <a:lnTo>
                  <a:pt x="960" y="1785"/>
                </a:lnTo>
                <a:lnTo>
                  <a:pt x="961" y="1785"/>
                </a:lnTo>
                <a:lnTo>
                  <a:pt x="961" y="1784"/>
                </a:lnTo>
                <a:lnTo>
                  <a:pt x="963" y="1784"/>
                </a:lnTo>
                <a:lnTo>
                  <a:pt x="964" y="1782"/>
                </a:lnTo>
                <a:lnTo>
                  <a:pt x="964" y="1784"/>
                </a:lnTo>
                <a:lnTo>
                  <a:pt x="966" y="1784"/>
                </a:lnTo>
                <a:lnTo>
                  <a:pt x="967" y="1784"/>
                </a:lnTo>
                <a:lnTo>
                  <a:pt x="969" y="1784"/>
                </a:lnTo>
                <a:lnTo>
                  <a:pt x="970" y="1784"/>
                </a:lnTo>
                <a:lnTo>
                  <a:pt x="972" y="1784"/>
                </a:lnTo>
                <a:lnTo>
                  <a:pt x="973" y="1784"/>
                </a:lnTo>
                <a:lnTo>
                  <a:pt x="974" y="1784"/>
                </a:lnTo>
                <a:lnTo>
                  <a:pt x="974" y="1784"/>
                </a:lnTo>
                <a:lnTo>
                  <a:pt x="974" y="1785"/>
                </a:lnTo>
                <a:lnTo>
                  <a:pt x="976" y="1785"/>
                </a:lnTo>
                <a:lnTo>
                  <a:pt x="977" y="1785"/>
                </a:lnTo>
                <a:lnTo>
                  <a:pt x="977" y="1784"/>
                </a:lnTo>
                <a:lnTo>
                  <a:pt x="979" y="1784"/>
                </a:lnTo>
                <a:lnTo>
                  <a:pt x="979" y="1782"/>
                </a:lnTo>
                <a:lnTo>
                  <a:pt x="980" y="1782"/>
                </a:lnTo>
                <a:lnTo>
                  <a:pt x="980" y="1781"/>
                </a:lnTo>
                <a:lnTo>
                  <a:pt x="982" y="1781"/>
                </a:lnTo>
                <a:lnTo>
                  <a:pt x="983" y="1781"/>
                </a:lnTo>
                <a:lnTo>
                  <a:pt x="985" y="1781"/>
                </a:lnTo>
                <a:lnTo>
                  <a:pt x="986" y="1781"/>
                </a:lnTo>
                <a:lnTo>
                  <a:pt x="987" y="1781"/>
                </a:lnTo>
                <a:lnTo>
                  <a:pt x="989" y="1781"/>
                </a:lnTo>
                <a:lnTo>
                  <a:pt x="989" y="1779"/>
                </a:lnTo>
                <a:lnTo>
                  <a:pt x="989" y="1779"/>
                </a:lnTo>
                <a:lnTo>
                  <a:pt x="989" y="1778"/>
                </a:lnTo>
                <a:lnTo>
                  <a:pt x="989" y="1776"/>
                </a:lnTo>
                <a:lnTo>
                  <a:pt x="987" y="1776"/>
                </a:lnTo>
                <a:lnTo>
                  <a:pt x="986" y="1776"/>
                </a:lnTo>
                <a:lnTo>
                  <a:pt x="986" y="1775"/>
                </a:lnTo>
                <a:lnTo>
                  <a:pt x="985" y="1775"/>
                </a:lnTo>
                <a:lnTo>
                  <a:pt x="985" y="1774"/>
                </a:lnTo>
                <a:lnTo>
                  <a:pt x="983" y="1772"/>
                </a:lnTo>
                <a:lnTo>
                  <a:pt x="983" y="1771"/>
                </a:lnTo>
                <a:lnTo>
                  <a:pt x="982" y="1771"/>
                </a:lnTo>
                <a:lnTo>
                  <a:pt x="982" y="1769"/>
                </a:lnTo>
                <a:lnTo>
                  <a:pt x="982" y="1768"/>
                </a:lnTo>
                <a:lnTo>
                  <a:pt x="980" y="1768"/>
                </a:lnTo>
                <a:lnTo>
                  <a:pt x="980" y="1766"/>
                </a:lnTo>
                <a:lnTo>
                  <a:pt x="980" y="1765"/>
                </a:lnTo>
                <a:lnTo>
                  <a:pt x="979" y="1763"/>
                </a:lnTo>
                <a:lnTo>
                  <a:pt x="979" y="1762"/>
                </a:lnTo>
                <a:lnTo>
                  <a:pt x="979" y="1761"/>
                </a:lnTo>
                <a:lnTo>
                  <a:pt x="979" y="1759"/>
                </a:lnTo>
                <a:lnTo>
                  <a:pt x="979" y="1758"/>
                </a:lnTo>
                <a:lnTo>
                  <a:pt x="977" y="1758"/>
                </a:lnTo>
                <a:lnTo>
                  <a:pt x="977" y="1756"/>
                </a:lnTo>
                <a:lnTo>
                  <a:pt x="977" y="1755"/>
                </a:lnTo>
                <a:lnTo>
                  <a:pt x="979" y="1755"/>
                </a:lnTo>
                <a:lnTo>
                  <a:pt x="979" y="1753"/>
                </a:lnTo>
                <a:lnTo>
                  <a:pt x="979" y="1752"/>
                </a:lnTo>
                <a:lnTo>
                  <a:pt x="979" y="1750"/>
                </a:lnTo>
                <a:lnTo>
                  <a:pt x="979" y="1749"/>
                </a:lnTo>
                <a:lnTo>
                  <a:pt x="979" y="1748"/>
                </a:lnTo>
                <a:lnTo>
                  <a:pt x="979" y="1746"/>
                </a:lnTo>
                <a:lnTo>
                  <a:pt x="980" y="1745"/>
                </a:lnTo>
                <a:lnTo>
                  <a:pt x="980" y="1745"/>
                </a:lnTo>
                <a:lnTo>
                  <a:pt x="982" y="1745"/>
                </a:lnTo>
                <a:lnTo>
                  <a:pt x="982" y="1743"/>
                </a:lnTo>
                <a:lnTo>
                  <a:pt x="982" y="1742"/>
                </a:lnTo>
                <a:lnTo>
                  <a:pt x="982" y="1740"/>
                </a:lnTo>
                <a:lnTo>
                  <a:pt x="983" y="1740"/>
                </a:lnTo>
                <a:lnTo>
                  <a:pt x="983" y="1739"/>
                </a:lnTo>
                <a:lnTo>
                  <a:pt x="983" y="1737"/>
                </a:lnTo>
                <a:lnTo>
                  <a:pt x="985" y="1737"/>
                </a:lnTo>
                <a:lnTo>
                  <a:pt x="985" y="1736"/>
                </a:lnTo>
                <a:lnTo>
                  <a:pt x="985" y="1734"/>
                </a:lnTo>
                <a:lnTo>
                  <a:pt x="985" y="1733"/>
                </a:lnTo>
                <a:lnTo>
                  <a:pt x="986" y="1733"/>
                </a:lnTo>
                <a:lnTo>
                  <a:pt x="986" y="1732"/>
                </a:lnTo>
                <a:lnTo>
                  <a:pt x="987" y="1732"/>
                </a:lnTo>
                <a:lnTo>
                  <a:pt x="987" y="1730"/>
                </a:lnTo>
                <a:lnTo>
                  <a:pt x="989" y="1730"/>
                </a:lnTo>
                <a:lnTo>
                  <a:pt x="989" y="1729"/>
                </a:lnTo>
                <a:lnTo>
                  <a:pt x="990" y="1727"/>
                </a:lnTo>
                <a:lnTo>
                  <a:pt x="990" y="1726"/>
                </a:lnTo>
                <a:lnTo>
                  <a:pt x="992" y="1726"/>
                </a:lnTo>
                <a:lnTo>
                  <a:pt x="992" y="1724"/>
                </a:lnTo>
                <a:lnTo>
                  <a:pt x="993" y="1724"/>
                </a:lnTo>
                <a:lnTo>
                  <a:pt x="993" y="1723"/>
                </a:lnTo>
                <a:lnTo>
                  <a:pt x="993" y="1721"/>
                </a:lnTo>
                <a:lnTo>
                  <a:pt x="995" y="1721"/>
                </a:lnTo>
                <a:lnTo>
                  <a:pt x="995" y="1720"/>
                </a:lnTo>
                <a:lnTo>
                  <a:pt x="996" y="1720"/>
                </a:lnTo>
                <a:lnTo>
                  <a:pt x="996" y="1719"/>
                </a:lnTo>
                <a:lnTo>
                  <a:pt x="996" y="1717"/>
                </a:lnTo>
                <a:lnTo>
                  <a:pt x="998" y="1717"/>
                </a:lnTo>
                <a:lnTo>
                  <a:pt x="998" y="1716"/>
                </a:lnTo>
                <a:lnTo>
                  <a:pt x="999" y="1716"/>
                </a:lnTo>
                <a:lnTo>
                  <a:pt x="999" y="1714"/>
                </a:lnTo>
                <a:lnTo>
                  <a:pt x="1001" y="1714"/>
                </a:lnTo>
                <a:lnTo>
                  <a:pt x="1001" y="1713"/>
                </a:lnTo>
                <a:lnTo>
                  <a:pt x="1001" y="1711"/>
                </a:lnTo>
                <a:lnTo>
                  <a:pt x="1002" y="1711"/>
                </a:lnTo>
                <a:lnTo>
                  <a:pt x="1002" y="1710"/>
                </a:lnTo>
                <a:lnTo>
                  <a:pt x="1003" y="1710"/>
                </a:lnTo>
                <a:lnTo>
                  <a:pt x="1003" y="1710"/>
                </a:lnTo>
                <a:lnTo>
                  <a:pt x="1005" y="1710"/>
                </a:lnTo>
                <a:lnTo>
                  <a:pt x="1005" y="1708"/>
                </a:lnTo>
                <a:lnTo>
                  <a:pt x="1005" y="1707"/>
                </a:lnTo>
                <a:lnTo>
                  <a:pt x="1006" y="1707"/>
                </a:lnTo>
                <a:lnTo>
                  <a:pt x="1006" y="1706"/>
                </a:lnTo>
                <a:lnTo>
                  <a:pt x="1006" y="1704"/>
                </a:lnTo>
                <a:lnTo>
                  <a:pt x="1008" y="1704"/>
                </a:lnTo>
                <a:lnTo>
                  <a:pt x="1008" y="1703"/>
                </a:lnTo>
                <a:lnTo>
                  <a:pt x="1009" y="1701"/>
                </a:lnTo>
                <a:lnTo>
                  <a:pt x="1009" y="1703"/>
                </a:lnTo>
                <a:lnTo>
                  <a:pt x="1009" y="1703"/>
                </a:lnTo>
                <a:lnTo>
                  <a:pt x="1009" y="1701"/>
                </a:lnTo>
                <a:lnTo>
                  <a:pt x="1011" y="1701"/>
                </a:lnTo>
                <a:lnTo>
                  <a:pt x="1011" y="1700"/>
                </a:lnTo>
                <a:lnTo>
                  <a:pt x="1011" y="1698"/>
                </a:lnTo>
                <a:lnTo>
                  <a:pt x="1011" y="1697"/>
                </a:lnTo>
                <a:lnTo>
                  <a:pt x="1011" y="1695"/>
                </a:lnTo>
                <a:lnTo>
                  <a:pt x="1011" y="1694"/>
                </a:lnTo>
                <a:lnTo>
                  <a:pt x="1012" y="1694"/>
                </a:lnTo>
                <a:lnTo>
                  <a:pt x="1012" y="1693"/>
                </a:lnTo>
                <a:lnTo>
                  <a:pt x="1012" y="1691"/>
                </a:lnTo>
                <a:lnTo>
                  <a:pt x="1014" y="1691"/>
                </a:lnTo>
                <a:lnTo>
                  <a:pt x="1014" y="1690"/>
                </a:lnTo>
                <a:lnTo>
                  <a:pt x="1015" y="1690"/>
                </a:lnTo>
                <a:lnTo>
                  <a:pt x="1015" y="1688"/>
                </a:lnTo>
                <a:lnTo>
                  <a:pt x="1016" y="1688"/>
                </a:lnTo>
                <a:lnTo>
                  <a:pt x="1016" y="1687"/>
                </a:lnTo>
                <a:lnTo>
                  <a:pt x="1016" y="1685"/>
                </a:lnTo>
                <a:lnTo>
                  <a:pt x="1018" y="1685"/>
                </a:lnTo>
                <a:lnTo>
                  <a:pt x="1018" y="1684"/>
                </a:lnTo>
                <a:lnTo>
                  <a:pt x="1019" y="1684"/>
                </a:lnTo>
                <a:lnTo>
                  <a:pt x="1019" y="1682"/>
                </a:lnTo>
                <a:lnTo>
                  <a:pt x="1021" y="1682"/>
                </a:lnTo>
                <a:lnTo>
                  <a:pt x="1021" y="1681"/>
                </a:lnTo>
                <a:lnTo>
                  <a:pt x="1022" y="1681"/>
                </a:lnTo>
                <a:lnTo>
                  <a:pt x="1022" y="1679"/>
                </a:lnTo>
                <a:lnTo>
                  <a:pt x="1024" y="1679"/>
                </a:lnTo>
                <a:lnTo>
                  <a:pt x="1024" y="1678"/>
                </a:lnTo>
                <a:lnTo>
                  <a:pt x="1025" y="1678"/>
                </a:lnTo>
                <a:lnTo>
                  <a:pt x="1025" y="1677"/>
                </a:lnTo>
                <a:lnTo>
                  <a:pt x="1027" y="1675"/>
                </a:lnTo>
                <a:lnTo>
                  <a:pt x="1028" y="1675"/>
                </a:lnTo>
                <a:lnTo>
                  <a:pt x="1029" y="1675"/>
                </a:lnTo>
                <a:lnTo>
                  <a:pt x="1029" y="1674"/>
                </a:lnTo>
                <a:lnTo>
                  <a:pt x="1031" y="1674"/>
                </a:lnTo>
                <a:lnTo>
                  <a:pt x="1032" y="1674"/>
                </a:lnTo>
                <a:lnTo>
                  <a:pt x="1034" y="1674"/>
                </a:lnTo>
                <a:lnTo>
                  <a:pt x="1035" y="1674"/>
                </a:lnTo>
                <a:lnTo>
                  <a:pt x="1037" y="1674"/>
                </a:lnTo>
                <a:lnTo>
                  <a:pt x="1037" y="1675"/>
                </a:lnTo>
                <a:lnTo>
                  <a:pt x="1038" y="1675"/>
                </a:lnTo>
                <a:lnTo>
                  <a:pt x="1040" y="1675"/>
                </a:lnTo>
                <a:lnTo>
                  <a:pt x="1041" y="1675"/>
                </a:lnTo>
                <a:lnTo>
                  <a:pt x="1042" y="1675"/>
                </a:lnTo>
                <a:lnTo>
                  <a:pt x="1044" y="1675"/>
                </a:lnTo>
                <a:lnTo>
                  <a:pt x="1044" y="1674"/>
                </a:lnTo>
                <a:lnTo>
                  <a:pt x="1044" y="1674"/>
                </a:lnTo>
                <a:lnTo>
                  <a:pt x="1045" y="1674"/>
                </a:lnTo>
                <a:lnTo>
                  <a:pt x="1045" y="1675"/>
                </a:lnTo>
                <a:lnTo>
                  <a:pt x="1045" y="1675"/>
                </a:lnTo>
                <a:lnTo>
                  <a:pt x="1044" y="1675"/>
                </a:lnTo>
                <a:lnTo>
                  <a:pt x="1044" y="1677"/>
                </a:lnTo>
                <a:lnTo>
                  <a:pt x="1044" y="1678"/>
                </a:lnTo>
                <a:lnTo>
                  <a:pt x="1044" y="1678"/>
                </a:lnTo>
                <a:lnTo>
                  <a:pt x="1044" y="1679"/>
                </a:lnTo>
                <a:lnTo>
                  <a:pt x="1044" y="1681"/>
                </a:lnTo>
                <a:lnTo>
                  <a:pt x="1044" y="1682"/>
                </a:lnTo>
                <a:lnTo>
                  <a:pt x="1044" y="1682"/>
                </a:lnTo>
                <a:lnTo>
                  <a:pt x="1044" y="1684"/>
                </a:lnTo>
                <a:lnTo>
                  <a:pt x="1045" y="1684"/>
                </a:lnTo>
                <a:lnTo>
                  <a:pt x="1047" y="1684"/>
                </a:lnTo>
                <a:lnTo>
                  <a:pt x="1048" y="1684"/>
                </a:lnTo>
                <a:lnTo>
                  <a:pt x="1050" y="1684"/>
                </a:lnTo>
                <a:lnTo>
                  <a:pt x="1051" y="1684"/>
                </a:lnTo>
                <a:lnTo>
                  <a:pt x="1053" y="1684"/>
                </a:lnTo>
                <a:lnTo>
                  <a:pt x="1054" y="1685"/>
                </a:lnTo>
                <a:lnTo>
                  <a:pt x="1056" y="1687"/>
                </a:lnTo>
                <a:lnTo>
                  <a:pt x="1057" y="1688"/>
                </a:lnTo>
                <a:lnTo>
                  <a:pt x="1058" y="1688"/>
                </a:lnTo>
                <a:lnTo>
                  <a:pt x="1060" y="1688"/>
                </a:lnTo>
                <a:lnTo>
                  <a:pt x="1063" y="1688"/>
                </a:lnTo>
                <a:lnTo>
                  <a:pt x="1064" y="1688"/>
                </a:lnTo>
                <a:lnTo>
                  <a:pt x="1064" y="1687"/>
                </a:lnTo>
                <a:lnTo>
                  <a:pt x="1063" y="1687"/>
                </a:lnTo>
                <a:lnTo>
                  <a:pt x="1061" y="1687"/>
                </a:lnTo>
                <a:lnTo>
                  <a:pt x="1060" y="1687"/>
                </a:lnTo>
                <a:lnTo>
                  <a:pt x="1058" y="1687"/>
                </a:lnTo>
                <a:lnTo>
                  <a:pt x="1057" y="1687"/>
                </a:lnTo>
                <a:lnTo>
                  <a:pt x="1057" y="1685"/>
                </a:lnTo>
                <a:lnTo>
                  <a:pt x="1058" y="1685"/>
                </a:lnTo>
                <a:lnTo>
                  <a:pt x="1058" y="1684"/>
                </a:lnTo>
                <a:lnTo>
                  <a:pt x="1058" y="1682"/>
                </a:lnTo>
                <a:lnTo>
                  <a:pt x="1058" y="1681"/>
                </a:lnTo>
                <a:lnTo>
                  <a:pt x="1057" y="1681"/>
                </a:lnTo>
                <a:lnTo>
                  <a:pt x="1057" y="1682"/>
                </a:lnTo>
                <a:lnTo>
                  <a:pt x="1057" y="1684"/>
                </a:lnTo>
                <a:lnTo>
                  <a:pt x="1056" y="1684"/>
                </a:lnTo>
                <a:lnTo>
                  <a:pt x="1056" y="1682"/>
                </a:lnTo>
                <a:lnTo>
                  <a:pt x="1054" y="1682"/>
                </a:lnTo>
                <a:lnTo>
                  <a:pt x="1054" y="1681"/>
                </a:lnTo>
                <a:lnTo>
                  <a:pt x="1053" y="1681"/>
                </a:lnTo>
                <a:lnTo>
                  <a:pt x="1053" y="1679"/>
                </a:lnTo>
                <a:lnTo>
                  <a:pt x="1051" y="1679"/>
                </a:lnTo>
                <a:lnTo>
                  <a:pt x="1050" y="1679"/>
                </a:lnTo>
                <a:lnTo>
                  <a:pt x="1050" y="1681"/>
                </a:lnTo>
                <a:lnTo>
                  <a:pt x="1048" y="1681"/>
                </a:lnTo>
                <a:lnTo>
                  <a:pt x="1048" y="1682"/>
                </a:lnTo>
                <a:lnTo>
                  <a:pt x="1047" y="1682"/>
                </a:lnTo>
                <a:lnTo>
                  <a:pt x="1045" y="1682"/>
                </a:lnTo>
                <a:lnTo>
                  <a:pt x="1045" y="1681"/>
                </a:lnTo>
                <a:lnTo>
                  <a:pt x="1045" y="1679"/>
                </a:lnTo>
                <a:lnTo>
                  <a:pt x="1045" y="1678"/>
                </a:lnTo>
                <a:lnTo>
                  <a:pt x="1047" y="1678"/>
                </a:lnTo>
                <a:lnTo>
                  <a:pt x="1047" y="1677"/>
                </a:lnTo>
                <a:lnTo>
                  <a:pt x="1048" y="1677"/>
                </a:lnTo>
                <a:lnTo>
                  <a:pt x="1048" y="1675"/>
                </a:lnTo>
                <a:lnTo>
                  <a:pt x="1048" y="1675"/>
                </a:lnTo>
                <a:lnTo>
                  <a:pt x="1050" y="1675"/>
                </a:lnTo>
                <a:lnTo>
                  <a:pt x="1050" y="1674"/>
                </a:lnTo>
                <a:lnTo>
                  <a:pt x="1050" y="1672"/>
                </a:lnTo>
                <a:lnTo>
                  <a:pt x="1048" y="1672"/>
                </a:lnTo>
                <a:lnTo>
                  <a:pt x="1048" y="1671"/>
                </a:lnTo>
                <a:lnTo>
                  <a:pt x="1048" y="1669"/>
                </a:lnTo>
                <a:lnTo>
                  <a:pt x="1047" y="1669"/>
                </a:lnTo>
                <a:lnTo>
                  <a:pt x="1047" y="1668"/>
                </a:lnTo>
                <a:lnTo>
                  <a:pt x="1047" y="1666"/>
                </a:lnTo>
                <a:lnTo>
                  <a:pt x="1048" y="1666"/>
                </a:lnTo>
                <a:lnTo>
                  <a:pt x="1048" y="1665"/>
                </a:lnTo>
                <a:lnTo>
                  <a:pt x="1050" y="1665"/>
                </a:lnTo>
                <a:lnTo>
                  <a:pt x="1051" y="1665"/>
                </a:lnTo>
                <a:lnTo>
                  <a:pt x="1051" y="1664"/>
                </a:lnTo>
                <a:lnTo>
                  <a:pt x="1053" y="1664"/>
                </a:lnTo>
                <a:lnTo>
                  <a:pt x="1054" y="1664"/>
                </a:lnTo>
                <a:lnTo>
                  <a:pt x="1054" y="1662"/>
                </a:lnTo>
                <a:lnTo>
                  <a:pt x="1054" y="1661"/>
                </a:lnTo>
                <a:lnTo>
                  <a:pt x="1056" y="1661"/>
                </a:lnTo>
                <a:lnTo>
                  <a:pt x="1057" y="1659"/>
                </a:lnTo>
                <a:lnTo>
                  <a:pt x="1058" y="1658"/>
                </a:lnTo>
                <a:lnTo>
                  <a:pt x="1058" y="1656"/>
                </a:lnTo>
                <a:lnTo>
                  <a:pt x="1060" y="1656"/>
                </a:lnTo>
                <a:lnTo>
                  <a:pt x="1060" y="1655"/>
                </a:lnTo>
                <a:lnTo>
                  <a:pt x="1060" y="1653"/>
                </a:lnTo>
                <a:lnTo>
                  <a:pt x="1060" y="1652"/>
                </a:lnTo>
                <a:lnTo>
                  <a:pt x="1061" y="1652"/>
                </a:lnTo>
                <a:lnTo>
                  <a:pt x="1061" y="1653"/>
                </a:lnTo>
                <a:lnTo>
                  <a:pt x="1061" y="1655"/>
                </a:lnTo>
                <a:lnTo>
                  <a:pt x="1063" y="1655"/>
                </a:lnTo>
                <a:lnTo>
                  <a:pt x="1063" y="1653"/>
                </a:lnTo>
                <a:lnTo>
                  <a:pt x="1063" y="1652"/>
                </a:lnTo>
                <a:lnTo>
                  <a:pt x="1064" y="1652"/>
                </a:lnTo>
                <a:lnTo>
                  <a:pt x="1064" y="1651"/>
                </a:lnTo>
                <a:lnTo>
                  <a:pt x="1066" y="1651"/>
                </a:lnTo>
                <a:lnTo>
                  <a:pt x="1066" y="1649"/>
                </a:lnTo>
                <a:lnTo>
                  <a:pt x="1067" y="1648"/>
                </a:lnTo>
                <a:lnTo>
                  <a:pt x="1067" y="1646"/>
                </a:lnTo>
                <a:lnTo>
                  <a:pt x="1069" y="1646"/>
                </a:lnTo>
                <a:lnTo>
                  <a:pt x="1069" y="1645"/>
                </a:lnTo>
                <a:lnTo>
                  <a:pt x="1070" y="1645"/>
                </a:lnTo>
                <a:lnTo>
                  <a:pt x="1070" y="1643"/>
                </a:lnTo>
                <a:lnTo>
                  <a:pt x="1070" y="1642"/>
                </a:lnTo>
                <a:lnTo>
                  <a:pt x="1069" y="1642"/>
                </a:lnTo>
                <a:lnTo>
                  <a:pt x="1067" y="1642"/>
                </a:lnTo>
                <a:lnTo>
                  <a:pt x="1067" y="1643"/>
                </a:lnTo>
                <a:lnTo>
                  <a:pt x="1067" y="1645"/>
                </a:lnTo>
                <a:lnTo>
                  <a:pt x="1066" y="1645"/>
                </a:lnTo>
                <a:lnTo>
                  <a:pt x="1064" y="1645"/>
                </a:lnTo>
                <a:lnTo>
                  <a:pt x="1064" y="1646"/>
                </a:lnTo>
                <a:lnTo>
                  <a:pt x="1063" y="1646"/>
                </a:lnTo>
                <a:lnTo>
                  <a:pt x="1063" y="1648"/>
                </a:lnTo>
                <a:lnTo>
                  <a:pt x="1064" y="1648"/>
                </a:lnTo>
                <a:lnTo>
                  <a:pt x="1064" y="1649"/>
                </a:lnTo>
                <a:lnTo>
                  <a:pt x="1063" y="1649"/>
                </a:lnTo>
                <a:lnTo>
                  <a:pt x="1061" y="1649"/>
                </a:lnTo>
                <a:lnTo>
                  <a:pt x="1061" y="1651"/>
                </a:lnTo>
                <a:lnTo>
                  <a:pt x="1060" y="1651"/>
                </a:lnTo>
                <a:lnTo>
                  <a:pt x="1060" y="1652"/>
                </a:lnTo>
                <a:lnTo>
                  <a:pt x="1058" y="1652"/>
                </a:lnTo>
                <a:lnTo>
                  <a:pt x="1057" y="1653"/>
                </a:lnTo>
                <a:lnTo>
                  <a:pt x="1057" y="1655"/>
                </a:lnTo>
                <a:lnTo>
                  <a:pt x="1056" y="1655"/>
                </a:lnTo>
                <a:lnTo>
                  <a:pt x="1056" y="1656"/>
                </a:lnTo>
                <a:lnTo>
                  <a:pt x="1054" y="1656"/>
                </a:lnTo>
                <a:lnTo>
                  <a:pt x="1054" y="1658"/>
                </a:lnTo>
                <a:lnTo>
                  <a:pt x="1054" y="1659"/>
                </a:lnTo>
                <a:lnTo>
                  <a:pt x="1053" y="1659"/>
                </a:lnTo>
                <a:lnTo>
                  <a:pt x="1053" y="1661"/>
                </a:lnTo>
                <a:lnTo>
                  <a:pt x="1051" y="1661"/>
                </a:lnTo>
                <a:lnTo>
                  <a:pt x="1051" y="1662"/>
                </a:lnTo>
                <a:lnTo>
                  <a:pt x="1050" y="1662"/>
                </a:lnTo>
                <a:lnTo>
                  <a:pt x="1050" y="1661"/>
                </a:lnTo>
                <a:lnTo>
                  <a:pt x="1051" y="1659"/>
                </a:lnTo>
                <a:lnTo>
                  <a:pt x="1051" y="1658"/>
                </a:lnTo>
                <a:lnTo>
                  <a:pt x="1050" y="1658"/>
                </a:lnTo>
                <a:lnTo>
                  <a:pt x="1048" y="1658"/>
                </a:lnTo>
                <a:lnTo>
                  <a:pt x="1048" y="1656"/>
                </a:lnTo>
                <a:lnTo>
                  <a:pt x="1047" y="1656"/>
                </a:lnTo>
                <a:lnTo>
                  <a:pt x="1047" y="1655"/>
                </a:lnTo>
                <a:lnTo>
                  <a:pt x="1047" y="1653"/>
                </a:lnTo>
                <a:lnTo>
                  <a:pt x="1047" y="1652"/>
                </a:lnTo>
                <a:lnTo>
                  <a:pt x="1045" y="1652"/>
                </a:lnTo>
                <a:lnTo>
                  <a:pt x="1045" y="1651"/>
                </a:lnTo>
                <a:lnTo>
                  <a:pt x="1045" y="1649"/>
                </a:lnTo>
                <a:lnTo>
                  <a:pt x="1045" y="1648"/>
                </a:lnTo>
                <a:lnTo>
                  <a:pt x="1045" y="1646"/>
                </a:lnTo>
                <a:lnTo>
                  <a:pt x="1045" y="1645"/>
                </a:lnTo>
                <a:lnTo>
                  <a:pt x="1045" y="1643"/>
                </a:lnTo>
                <a:lnTo>
                  <a:pt x="1044" y="1643"/>
                </a:lnTo>
                <a:lnTo>
                  <a:pt x="1044" y="1642"/>
                </a:lnTo>
                <a:lnTo>
                  <a:pt x="1044" y="1640"/>
                </a:lnTo>
                <a:lnTo>
                  <a:pt x="1044" y="1640"/>
                </a:lnTo>
                <a:lnTo>
                  <a:pt x="1044" y="1639"/>
                </a:lnTo>
                <a:lnTo>
                  <a:pt x="1044" y="1638"/>
                </a:lnTo>
                <a:lnTo>
                  <a:pt x="1044" y="1636"/>
                </a:lnTo>
                <a:lnTo>
                  <a:pt x="1044" y="1636"/>
                </a:lnTo>
                <a:lnTo>
                  <a:pt x="1044" y="1635"/>
                </a:lnTo>
                <a:lnTo>
                  <a:pt x="1044" y="1633"/>
                </a:lnTo>
                <a:lnTo>
                  <a:pt x="1044" y="1633"/>
                </a:lnTo>
                <a:lnTo>
                  <a:pt x="1044" y="1632"/>
                </a:lnTo>
                <a:lnTo>
                  <a:pt x="1044" y="1632"/>
                </a:lnTo>
                <a:lnTo>
                  <a:pt x="1044" y="1630"/>
                </a:lnTo>
                <a:lnTo>
                  <a:pt x="1044" y="1630"/>
                </a:lnTo>
                <a:lnTo>
                  <a:pt x="1045" y="1630"/>
                </a:lnTo>
                <a:lnTo>
                  <a:pt x="1044" y="1629"/>
                </a:lnTo>
                <a:lnTo>
                  <a:pt x="1044" y="1627"/>
                </a:lnTo>
                <a:lnTo>
                  <a:pt x="1044" y="1626"/>
                </a:lnTo>
                <a:lnTo>
                  <a:pt x="1044" y="1624"/>
                </a:lnTo>
                <a:lnTo>
                  <a:pt x="1044" y="1623"/>
                </a:lnTo>
                <a:lnTo>
                  <a:pt x="1045" y="1623"/>
                </a:lnTo>
                <a:lnTo>
                  <a:pt x="1045" y="1622"/>
                </a:lnTo>
                <a:lnTo>
                  <a:pt x="1045" y="1620"/>
                </a:lnTo>
                <a:lnTo>
                  <a:pt x="1045" y="1619"/>
                </a:lnTo>
                <a:lnTo>
                  <a:pt x="1047" y="1619"/>
                </a:lnTo>
                <a:lnTo>
                  <a:pt x="1047" y="1617"/>
                </a:lnTo>
                <a:lnTo>
                  <a:pt x="1047" y="1616"/>
                </a:lnTo>
                <a:lnTo>
                  <a:pt x="1047" y="1614"/>
                </a:lnTo>
                <a:lnTo>
                  <a:pt x="1047" y="1613"/>
                </a:lnTo>
                <a:lnTo>
                  <a:pt x="1047" y="1611"/>
                </a:lnTo>
                <a:lnTo>
                  <a:pt x="1048" y="1611"/>
                </a:lnTo>
                <a:lnTo>
                  <a:pt x="1048" y="1610"/>
                </a:lnTo>
                <a:lnTo>
                  <a:pt x="1048" y="1609"/>
                </a:lnTo>
                <a:lnTo>
                  <a:pt x="1048" y="1607"/>
                </a:lnTo>
                <a:lnTo>
                  <a:pt x="1050" y="1607"/>
                </a:lnTo>
                <a:lnTo>
                  <a:pt x="1050" y="1606"/>
                </a:lnTo>
                <a:lnTo>
                  <a:pt x="1051" y="1606"/>
                </a:lnTo>
                <a:lnTo>
                  <a:pt x="1051" y="1606"/>
                </a:lnTo>
                <a:lnTo>
                  <a:pt x="1051" y="1604"/>
                </a:lnTo>
                <a:lnTo>
                  <a:pt x="1051" y="1603"/>
                </a:lnTo>
                <a:lnTo>
                  <a:pt x="1053" y="1603"/>
                </a:lnTo>
                <a:lnTo>
                  <a:pt x="1053" y="1601"/>
                </a:lnTo>
                <a:lnTo>
                  <a:pt x="1053" y="1600"/>
                </a:lnTo>
                <a:lnTo>
                  <a:pt x="1054" y="1600"/>
                </a:lnTo>
                <a:lnTo>
                  <a:pt x="1054" y="1598"/>
                </a:lnTo>
                <a:lnTo>
                  <a:pt x="1056" y="1598"/>
                </a:lnTo>
                <a:lnTo>
                  <a:pt x="1056" y="1597"/>
                </a:lnTo>
                <a:lnTo>
                  <a:pt x="1057" y="1598"/>
                </a:lnTo>
                <a:lnTo>
                  <a:pt x="1057" y="1597"/>
                </a:lnTo>
                <a:lnTo>
                  <a:pt x="1058" y="1597"/>
                </a:lnTo>
                <a:lnTo>
                  <a:pt x="1058" y="1596"/>
                </a:lnTo>
                <a:lnTo>
                  <a:pt x="1058" y="1594"/>
                </a:lnTo>
                <a:lnTo>
                  <a:pt x="1060" y="1594"/>
                </a:lnTo>
                <a:lnTo>
                  <a:pt x="1060" y="1596"/>
                </a:lnTo>
                <a:lnTo>
                  <a:pt x="1061" y="1596"/>
                </a:lnTo>
                <a:lnTo>
                  <a:pt x="1063" y="1596"/>
                </a:lnTo>
                <a:lnTo>
                  <a:pt x="1064" y="1596"/>
                </a:lnTo>
                <a:lnTo>
                  <a:pt x="1066" y="1596"/>
                </a:lnTo>
                <a:lnTo>
                  <a:pt x="1067" y="1596"/>
                </a:lnTo>
                <a:lnTo>
                  <a:pt x="1067" y="1594"/>
                </a:lnTo>
                <a:lnTo>
                  <a:pt x="1069" y="1594"/>
                </a:lnTo>
                <a:lnTo>
                  <a:pt x="1070" y="1594"/>
                </a:lnTo>
                <a:lnTo>
                  <a:pt x="1071" y="1594"/>
                </a:lnTo>
                <a:lnTo>
                  <a:pt x="1073" y="1594"/>
                </a:lnTo>
                <a:lnTo>
                  <a:pt x="1074" y="1594"/>
                </a:lnTo>
                <a:lnTo>
                  <a:pt x="1076" y="1594"/>
                </a:lnTo>
                <a:lnTo>
                  <a:pt x="1076" y="1596"/>
                </a:lnTo>
                <a:lnTo>
                  <a:pt x="1079" y="1596"/>
                </a:lnTo>
                <a:lnTo>
                  <a:pt x="1079" y="1596"/>
                </a:lnTo>
                <a:lnTo>
                  <a:pt x="1079" y="1594"/>
                </a:lnTo>
                <a:lnTo>
                  <a:pt x="1079" y="1594"/>
                </a:lnTo>
                <a:lnTo>
                  <a:pt x="1077" y="1594"/>
                </a:lnTo>
                <a:lnTo>
                  <a:pt x="1077" y="1593"/>
                </a:lnTo>
                <a:lnTo>
                  <a:pt x="1076" y="1593"/>
                </a:lnTo>
                <a:lnTo>
                  <a:pt x="1074" y="1593"/>
                </a:lnTo>
                <a:lnTo>
                  <a:pt x="1073" y="1593"/>
                </a:lnTo>
                <a:lnTo>
                  <a:pt x="1071" y="1593"/>
                </a:lnTo>
                <a:lnTo>
                  <a:pt x="1073" y="1591"/>
                </a:lnTo>
                <a:lnTo>
                  <a:pt x="1074" y="1591"/>
                </a:lnTo>
                <a:lnTo>
                  <a:pt x="1074" y="1590"/>
                </a:lnTo>
                <a:lnTo>
                  <a:pt x="1073" y="1590"/>
                </a:lnTo>
                <a:lnTo>
                  <a:pt x="1071" y="1591"/>
                </a:lnTo>
                <a:lnTo>
                  <a:pt x="1070" y="1591"/>
                </a:lnTo>
                <a:lnTo>
                  <a:pt x="1070" y="1590"/>
                </a:lnTo>
                <a:lnTo>
                  <a:pt x="1069" y="1590"/>
                </a:lnTo>
                <a:lnTo>
                  <a:pt x="1067" y="1590"/>
                </a:lnTo>
                <a:lnTo>
                  <a:pt x="1067" y="1588"/>
                </a:lnTo>
                <a:lnTo>
                  <a:pt x="1066" y="1588"/>
                </a:lnTo>
                <a:lnTo>
                  <a:pt x="1066" y="1587"/>
                </a:lnTo>
                <a:lnTo>
                  <a:pt x="1067" y="1585"/>
                </a:lnTo>
                <a:lnTo>
                  <a:pt x="1066" y="1585"/>
                </a:lnTo>
                <a:lnTo>
                  <a:pt x="1066" y="1584"/>
                </a:lnTo>
                <a:lnTo>
                  <a:pt x="1067" y="1584"/>
                </a:lnTo>
                <a:lnTo>
                  <a:pt x="1067" y="1582"/>
                </a:lnTo>
                <a:lnTo>
                  <a:pt x="1066" y="1582"/>
                </a:lnTo>
                <a:lnTo>
                  <a:pt x="1066" y="1581"/>
                </a:lnTo>
                <a:lnTo>
                  <a:pt x="1066" y="1580"/>
                </a:lnTo>
                <a:lnTo>
                  <a:pt x="1064" y="1580"/>
                </a:lnTo>
                <a:lnTo>
                  <a:pt x="1064" y="1578"/>
                </a:lnTo>
                <a:lnTo>
                  <a:pt x="1066" y="1578"/>
                </a:lnTo>
                <a:lnTo>
                  <a:pt x="1066" y="1577"/>
                </a:lnTo>
                <a:lnTo>
                  <a:pt x="1066" y="1575"/>
                </a:lnTo>
                <a:lnTo>
                  <a:pt x="1067" y="1575"/>
                </a:lnTo>
                <a:lnTo>
                  <a:pt x="1069" y="1574"/>
                </a:lnTo>
                <a:lnTo>
                  <a:pt x="1069" y="1572"/>
                </a:lnTo>
                <a:lnTo>
                  <a:pt x="1070" y="1572"/>
                </a:lnTo>
                <a:lnTo>
                  <a:pt x="1070" y="1571"/>
                </a:lnTo>
                <a:lnTo>
                  <a:pt x="1071" y="1571"/>
                </a:lnTo>
                <a:lnTo>
                  <a:pt x="1071" y="1571"/>
                </a:lnTo>
                <a:lnTo>
                  <a:pt x="1073" y="1571"/>
                </a:lnTo>
                <a:lnTo>
                  <a:pt x="1073" y="1569"/>
                </a:lnTo>
                <a:lnTo>
                  <a:pt x="1074" y="1569"/>
                </a:lnTo>
                <a:lnTo>
                  <a:pt x="1074" y="1568"/>
                </a:lnTo>
                <a:lnTo>
                  <a:pt x="1076" y="1567"/>
                </a:lnTo>
                <a:lnTo>
                  <a:pt x="1077" y="1567"/>
                </a:lnTo>
                <a:lnTo>
                  <a:pt x="1077" y="1565"/>
                </a:lnTo>
                <a:lnTo>
                  <a:pt x="1079" y="1565"/>
                </a:lnTo>
                <a:lnTo>
                  <a:pt x="1079" y="1564"/>
                </a:lnTo>
                <a:lnTo>
                  <a:pt x="1079" y="1564"/>
                </a:lnTo>
                <a:lnTo>
                  <a:pt x="1079" y="1562"/>
                </a:lnTo>
                <a:lnTo>
                  <a:pt x="1080" y="1562"/>
                </a:lnTo>
                <a:lnTo>
                  <a:pt x="1082" y="1562"/>
                </a:lnTo>
                <a:lnTo>
                  <a:pt x="1082" y="1561"/>
                </a:lnTo>
                <a:lnTo>
                  <a:pt x="1083" y="1561"/>
                </a:lnTo>
                <a:lnTo>
                  <a:pt x="1084" y="1561"/>
                </a:lnTo>
                <a:lnTo>
                  <a:pt x="1084" y="1559"/>
                </a:lnTo>
                <a:lnTo>
                  <a:pt x="1086" y="1559"/>
                </a:lnTo>
                <a:lnTo>
                  <a:pt x="1087" y="1559"/>
                </a:lnTo>
                <a:lnTo>
                  <a:pt x="1089" y="1559"/>
                </a:lnTo>
                <a:lnTo>
                  <a:pt x="1090" y="1559"/>
                </a:lnTo>
                <a:lnTo>
                  <a:pt x="1092" y="1559"/>
                </a:lnTo>
                <a:lnTo>
                  <a:pt x="1093" y="1559"/>
                </a:lnTo>
                <a:lnTo>
                  <a:pt x="1093" y="1558"/>
                </a:lnTo>
                <a:lnTo>
                  <a:pt x="1095" y="1558"/>
                </a:lnTo>
                <a:lnTo>
                  <a:pt x="1096" y="1558"/>
                </a:lnTo>
                <a:lnTo>
                  <a:pt x="1098" y="1558"/>
                </a:lnTo>
                <a:lnTo>
                  <a:pt x="1099" y="1558"/>
                </a:lnTo>
                <a:lnTo>
                  <a:pt x="1100" y="1558"/>
                </a:lnTo>
                <a:lnTo>
                  <a:pt x="1102" y="1558"/>
                </a:lnTo>
                <a:lnTo>
                  <a:pt x="1102" y="1556"/>
                </a:lnTo>
                <a:lnTo>
                  <a:pt x="1103" y="1556"/>
                </a:lnTo>
                <a:lnTo>
                  <a:pt x="1105" y="1556"/>
                </a:lnTo>
                <a:lnTo>
                  <a:pt x="1105" y="1558"/>
                </a:lnTo>
                <a:lnTo>
                  <a:pt x="1106" y="1558"/>
                </a:lnTo>
                <a:lnTo>
                  <a:pt x="1108" y="1558"/>
                </a:lnTo>
                <a:lnTo>
                  <a:pt x="1108" y="1559"/>
                </a:lnTo>
                <a:lnTo>
                  <a:pt x="1109" y="1559"/>
                </a:lnTo>
                <a:lnTo>
                  <a:pt x="1111" y="1559"/>
                </a:lnTo>
                <a:lnTo>
                  <a:pt x="1112" y="1559"/>
                </a:lnTo>
                <a:lnTo>
                  <a:pt x="1112" y="1561"/>
                </a:lnTo>
                <a:lnTo>
                  <a:pt x="1113" y="1561"/>
                </a:lnTo>
                <a:lnTo>
                  <a:pt x="1113" y="1562"/>
                </a:lnTo>
                <a:lnTo>
                  <a:pt x="1113" y="1562"/>
                </a:lnTo>
                <a:lnTo>
                  <a:pt x="1113" y="1564"/>
                </a:lnTo>
                <a:lnTo>
                  <a:pt x="1115" y="1564"/>
                </a:lnTo>
                <a:lnTo>
                  <a:pt x="1116" y="1564"/>
                </a:lnTo>
                <a:lnTo>
                  <a:pt x="1118" y="1564"/>
                </a:lnTo>
                <a:lnTo>
                  <a:pt x="1119" y="1564"/>
                </a:lnTo>
                <a:lnTo>
                  <a:pt x="1119" y="1565"/>
                </a:lnTo>
                <a:lnTo>
                  <a:pt x="1121" y="1565"/>
                </a:lnTo>
                <a:lnTo>
                  <a:pt x="1122" y="1565"/>
                </a:lnTo>
                <a:lnTo>
                  <a:pt x="1124" y="1565"/>
                </a:lnTo>
                <a:lnTo>
                  <a:pt x="1125" y="1564"/>
                </a:lnTo>
                <a:lnTo>
                  <a:pt x="1125" y="1565"/>
                </a:lnTo>
                <a:lnTo>
                  <a:pt x="1126" y="1565"/>
                </a:lnTo>
                <a:lnTo>
                  <a:pt x="1128" y="1567"/>
                </a:lnTo>
                <a:lnTo>
                  <a:pt x="1126" y="1568"/>
                </a:lnTo>
                <a:lnTo>
                  <a:pt x="1128" y="1568"/>
                </a:lnTo>
                <a:lnTo>
                  <a:pt x="1128" y="1569"/>
                </a:lnTo>
                <a:lnTo>
                  <a:pt x="1129" y="1569"/>
                </a:lnTo>
                <a:lnTo>
                  <a:pt x="1129" y="1571"/>
                </a:lnTo>
                <a:lnTo>
                  <a:pt x="1131" y="1571"/>
                </a:lnTo>
                <a:lnTo>
                  <a:pt x="1131" y="1571"/>
                </a:lnTo>
                <a:lnTo>
                  <a:pt x="1131" y="1572"/>
                </a:lnTo>
                <a:lnTo>
                  <a:pt x="1132" y="1572"/>
                </a:lnTo>
                <a:lnTo>
                  <a:pt x="1132" y="1574"/>
                </a:lnTo>
                <a:lnTo>
                  <a:pt x="1134" y="1574"/>
                </a:lnTo>
                <a:lnTo>
                  <a:pt x="1134" y="1575"/>
                </a:lnTo>
                <a:lnTo>
                  <a:pt x="1134" y="1577"/>
                </a:lnTo>
                <a:lnTo>
                  <a:pt x="1134" y="1578"/>
                </a:lnTo>
                <a:lnTo>
                  <a:pt x="1132" y="1578"/>
                </a:lnTo>
                <a:lnTo>
                  <a:pt x="1132" y="1580"/>
                </a:lnTo>
                <a:lnTo>
                  <a:pt x="1131" y="1580"/>
                </a:lnTo>
                <a:lnTo>
                  <a:pt x="1131" y="1581"/>
                </a:lnTo>
                <a:lnTo>
                  <a:pt x="1132" y="1581"/>
                </a:lnTo>
                <a:lnTo>
                  <a:pt x="1132" y="1580"/>
                </a:lnTo>
                <a:lnTo>
                  <a:pt x="1134" y="1580"/>
                </a:lnTo>
                <a:lnTo>
                  <a:pt x="1135" y="1580"/>
                </a:lnTo>
                <a:lnTo>
                  <a:pt x="1135" y="1578"/>
                </a:lnTo>
                <a:lnTo>
                  <a:pt x="1137" y="1578"/>
                </a:lnTo>
                <a:lnTo>
                  <a:pt x="1137" y="1580"/>
                </a:lnTo>
                <a:lnTo>
                  <a:pt x="1138" y="1578"/>
                </a:lnTo>
                <a:lnTo>
                  <a:pt x="1137" y="1578"/>
                </a:lnTo>
                <a:lnTo>
                  <a:pt x="1137" y="1577"/>
                </a:lnTo>
                <a:lnTo>
                  <a:pt x="1137" y="1575"/>
                </a:lnTo>
                <a:lnTo>
                  <a:pt x="1138" y="1575"/>
                </a:lnTo>
                <a:lnTo>
                  <a:pt x="1138" y="1577"/>
                </a:lnTo>
                <a:lnTo>
                  <a:pt x="1139" y="1577"/>
                </a:lnTo>
                <a:lnTo>
                  <a:pt x="1141" y="1577"/>
                </a:lnTo>
                <a:lnTo>
                  <a:pt x="1142" y="1578"/>
                </a:lnTo>
                <a:lnTo>
                  <a:pt x="1142" y="1580"/>
                </a:lnTo>
                <a:lnTo>
                  <a:pt x="1142" y="1581"/>
                </a:lnTo>
                <a:lnTo>
                  <a:pt x="1141" y="1581"/>
                </a:lnTo>
                <a:lnTo>
                  <a:pt x="1139" y="1581"/>
                </a:lnTo>
                <a:lnTo>
                  <a:pt x="1138" y="1581"/>
                </a:lnTo>
                <a:lnTo>
                  <a:pt x="1138" y="1582"/>
                </a:lnTo>
                <a:lnTo>
                  <a:pt x="1137" y="1582"/>
                </a:lnTo>
                <a:lnTo>
                  <a:pt x="1137" y="1581"/>
                </a:lnTo>
                <a:lnTo>
                  <a:pt x="1135" y="1581"/>
                </a:lnTo>
                <a:lnTo>
                  <a:pt x="1135" y="1582"/>
                </a:lnTo>
                <a:lnTo>
                  <a:pt x="1137" y="1582"/>
                </a:lnTo>
                <a:lnTo>
                  <a:pt x="1137" y="1584"/>
                </a:lnTo>
                <a:lnTo>
                  <a:pt x="1135" y="1584"/>
                </a:lnTo>
                <a:lnTo>
                  <a:pt x="1135" y="1585"/>
                </a:lnTo>
                <a:lnTo>
                  <a:pt x="1137" y="1585"/>
                </a:lnTo>
                <a:lnTo>
                  <a:pt x="1138" y="1585"/>
                </a:lnTo>
                <a:lnTo>
                  <a:pt x="1138" y="1584"/>
                </a:lnTo>
                <a:lnTo>
                  <a:pt x="1139" y="1584"/>
                </a:lnTo>
                <a:lnTo>
                  <a:pt x="1139" y="1582"/>
                </a:lnTo>
                <a:lnTo>
                  <a:pt x="1141" y="1582"/>
                </a:lnTo>
                <a:lnTo>
                  <a:pt x="1142" y="1582"/>
                </a:lnTo>
                <a:lnTo>
                  <a:pt x="1142" y="1584"/>
                </a:lnTo>
                <a:lnTo>
                  <a:pt x="1144" y="1584"/>
                </a:lnTo>
                <a:lnTo>
                  <a:pt x="1144" y="1582"/>
                </a:lnTo>
                <a:lnTo>
                  <a:pt x="1145" y="1584"/>
                </a:lnTo>
                <a:lnTo>
                  <a:pt x="1145" y="1582"/>
                </a:lnTo>
                <a:lnTo>
                  <a:pt x="1147" y="1582"/>
                </a:lnTo>
                <a:lnTo>
                  <a:pt x="1147" y="1584"/>
                </a:lnTo>
                <a:lnTo>
                  <a:pt x="1148" y="1584"/>
                </a:lnTo>
                <a:lnTo>
                  <a:pt x="1148" y="1584"/>
                </a:lnTo>
                <a:lnTo>
                  <a:pt x="1148" y="1585"/>
                </a:lnTo>
                <a:lnTo>
                  <a:pt x="1148" y="1587"/>
                </a:lnTo>
                <a:lnTo>
                  <a:pt x="1150" y="1587"/>
                </a:lnTo>
                <a:lnTo>
                  <a:pt x="1151" y="1587"/>
                </a:lnTo>
                <a:lnTo>
                  <a:pt x="1151" y="1588"/>
                </a:lnTo>
                <a:lnTo>
                  <a:pt x="1151" y="1590"/>
                </a:lnTo>
                <a:lnTo>
                  <a:pt x="1153" y="1590"/>
                </a:lnTo>
                <a:lnTo>
                  <a:pt x="1153" y="1591"/>
                </a:lnTo>
                <a:lnTo>
                  <a:pt x="1153" y="1593"/>
                </a:lnTo>
                <a:lnTo>
                  <a:pt x="1154" y="1593"/>
                </a:lnTo>
                <a:lnTo>
                  <a:pt x="1154" y="1594"/>
                </a:lnTo>
                <a:lnTo>
                  <a:pt x="1155" y="1594"/>
                </a:lnTo>
                <a:lnTo>
                  <a:pt x="1157" y="1594"/>
                </a:lnTo>
                <a:lnTo>
                  <a:pt x="1157" y="1593"/>
                </a:lnTo>
                <a:lnTo>
                  <a:pt x="1158" y="1593"/>
                </a:lnTo>
                <a:lnTo>
                  <a:pt x="1160" y="1593"/>
                </a:lnTo>
                <a:lnTo>
                  <a:pt x="1161" y="1593"/>
                </a:lnTo>
                <a:lnTo>
                  <a:pt x="1163" y="1593"/>
                </a:lnTo>
                <a:lnTo>
                  <a:pt x="1164" y="1593"/>
                </a:lnTo>
                <a:lnTo>
                  <a:pt x="1164" y="1591"/>
                </a:lnTo>
                <a:lnTo>
                  <a:pt x="1166" y="1591"/>
                </a:lnTo>
                <a:lnTo>
                  <a:pt x="1167" y="1591"/>
                </a:lnTo>
                <a:lnTo>
                  <a:pt x="1168" y="1591"/>
                </a:lnTo>
                <a:lnTo>
                  <a:pt x="1170" y="1591"/>
                </a:lnTo>
                <a:lnTo>
                  <a:pt x="1171" y="1591"/>
                </a:lnTo>
                <a:lnTo>
                  <a:pt x="1173" y="1591"/>
                </a:lnTo>
                <a:lnTo>
                  <a:pt x="1174" y="1591"/>
                </a:lnTo>
                <a:lnTo>
                  <a:pt x="1174" y="1590"/>
                </a:lnTo>
                <a:lnTo>
                  <a:pt x="1176" y="1590"/>
                </a:lnTo>
                <a:lnTo>
                  <a:pt x="1177" y="1590"/>
                </a:lnTo>
                <a:lnTo>
                  <a:pt x="1177" y="1588"/>
                </a:lnTo>
                <a:lnTo>
                  <a:pt x="1179" y="1588"/>
                </a:lnTo>
                <a:lnTo>
                  <a:pt x="1179" y="1587"/>
                </a:lnTo>
                <a:lnTo>
                  <a:pt x="1180" y="1587"/>
                </a:lnTo>
                <a:lnTo>
                  <a:pt x="1180" y="1585"/>
                </a:lnTo>
                <a:lnTo>
                  <a:pt x="1180" y="1584"/>
                </a:lnTo>
                <a:lnTo>
                  <a:pt x="1181" y="1584"/>
                </a:lnTo>
                <a:lnTo>
                  <a:pt x="1181" y="1582"/>
                </a:lnTo>
                <a:lnTo>
                  <a:pt x="1183" y="1582"/>
                </a:lnTo>
                <a:lnTo>
                  <a:pt x="1183" y="1581"/>
                </a:lnTo>
                <a:lnTo>
                  <a:pt x="1183" y="1581"/>
                </a:lnTo>
                <a:lnTo>
                  <a:pt x="1183" y="1580"/>
                </a:lnTo>
                <a:lnTo>
                  <a:pt x="1184" y="1580"/>
                </a:lnTo>
                <a:lnTo>
                  <a:pt x="1186" y="1580"/>
                </a:lnTo>
                <a:lnTo>
                  <a:pt x="1186" y="1578"/>
                </a:lnTo>
                <a:lnTo>
                  <a:pt x="1187" y="1578"/>
                </a:lnTo>
                <a:lnTo>
                  <a:pt x="1187" y="1577"/>
                </a:lnTo>
                <a:lnTo>
                  <a:pt x="1189" y="1577"/>
                </a:lnTo>
                <a:lnTo>
                  <a:pt x="1189" y="1575"/>
                </a:lnTo>
                <a:lnTo>
                  <a:pt x="1190" y="1575"/>
                </a:lnTo>
                <a:lnTo>
                  <a:pt x="1190" y="1574"/>
                </a:lnTo>
                <a:lnTo>
                  <a:pt x="1192" y="1574"/>
                </a:lnTo>
                <a:lnTo>
                  <a:pt x="1192" y="1572"/>
                </a:lnTo>
                <a:lnTo>
                  <a:pt x="1192" y="1571"/>
                </a:lnTo>
                <a:lnTo>
                  <a:pt x="1192" y="1571"/>
                </a:lnTo>
                <a:lnTo>
                  <a:pt x="1192" y="1569"/>
                </a:lnTo>
                <a:lnTo>
                  <a:pt x="1192" y="1568"/>
                </a:lnTo>
                <a:lnTo>
                  <a:pt x="1192" y="1567"/>
                </a:lnTo>
                <a:lnTo>
                  <a:pt x="1193" y="1567"/>
                </a:lnTo>
                <a:lnTo>
                  <a:pt x="1195" y="1567"/>
                </a:lnTo>
                <a:lnTo>
                  <a:pt x="1195" y="1565"/>
                </a:lnTo>
                <a:lnTo>
                  <a:pt x="1196" y="1565"/>
                </a:lnTo>
                <a:lnTo>
                  <a:pt x="1197" y="1565"/>
                </a:lnTo>
                <a:lnTo>
                  <a:pt x="1199" y="1565"/>
                </a:lnTo>
                <a:lnTo>
                  <a:pt x="1200" y="1565"/>
                </a:lnTo>
                <a:lnTo>
                  <a:pt x="1202" y="1565"/>
                </a:lnTo>
                <a:lnTo>
                  <a:pt x="1202" y="1564"/>
                </a:lnTo>
                <a:lnTo>
                  <a:pt x="1203" y="1564"/>
                </a:lnTo>
                <a:lnTo>
                  <a:pt x="1205" y="1564"/>
                </a:lnTo>
                <a:lnTo>
                  <a:pt x="1205" y="1562"/>
                </a:lnTo>
                <a:lnTo>
                  <a:pt x="1206" y="1562"/>
                </a:lnTo>
                <a:lnTo>
                  <a:pt x="1206" y="1561"/>
                </a:lnTo>
                <a:lnTo>
                  <a:pt x="1208" y="1561"/>
                </a:lnTo>
                <a:lnTo>
                  <a:pt x="1208" y="1559"/>
                </a:lnTo>
                <a:lnTo>
                  <a:pt x="1208" y="1558"/>
                </a:lnTo>
                <a:lnTo>
                  <a:pt x="1209" y="1558"/>
                </a:lnTo>
                <a:lnTo>
                  <a:pt x="1209" y="1556"/>
                </a:lnTo>
                <a:lnTo>
                  <a:pt x="1210" y="1556"/>
                </a:lnTo>
                <a:lnTo>
                  <a:pt x="1210" y="1555"/>
                </a:lnTo>
                <a:lnTo>
                  <a:pt x="1212" y="1555"/>
                </a:lnTo>
                <a:lnTo>
                  <a:pt x="1212" y="1554"/>
                </a:lnTo>
                <a:lnTo>
                  <a:pt x="1212" y="1552"/>
                </a:lnTo>
                <a:lnTo>
                  <a:pt x="1213" y="1552"/>
                </a:lnTo>
                <a:lnTo>
                  <a:pt x="1213" y="1551"/>
                </a:lnTo>
                <a:lnTo>
                  <a:pt x="1213" y="1549"/>
                </a:lnTo>
                <a:lnTo>
                  <a:pt x="1215" y="1549"/>
                </a:lnTo>
                <a:lnTo>
                  <a:pt x="1215" y="1548"/>
                </a:lnTo>
                <a:lnTo>
                  <a:pt x="1216" y="1546"/>
                </a:lnTo>
                <a:lnTo>
                  <a:pt x="1216" y="1545"/>
                </a:lnTo>
                <a:lnTo>
                  <a:pt x="1218" y="1545"/>
                </a:lnTo>
                <a:lnTo>
                  <a:pt x="1218" y="1543"/>
                </a:lnTo>
                <a:lnTo>
                  <a:pt x="1218" y="1543"/>
                </a:lnTo>
                <a:lnTo>
                  <a:pt x="1218" y="1542"/>
                </a:lnTo>
                <a:lnTo>
                  <a:pt x="1218" y="1541"/>
                </a:lnTo>
                <a:lnTo>
                  <a:pt x="1219" y="1541"/>
                </a:lnTo>
                <a:lnTo>
                  <a:pt x="1219" y="1539"/>
                </a:lnTo>
                <a:lnTo>
                  <a:pt x="1219" y="1538"/>
                </a:lnTo>
                <a:lnTo>
                  <a:pt x="1221" y="1538"/>
                </a:lnTo>
                <a:lnTo>
                  <a:pt x="1221" y="1536"/>
                </a:lnTo>
                <a:lnTo>
                  <a:pt x="1222" y="1536"/>
                </a:lnTo>
                <a:lnTo>
                  <a:pt x="1222" y="1536"/>
                </a:lnTo>
                <a:lnTo>
                  <a:pt x="1222" y="1535"/>
                </a:lnTo>
                <a:lnTo>
                  <a:pt x="1222" y="1533"/>
                </a:lnTo>
                <a:lnTo>
                  <a:pt x="1223" y="1533"/>
                </a:lnTo>
                <a:lnTo>
                  <a:pt x="1223" y="1532"/>
                </a:lnTo>
                <a:lnTo>
                  <a:pt x="1223" y="1530"/>
                </a:lnTo>
                <a:lnTo>
                  <a:pt x="1225" y="1530"/>
                </a:lnTo>
                <a:lnTo>
                  <a:pt x="1225" y="1529"/>
                </a:lnTo>
                <a:lnTo>
                  <a:pt x="1226" y="1527"/>
                </a:lnTo>
                <a:lnTo>
                  <a:pt x="1226" y="1526"/>
                </a:lnTo>
                <a:lnTo>
                  <a:pt x="1228" y="1526"/>
                </a:lnTo>
                <a:lnTo>
                  <a:pt x="1229" y="1525"/>
                </a:lnTo>
                <a:lnTo>
                  <a:pt x="1232" y="1522"/>
                </a:lnTo>
                <a:lnTo>
                  <a:pt x="1234" y="1520"/>
                </a:lnTo>
                <a:lnTo>
                  <a:pt x="1234" y="1519"/>
                </a:lnTo>
                <a:lnTo>
                  <a:pt x="1234" y="1517"/>
                </a:lnTo>
                <a:lnTo>
                  <a:pt x="1232" y="1517"/>
                </a:lnTo>
                <a:lnTo>
                  <a:pt x="1232" y="1516"/>
                </a:lnTo>
                <a:lnTo>
                  <a:pt x="1232" y="1514"/>
                </a:lnTo>
                <a:lnTo>
                  <a:pt x="1232" y="1513"/>
                </a:lnTo>
                <a:lnTo>
                  <a:pt x="1231" y="1513"/>
                </a:lnTo>
                <a:lnTo>
                  <a:pt x="1231" y="1512"/>
                </a:lnTo>
                <a:lnTo>
                  <a:pt x="1232" y="1512"/>
                </a:lnTo>
                <a:lnTo>
                  <a:pt x="1234" y="1512"/>
                </a:lnTo>
                <a:lnTo>
                  <a:pt x="1234" y="1510"/>
                </a:lnTo>
                <a:lnTo>
                  <a:pt x="1235" y="1510"/>
                </a:lnTo>
                <a:lnTo>
                  <a:pt x="1235" y="1512"/>
                </a:lnTo>
                <a:lnTo>
                  <a:pt x="1237" y="1512"/>
                </a:lnTo>
                <a:lnTo>
                  <a:pt x="1237" y="1513"/>
                </a:lnTo>
                <a:lnTo>
                  <a:pt x="1237" y="1514"/>
                </a:lnTo>
                <a:lnTo>
                  <a:pt x="1238" y="1514"/>
                </a:lnTo>
                <a:lnTo>
                  <a:pt x="1239" y="1514"/>
                </a:lnTo>
                <a:lnTo>
                  <a:pt x="1239" y="1513"/>
                </a:lnTo>
                <a:lnTo>
                  <a:pt x="1241" y="1513"/>
                </a:lnTo>
                <a:lnTo>
                  <a:pt x="1242" y="1513"/>
                </a:lnTo>
                <a:lnTo>
                  <a:pt x="1242" y="1514"/>
                </a:lnTo>
                <a:lnTo>
                  <a:pt x="1242" y="1516"/>
                </a:lnTo>
                <a:lnTo>
                  <a:pt x="1244" y="1516"/>
                </a:lnTo>
                <a:lnTo>
                  <a:pt x="1245" y="1516"/>
                </a:lnTo>
                <a:lnTo>
                  <a:pt x="1247" y="1516"/>
                </a:lnTo>
                <a:lnTo>
                  <a:pt x="1248" y="1516"/>
                </a:lnTo>
                <a:lnTo>
                  <a:pt x="1248" y="1517"/>
                </a:lnTo>
                <a:lnTo>
                  <a:pt x="1250" y="1517"/>
                </a:lnTo>
                <a:lnTo>
                  <a:pt x="1250" y="1519"/>
                </a:lnTo>
                <a:lnTo>
                  <a:pt x="1251" y="1519"/>
                </a:lnTo>
                <a:lnTo>
                  <a:pt x="1251" y="1520"/>
                </a:lnTo>
                <a:lnTo>
                  <a:pt x="1252" y="1520"/>
                </a:lnTo>
                <a:lnTo>
                  <a:pt x="1252" y="1522"/>
                </a:lnTo>
                <a:lnTo>
                  <a:pt x="1251" y="1522"/>
                </a:lnTo>
                <a:lnTo>
                  <a:pt x="1251" y="1523"/>
                </a:lnTo>
                <a:lnTo>
                  <a:pt x="1251" y="1525"/>
                </a:lnTo>
                <a:lnTo>
                  <a:pt x="1251" y="1526"/>
                </a:lnTo>
                <a:lnTo>
                  <a:pt x="1250" y="1526"/>
                </a:lnTo>
                <a:lnTo>
                  <a:pt x="1250" y="1525"/>
                </a:lnTo>
                <a:lnTo>
                  <a:pt x="1250" y="1523"/>
                </a:lnTo>
                <a:lnTo>
                  <a:pt x="1248" y="1523"/>
                </a:lnTo>
                <a:lnTo>
                  <a:pt x="1248" y="1525"/>
                </a:lnTo>
                <a:lnTo>
                  <a:pt x="1248" y="1526"/>
                </a:lnTo>
                <a:lnTo>
                  <a:pt x="1248" y="1527"/>
                </a:lnTo>
                <a:lnTo>
                  <a:pt x="1247" y="1527"/>
                </a:lnTo>
                <a:lnTo>
                  <a:pt x="1245" y="1527"/>
                </a:lnTo>
                <a:lnTo>
                  <a:pt x="1245" y="1529"/>
                </a:lnTo>
                <a:lnTo>
                  <a:pt x="1244" y="1529"/>
                </a:lnTo>
                <a:lnTo>
                  <a:pt x="1242" y="1529"/>
                </a:lnTo>
                <a:lnTo>
                  <a:pt x="1242" y="1530"/>
                </a:lnTo>
                <a:lnTo>
                  <a:pt x="1244" y="1530"/>
                </a:lnTo>
                <a:lnTo>
                  <a:pt x="1245" y="1530"/>
                </a:lnTo>
                <a:lnTo>
                  <a:pt x="1247" y="1530"/>
                </a:lnTo>
                <a:lnTo>
                  <a:pt x="1247" y="1529"/>
                </a:lnTo>
                <a:lnTo>
                  <a:pt x="1248" y="1529"/>
                </a:lnTo>
                <a:lnTo>
                  <a:pt x="1250" y="1529"/>
                </a:lnTo>
                <a:lnTo>
                  <a:pt x="1251" y="1529"/>
                </a:lnTo>
                <a:lnTo>
                  <a:pt x="1252" y="1529"/>
                </a:lnTo>
                <a:lnTo>
                  <a:pt x="1252" y="1527"/>
                </a:lnTo>
                <a:lnTo>
                  <a:pt x="1252" y="1527"/>
                </a:lnTo>
                <a:lnTo>
                  <a:pt x="1254" y="1527"/>
                </a:lnTo>
                <a:lnTo>
                  <a:pt x="1254" y="1529"/>
                </a:lnTo>
                <a:lnTo>
                  <a:pt x="1255" y="1529"/>
                </a:lnTo>
                <a:lnTo>
                  <a:pt x="1255" y="1527"/>
                </a:lnTo>
                <a:lnTo>
                  <a:pt x="1255" y="1526"/>
                </a:lnTo>
                <a:lnTo>
                  <a:pt x="1257" y="1526"/>
                </a:lnTo>
                <a:lnTo>
                  <a:pt x="1257" y="1527"/>
                </a:lnTo>
                <a:lnTo>
                  <a:pt x="1258" y="1527"/>
                </a:lnTo>
                <a:lnTo>
                  <a:pt x="1260" y="1527"/>
                </a:lnTo>
                <a:lnTo>
                  <a:pt x="1261" y="1527"/>
                </a:lnTo>
                <a:lnTo>
                  <a:pt x="1261" y="1526"/>
                </a:lnTo>
                <a:lnTo>
                  <a:pt x="1263" y="1526"/>
                </a:lnTo>
                <a:lnTo>
                  <a:pt x="1264" y="1526"/>
                </a:lnTo>
                <a:lnTo>
                  <a:pt x="1264" y="1527"/>
                </a:lnTo>
                <a:lnTo>
                  <a:pt x="1265" y="1527"/>
                </a:lnTo>
                <a:lnTo>
                  <a:pt x="1267" y="1527"/>
                </a:lnTo>
                <a:lnTo>
                  <a:pt x="1268" y="1527"/>
                </a:lnTo>
                <a:lnTo>
                  <a:pt x="1270" y="1527"/>
                </a:lnTo>
                <a:lnTo>
                  <a:pt x="1270" y="1526"/>
                </a:lnTo>
                <a:lnTo>
                  <a:pt x="1271" y="1526"/>
                </a:lnTo>
                <a:lnTo>
                  <a:pt x="1273" y="1526"/>
                </a:lnTo>
                <a:lnTo>
                  <a:pt x="1274" y="1526"/>
                </a:lnTo>
                <a:lnTo>
                  <a:pt x="1274" y="1525"/>
                </a:lnTo>
                <a:lnTo>
                  <a:pt x="1276" y="1525"/>
                </a:lnTo>
                <a:lnTo>
                  <a:pt x="1277" y="1525"/>
                </a:lnTo>
                <a:lnTo>
                  <a:pt x="1277" y="1523"/>
                </a:lnTo>
                <a:lnTo>
                  <a:pt x="1278" y="1523"/>
                </a:lnTo>
                <a:lnTo>
                  <a:pt x="1278" y="1525"/>
                </a:lnTo>
                <a:lnTo>
                  <a:pt x="1280" y="1525"/>
                </a:lnTo>
                <a:lnTo>
                  <a:pt x="1281" y="1525"/>
                </a:lnTo>
                <a:lnTo>
                  <a:pt x="1281" y="1526"/>
                </a:lnTo>
                <a:lnTo>
                  <a:pt x="1283" y="1526"/>
                </a:lnTo>
                <a:lnTo>
                  <a:pt x="1284" y="1526"/>
                </a:lnTo>
                <a:lnTo>
                  <a:pt x="1286" y="1526"/>
                </a:lnTo>
                <a:lnTo>
                  <a:pt x="1287" y="1526"/>
                </a:lnTo>
                <a:lnTo>
                  <a:pt x="1287" y="1526"/>
                </a:lnTo>
                <a:lnTo>
                  <a:pt x="1287" y="1525"/>
                </a:lnTo>
                <a:lnTo>
                  <a:pt x="1289" y="1525"/>
                </a:lnTo>
                <a:lnTo>
                  <a:pt x="1289" y="1523"/>
                </a:lnTo>
                <a:lnTo>
                  <a:pt x="1290" y="1523"/>
                </a:lnTo>
                <a:lnTo>
                  <a:pt x="1292" y="1523"/>
                </a:lnTo>
                <a:lnTo>
                  <a:pt x="1292" y="1525"/>
                </a:lnTo>
                <a:lnTo>
                  <a:pt x="1293" y="1525"/>
                </a:lnTo>
                <a:lnTo>
                  <a:pt x="1293" y="1526"/>
                </a:lnTo>
                <a:lnTo>
                  <a:pt x="1294" y="1526"/>
                </a:lnTo>
                <a:lnTo>
                  <a:pt x="1294" y="1525"/>
                </a:lnTo>
                <a:lnTo>
                  <a:pt x="1296" y="1525"/>
                </a:lnTo>
                <a:lnTo>
                  <a:pt x="1296" y="1523"/>
                </a:lnTo>
                <a:lnTo>
                  <a:pt x="1297" y="1523"/>
                </a:lnTo>
                <a:lnTo>
                  <a:pt x="1299" y="1523"/>
                </a:lnTo>
                <a:lnTo>
                  <a:pt x="1300" y="1523"/>
                </a:lnTo>
                <a:lnTo>
                  <a:pt x="1302" y="1522"/>
                </a:lnTo>
                <a:lnTo>
                  <a:pt x="1302" y="1523"/>
                </a:lnTo>
                <a:lnTo>
                  <a:pt x="1303" y="1523"/>
                </a:lnTo>
                <a:lnTo>
                  <a:pt x="1305" y="1523"/>
                </a:lnTo>
                <a:lnTo>
                  <a:pt x="1305" y="1522"/>
                </a:lnTo>
                <a:lnTo>
                  <a:pt x="1306" y="1522"/>
                </a:lnTo>
                <a:lnTo>
                  <a:pt x="1307" y="1522"/>
                </a:lnTo>
                <a:lnTo>
                  <a:pt x="1309" y="1522"/>
                </a:lnTo>
                <a:lnTo>
                  <a:pt x="1309" y="1520"/>
                </a:lnTo>
                <a:lnTo>
                  <a:pt x="1310" y="1520"/>
                </a:lnTo>
                <a:lnTo>
                  <a:pt x="1312" y="1520"/>
                </a:lnTo>
                <a:lnTo>
                  <a:pt x="1313" y="1520"/>
                </a:lnTo>
                <a:lnTo>
                  <a:pt x="1313" y="1519"/>
                </a:lnTo>
                <a:lnTo>
                  <a:pt x="1315" y="1519"/>
                </a:lnTo>
                <a:lnTo>
                  <a:pt x="1315" y="1517"/>
                </a:lnTo>
                <a:lnTo>
                  <a:pt x="1316" y="1517"/>
                </a:lnTo>
                <a:lnTo>
                  <a:pt x="1318" y="1517"/>
                </a:lnTo>
                <a:lnTo>
                  <a:pt x="1318" y="1516"/>
                </a:lnTo>
                <a:lnTo>
                  <a:pt x="1318" y="1514"/>
                </a:lnTo>
                <a:lnTo>
                  <a:pt x="1318" y="1513"/>
                </a:lnTo>
                <a:lnTo>
                  <a:pt x="1319" y="1513"/>
                </a:lnTo>
                <a:lnTo>
                  <a:pt x="1319" y="1512"/>
                </a:lnTo>
                <a:lnTo>
                  <a:pt x="1319" y="1510"/>
                </a:lnTo>
                <a:lnTo>
                  <a:pt x="1319" y="1509"/>
                </a:lnTo>
                <a:lnTo>
                  <a:pt x="1320" y="1509"/>
                </a:lnTo>
                <a:lnTo>
                  <a:pt x="1320" y="1507"/>
                </a:lnTo>
                <a:lnTo>
                  <a:pt x="1322" y="1507"/>
                </a:lnTo>
                <a:lnTo>
                  <a:pt x="1322" y="1507"/>
                </a:lnTo>
                <a:lnTo>
                  <a:pt x="1322" y="1506"/>
                </a:lnTo>
                <a:lnTo>
                  <a:pt x="1322" y="1504"/>
                </a:lnTo>
                <a:lnTo>
                  <a:pt x="1323" y="1504"/>
                </a:lnTo>
                <a:lnTo>
                  <a:pt x="1323" y="1503"/>
                </a:lnTo>
                <a:lnTo>
                  <a:pt x="1323" y="1501"/>
                </a:lnTo>
                <a:lnTo>
                  <a:pt x="1323" y="1501"/>
                </a:lnTo>
                <a:lnTo>
                  <a:pt x="1323" y="1500"/>
                </a:lnTo>
                <a:lnTo>
                  <a:pt x="1325" y="1500"/>
                </a:lnTo>
                <a:lnTo>
                  <a:pt x="1325" y="1499"/>
                </a:lnTo>
                <a:lnTo>
                  <a:pt x="1326" y="1499"/>
                </a:lnTo>
                <a:lnTo>
                  <a:pt x="1326" y="1500"/>
                </a:lnTo>
                <a:lnTo>
                  <a:pt x="1328" y="1500"/>
                </a:lnTo>
                <a:lnTo>
                  <a:pt x="1328" y="1499"/>
                </a:lnTo>
                <a:lnTo>
                  <a:pt x="1329" y="1499"/>
                </a:lnTo>
                <a:lnTo>
                  <a:pt x="1329" y="1497"/>
                </a:lnTo>
                <a:lnTo>
                  <a:pt x="1331" y="1497"/>
                </a:lnTo>
                <a:lnTo>
                  <a:pt x="1331" y="1496"/>
                </a:lnTo>
                <a:lnTo>
                  <a:pt x="1332" y="1496"/>
                </a:lnTo>
                <a:lnTo>
                  <a:pt x="1332" y="1494"/>
                </a:lnTo>
                <a:lnTo>
                  <a:pt x="1332" y="1493"/>
                </a:lnTo>
                <a:lnTo>
                  <a:pt x="1334" y="1493"/>
                </a:lnTo>
                <a:lnTo>
                  <a:pt x="1334" y="1491"/>
                </a:lnTo>
                <a:lnTo>
                  <a:pt x="1334" y="1490"/>
                </a:lnTo>
                <a:lnTo>
                  <a:pt x="1335" y="1490"/>
                </a:lnTo>
                <a:lnTo>
                  <a:pt x="1335" y="1488"/>
                </a:lnTo>
                <a:lnTo>
                  <a:pt x="1335" y="1487"/>
                </a:lnTo>
                <a:lnTo>
                  <a:pt x="1336" y="1487"/>
                </a:lnTo>
                <a:lnTo>
                  <a:pt x="1336" y="1485"/>
                </a:lnTo>
                <a:lnTo>
                  <a:pt x="1338" y="1484"/>
                </a:lnTo>
                <a:lnTo>
                  <a:pt x="1338" y="1483"/>
                </a:lnTo>
                <a:lnTo>
                  <a:pt x="1339" y="1483"/>
                </a:lnTo>
                <a:lnTo>
                  <a:pt x="1339" y="1481"/>
                </a:lnTo>
                <a:lnTo>
                  <a:pt x="1341" y="1481"/>
                </a:lnTo>
                <a:lnTo>
                  <a:pt x="1341" y="1480"/>
                </a:lnTo>
                <a:lnTo>
                  <a:pt x="1341" y="1478"/>
                </a:lnTo>
                <a:lnTo>
                  <a:pt x="1342" y="1478"/>
                </a:lnTo>
                <a:lnTo>
                  <a:pt x="1342" y="1477"/>
                </a:lnTo>
                <a:lnTo>
                  <a:pt x="1342" y="1475"/>
                </a:lnTo>
                <a:lnTo>
                  <a:pt x="1344" y="1475"/>
                </a:lnTo>
                <a:lnTo>
                  <a:pt x="1344" y="1474"/>
                </a:lnTo>
                <a:lnTo>
                  <a:pt x="1344" y="1472"/>
                </a:lnTo>
                <a:lnTo>
                  <a:pt x="1344" y="1471"/>
                </a:lnTo>
                <a:lnTo>
                  <a:pt x="1344" y="1470"/>
                </a:lnTo>
                <a:lnTo>
                  <a:pt x="1344" y="1468"/>
                </a:lnTo>
                <a:lnTo>
                  <a:pt x="1344" y="1467"/>
                </a:lnTo>
                <a:lnTo>
                  <a:pt x="1344" y="1467"/>
                </a:lnTo>
                <a:lnTo>
                  <a:pt x="1344" y="1465"/>
                </a:lnTo>
                <a:lnTo>
                  <a:pt x="1344" y="1464"/>
                </a:lnTo>
                <a:lnTo>
                  <a:pt x="1344" y="1462"/>
                </a:lnTo>
                <a:lnTo>
                  <a:pt x="1344" y="1461"/>
                </a:lnTo>
                <a:lnTo>
                  <a:pt x="1342" y="1459"/>
                </a:lnTo>
                <a:lnTo>
                  <a:pt x="1342" y="1458"/>
                </a:lnTo>
                <a:lnTo>
                  <a:pt x="1342" y="1457"/>
                </a:lnTo>
                <a:lnTo>
                  <a:pt x="1341" y="1457"/>
                </a:lnTo>
                <a:lnTo>
                  <a:pt x="1341" y="1455"/>
                </a:lnTo>
                <a:lnTo>
                  <a:pt x="1341" y="1454"/>
                </a:lnTo>
                <a:lnTo>
                  <a:pt x="1341" y="1452"/>
                </a:lnTo>
                <a:lnTo>
                  <a:pt x="1341" y="1451"/>
                </a:lnTo>
                <a:lnTo>
                  <a:pt x="1339" y="1451"/>
                </a:lnTo>
                <a:lnTo>
                  <a:pt x="1339" y="1449"/>
                </a:lnTo>
                <a:lnTo>
                  <a:pt x="1339" y="1448"/>
                </a:lnTo>
                <a:lnTo>
                  <a:pt x="1339" y="1446"/>
                </a:lnTo>
                <a:lnTo>
                  <a:pt x="1338" y="1446"/>
                </a:lnTo>
                <a:lnTo>
                  <a:pt x="1338" y="1445"/>
                </a:lnTo>
                <a:lnTo>
                  <a:pt x="1338" y="1444"/>
                </a:lnTo>
                <a:lnTo>
                  <a:pt x="1338" y="1442"/>
                </a:lnTo>
                <a:lnTo>
                  <a:pt x="1336" y="1442"/>
                </a:lnTo>
                <a:lnTo>
                  <a:pt x="1336" y="1441"/>
                </a:lnTo>
                <a:lnTo>
                  <a:pt x="1336" y="1439"/>
                </a:lnTo>
                <a:lnTo>
                  <a:pt x="1335" y="1439"/>
                </a:lnTo>
                <a:lnTo>
                  <a:pt x="1335" y="1438"/>
                </a:lnTo>
                <a:lnTo>
                  <a:pt x="1334" y="1436"/>
                </a:lnTo>
                <a:lnTo>
                  <a:pt x="1334" y="1435"/>
                </a:lnTo>
                <a:lnTo>
                  <a:pt x="1334" y="1433"/>
                </a:lnTo>
                <a:lnTo>
                  <a:pt x="1334" y="1432"/>
                </a:lnTo>
                <a:lnTo>
                  <a:pt x="1332" y="1432"/>
                </a:lnTo>
                <a:lnTo>
                  <a:pt x="1332" y="1432"/>
                </a:lnTo>
                <a:lnTo>
                  <a:pt x="1332" y="1430"/>
                </a:lnTo>
                <a:lnTo>
                  <a:pt x="1332" y="1429"/>
                </a:lnTo>
                <a:lnTo>
                  <a:pt x="1332" y="1428"/>
                </a:lnTo>
                <a:lnTo>
                  <a:pt x="1331" y="1428"/>
                </a:lnTo>
                <a:lnTo>
                  <a:pt x="1331" y="1426"/>
                </a:lnTo>
                <a:lnTo>
                  <a:pt x="1331" y="1425"/>
                </a:lnTo>
                <a:lnTo>
                  <a:pt x="1331" y="1423"/>
                </a:lnTo>
                <a:lnTo>
                  <a:pt x="1331" y="1422"/>
                </a:lnTo>
                <a:lnTo>
                  <a:pt x="1329" y="1422"/>
                </a:lnTo>
                <a:lnTo>
                  <a:pt x="1329" y="1420"/>
                </a:lnTo>
                <a:lnTo>
                  <a:pt x="1329" y="1419"/>
                </a:lnTo>
                <a:lnTo>
                  <a:pt x="1331" y="1419"/>
                </a:lnTo>
                <a:lnTo>
                  <a:pt x="1331" y="1417"/>
                </a:lnTo>
                <a:lnTo>
                  <a:pt x="1331" y="1416"/>
                </a:lnTo>
                <a:lnTo>
                  <a:pt x="1331" y="1415"/>
                </a:lnTo>
                <a:lnTo>
                  <a:pt x="1329" y="1415"/>
                </a:lnTo>
                <a:lnTo>
                  <a:pt x="1329" y="1413"/>
                </a:lnTo>
                <a:lnTo>
                  <a:pt x="1329" y="1412"/>
                </a:lnTo>
                <a:lnTo>
                  <a:pt x="1329" y="1410"/>
                </a:lnTo>
                <a:lnTo>
                  <a:pt x="1329" y="1409"/>
                </a:lnTo>
                <a:lnTo>
                  <a:pt x="1329" y="1407"/>
                </a:lnTo>
                <a:lnTo>
                  <a:pt x="1329" y="1406"/>
                </a:lnTo>
                <a:lnTo>
                  <a:pt x="1329" y="1404"/>
                </a:lnTo>
                <a:lnTo>
                  <a:pt x="1329" y="1403"/>
                </a:lnTo>
                <a:lnTo>
                  <a:pt x="1329" y="1402"/>
                </a:lnTo>
                <a:lnTo>
                  <a:pt x="1329" y="1400"/>
                </a:lnTo>
                <a:lnTo>
                  <a:pt x="1329" y="1399"/>
                </a:lnTo>
                <a:lnTo>
                  <a:pt x="1329" y="1397"/>
                </a:lnTo>
                <a:lnTo>
                  <a:pt x="1328" y="1397"/>
                </a:lnTo>
                <a:lnTo>
                  <a:pt x="1328" y="1396"/>
                </a:lnTo>
                <a:lnTo>
                  <a:pt x="1326" y="1396"/>
                </a:lnTo>
                <a:lnTo>
                  <a:pt x="1326" y="1394"/>
                </a:lnTo>
                <a:lnTo>
                  <a:pt x="1325" y="1393"/>
                </a:lnTo>
                <a:lnTo>
                  <a:pt x="1325" y="1391"/>
                </a:lnTo>
                <a:lnTo>
                  <a:pt x="1323" y="1391"/>
                </a:lnTo>
                <a:lnTo>
                  <a:pt x="1323" y="1390"/>
                </a:lnTo>
                <a:lnTo>
                  <a:pt x="1322" y="1390"/>
                </a:lnTo>
                <a:lnTo>
                  <a:pt x="1322" y="1389"/>
                </a:lnTo>
                <a:lnTo>
                  <a:pt x="1322" y="1389"/>
                </a:lnTo>
                <a:lnTo>
                  <a:pt x="1322" y="1387"/>
                </a:lnTo>
                <a:lnTo>
                  <a:pt x="1320" y="1387"/>
                </a:lnTo>
                <a:lnTo>
                  <a:pt x="1320" y="1386"/>
                </a:lnTo>
                <a:lnTo>
                  <a:pt x="1319" y="1386"/>
                </a:lnTo>
                <a:lnTo>
                  <a:pt x="1319" y="1384"/>
                </a:lnTo>
                <a:lnTo>
                  <a:pt x="1318" y="1383"/>
                </a:lnTo>
                <a:lnTo>
                  <a:pt x="1318" y="1381"/>
                </a:lnTo>
                <a:lnTo>
                  <a:pt x="1316" y="1381"/>
                </a:lnTo>
                <a:lnTo>
                  <a:pt x="1316" y="1380"/>
                </a:lnTo>
                <a:lnTo>
                  <a:pt x="1315" y="1380"/>
                </a:lnTo>
                <a:lnTo>
                  <a:pt x="1315" y="1378"/>
                </a:lnTo>
                <a:lnTo>
                  <a:pt x="1315" y="1377"/>
                </a:lnTo>
                <a:lnTo>
                  <a:pt x="1313" y="1377"/>
                </a:lnTo>
                <a:lnTo>
                  <a:pt x="1313" y="1375"/>
                </a:lnTo>
                <a:lnTo>
                  <a:pt x="1312" y="1375"/>
                </a:lnTo>
                <a:lnTo>
                  <a:pt x="1312" y="1374"/>
                </a:lnTo>
                <a:lnTo>
                  <a:pt x="1313" y="1374"/>
                </a:lnTo>
                <a:lnTo>
                  <a:pt x="1315" y="1374"/>
                </a:lnTo>
                <a:lnTo>
                  <a:pt x="1315" y="1375"/>
                </a:lnTo>
                <a:lnTo>
                  <a:pt x="1316" y="1375"/>
                </a:lnTo>
                <a:lnTo>
                  <a:pt x="1318" y="1375"/>
                </a:lnTo>
                <a:lnTo>
                  <a:pt x="1318" y="1374"/>
                </a:lnTo>
                <a:lnTo>
                  <a:pt x="1316" y="1374"/>
                </a:lnTo>
                <a:lnTo>
                  <a:pt x="1316" y="1373"/>
                </a:lnTo>
                <a:lnTo>
                  <a:pt x="1318" y="1373"/>
                </a:lnTo>
                <a:lnTo>
                  <a:pt x="1318" y="1371"/>
                </a:lnTo>
                <a:lnTo>
                  <a:pt x="1316" y="1371"/>
                </a:lnTo>
                <a:lnTo>
                  <a:pt x="1316" y="1373"/>
                </a:lnTo>
                <a:lnTo>
                  <a:pt x="1315" y="1373"/>
                </a:lnTo>
                <a:lnTo>
                  <a:pt x="1315" y="1371"/>
                </a:lnTo>
                <a:lnTo>
                  <a:pt x="1313" y="1371"/>
                </a:lnTo>
                <a:lnTo>
                  <a:pt x="1312" y="1371"/>
                </a:lnTo>
                <a:lnTo>
                  <a:pt x="1310" y="1371"/>
                </a:lnTo>
                <a:lnTo>
                  <a:pt x="1310" y="1373"/>
                </a:lnTo>
                <a:lnTo>
                  <a:pt x="1309" y="1373"/>
                </a:lnTo>
                <a:lnTo>
                  <a:pt x="1309" y="1371"/>
                </a:lnTo>
                <a:lnTo>
                  <a:pt x="1307" y="1371"/>
                </a:lnTo>
                <a:lnTo>
                  <a:pt x="1307" y="1370"/>
                </a:lnTo>
                <a:lnTo>
                  <a:pt x="1307" y="1368"/>
                </a:lnTo>
                <a:lnTo>
                  <a:pt x="1309" y="1368"/>
                </a:lnTo>
                <a:lnTo>
                  <a:pt x="1309" y="1367"/>
                </a:lnTo>
                <a:lnTo>
                  <a:pt x="1309" y="1365"/>
                </a:lnTo>
                <a:lnTo>
                  <a:pt x="1307" y="1365"/>
                </a:lnTo>
                <a:lnTo>
                  <a:pt x="1307" y="1367"/>
                </a:lnTo>
                <a:lnTo>
                  <a:pt x="1306" y="1367"/>
                </a:lnTo>
                <a:lnTo>
                  <a:pt x="1306" y="1365"/>
                </a:lnTo>
                <a:lnTo>
                  <a:pt x="1305" y="1365"/>
                </a:lnTo>
                <a:lnTo>
                  <a:pt x="1303" y="1365"/>
                </a:lnTo>
                <a:lnTo>
                  <a:pt x="1303" y="1367"/>
                </a:lnTo>
                <a:lnTo>
                  <a:pt x="1302" y="1367"/>
                </a:lnTo>
                <a:lnTo>
                  <a:pt x="1300" y="1367"/>
                </a:lnTo>
                <a:lnTo>
                  <a:pt x="1300" y="1365"/>
                </a:lnTo>
                <a:lnTo>
                  <a:pt x="1299" y="1365"/>
                </a:lnTo>
                <a:lnTo>
                  <a:pt x="1299" y="1364"/>
                </a:lnTo>
                <a:lnTo>
                  <a:pt x="1297" y="1364"/>
                </a:lnTo>
                <a:lnTo>
                  <a:pt x="1296" y="1364"/>
                </a:lnTo>
                <a:lnTo>
                  <a:pt x="1294" y="1364"/>
                </a:lnTo>
                <a:lnTo>
                  <a:pt x="1293" y="1364"/>
                </a:lnTo>
                <a:lnTo>
                  <a:pt x="1292" y="1364"/>
                </a:lnTo>
                <a:lnTo>
                  <a:pt x="1292" y="1365"/>
                </a:lnTo>
                <a:lnTo>
                  <a:pt x="1290" y="1365"/>
                </a:lnTo>
                <a:lnTo>
                  <a:pt x="1290" y="1367"/>
                </a:lnTo>
                <a:lnTo>
                  <a:pt x="1289" y="1367"/>
                </a:lnTo>
                <a:lnTo>
                  <a:pt x="1289" y="1368"/>
                </a:lnTo>
                <a:lnTo>
                  <a:pt x="1287" y="1368"/>
                </a:lnTo>
                <a:lnTo>
                  <a:pt x="1287" y="1367"/>
                </a:lnTo>
                <a:lnTo>
                  <a:pt x="1287" y="1365"/>
                </a:lnTo>
                <a:lnTo>
                  <a:pt x="1287" y="1364"/>
                </a:lnTo>
                <a:lnTo>
                  <a:pt x="1289" y="1364"/>
                </a:lnTo>
                <a:lnTo>
                  <a:pt x="1290" y="1364"/>
                </a:lnTo>
                <a:lnTo>
                  <a:pt x="1290" y="1362"/>
                </a:lnTo>
                <a:lnTo>
                  <a:pt x="1290" y="1362"/>
                </a:lnTo>
                <a:lnTo>
                  <a:pt x="1290" y="1361"/>
                </a:lnTo>
                <a:lnTo>
                  <a:pt x="1292" y="1361"/>
                </a:lnTo>
                <a:lnTo>
                  <a:pt x="1292" y="1360"/>
                </a:lnTo>
                <a:lnTo>
                  <a:pt x="1292" y="1358"/>
                </a:lnTo>
                <a:lnTo>
                  <a:pt x="1292" y="1357"/>
                </a:lnTo>
                <a:lnTo>
                  <a:pt x="1292" y="1355"/>
                </a:lnTo>
                <a:lnTo>
                  <a:pt x="1292" y="1354"/>
                </a:lnTo>
                <a:lnTo>
                  <a:pt x="1292" y="1352"/>
                </a:lnTo>
                <a:lnTo>
                  <a:pt x="1292" y="1351"/>
                </a:lnTo>
                <a:lnTo>
                  <a:pt x="1292" y="1349"/>
                </a:lnTo>
                <a:lnTo>
                  <a:pt x="1293" y="1349"/>
                </a:lnTo>
                <a:lnTo>
                  <a:pt x="1294" y="1349"/>
                </a:lnTo>
                <a:lnTo>
                  <a:pt x="1294" y="1348"/>
                </a:lnTo>
                <a:lnTo>
                  <a:pt x="1296" y="1348"/>
                </a:lnTo>
                <a:lnTo>
                  <a:pt x="1296" y="1347"/>
                </a:lnTo>
                <a:lnTo>
                  <a:pt x="1297" y="1347"/>
                </a:lnTo>
                <a:lnTo>
                  <a:pt x="1297" y="1345"/>
                </a:lnTo>
                <a:lnTo>
                  <a:pt x="1299" y="1345"/>
                </a:lnTo>
                <a:lnTo>
                  <a:pt x="1299" y="1347"/>
                </a:lnTo>
                <a:lnTo>
                  <a:pt x="1300" y="1347"/>
                </a:lnTo>
                <a:lnTo>
                  <a:pt x="1300" y="1348"/>
                </a:lnTo>
                <a:lnTo>
                  <a:pt x="1302" y="1348"/>
                </a:lnTo>
                <a:lnTo>
                  <a:pt x="1302" y="1349"/>
                </a:lnTo>
                <a:lnTo>
                  <a:pt x="1303" y="1349"/>
                </a:lnTo>
                <a:lnTo>
                  <a:pt x="1305" y="1349"/>
                </a:lnTo>
                <a:lnTo>
                  <a:pt x="1306" y="1349"/>
                </a:lnTo>
                <a:lnTo>
                  <a:pt x="1307" y="1349"/>
                </a:lnTo>
                <a:lnTo>
                  <a:pt x="1307" y="1351"/>
                </a:lnTo>
                <a:lnTo>
                  <a:pt x="1309" y="1351"/>
                </a:lnTo>
                <a:lnTo>
                  <a:pt x="1310" y="1351"/>
                </a:lnTo>
                <a:lnTo>
                  <a:pt x="1310" y="1352"/>
                </a:lnTo>
                <a:lnTo>
                  <a:pt x="1312" y="1352"/>
                </a:lnTo>
                <a:lnTo>
                  <a:pt x="1313" y="1352"/>
                </a:lnTo>
                <a:lnTo>
                  <a:pt x="1315" y="1352"/>
                </a:lnTo>
                <a:lnTo>
                  <a:pt x="1316" y="1352"/>
                </a:lnTo>
                <a:lnTo>
                  <a:pt x="1318" y="1352"/>
                </a:lnTo>
                <a:lnTo>
                  <a:pt x="1319" y="1352"/>
                </a:lnTo>
                <a:lnTo>
                  <a:pt x="1320" y="1352"/>
                </a:lnTo>
                <a:lnTo>
                  <a:pt x="1322" y="1352"/>
                </a:lnTo>
                <a:lnTo>
                  <a:pt x="1322" y="1352"/>
                </a:lnTo>
                <a:lnTo>
                  <a:pt x="1323" y="1352"/>
                </a:lnTo>
                <a:lnTo>
                  <a:pt x="1325" y="1352"/>
                </a:lnTo>
                <a:lnTo>
                  <a:pt x="1325" y="1351"/>
                </a:lnTo>
                <a:lnTo>
                  <a:pt x="1325" y="1349"/>
                </a:lnTo>
                <a:lnTo>
                  <a:pt x="1325" y="1348"/>
                </a:lnTo>
                <a:lnTo>
                  <a:pt x="1325" y="1347"/>
                </a:lnTo>
                <a:lnTo>
                  <a:pt x="1323" y="1347"/>
                </a:lnTo>
                <a:lnTo>
                  <a:pt x="1322" y="1347"/>
                </a:lnTo>
                <a:lnTo>
                  <a:pt x="1322" y="1348"/>
                </a:lnTo>
                <a:lnTo>
                  <a:pt x="1322" y="1348"/>
                </a:lnTo>
                <a:lnTo>
                  <a:pt x="1322" y="1347"/>
                </a:lnTo>
                <a:lnTo>
                  <a:pt x="1320" y="1347"/>
                </a:lnTo>
                <a:lnTo>
                  <a:pt x="1320" y="1345"/>
                </a:lnTo>
                <a:lnTo>
                  <a:pt x="1320" y="1344"/>
                </a:lnTo>
                <a:lnTo>
                  <a:pt x="1322" y="1344"/>
                </a:lnTo>
                <a:lnTo>
                  <a:pt x="1322" y="1344"/>
                </a:lnTo>
                <a:lnTo>
                  <a:pt x="1323" y="1344"/>
                </a:lnTo>
                <a:lnTo>
                  <a:pt x="1325" y="1344"/>
                </a:lnTo>
                <a:lnTo>
                  <a:pt x="1326" y="1344"/>
                </a:lnTo>
                <a:lnTo>
                  <a:pt x="1328" y="1344"/>
                </a:lnTo>
                <a:lnTo>
                  <a:pt x="1329" y="1344"/>
                </a:lnTo>
                <a:lnTo>
                  <a:pt x="1331" y="1344"/>
                </a:lnTo>
                <a:lnTo>
                  <a:pt x="1331" y="1342"/>
                </a:lnTo>
                <a:lnTo>
                  <a:pt x="1332" y="1342"/>
                </a:lnTo>
                <a:lnTo>
                  <a:pt x="1332" y="1341"/>
                </a:lnTo>
                <a:lnTo>
                  <a:pt x="1332" y="1339"/>
                </a:lnTo>
                <a:lnTo>
                  <a:pt x="1332" y="1338"/>
                </a:lnTo>
                <a:lnTo>
                  <a:pt x="1334" y="1338"/>
                </a:lnTo>
                <a:lnTo>
                  <a:pt x="1334" y="1336"/>
                </a:lnTo>
                <a:lnTo>
                  <a:pt x="1335" y="1336"/>
                </a:lnTo>
                <a:lnTo>
                  <a:pt x="1336" y="1336"/>
                </a:lnTo>
                <a:lnTo>
                  <a:pt x="1336" y="1335"/>
                </a:lnTo>
                <a:lnTo>
                  <a:pt x="1338" y="1335"/>
                </a:lnTo>
                <a:lnTo>
                  <a:pt x="1338" y="1333"/>
                </a:lnTo>
                <a:lnTo>
                  <a:pt x="1339" y="1333"/>
                </a:lnTo>
                <a:lnTo>
                  <a:pt x="1339" y="1332"/>
                </a:lnTo>
                <a:lnTo>
                  <a:pt x="1341" y="1332"/>
                </a:lnTo>
                <a:lnTo>
                  <a:pt x="1341" y="1331"/>
                </a:lnTo>
                <a:lnTo>
                  <a:pt x="1342" y="1331"/>
                </a:lnTo>
                <a:lnTo>
                  <a:pt x="1342" y="1329"/>
                </a:lnTo>
                <a:lnTo>
                  <a:pt x="1342" y="1328"/>
                </a:lnTo>
                <a:lnTo>
                  <a:pt x="1342" y="1326"/>
                </a:lnTo>
                <a:lnTo>
                  <a:pt x="1342" y="1326"/>
                </a:lnTo>
                <a:lnTo>
                  <a:pt x="1342" y="1325"/>
                </a:lnTo>
                <a:lnTo>
                  <a:pt x="1342" y="1323"/>
                </a:lnTo>
                <a:lnTo>
                  <a:pt x="1342" y="1322"/>
                </a:lnTo>
                <a:lnTo>
                  <a:pt x="1342" y="1320"/>
                </a:lnTo>
                <a:lnTo>
                  <a:pt x="1342" y="1319"/>
                </a:lnTo>
                <a:lnTo>
                  <a:pt x="1342" y="1318"/>
                </a:lnTo>
                <a:lnTo>
                  <a:pt x="1342" y="1316"/>
                </a:lnTo>
                <a:lnTo>
                  <a:pt x="1342" y="1315"/>
                </a:lnTo>
                <a:lnTo>
                  <a:pt x="1342" y="1313"/>
                </a:lnTo>
                <a:lnTo>
                  <a:pt x="1342" y="1312"/>
                </a:lnTo>
                <a:lnTo>
                  <a:pt x="1341" y="1312"/>
                </a:lnTo>
                <a:lnTo>
                  <a:pt x="1341" y="1310"/>
                </a:lnTo>
                <a:lnTo>
                  <a:pt x="1339" y="1310"/>
                </a:lnTo>
                <a:lnTo>
                  <a:pt x="1339" y="1309"/>
                </a:lnTo>
                <a:lnTo>
                  <a:pt x="1339" y="1307"/>
                </a:lnTo>
                <a:lnTo>
                  <a:pt x="1338" y="1307"/>
                </a:lnTo>
                <a:lnTo>
                  <a:pt x="1338" y="1306"/>
                </a:lnTo>
                <a:lnTo>
                  <a:pt x="1338" y="1305"/>
                </a:lnTo>
                <a:lnTo>
                  <a:pt x="1336" y="1305"/>
                </a:lnTo>
                <a:lnTo>
                  <a:pt x="1336" y="1303"/>
                </a:lnTo>
                <a:lnTo>
                  <a:pt x="1336" y="1302"/>
                </a:lnTo>
                <a:lnTo>
                  <a:pt x="1336" y="1300"/>
                </a:lnTo>
                <a:lnTo>
                  <a:pt x="1335" y="1300"/>
                </a:lnTo>
                <a:lnTo>
                  <a:pt x="1336" y="1299"/>
                </a:lnTo>
                <a:lnTo>
                  <a:pt x="1335" y="1299"/>
                </a:lnTo>
                <a:lnTo>
                  <a:pt x="1335" y="1297"/>
                </a:lnTo>
                <a:lnTo>
                  <a:pt x="1335" y="1296"/>
                </a:lnTo>
                <a:lnTo>
                  <a:pt x="1334" y="1296"/>
                </a:lnTo>
                <a:lnTo>
                  <a:pt x="1332" y="1296"/>
                </a:lnTo>
                <a:lnTo>
                  <a:pt x="1331" y="1296"/>
                </a:lnTo>
                <a:lnTo>
                  <a:pt x="1331" y="1294"/>
                </a:lnTo>
                <a:lnTo>
                  <a:pt x="1329" y="1294"/>
                </a:lnTo>
                <a:lnTo>
                  <a:pt x="1328" y="1294"/>
                </a:lnTo>
                <a:lnTo>
                  <a:pt x="1328" y="1293"/>
                </a:lnTo>
                <a:lnTo>
                  <a:pt x="1329" y="1293"/>
                </a:lnTo>
                <a:lnTo>
                  <a:pt x="1329" y="1292"/>
                </a:lnTo>
                <a:lnTo>
                  <a:pt x="1328" y="1292"/>
                </a:lnTo>
                <a:lnTo>
                  <a:pt x="1326" y="1292"/>
                </a:lnTo>
                <a:lnTo>
                  <a:pt x="1325" y="1292"/>
                </a:lnTo>
                <a:lnTo>
                  <a:pt x="1325" y="1292"/>
                </a:lnTo>
                <a:lnTo>
                  <a:pt x="1323" y="1292"/>
                </a:lnTo>
                <a:lnTo>
                  <a:pt x="1323" y="1290"/>
                </a:lnTo>
                <a:lnTo>
                  <a:pt x="1322" y="1290"/>
                </a:lnTo>
                <a:lnTo>
                  <a:pt x="1322" y="1290"/>
                </a:lnTo>
                <a:lnTo>
                  <a:pt x="1322" y="1289"/>
                </a:lnTo>
                <a:lnTo>
                  <a:pt x="1320" y="1289"/>
                </a:lnTo>
                <a:lnTo>
                  <a:pt x="1320" y="1287"/>
                </a:lnTo>
                <a:lnTo>
                  <a:pt x="1319" y="1287"/>
                </a:lnTo>
                <a:lnTo>
                  <a:pt x="1319" y="1286"/>
                </a:lnTo>
                <a:lnTo>
                  <a:pt x="1319" y="1284"/>
                </a:lnTo>
                <a:lnTo>
                  <a:pt x="1318" y="1284"/>
                </a:lnTo>
                <a:lnTo>
                  <a:pt x="1318" y="1283"/>
                </a:lnTo>
                <a:lnTo>
                  <a:pt x="1316" y="1283"/>
                </a:lnTo>
                <a:lnTo>
                  <a:pt x="1316" y="1281"/>
                </a:lnTo>
                <a:lnTo>
                  <a:pt x="1316" y="1280"/>
                </a:lnTo>
                <a:lnTo>
                  <a:pt x="1316" y="1278"/>
                </a:lnTo>
                <a:lnTo>
                  <a:pt x="1318" y="1278"/>
                </a:lnTo>
                <a:lnTo>
                  <a:pt x="1319" y="1278"/>
                </a:lnTo>
                <a:lnTo>
                  <a:pt x="1319" y="1280"/>
                </a:lnTo>
                <a:lnTo>
                  <a:pt x="1320" y="1280"/>
                </a:lnTo>
                <a:lnTo>
                  <a:pt x="1320" y="1281"/>
                </a:lnTo>
                <a:lnTo>
                  <a:pt x="1322" y="1281"/>
                </a:lnTo>
                <a:lnTo>
                  <a:pt x="1322" y="1281"/>
                </a:lnTo>
                <a:lnTo>
                  <a:pt x="1323" y="1281"/>
                </a:lnTo>
                <a:lnTo>
                  <a:pt x="1323" y="1280"/>
                </a:lnTo>
                <a:lnTo>
                  <a:pt x="1325" y="1278"/>
                </a:lnTo>
                <a:lnTo>
                  <a:pt x="1323" y="1278"/>
                </a:lnTo>
                <a:lnTo>
                  <a:pt x="1323" y="1280"/>
                </a:lnTo>
                <a:lnTo>
                  <a:pt x="1322" y="1280"/>
                </a:lnTo>
                <a:lnTo>
                  <a:pt x="1322" y="1280"/>
                </a:lnTo>
                <a:lnTo>
                  <a:pt x="1320" y="1280"/>
                </a:lnTo>
                <a:lnTo>
                  <a:pt x="1320" y="1278"/>
                </a:lnTo>
                <a:lnTo>
                  <a:pt x="1319" y="1278"/>
                </a:lnTo>
                <a:lnTo>
                  <a:pt x="1319" y="1277"/>
                </a:lnTo>
                <a:lnTo>
                  <a:pt x="1318" y="1277"/>
                </a:lnTo>
                <a:lnTo>
                  <a:pt x="1316" y="1277"/>
                </a:lnTo>
                <a:lnTo>
                  <a:pt x="1315" y="1277"/>
                </a:lnTo>
                <a:lnTo>
                  <a:pt x="1315" y="1278"/>
                </a:lnTo>
                <a:lnTo>
                  <a:pt x="1313" y="1278"/>
                </a:lnTo>
                <a:lnTo>
                  <a:pt x="1313" y="1280"/>
                </a:lnTo>
                <a:lnTo>
                  <a:pt x="1312" y="1280"/>
                </a:lnTo>
                <a:lnTo>
                  <a:pt x="1312" y="1281"/>
                </a:lnTo>
                <a:lnTo>
                  <a:pt x="1312" y="1283"/>
                </a:lnTo>
                <a:lnTo>
                  <a:pt x="1312" y="1284"/>
                </a:lnTo>
                <a:lnTo>
                  <a:pt x="1312" y="1286"/>
                </a:lnTo>
                <a:lnTo>
                  <a:pt x="1310" y="1286"/>
                </a:lnTo>
                <a:lnTo>
                  <a:pt x="1310" y="1287"/>
                </a:lnTo>
                <a:lnTo>
                  <a:pt x="1309" y="1287"/>
                </a:lnTo>
                <a:lnTo>
                  <a:pt x="1309" y="1289"/>
                </a:lnTo>
                <a:lnTo>
                  <a:pt x="1307" y="1289"/>
                </a:lnTo>
                <a:lnTo>
                  <a:pt x="1307" y="1290"/>
                </a:lnTo>
                <a:lnTo>
                  <a:pt x="1306" y="1290"/>
                </a:lnTo>
                <a:lnTo>
                  <a:pt x="1306" y="1292"/>
                </a:lnTo>
                <a:lnTo>
                  <a:pt x="1305" y="1292"/>
                </a:lnTo>
                <a:lnTo>
                  <a:pt x="1305" y="1292"/>
                </a:lnTo>
                <a:lnTo>
                  <a:pt x="1305" y="1293"/>
                </a:lnTo>
                <a:lnTo>
                  <a:pt x="1303" y="1293"/>
                </a:lnTo>
                <a:lnTo>
                  <a:pt x="1303" y="1294"/>
                </a:lnTo>
                <a:lnTo>
                  <a:pt x="1302" y="1294"/>
                </a:lnTo>
                <a:lnTo>
                  <a:pt x="1302" y="1296"/>
                </a:lnTo>
                <a:lnTo>
                  <a:pt x="1302" y="1297"/>
                </a:lnTo>
                <a:lnTo>
                  <a:pt x="1300" y="1297"/>
                </a:lnTo>
                <a:lnTo>
                  <a:pt x="1300" y="1299"/>
                </a:lnTo>
                <a:lnTo>
                  <a:pt x="1300" y="1300"/>
                </a:lnTo>
                <a:lnTo>
                  <a:pt x="1299" y="1302"/>
                </a:lnTo>
                <a:lnTo>
                  <a:pt x="1300" y="1302"/>
                </a:lnTo>
                <a:lnTo>
                  <a:pt x="1300" y="1303"/>
                </a:lnTo>
                <a:lnTo>
                  <a:pt x="1299" y="1303"/>
                </a:lnTo>
                <a:lnTo>
                  <a:pt x="1299" y="1305"/>
                </a:lnTo>
                <a:lnTo>
                  <a:pt x="1297" y="1305"/>
                </a:lnTo>
                <a:lnTo>
                  <a:pt x="1296" y="1305"/>
                </a:lnTo>
                <a:lnTo>
                  <a:pt x="1296" y="1306"/>
                </a:lnTo>
                <a:lnTo>
                  <a:pt x="1294" y="1306"/>
                </a:lnTo>
                <a:lnTo>
                  <a:pt x="1293" y="1306"/>
                </a:lnTo>
                <a:lnTo>
                  <a:pt x="1292" y="1306"/>
                </a:lnTo>
                <a:lnTo>
                  <a:pt x="1292" y="1307"/>
                </a:lnTo>
                <a:lnTo>
                  <a:pt x="1290" y="1307"/>
                </a:lnTo>
                <a:lnTo>
                  <a:pt x="1289" y="1307"/>
                </a:lnTo>
                <a:lnTo>
                  <a:pt x="1287" y="1307"/>
                </a:lnTo>
                <a:lnTo>
                  <a:pt x="1287" y="1309"/>
                </a:lnTo>
                <a:lnTo>
                  <a:pt x="1287" y="1310"/>
                </a:lnTo>
                <a:lnTo>
                  <a:pt x="1287" y="1310"/>
                </a:lnTo>
                <a:lnTo>
                  <a:pt x="1287" y="1309"/>
                </a:lnTo>
                <a:lnTo>
                  <a:pt x="1287" y="1307"/>
                </a:lnTo>
                <a:lnTo>
                  <a:pt x="1287" y="1306"/>
                </a:lnTo>
                <a:lnTo>
                  <a:pt x="1286" y="1306"/>
                </a:lnTo>
                <a:lnTo>
                  <a:pt x="1284" y="1306"/>
                </a:lnTo>
                <a:lnTo>
                  <a:pt x="1283" y="1306"/>
                </a:lnTo>
                <a:lnTo>
                  <a:pt x="1281" y="1305"/>
                </a:lnTo>
                <a:lnTo>
                  <a:pt x="1280" y="1305"/>
                </a:lnTo>
                <a:lnTo>
                  <a:pt x="1280" y="1303"/>
                </a:lnTo>
                <a:lnTo>
                  <a:pt x="1278" y="1303"/>
                </a:lnTo>
                <a:lnTo>
                  <a:pt x="1278" y="1302"/>
                </a:lnTo>
                <a:lnTo>
                  <a:pt x="1277" y="1302"/>
                </a:lnTo>
                <a:lnTo>
                  <a:pt x="1277" y="1303"/>
                </a:lnTo>
                <a:lnTo>
                  <a:pt x="1276" y="1303"/>
                </a:lnTo>
                <a:lnTo>
                  <a:pt x="1276" y="1305"/>
                </a:lnTo>
                <a:lnTo>
                  <a:pt x="1274" y="1305"/>
                </a:lnTo>
                <a:lnTo>
                  <a:pt x="1273" y="1305"/>
                </a:lnTo>
                <a:lnTo>
                  <a:pt x="1271" y="1305"/>
                </a:lnTo>
                <a:lnTo>
                  <a:pt x="1270" y="1306"/>
                </a:lnTo>
                <a:lnTo>
                  <a:pt x="1268" y="1306"/>
                </a:lnTo>
                <a:lnTo>
                  <a:pt x="1267" y="1306"/>
                </a:lnTo>
                <a:lnTo>
                  <a:pt x="1267" y="1307"/>
                </a:lnTo>
                <a:lnTo>
                  <a:pt x="1265" y="1307"/>
                </a:lnTo>
                <a:lnTo>
                  <a:pt x="1265" y="1309"/>
                </a:lnTo>
                <a:lnTo>
                  <a:pt x="1264" y="1309"/>
                </a:lnTo>
                <a:lnTo>
                  <a:pt x="1264" y="1307"/>
                </a:lnTo>
                <a:lnTo>
                  <a:pt x="1263" y="1307"/>
                </a:lnTo>
                <a:lnTo>
                  <a:pt x="1263" y="1309"/>
                </a:lnTo>
                <a:lnTo>
                  <a:pt x="1261" y="1309"/>
                </a:lnTo>
                <a:lnTo>
                  <a:pt x="1261" y="1310"/>
                </a:lnTo>
                <a:lnTo>
                  <a:pt x="1261" y="1312"/>
                </a:lnTo>
                <a:lnTo>
                  <a:pt x="1260" y="1312"/>
                </a:lnTo>
                <a:lnTo>
                  <a:pt x="1258" y="1313"/>
                </a:lnTo>
                <a:lnTo>
                  <a:pt x="1258" y="1315"/>
                </a:lnTo>
                <a:lnTo>
                  <a:pt x="1260" y="1315"/>
                </a:lnTo>
                <a:lnTo>
                  <a:pt x="1261" y="1315"/>
                </a:lnTo>
                <a:lnTo>
                  <a:pt x="1263" y="1315"/>
                </a:lnTo>
                <a:lnTo>
                  <a:pt x="1263" y="1316"/>
                </a:lnTo>
                <a:lnTo>
                  <a:pt x="1261" y="1316"/>
                </a:lnTo>
                <a:lnTo>
                  <a:pt x="1260" y="1316"/>
                </a:lnTo>
                <a:lnTo>
                  <a:pt x="1260" y="1318"/>
                </a:lnTo>
                <a:lnTo>
                  <a:pt x="1258" y="1318"/>
                </a:lnTo>
                <a:lnTo>
                  <a:pt x="1257" y="1318"/>
                </a:lnTo>
                <a:lnTo>
                  <a:pt x="1255" y="1318"/>
                </a:lnTo>
                <a:lnTo>
                  <a:pt x="1254" y="1318"/>
                </a:lnTo>
                <a:lnTo>
                  <a:pt x="1252" y="1318"/>
                </a:lnTo>
                <a:lnTo>
                  <a:pt x="1252" y="1318"/>
                </a:lnTo>
                <a:lnTo>
                  <a:pt x="1251" y="1318"/>
                </a:lnTo>
                <a:lnTo>
                  <a:pt x="1251" y="1319"/>
                </a:lnTo>
                <a:lnTo>
                  <a:pt x="1250" y="1319"/>
                </a:lnTo>
                <a:lnTo>
                  <a:pt x="1248" y="1319"/>
                </a:lnTo>
                <a:lnTo>
                  <a:pt x="1247" y="1319"/>
                </a:lnTo>
                <a:lnTo>
                  <a:pt x="1245" y="1319"/>
                </a:lnTo>
                <a:lnTo>
                  <a:pt x="1244" y="1319"/>
                </a:lnTo>
                <a:lnTo>
                  <a:pt x="1244" y="1320"/>
                </a:lnTo>
                <a:lnTo>
                  <a:pt x="1242" y="1320"/>
                </a:lnTo>
                <a:lnTo>
                  <a:pt x="1241" y="1320"/>
                </a:lnTo>
                <a:lnTo>
                  <a:pt x="1241" y="1322"/>
                </a:lnTo>
                <a:lnTo>
                  <a:pt x="1239" y="1322"/>
                </a:lnTo>
                <a:lnTo>
                  <a:pt x="1239" y="1323"/>
                </a:lnTo>
                <a:lnTo>
                  <a:pt x="1238" y="1325"/>
                </a:lnTo>
                <a:lnTo>
                  <a:pt x="1238" y="1326"/>
                </a:lnTo>
                <a:lnTo>
                  <a:pt x="1238" y="1326"/>
                </a:lnTo>
                <a:lnTo>
                  <a:pt x="1237" y="1326"/>
                </a:lnTo>
                <a:lnTo>
                  <a:pt x="1237" y="1328"/>
                </a:lnTo>
                <a:lnTo>
                  <a:pt x="1237" y="1329"/>
                </a:lnTo>
                <a:lnTo>
                  <a:pt x="1237" y="1331"/>
                </a:lnTo>
                <a:lnTo>
                  <a:pt x="1235" y="1331"/>
                </a:lnTo>
                <a:lnTo>
                  <a:pt x="1234" y="1331"/>
                </a:lnTo>
                <a:lnTo>
                  <a:pt x="1234" y="1332"/>
                </a:lnTo>
                <a:lnTo>
                  <a:pt x="1232" y="1332"/>
                </a:lnTo>
                <a:lnTo>
                  <a:pt x="1231" y="1332"/>
                </a:lnTo>
                <a:lnTo>
                  <a:pt x="1231" y="1333"/>
                </a:lnTo>
                <a:lnTo>
                  <a:pt x="1229" y="1333"/>
                </a:lnTo>
                <a:lnTo>
                  <a:pt x="1229" y="1335"/>
                </a:lnTo>
                <a:lnTo>
                  <a:pt x="1228" y="1335"/>
                </a:lnTo>
                <a:lnTo>
                  <a:pt x="1228" y="1336"/>
                </a:lnTo>
                <a:lnTo>
                  <a:pt x="1226" y="1336"/>
                </a:lnTo>
                <a:lnTo>
                  <a:pt x="1225" y="1336"/>
                </a:lnTo>
                <a:lnTo>
                  <a:pt x="1225" y="1338"/>
                </a:lnTo>
                <a:lnTo>
                  <a:pt x="1223" y="1338"/>
                </a:lnTo>
                <a:lnTo>
                  <a:pt x="1223" y="1339"/>
                </a:lnTo>
                <a:lnTo>
                  <a:pt x="1222" y="1339"/>
                </a:lnTo>
                <a:lnTo>
                  <a:pt x="1221" y="1339"/>
                </a:lnTo>
                <a:lnTo>
                  <a:pt x="1221" y="1341"/>
                </a:lnTo>
                <a:lnTo>
                  <a:pt x="1219" y="1341"/>
                </a:lnTo>
                <a:lnTo>
                  <a:pt x="1219" y="1342"/>
                </a:lnTo>
                <a:lnTo>
                  <a:pt x="1218" y="1342"/>
                </a:lnTo>
                <a:lnTo>
                  <a:pt x="1218" y="1344"/>
                </a:lnTo>
                <a:lnTo>
                  <a:pt x="1218" y="1344"/>
                </a:lnTo>
                <a:lnTo>
                  <a:pt x="1218" y="1345"/>
                </a:lnTo>
                <a:lnTo>
                  <a:pt x="1216" y="1345"/>
                </a:lnTo>
                <a:lnTo>
                  <a:pt x="1215" y="1345"/>
                </a:lnTo>
                <a:lnTo>
                  <a:pt x="1215" y="1347"/>
                </a:lnTo>
                <a:lnTo>
                  <a:pt x="1213" y="1347"/>
                </a:lnTo>
                <a:lnTo>
                  <a:pt x="1213" y="1348"/>
                </a:lnTo>
                <a:lnTo>
                  <a:pt x="1213" y="1349"/>
                </a:lnTo>
                <a:lnTo>
                  <a:pt x="1212" y="1349"/>
                </a:lnTo>
                <a:lnTo>
                  <a:pt x="1212" y="1351"/>
                </a:lnTo>
                <a:lnTo>
                  <a:pt x="1212" y="1352"/>
                </a:lnTo>
                <a:lnTo>
                  <a:pt x="1210" y="1352"/>
                </a:lnTo>
                <a:lnTo>
                  <a:pt x="1210" y="1354"/>
                </a:lnTo>
                <a:lnTo>
                  <a:pt x="1210" y="1355"/>
                </a:lnTo>
                <a:lnTo>
                  <a:pt x="1209" y="1355"/>
                </a:lnTo>
                <a:lnTo>
                  <a:pt x="1209" y="1357"/>
                </a:lnTo>
                <a:lnTo>
                  <a:pt x="1209" y="1358"/>
                </a:lnTo>
                <a:lnTo>
                  <a:pt x="1209" y="1360"/>
                </a:lnTo>
                <a:lnTo>
                  <a:pt x="1210" y="1360"/>
                </a:lnTo>
                <a:lnTo>
                  <a:pt x="1209" y="1361"/>
                </a:lnTo>
                <a:lnTo>
                  <a:pt x="1209" y="1362"/>
                </a:lnTo>
                <a:lnTo>
                  <a:pt x="1209" y="1362"/>
                </a:lnTo>
                <a:lnTo>
                  <a:pt x="1209" y="1364"/>
                </a:lnTo>
                <a:lnTo>
                  <a:pt x="1208" y="1364"/>
                </a:lnTo>
                <a:lnTo>
                  <a:pt x="1208" y="1365"/>
                </a:lnTo>
                <a:lnTo>
                  <a:pt x="1208" y="1367"/>
                </a:lnTo>
                <a:lnTo>
                  <a:pt x="1208" y="1368"/>
                </a:lnTo>
                <a:lnTo>
                  <a:pt x="1208" y="1370"/>
                </a:lnTo>
                <a:lnTo>
                  <a:pt x="1208" y="1371"/>
                </a:lnTo>
                <a:lnTo>
                  <a:pt x="1206" y="1371"/>
                </a:lnTo>
                <a:lnTo>
                  <a:pt x="1205" y="1371"/>
                </a:lnTo>
                <a:lnTo>
                  <a:pt x="1203" y="1371"/>
                </a:lnTo>
                <a:lnTo>
                  <a:pt x="1203" y="1373"/>
                </a:lnTo>
                <a:lnTo>
                  <a:pt x="1203" y="1374"/>
                </a:lnTo>
                <a:lnTo>
                  <a:pt x="1202" y="1374"/>
                </a:lnTo>
                <a:lnTo>
                  <a:pt x="1200" y="1374"/>
                </a:lnTo>
                <a:lnTo>
                  <a:pt x="1199" y="1375"/>
                </a:lnTo>
                <a:lnTo>
                  <a:pt x="1199" y="1377"/>
                </a:lnTo>
                <a:lnTo>
                  <a:pt x="1199" y="1378"/>
                </a:lnTo>
                <a:lnTo>
                  <a:pt x="1197" y="1378"/>
                </a:lnTo>
                <a:lnTo>
                  <a:pt x="1197" y="1380"/>
                </a:lnTo>
                <a:lnTo>
                  <a:pt x="1196" y="1380"/>
                </a:lnTo>
                <a:lnTo>
                  <a:pt x="1196" y="1381"/>
                </a:lnTo>
                <a:lnTo>
                  <a:pt x="1195" y="1380"/>
                </a:lnTo>
                <a:lnTo>
                  <a:pt x="1195" y="1378"/>
                </a:lnTo>
                <a:lnTo>
                  <a:pt x="1195" y="1377"/>
                </a:lnTo>
                <a:lnTo>
                  <a:pt x="1195" y="1375"/>
                </a:lnTo>
                <a:lnTo>
                  <a:pt x="1195" y="1374"/>
                </a:lnTo>
                <a:lnTo>
                  <a:pt x="1195" y="1373"/>
                </a:lnTo>
                <a:lnTo>
                  <a:pt x="1195" y="1371"/>
                </a:lnTo>
                <a:lnTo>
                  <a:pt x="1195" y="1370"/>
                </a:lnTo>
                <a:lnTo>
                  <a:pt x="1195" y="1368"/>
                </a:lnTo>
                <a:lnTo>
                  <a:pt x="1195" y="1367"/>
                </a:lnTo>
                <a:lnTo>
                  <a:pt x="1195" y="1365"/>
                </a:lnTo>
                <a:lnTo>
                  <a:pt x="1193" y="1365"/>
                </a:lnTo>
                <a:lnTo>
                  <a:pt x="1193" y="1364"/>
                </a:lnTo>
                <a:lnTo>
                  <a:pt x="1192" y="1362"/>
                </a:lnTo>
                <a:lnTo>
                  <a:pt x="1193" y="1362"/>
                </a:lnTo>
                <a:lnTo>
                  <a:pt x="1193" y="1362"/>
                </a:lnTo>
                <a:lnTo>
                  <a:pt x="1192" y="1362"/>
                </a:lnTo>
                <a:lnTo>
                  <a:pt x="1192" y="1361"/>
                </a:lnTo>
                <a:lnTo>
                  <a:pt x="1190" y="1361"/>
                </a:lnTo>
                <a:lnTo>
                  <a:pt x="1190" y="1360"/>
                </a:lnTo>
                <a:lnTo>
                  <a:pt x="1190" y="1358"/>
                </a:lnTo>
                <a:lnTo>
                  <a:pt x="1190" y="1357"/>
                </a:lnTo>
                <a:lnTo>
                  <a:pt x="1190" y="1355"/>
                </a:lnTo>
                <a:lnTo>
                  <a:pt x="1192" y="1355"/>
                </a:lnTo>
                <a:lnTo>
                  <a:pt x="1192" y="1354"/>
                </a:lnTo>
                <a:lnTo>
                  <a:pt x="1192" y="1352"/>
                </a:lnTo>
                <a:lnTo>
                  <a:pt x="1190" y="1352"/>
                </a:lnTo>
                <a:lnTo>
                  <a:pt x="1190" y="1351"/>
                </a:lnTo>
                <a:lnTo>
                  <a:pt x="1189" y="1351"/>
                </a:lnTo>
                <a:lnTo>
                  <a:pt x="1189" y="1349"/>
                </a:lnTo>
                <a:lnTo>
                  <a:pt x="1187" y="1349"/>
                </a:lnTo>
                <a:lnTo>
                  <a:pt x="1186" y="1349"/>
                </a:lnTo>
                <a:lnTo>
                  <a:pt x="1186" y="1348"/>
                </a:lnTo>
                <a:lnTo>
                  <a:pt x="1186" y="1347"/>
                </a:lnTo>
                <a:lnTo>
                  <a:pt x="1186" y="1345"/>
                </a:lnTo>
                <a:lnTo>
                  <a:pt x="1184" y="1345"/>
                </a:lnTo>
                <a:lnTo>
                  <a:pt x="1184" y="1344"/>
                </a:lnTo>
                <a:lnTo>
                  <a:pt x="1183" y="1344"/>
                </a:lnTo>
                <a:lnTo>
                  <a:pt x="1183" y="1344"/>
                </a:lnTo>
                <a:lnTo>
                  <a:pt x="1181" y="1344"/>
                </a:lnTo>
                <a:lnTo>
                  <a:pt x="1180" y="1344"/>
                </a:lnTo>
                <a:lnTo>
                  <a:pt x="1179" y="1344"/>
                </a:lnTo>
                <a:lnTo>
                  <a:pt x="1179" y="1342"/>
                </a:lnTo>
                <a:lnTo>
                  <a:pt x="1180" y="1342"/>
                </a:lnTo>
                <a:lnTo>
                  <a:pt x="1180" y="1341"/>
                </a:lnTo>
                <a:lnTo>
                  <a:pt x="1180" y="1339"/>
                </a:lnTo>
                <a:lnTo>
                  <a:pt x="1179" y="1339"/>
                </a:lnTo>
                <a:lnTo>
                  <a:pt x="1179" y="1338"/>
                </a:lnTo>
                <a:lnTo>
                  <a:pt x="1179" y="1336"/>
                </a:lnTo>
                <a:lnTo>
                  <a:pt x="1177" y="1336"/>
                </a:lnTo>
                <a:lnTo>
                  <a:pt x="1177" y="1335"/>
                </a:lnTo>
                <a:lnTo>
                  <a:pt x="1176" y="1335"/>
                </a:lnTo>
                <a:lnTo>
                  <a:pt x="1174" y="1333"/>
                </a:lnTo>
                <a:lnTo>
                  <a:pt x="1173" y="1333"/>
                </a:lnTo>
                <a:lnTo>
                  <a:pt x="1171" y="1333"/>
                </a:lnTo>
                <a:lnTo>
                  <a:pt x="1171" y="1332"/>
                </a:lnTo>
                <a:lnTo>
                  <a:pt x="1170" y="1332"/>
                </a:lnTo>
                <a:lnTo>
                  <a:pt x="1170" y="1331"/>
                </a:lnTo>
                <a:lnTo>
                  <a:pt x="1170" y="1329"/>
                </a:lnTo>
                <a:lnTo>
                  <a:pt x="1170" y="1328"/>
                </a:lnTo>
                <a:lnTo>
                  <a:pt x="1171" y="1328"/>
                </a:lnTo>
                <a:lnTo>
                  <a:pt x="1171" y="1326"/>
                </a:lnTo>
                <a:lnTo>
                  <a:pt x="1171" y="1326"/>
                </a:lnTo>
                <a:lnTo>
                  <a:pt x="1170" y="1326"/>
                </a:lnTo>
                <a:lnTo>
                  <a:pt x="1168" y="1326"/>
                </a:lnTo>
                <a:lnTo>
                  <a:pt x="1167" y="1326"/>
                </a:lnTo>
                <a:lnTo>
                  <a:pt x="1166" y="1326"/>
                </a:lnTo>
                <a:lnTo>
                  <a:pt x="1166" y="1326"/>
                </a:lnTo>
                <a:lnTo>
                  <a:pt x="1164" y="1326"/>
                </a:lnTo>
                <a:lnTo>
                  <a:pt x="1163" y="1328"/>
                </a:lnTo>
                <a:lnTo>
                  <a:pt x="1163" y="1329"/>
                </a:lnTo>
                <a:lnTo>
                  <a:pt x="1161" y="1329"/>
                </a:lnTo>
                <a:lnTo>
                  <a:pt x="1161" y="1331"/>
                </a:lnTo>
                <a:lnTo>
                  <a:pt x="1160" y="1332"/>
                </a:lnTo>
                <a:lnTo>
                  <a:pt x="1160" y="1331"/>
                </a:lnTo>
                <a:lnTo>
                  <a:pt x="1158" y="1332"/>
                </a:lnTo>
                <a:lnTo>
                  <a:pt x="1158" y="1333"/>
                </a:lnTo>
                <a:lnTo>
                  <a:pt x="1157" y="1333"/>
                </a:lnTo>
                <a:lnTo>
                  <a:pt x="1157" y="1335"/>
                </a:lnTo>
                <a:lnTo>
                  <a:pt x="1155" y="1335"/>
                </a:lnTo>
                <a:lnTo>
                  <a:pt x="1154" y="1335"/>
                </a:lnTo>
                <a:lnTo>
                  <a:pt x="1154" y="1336"/>
                </a:lnTo>
                <a:lnTo>
                  <a:pt x="1154" y="1338"/>
                </a:lnTo>
                <a:lnTo>
                  <a:pt x="1155" y="1338"/>
                </a:lnTo>
                <a:lnTo>
                  <a:pt x="1155" y="1339"/>
                </a:lnTo>
                <a:lnTo>
                  <a:pt x="1157" y="1339"/>
                </a:lnTo>
                <a:lnTo>
                  <a:pt x="1158" y="1339"/>
                </a:lnTo>
                <a:lnTo>
                  <a:pt x="1158" y="1341"/>
                </a:lnTo>
                <a:lnTo>
                  <a:pt x="1160" y="1341"/>
                </a:lnTo>
                <a:lnTo>
                  <a:pt x="1160" y="1342"/>
                </a:lnTo>
                <a:lnTo>
                  <a:pt x="1160" y="1344"/>
                </a:lnTo>
                <a:lnTo>
                  <a:pt x="1161" y="1344"/>
                </a:lnTo>
                <a:lnTo>
                  <a:pt x="1163" y="1344"/>
                </a:lnTo>
                <a:lnTo>
                  <a:pt x="1164" y="1344"/>
                </a:lnTo>
                <a:lnTo>
                  <a:pt x="1164" y="1345"/>
                </a:lnTo>
                <a:lnTo>
                  <a:pt x="1166" y="1345"/>
                </a:lnTo>
                <a:lnTo>
                  <a:pt x="1167" y="1345"/>
                </a:lnTo>
                <a:lnTo>
                  <a:pt x="1168" y="1347"/>
                </a:lnTo>
                <a:lnTo>
                  <a:pt x="1168" y="1348"/>
                </a:lnTo>
                <a:lnTo>
                  <a:pt x="1168" y="1349"/>
                </a:lnTo>
                <a:lnTo>
                  <a:pt x="1170" y="1349"/>
                </a:lnTo>
                <a:lnTo>
                  <a:pt x="1170" y="1351"/>
                </a:lnTo>
                <a:lnTo>
                  <a:pt x="1171" y="1351"/>
                </a:lnTo>
                <a:lnTo>
                  <a:pt x="1173" y="1351"/>
                </a:lnTo>
                <a:lnTo>
                  <a:pt x="1173" y="1349"/>
                </a:lnTo>
                <a:lnTo>
                  <a:pt x="1174" y="1349"/>
                </a:lnTo>
                <a:lnTo>
                  <a:pt x="1174" y="1348"/>
                </a:lnTo>
                <a:lnTo>
                  <a:pt x="1176" y="1348"/>
                </a:lnTo>
                <a:lnTo>
                  <a:pt x="1176" y="1349"/>
                </a:lnTo>
                <a:lnTo>
                  <a:pt x="1177" y="1349"/>
                </a:lnTo>
                <a:lnTo>
                  <a:pt x="1179" y="1349"/>
                </a:lnTo>
                <a:lnTo>
                  <a:pt x="1179" y="1351"/>
                </a:lnTo>
                <a:lnTo>
                  <a:pt x="1179" y="1352"/>
                </a:lnTo>
                <a:lnTo>
                  <a:pt x="1177" y="1352"/>
                </a:lnTo>
                <a:lnTo>
                  <a:pt x="1177" y="1354"/>
                </a:lnTo>
                <a:lnTo>
                  <a:pt x="1179" y="1355"/>
                </a:lnTo>
                <a:lnTo>
                  <a:pt x="1177" y="1355"/>
                </a:lnTo>
                <a:lnTo>
                  <a:pt x="1177" y="1357"/>
                </a:lnTo>
                <a:lnTo>
                  <a:pt x="1176" y="1357"/>
                </a:lnTo>
                <a:lnTo>
                  <a:pt x="1174" y="1357"/>
                </a:lnTo>
                <a:lnTo>
                  <a:pt x="1174" y="1358"/>
                </a:lnTo>
                <a:lnTo>
                  <a:pt x="1173" y="1358"/>
                </a:lnTo>
                <a:lnTo>
                  <a:pt x="1173" y="1360"/>
                </a:lnTo>
                <a:lnTo>
                  <a:pt x="1173" y="1361"/>
                </a:lnTo>
                <a:lnTo>
                  <a:pt x="1174" y="1361"/>
                </a:lnTo>
                <a:lnTo>
                  <a:pt x="1174" y="1362"/>
                </a:lnTo>
                <a:lnTo>
                  <a:pt x="1174" y="1362"/>
                </a:lnTo>
                <a:lnTo>
                  <a:pt x="1173" y="1362"/>
                </a:lnTo>
                <a:lnTo>
                  <a:pt x="1173" y="1364"/>
                </a:lnTo>
                <a:lnTo>
                  <a:pt x="1173" y="1365"/>
                </a:lnTo>
                <a:lnTo>
                  <a:pt x="1173" y="1367"/>
                </a:lnTo>
                <a:lnTo>
                  <a:pt x="1171" y="1367"/>
                </a:lnTo>
                <a:lnTo>
                  <a:pt x="1170" y="1367"/>
                </a:lnTo>
                <a:lnTo>
                  <a:pt x="1170" y="1368"/>
                </a:lnTo>
                <a:lnTo>
                  <a:pt x="1168" y="1368"/>
                </a:lnTo>
                <a:lnTo>
                  <a:pt x="1167" y="1368"/>
                </a:lnTo>
                <a:lnTo>
                  <a:pt x="1167" y="1367"/>
                </a:lnTo>
                <a:lnTo>
                  <a:pt x="1166" y="1367"/>
                </a:lnTo>
                <a:lnTo>
                  <a:pt x="1166" y="1365"/>
                </a:lnTo>
                <a:lnTo>
                  <a:pt x="1166" y="1364"/>
                </a:lnTo>
                <a:lnTo>
                  <a:pt x="1164" y="1364"/>
                </a:lnTo>
                <a:lnTo>
                  <a:pt x="1164" y="1362"/>
                </a:lnTo>
                <a:lnTo>
                  <a:pt x="1164" y="1362"/>
                </a:lnTo>
                <a:lnTo>
                  <a:pt x="1163" y="1362"/>
                </a:lnTo>
                <a:lnTo>
                  <a:pt x="1163" y="1361"/>
                </a:lnTo>
                <a:lnTo>
                  <a:pt x="1163" y="1360"/>
                </a:lnTo>
                <a:lnTo>
                  <a:pt x="1163" y="1358"/>
                </a:lnTo>
                <a:lnTo>
                  <a:pt x="1161" y="1358"/>
                </a:lnTo>
                <a:lnTo>
                  <a:pt x="1161" y="1357"/>
                </a:lnTo>
                <a:lnTo>
                  <a:pt x="1161" y="1355"/>
                </a:lnTo>
                <a:lnTo>
                  <a:pt x="1160" y="1355"/>
                </a:lnTo>
                <a:lnTo>
                  <a:pt x="1158" y="1354"/>
                </a:lnTo>
                <a:lnTo>
                  <a:pt x="1157" y="1354"/>
                </a:lnTo>
                <a:lnTo>
                  <a:pt x="1157" y="1352"/>
                </a:lnTo>
                <a:lnTo>
                  <a:pt x="1155" y="1352"/>
                </a:lnTo>
                <a:lnTo>
                  <a:pt x="1155" y="1351"/>
                </a:lnTo>
                <a:lnTo>
                  <a:pt x="1154" y="1351"/>
                </a:lnTo>
                <a:lnTo>
                  <a:pt x="1154" y="1349"/>
                </a:lnTo>
                <a:lnTo>
                  <a:pt x="1153" y="1349"/>
                </a:lnTo>
                <a:lnTo>
                  <a:pt x="1153" y="1348"/>
                </a:lnTo>
                <a:lnTo>
                  <a:pt x="1151" y="1348"/>
                </a:lnTo>
                <a:lnTo>
                  <a:pt x="1150" y="1348"/>
                </a:lnTo>
                <a:lnTo>
                  <a:pt x="1150" y="1347"/>
                </a:lnTo>
                <a:lnTo>
                  <a:pt x="1148" y="1347"/>
                </a:lnTo>
                <a:lnTo>
                  <a:pt x="1148" y="1345"/>
                </a:lnTo>
                <a:lnTo>
                  <a:pt x="1147" y="1345"/>
                </a:lnTo>
                <a:lnTo>
                  <a:pt x="1145" y="1344"/>
                </a:lnTo>
                <a:lnTo>
                  <a:pt x="1144" y="1344"/>
                </a:lnTo>
                <a:lnTo>
                  <a:pt x="1144" y="1342"/>
                </a:lnTo>
                <a:lnTo>
                  <a:pt x="1142" y="1342"/>
                </a:lnTo>
                <a:lnTo>
                  <a:pt x="1141" y="1342"/>
                </a:lnTo>
                <a:lnTo>
                  <a:pt x="1141" y="1341"/>
                </a:lnTo>
                <a:lnTo>
                  <a:pt x="1139" y="1341"/>
                </a:lnTo>
                <a:lnTo>
                  <a:pt x="1138" y="1341"/>
                </a:lnTo>
                <a:lnTo>
                  <a:pt x="1137" y="1341"/>
                </a:lnTo>
                <a:lnTo>
                  <a:pt x="1137" y="1339"/>
                </a:lnTo>
                <a:lnTo>
                  <a:pt x="1135" y="1339"/>
                </a:lnTo>
                <a:lnTo>
                  <a:pt x="1134" y="1339"/>
                </a:lnTo>
                <a:lnTo>
                  <a:pt x="1132" y="1339"/>
                </a:lnTo>
                <a:lnTo>
                  <a:pt x="1131" y="1339"/>
                </a:lnTo>
                <a:lnTo>
                  <a:pt x="1129" y="1339"/>
                </a:lnTo>
                <a:lnTo>
                  <a:pt x="1128" y="1339"/>
                </a:lnTo>
                <a:lnTo>
                  <a:pt x="1126" y="1339"/>
                </a:lnTo>
                <a:lnTo>
                  <a:pt x="1125" y="1339"/>
                </a:lnTo>
                <a:lnTo>
                  <a:pt x="1124" y="1339"/>
                </a:lnTo>
                <a:lnTo>
                  <a:pt x="1124" y="1338"/>
                </a:lnTo>
                <a:lnTo>
                  <a:pt x="1122" y="1338"/>
                </a:lnTo>
                <a:lnTo>
                  <a:pt x="1121" y="1338"/>
                </a:lnTo>
                <a:lnTo>
                  <a:pt x="1119" y="1338"/>
                </a:lnTo>
                <a:lnTo>
                  <a:pt x="1118" y="1338"/>
                </a:lnTo>
                <a:lnTo>
                  <a:pt x="1116" y="1338"/>
                </a:lnTo>
                <a:lnTo>
                  <a:pt x="1115" y="1338"/>
                </a:lnTo>
                <a:lnTo>
                  <a:pt x="1115" y="1339"/>
                </a:lnTo>
                <a:lnTo>
                  <a:pt x="1113" y="1341"/>
                </a:lnTo>
                <a:lnTo>
                  <a:pt x="1113" y="1341"/>
                </a:lnTo>
                <a:lnTo>
                  <a:pt x="1112" y="1341"/>
                </a:lnTo>
                <a:lnTo>
                  <a:pt x="1111" y="1341"/>
                </a:lnTo>
                <a:lnTo>
                  <a:pt x="1111" y="1342"/>
                </a:lnTo>
                <a:lnTo>
                  <a:pt x="1109" y="1342"/>
                </a:lnTo>
                <a:lnTo>
                  <a:pt x="1108" y="1342"/>
                </a:lnTo>
                <a:lnTo>
                  <a:pt x="1106" y="1342"/>
                </a:lnTo>
                <a:lnTo>
                  <a:pt x="1106" y="1341"/>
                </a:lnTo>
                <a:lnTo>
                  <a:pt x="1105" y="1341"/>
                </a:lnTo>
                <a:lnTo>
                  <a:pt x="1103" y="1341"/>
                </a:lnTo>
                <a:lnTo>
                  <a:pt x="1102" y="1341"/>
                </a:lnTo>
                <a:lnTo>
                  <a:pt x="1100" y="1341"/>
                </a:lnTo>
                <a:lnTo>
                  <a:pt x="1099" y="1341"/>
                </a:lnTo>
                <a:lnTo>
                  <a:pt x="1098" y="1341"/>
                </a:lnTo>
                <a:lnTo>
                  <a:pt x="1098" y="1339"/>
                </a:lnTo>
                <a:lnTo>
                  <a:pt x="1096" y="1339"/>
                </a:lnTo>
                <a:lnTo>
                  <a:pt x="1095" y="1339"/>
                </a:lnTo>
                <a:lnTo>
                  <a:pt x="1093" y="1339"/>
                </a:lnTo>
                <a:lnTo>
                  <a:pt x="1092" y="1339"/>
                </a:lnTo>
                <a:lnTo>
                  <a:pt x="1090" y="1339"/>
                </a:lnTo>
                <a:lnTo>
                  <a:pt x="1089" y="1339"/>
                </a:lnTo>
                <a:lnTo>
                  <a:pt x="1087" y="1339"/>
                </a:lnTo>
                <a:lnTo>
                  <a:pt x="1087" y="1338"/>
                </a:lnTo>
                <a:lnTo>
                  <a:pt x="1086" y="1338"/>
                </a:lnTo>
                <a:lnTo>
                  <a:pt x="1086" y="1339"/>
                </a:lnTo>
                <a:lnTo>
                  <a:pt x="1087" y="1339"/>
                </a:lnTo>
                <a:lnTo>
                  <a:pt x="1087" y="1341"/>
                </a:lnTo>
                <a:lnTo>
                  <a:pt x="1086" y="1341"/>
                </a:lnTo>
                <a:lnTo>
                  <a:pt x="1084" y="1341"/>
                </a:lnTo>
                <a:lnTo>
                  <a:pt x="1083" y="1341"/>
                </a:lnTo>
                <a:lnTo>
                  <a:pt x="1083" y="1339"/>
                </a:lnTo>
                <a:lnTo>
                  <a:pt x="1082" y="1339"/>
                </a:lnTo>
                <a:lnTo>
                  <a:pt x="1082" y="1341"/>
                </a:lnTo>
                <a:lnTo>
                  <a:pt x="1080" y="1342"/>
                </a:lnTo>
                <a:lnTo>
                  <a:pt x="1080" y="1341"/>
                </a:lnTo>
                <a:lnTo>
                  <a:pt x="1079" y="1341"/>
                </a:lnTo>
                <a:lnTo>
                  <a:pt x="1079" y="1342"/>
                </a:lnTo>
                <a:lnTo>
                  <a:pt x="1079" y="1342"/>
                </a:lnTo>
                <a:lnTo>
                  <a:pt x="1077" y="1344"/>
                </a:lnTo>
                <a:lnTo>
                  <a:pt x="1076" y="1344"/>
                </a:lnTo>
                <a:lnTo>
                  <a:pt x="1074" y="1344"/>
                </a:lnTo>
                <a:lnTo>
                  <a:pt x="1073" y="1344"/>
                </a:lnTo>
                <a:lnTo>
                  <a:pt x="1073" y="1345"/>
                </a:lnTo>
                <a:lnTo>
                  <a:pt x="1071" y="1345"/>
                </a:lnTo>
                <a:lnTo>
                  <a:pt x="1070" y="1345"/>
                </a:lnTo>
                <a:lnTo>
                  <a:pt x="1070" y="1347"/>
                </a:lnTo>
                <a:lnTo>
                  <a:pt x="1069" y="1348"/>
                </a:lnTo>
                <a:lnTo>
                  <a:pt x="1069" y="1347"/>
                </a:lnTo>
                <a:lnTo>
                  <a:pt x="1067" y="1347"/>
                </a:lnTo>
                <a:lnTo>
                  <a:pt x="1066" y="1347"/>
                </a:lnTo>
                <a:lnTo>
                  <a:pt x="1066" y="1348"/>
                </a:lnTo>
                <a:lnTo>
                  <a:pt x="1064" y="1348"/>
                </a:lnTo>
                <a:lnTo>
                  <a:pt x="1064" y="1349"/>
                </a:lnTo>
                <a:lnTo>
                  <a:pt x="1064" y="1351"/>
                </a:lnTo>
                <a:lnTo>
                  <a:pt x="1063" y="1351"/>
                </a:lnTo>
                <a:lnTo>
                  <a:pt x="1063" y="1349"/>
                </a:lnTo>
                <a:lnTo>
                  <a:pt x="1061" y="1349"/>
                </a:lnTo>
                <a:lnTo>
                  <a:pt x="1061" y="1351"/>
                </a:lnTo>
                <a:lnTo>
                  <a:pt x="1061" y="1352"/>
                </a:lnTo>
                <a:lnTo>
                  <a:pt x="1060" y="1352"/>
                </a:lnTo>
                <a:lnTo>
                  <a:pt x="1060" y="1351"/>
                </a:lnTo>
                <a:lnTo>
                  <a:pt x="1060" y="1349"/>
                </a:lnTo>
                <a:lnTo>
                  <a:pt x="1058" y="1349"/>
                </a:lnTo>
                <a:lnTo>
                  <a:pt x="1058" y="1348"/>
                </a:lnTo>
                <a:lnTo>
                  <a:pt x="1057" y="1348"/>
                </a:lnTo>
                <a:lnTo>
                  <a:pt x="1056" y="1348"/>
                </a:lnTo>
                <a:lnTo>
                  <a:pt x="1054" y="1348"/>
                </a:lnTo>
                <a:lnTo>
                  <a:pt x="1054" y="1349"/>
                </a:lnTo>
                <a:lnTo>
                  <a:pt x="1053" y="1349"/>
                </a:lnTo>
                <a:lnTo>
                  <a:pt x="1051" y="1349"/>
                </a:lnTo>
                <a:lnTo>
                  <a:pt x="1050" y="1349"/>
                </a:lnTo>
                <a:lnTo>
                  <a:pt x="1050" y="1351"/>
                </a:lnTo>
                <a:lnTo>
                  <a:pt x="1048" y="1351"/>
                </a:lnTo>
                <a:lnTo>
                  <a:pt x="1047" y="1352"/>
                </a:lnTo>
                <a:lnTo>
                  <a:pt x="1045" y="1352"/>
                </a:lnTo>
                <a:lnTo>
                  <a:pt x="1045" y="1354"/>
                </a:lnTo>
                <a:lnTo>
                  <a:pt x="1044" y="1354"/>
                </a:lnTo>
                <a:lnTo>
                  <a:pt x="1044" y="1355"/>
                </a:lnTo>
                <a:lnTo>
                  <a:pt x="1044" y="1355"/>
                </a:lnTo>
                <a:lnTo>
                  <a:pt x="1042" y="1355"/>
                </a:lnTo>
                <a:lnTo>
                  <a:pt x="1042" y="1354"/>
                </a:lnTo>
                <a:lnTo>
                  <a:pt x="1042" y="1352"/>
                </a:lnTo>
                <a:lnTo>
                  <a:pt x="1041" y="1352"/>
                </a:lnTo>
                <a:lnTo>
                  <a:pt x="1040" y="1352"/>
                </a:lnTo>
                <a:lnTo>
                  <a:pt x="1038" y="1352"/>
                </a:lnTo>
                <a:lnTo>
                  <a:pt x="1038" y="1354"/>
                </a:lnTo>
                <a:lnTo>
                  <a:pt x="1040" y="1354"/>
                </a:lnTo>
                <a:lnTo>
                  <a:pt x="1040" y="1355"/>
                </a:lnTo>
                <a:lnTo>
                  <a:pt x="1041" y="1355"/>
                </a:lnTo>
                <a:lnTo>
                  <a:pt x="1041" y="1357"/>
                </a:lnTo>
                <a:lnTo>
                  <a:pt x="1042" y="1357"/>
                </a:lnTo>
                <a:lnTo>
                  <a:pt x="1044" y="1357"/>
                </a:lnTo>
                <a:lnTo>
                  <a:pt x="1044" y="1358"/>
                </a:lnTo>
                <a:lnTo>
                  <a:pt x="1044" y="1358"/>
                </a:lnTo>
                <a:lnTo>
                  <a:pt x="1044" y="1360"/>
                </a:lnTo>
                <a:lnTo>
                  <a:pt x="1044" y="1360"/>
                </a:lnTo>
                <a:lnTo>
                  <a:pt x="1042" y="1360"/>
                </a:lnTo>
                <a:lnTo>
                  <a:pt x="1041" y="1360"/>
                </a:lnTo>
                <a:lnTo>
                  <a:pt x="1041" y="1361"/>
                </a:lnTo>
                <a:lnTo>
                  <a:pt x="1042" y="1361"/>
                </a:lnTo>
                <a:lnTo>
                  <a:pt x="1042" y="1362"/>
                </a:lnTo>
                <a:lnTo>
                  <a:pt x="1041" y="1362"/>
                </a:lnTo>
                <a:lnTo>
                  <a:pt x="1040" y="1362"/>
                </a:lnTo>
                <a:lnTo>
                  <a:pt x="1038" y="1362"/>
                </a:lnTo>
                <a:lnTo>
                  <a:pt x="1038" y="1361"/>
                </a:lnTo>
                <a:lnTo>
                  <a:pt x="1037" y="1361"/>
                </a:lnTo>
                <a:lnTo>
                  <a:pt x="1035" y="1361"/>
                </a:lnTo>
                <a:lnTo>
                  <a:pt x="1035" y="1362"/>
                </a:lnTo>
                <a:lnTo>
                  <a:pt x="1034" y="1362"/>
                </a:lnTo>
                <a:lnTo>
                  <a:pt x="1032" y="1362"/>
                </a:lnTo>
                <a:lnTo>
                  <a:pt x="1031" y="1362"/>
                </a:lnTo>
                <a:lnTo>
                  <a:pt x="1031" y="1361"/>
                </a:lnTo>
                <a:lnTo>
                  <a:pt x="1029" y="1361"/>
                </a:lnTo>
                <a:lnTo>
                  <a:pt x="1028" y="1361"/>
                </a:lnTo>
                <a:lnTo>
                  <a:pt x="1028" y="1360"/>
                </a:lnTo>
                <a:lnTo>
                  <a:pt x="1027" y="1360"/>
                </a:lnTo>
                <a:lnTo>
                  <a:pt x="1025" y="1360"/>
                </a:lnTo>
                <a:lnTo>
                  <a:pt x="1024" y="1360"/>
                </a:lnTo>
                <a:lnTo>
                  <a:pt x="1024" y="1358"/>
                </a:lnTo>
                <a:lnTo>
                  <a:pt x="1022" y="1358"/>
                </a:lnTo>
                <a:lnTo>
                  <a:pt x="1021" y="1358"/>
                </a:lnTo>
                <a:lnTo>
                  <a:pt x="1021" y="1357"/>
                </a:lnTo>
                <a:lnTo>
                  <a:pt x="1019" y="1357"/>
                </a:lnTo>
                <a:lnTo>
                  <a:pt x="1018" y="1357"/>
                </a:lnTo>
                <a:lnTo>
                  <a:pt x="1016" y="1357"/>
                </a:lnTo>
                <a:lnTo>
                  <a:pt x="1016" y="1355"/>
                </a:lnTo>
                <a:lnTo>
                  <a:pt x="1015" y="1355"/>
                </a:lnTo>
                <a:lnTo>
                  <a:pt x="1014" y="1355"/>
                </a:lnTo>
                <a:lnTo>
                  <a:pt x="1012" y="1355"/>
                </a:lnTo>
                <a:lnTo>
                  <a:pt x="1012" y="1354"/>
                </a:lnTo>
                <a:lnTo>
                  <a:pt x="1011" y="1354"/>
                </a:lnTo>
                <a:lnTo>
                  <a:pt x="1009" y="1354"/>
                </a:lnTo>
                <a:lnTo>
                  <a:pt x="1009" y="1354"/>
                </a:lnTo>
                <a:lnTo>
                  <a:pt x="1008" y="1352"/>
                </a:lnTo>
                <a:lnTo>
                  <a:pt x="1006" y="1352"/>
                </a:lnTo>
                <a:lnTo>
                  <a:pt x="1005" y="1352"/>
                </a:lnTo>
                <a:lnTo>
                  <a:pt x="1003" y="1352"/>
                </a:lnTo>
                <a:lnTo>
                  <a:pt x="1003" y="1351"/>
                </a:lnTo>
                <a:lnTo>
                  <a:pt x="1002" y="1351"/>
                </a:lnTo>
                <a:lnTo>
                  <a:pt x="1001" y="1351"/>
                </a:lnTo>
                <a:lnTo>
                  <a:pt x="999" y="1351"/>
                </a:lnTo>
                <a:lnTo>
                  <a:pt x="998" y="1351"/>
                </a:lnTo>
                <a:lnTo>
                  <a:pt x="998" y="1349"/>
                </a:lnTo>
                <a:lnTo>
                  <a:pt x="996" y="1349"/>
                </a:lnTo>
                <a:lnTo>
                  <a:pt x="995" y="1349"/>
                </a:lnTo>
                <a:lnTo>
                  <a:pt x="993" y="1349"/>
                </a:lnTo>
                <a:lnTo>
                  <a:pt x="993" y="1348"/>
                </a:lnTo>
                <a:lnTo>
                  <a:pt x="992" y="1348"/>
                </a:lnTo>
                <a:lnTo>
                  <a:pt x="990" y="1348"/>
                </a:lnTo>
                <a:lnTo>
                  <a:pt x="989" y="1348"/>
                </a:lnTo>
                <a:lnTo>
                  <a:pt x="987" y="1348"/>
                </a:lnTo>
                <a:lnTo>
                  <a:pt x="987" y="1347"/>
                </a:lnTo>
                <a:lnTo>
                  <a:pt x="986" y="1347"/>
                </a:lnTo>
                <a:lnTo>
                  <a:pt x="985" y="1347"/>
                </a:lnTo>
                <a:lnTo>
                  <a:pt x="983" y="1347"/>
                </a:lnTo>
                <a:lnTo>
                  <a:pt x="982" y="1345"/>
                </a:lnTo>
                <a:lnTo>
                  <a:pt x="980" y="1345"/>
                </a:lnTo>
                <a:lnTo>
                  <a:pt x="979" y="1345"/>
                </a:lnTo>
                <a:lnTo>
                  <a:pt x="977" y="1345"/>
                </a:lnTo>
                <a:lnTo>
                  <a:pt x="976" y="1345"/>
                </a:lnTo>
                <a:lnTo>
                  <a:pt x="974" y="1345"/>
                </a:lnTo>
                <a:lnTo>
                  <a:pt x="974" y="1344"/>
                </a:lnTo>
                <a:lnTo>
                  <a:pt x="974" y="1344"/>
                </a:lnTo>
                <a:lnTo>
                  <a:pt x="973" y="1344"/>
                </a:lnTo>
                <a:lnTo>
                  <a:pt x="972" y="1344"/>
                </a:lnTo>
                <a:lnTo>
                  <a:pt x="970" y="1344"/>
                </a:lnTo>
                <a:lnTo>
                  <a:pt x="969" y="1344"/>
                </a:lnTo>
                <a:lnTo>
                  <a:pt x="969" y="1342"/>
                </a:lnTo>
                <a:lnTo>
                  <a:pt x="967" y="1342"/>
                </a:lnTo>
                <a:lnTo>
                  <a:pt x="966" y="1342"/>
                </a:lnTo>
                <a:lnTo>
                  <a:pt x="964" y="1342"/>
                </a:lnTo>
                <a:lnTo>
                  <a:pt x="963" y="1342"/>
                </a:lnTo>
                <a:lnTo>
                  <a:pt x="963" y="1341"/>
                </a:lnTo>
                <a:lnTo>
                  <a:pt x="961" y="1341"/>
                </a:lnTo>
                <a:lnTo>
                  <a:pt x="960" y="1341"/>
                </a:lnTo>
                <a:lnTo>
                  <a:pt x="959" y="1341"/>
                </a:lnTo>
                <a:lnTo>
                  <a:pt x="957" y="1339"/>
                </a:lnTo>
                <a:lnTo>
                  <a:pt x="956" y="1339"/>
                </a:lnTo>
                <a:lnTo>
                  <a:pt x="954" y="1339"/>
                </a:lnTo>
                <a:lnTo>
                  <a:pt x="953" y="1339"/>
                </a:lnTo>
                <a:lnTo>
                  <a:pt x="951" y="1339"/>
                </a:lnTo>
                <a:lnTo>
                  <a:pt x="951" y="1338"/>
                </a:lnTo>
                <a:lnTo>
                  <a:pt x="950" y="1338"/>
                </a:lnTo>
                <a:lnTo>
                  <a:pt x="948" y="1338"/>
                </a:lnTo>
                <a:lnTo>
                  <a:pt x="947" y="1338"/>
                </a:lnTo>
                <a:lnTo>
                  <a:pt x="945" y="1338"/>
                </a:lnTo>
                <a:lnTo>
                  <a:pt x="945" y="1336"/>
                </a:lnTo>
                <a:lnTo>
                  <a:pt x="944" y="1336"/>
                </a:lnTo>
                <a:lnTo>
                  <a:pt x="943" y="1336"/>
                </a:lnTo>
                <a:lnTo>
                  <a:pt x="943" y="1335"/>
                </a:lnTo>
                <a:lnTo>
                  <a:pt x="941" y="1335"/>
                </a:lnTo>
                <a:lnTo>
                  <a:pt x="940" y="1333"/>
                </a:lnTo>
                <a:lnTo>
                  <a:pt x="940" y="1333"/>
                </a:lnTo>
                <a:lnTo>
                  <a:pt x="940" y="1332"/>
                </a:lnTo>
                <a:lnTo>
                  <a:pt x="938" y="1332"/>
                </a:lnTo>
                <a:lnTo>
                  <a:pt x="938" y="1331"/>
                </a:lnTo>
                <a:lnTo>
                  <a:pt x="937" y="1331"/>
                </a:lnTo>
                <a:lnTo>
                  <a:pt x="937" y="1329"/>
                </a:lnTo>
                <a:lnTo>
                  <a:pt x="935" y="1329"/>
                </a:lnTo>
                <a:lnTo>
                  <a:pt x="935" y="1328"/>
                </a:lnTo>
                <a:lnTo>
                  <a:pt x="934" y="1328"/>
                </a:lnTo>
                <a:lnTo>
                  <a:pt x="932" y="1326"/>
                </a:lnTo>
                <a:lnTo>
                  <a:pt x="932" y="1326"/>
                </a:lnTo>
                <a:lnTo>
                  <a:pt x="931" y="1326"/>
                </a:lnTo>
                <a:lnTo>
                  <a:pt x="931" y="1325"/>
                </a:lnTo>
                <a:lnTo>
                  <a:pt x="931" y="1323"/>
                </a:lnTo>
                <a:lnTo>
                  <a:pt x="931" y="1322"/>
                </a:lnTo>
                <a:lnTo>
                  <a:pt x="930" y="1322"/>
                </a:lnTo>
                <a:lnTo>
                  <a:pt x="930" y="1320"/>
                </a:lnTo>
                <a:lnTo>
                  <a:pt x="930" y="1319"/>
                </a:lnTo>
                <a:lnTo>
                  <a:pt x="928" y="1319"/>
                </a:lnTo>
                <a:lnTo>
                  <a:pt x="928" y="1318"/>
                </a:lnTo>
                <a:lnTo>
                  <a:pt x="928" y="1316"/>
                </a:lnTo>
                <a:lnTo>
                  <a:pt x="928" y="1315"/>
                </a:lnTo>
                <a:lnTo>
                  <a:pt x="927" y="1315"/>
                </a:lnTo>
                <a:lnTo>
                  <a:pt x="927" y="1313"/>
                </a:lnTo>
                <a:lnTo>
                  <a:pt x="927" y="1312"/>
                </a:lnTo>
                <a:lnTo>
                  <a:pt x="927" y="1310"/>
                </a:lnTo>
                <a:lnTo>
                  <a:pt x="927" y="1309"/>
                </a:lnTo>
                <a:lnTo>
                  <a:pt x="927" y="1307"/>
                </a:lnTo>
                <a:lnTo>
                  <a:pt x="927" y="1306"/>
                </a:lnTo>
                <a:lnTo>
                  <a:pt x="927" y="1305"/>
                </a:lnTo>
                <a:lnTo>
                  <a:pt x="927" y="1303"/>
                </a:lnTo>
                <a:lnTo>
                  <a:pt x="927" y="1302"/>
                </a:lnTo>
                <a:lnTo>
                  <a:pt x="927" y="1300"/>
                </a:lnTo>
                <a:lnTo>
                  <a:pt x="928" y="1300"/>
                </a:lnTo>
                <a:lnTo>
                  <a:pt x="928" y="1299"/>
                </a:lnTo>
                <a:lnTo>
                  <a:pt x="930" y="1299"/>
                </a:lnTo>
                <a:lnTo>
                  <a:pt x="930" y="1297"/>
                </a:lnTo>
                <a:lnTo>
                  <a:pt x="931" y="1297"/>
                </a:lnTo>
                <a:lnTo>
                  <a:pt x="931" y="1299"/>
                </a:lnTo>
                <a:lnTo>
                  <a:pt x="932" y="1299"/>
                </a:lnTo>
                <a:lnTo>
                  <a:pt x="932" y="1297"/>
                </a:lnTo>
                <a:lnTo>
                  <a:pt x="934" y="1297"/>
                </a:lnTo>
                <a:lnTo>
                  <a:pt x="934" y="1296"/>
                </a:lnTo>
                <a:lnTo>
                  <a:pt x="934" y="1294"/>
                </a:lnTo>
                <a:lnTo>
                  <a:pt x="934" y="1293"/>
                </a:lnTo>
                <a:lnTo>
                  <a:pt x="934" y="1292"/>
                </a:lnTo>
                <a:lnTo>
                  <a:pt x="932" y="1292"/>
                </a:lnTo>
                <a:lnTo>
                  <a:pt x="932" y="1292"/>
                </a:lnTo>
                <a:lnTo>
                  <a:pt x="932" y="1290"/>
                </a:lnTo>
                <a:lnTo>
                  <a:pt x="931" y="1290"/>
                </a:lnTo>
                <a:lnTo>
                  <a:pt x="931" y="1289"/>
                </a:lnTo>
                <a:lnTo>
                  <a:pt x="932" y="1289"/>
                </a:lnTo>
                <a:lnTo>
                  <a:pt x="934" y="1289"/>
                </a:lnTo>
                <a:lnTo>
                  <a:pt x="934" y="1287"/>
                </a:lnTo>
                <a:lnTo>
                  <a:pt x="934" y="1286"/>
                </a:lnTo>
                <a:lnTo>
                  <a:pt x="932" y="1286"/>
                </a:lnTo>
                <a:lnTo>
                  <a:pt x="932" y="1284"/>
                </a:lnTo>
                <a:lnTo>
                  <a:pt x="931" y="1284"/>
                </a:lnTo>
                <a:lnTo>
                  <a:pt x="930" y="1284"/>
                </a:lnTo>
                <a:lnTo>
                  <a:pt x="928" y="1283"/>
                </a:lnTo>
                <a:lnTo>
                  <a:pt x="930" y="1283"/>
                </a:lnTo>
                <a:lnTo>
                  <a:pt x="931" y="1283"/>
                </a:lnTo>
                <a:lnTo>
                  <a:pt x="931" y="1281"/>
                </a:lnTo>
                <a:lnTo>
                  <a:pt x="931" y="1280"/>
                </a:lnTo>
                <a:lnTo>
                  <a:pt x="930" y="1280"/>
                </a:lnTo>
                <a:lnTo>
                  <a:pt x="930" y="1281"/>
                </a:lnTo>
                <a:lnTo>
                  <a:pt x="928" y="1281"/>
                </a:lnTo>
                <a:lnTo>
                  <a:pt x="928" y="1280"/>
                </a:lnTo>
                <a:lnTo>
                  <a:pt x="927" y="1280"/>
                </a:lnTo>
                <a:lnTo>
                  <a:pt x="927" y="1278"/>
                </a:lnTo>
                <a:lnTo>
                  <a:pt x="925" y="1278"/>
                </a:lnTo>
                <a:lnTo>
                  <a:pt x="925" y="1277"/>
                </a:lnTo>
                <a:lnTo>
                  <a:pt x="925" y="1276"/>
                </a:lnTo>
                <a:lnTo>
                  <a:pt x="924" y="1276"/>
                </a:lnTo>
                <a:lnTo>
                  <a:pt x="924" y="1277"/>
                </a:lnTo>
                <a:lnTo>
                  <a:pt x="922" y="1277"/>
                </a:lnTo>
                <a:lnTo>
                  <a:pt x="922" y="1276"/>
                </a:lnTo>
                <a:lnTo>
                  <a:pt x="922" y="1274"/>
                </a:lnTo>
                <a:lnTo>
                  <a:pt x="921" y="1274"/>
                </a:lnTo>
                <a:lnTo>
                  <a:pt x="919" y="1274"/>
                </a:lnTo>
                <a:lnTo>
                  <a:pt x="918" y="1274"/>
                </a:lnTo>
                <a:lnTo>
                  <a:pt x="918" y="1273"/>
                </a:lnTo>
                <a:lnTo>
                  <a:pt x="917" y="1273"/>
                </a:lnTo>
                <a:lnTo>
                  <a:pt x="917" y="1271"/>
                </a:lnTo>
                <a:lnTo>
                  <a:pt x="915" y="1271"/>
                </a:lnTo>
                <a:lnTo>
                  <a:pt x="914" y="1271"/>
                </a:lnTo>
                <a:lnTo>
                  <a:pt x="914" y="1270"/>
                </a:lnTo>
                <a:lnTo>
                  <a:pt x="912" y="1270"/>
                </a:lnTo>
                <a:lnTo>
                  <a:pt x="911" y="1268"/>
                </a:lnTo>
                <a:lnTo>
                  <a:pt x="911" y="1267"/>
                </a:lnTo>
                <a:lnTo>
                  <a:pt x="909" y="1267"/>
                </a:lnTo>
                <a:lnTo>
                  <a:pt x="909" y="1265"/>
                </a:lnTo>
                <a:lnTo>
                  <a:pt x="909" y="1264"/>
                </a:lnTo>
                <a:lnTo>
                  <a:pt x="911" y="1264"/>
                </a:lnTo>
                <a:lnTo>
                  <a:pt x="911" y="1263"/>
                </a:lnTo>
                <a:lnTo>
                  <a:pt x="911" y="1261"/>
                </a:lnTo>
                <a:lnTo>
                  <a:pt x="911" y="1260"/>
                </a:lnTo>
                <a:lnTo>
                  <a:pt x="909" y="1260"/>
                </a:lnTo>
                <a:lnTo>
                  <a:pt x="909" y="1258"/>
                </a:lnTo>
                <a:lnTo>
                  <a:pt x="909" y="1257"/>
                </a:lnTo>
                <a:lnTo>
                  <a:pt x="908" y="1257"/>
                </a:lnTo>
                <a:lnTo>
                  <a:pt x="908" y="1257"/>
                </a:lnTo>
                <a:lnTo>
                  <a:pt x="906" y="1257"/>
                </a:lnTo>
                <a:lnTo>
                  <a:pt x="906" y="1255"/>
                </a:lnTo>
                <a:lnTo>
                  <a:pt x="905" y="1255"/>
                </a:lnTo>
                <a:lnTo>
                  <a:pt x="905" y="1255"/>
                </a:lnTo>
                <a:lnTo>
                  <a:pt x="905" y="1254"/>
                </a:lnTo>
                <a:lnTo>
                  <a:pt x="903" y="1254"/>
                </a:lnTo>
                <a:lnTo>
                  <a:pt x="903" y="1252"/>
                </a:lnTo>
                <a:lnTo>
                  <a:pt x="902" y="1252"/>
                </a:lnTo>
                <a:lnTo>
                  <a:pt x="901" y="1252"/>
                </a:lnTo>
                <a:lnTo>
                  <a:pt x="901" y="1251"/>
                </a:lnTo>
                <a:lnTo>
                  <a:pt x="899" y="1251"/>
                </a:lnTo>
                <a:lnTo>
                  <a:pt x="899" y="1250"/>
                </a:lnTo>
                <a:lnTo>
                  <a:pt x="898" y="1250"/>
                </a:lnTo>
                <a:lnTo>
                  <a:pt x="898" y="1248"/>
                </a:lnTo>
                <a:lnTo>
                  <a:pt x="896" y="1248"/>
                </a:lnTo>
                <a:lnTo>
                  <a:pt x="896" y="1247"/>
                </a:lnTo>
                <a:lnTo>
                  <a:pt x="896" y="1245"/>
                </a:lnTo>
                <a:lnTo>
                  <a:pt x="895" y="1245"/>
                </a:lnTo>
                <a:lnTo>
                  <a:pt x="895" y="1244"/>
                </a:lnTo>
                <a:lnTo>
                  <a:pt x="896" y="1244"/>
                </a:lnTo>
                <a:lnTo>
                  <a:pt x="896" y="1242"/>
                </a:lnTo>
                <a:lnTo>
                  <a:pt x="896" y="1241"/>
                </a:lnTo>
                <a:lnTo>
                  <a:pt x="898" y="1241"/>
                </a:lnTo>
                <a:lnTo>
                  <a:pt x="898" y="1242"/>
                </a:lnTo>
                <a:lnTo>
                  <a:pt x="899" y="1242"/>
                </a:lnTo>
                <a:lnTo>
                  <a:pt x="901" y="1244"/>
                </a:lnTo>
                <a:lnTo>
                  <a:pt x="901" y="1245"/>
                </a:lnTo>
                <a:lnTo>
                  <a:pt x="902" y="1245"/>
                </a:lnTo>
                <a:lnTo>
                  <a:pt x="903" y="1245"/>
                </a:lnTo>
                <a:lnTo>
                  <a:pt x="905" y="1245"/>
                </a:lnTo>
                <a:lnTo>
                  <a:pt x="905" y="1247"/>
                </a:lnTo>
                <a:lnTo>
                  <a:pt x="906" y="1247"/>
                </a:lnTo>
                <a:lnTo>
                  <a:pt x="908" y="1247"/>
                </a:lnTo>
                <a:lnTo>
                  <a:pt x="909" y="1247"/>
                </a:lnTo>
                <a:lnTo>
                  <a:pt x="911" y="1247"/>
                </a:lnTo>
                <a:lnTo>
                  <a:pt x="912" y="1247"/>
                </a:lnTo>
                <a:lnTo>
                  <a:pt x="914" y="1247"/>
                </a:lnTo>
                <a:lnTo>
                  <a:pt x="915" y="1247"/>
                </a:lnTo>
                <a:lnTo>
                  <a:pt x="915" y="1245"/>
                </a:lnTo>
                <a:lnTo>
                  <a:pt x="917" y="1245"/>
                </a:lnTo>
                <a:lnTo>
                  <a:pt x="918" y="1245"/>
                </a:lnTo>
                <a:lnTo>
                  <a:pt x="919" y="1244"/>
                </a:lnTo>
                <a:lnTo>
                  <a:pt x="919" y="1245"/>
                </a:lnTo>
                <a:lnTo>
                  <a:pt x="921" y="1245"/>
                </a:lnTo>
                <a:lnTo>
                  <a:pt x="922" y="1245"/>
                </a:lnTo>
                <a:lnTo>
                  <a:pt x="921" y="1244"/>
                </a:lnTo>
                <a:lnTo>
                  <a:pt x="921" y="1242"/>
                </a:lnTo>
                <a:lnTo>
                  <a:pt x="922" y="1242"/>
                </a:lnTo>
                <a:lnTo>
                  <a:pt x="924" y="1242"/>
                </a:lnTo>
                <a:lnTo>
                  <a:pt x="924" y="1241"/>
                </a:lnTo>
                <a:lnTo>
                  <a:pt x="924" y="1239"/>
                </a:lnTo>
                <a:lnTo>
                  <a:pt x="924" y="1238"/>
                </a:lnTo>
                <a:lnTo>
                  <a:pt x="925" y="1238"/>
                </a:lnTo>
                <a:lnTo>
                  <a:pt x="925" y="1236"/>
                </a:lnTo>
                <a:lnTo>
                  <a:pt x="927" y="1236"/>
                </a:lnTo>
                <a:lnTo>
                  <a:pt x="927" y="1235"/>
                </a:lnTo>
                <a:lnTo>
                  <a:pt x="928" y="1234"/>
                </a:lnTo>
                <a:lnTo>
                  <a:pt x="928" y="1232"/>
                </a:lnTo>
                <a:lnTo>
                  <a:pt x="927" y="1232"/>
                </a:lnTo>
                <a:lnTo>
                  <a:pt x="927" y="1231"/>
                </a:lnTo>
                <a:lnTo>
                  <a:pt x="927" y="1229"/>
                </a:lnTo>
                <a:lnTo>
                  <a:pt x="927" y="1228"/>
                </a:lnTo>
                <a:lnTo>
                  <a:pt x="927" y="1226"/>
                </a:lnTo>
                <a:lnTo>
                  <a:pt x="927" y="1225"/>
                </a:lnTo>
                <a:lnTo>
                  <a:pt x="928" y="1225"/>
                </a:lnTo>
                <a:lnTo>
                  <a:pt x="928" y="1223"/>
                </a:lnTo>
                <a:lnTo>
                  <a:pt x="930" y="1223"/>
                </a:lnTo>
                <a:lnTo>
                  <a:pt x="930" y="1222"/>
                </a:lnTo>
                <a:lnTo>
                  <a:pt x="931" y="1222"/>
                </a:lnTo>
                <a:lnTo>
                  <a:pt x="932" y="1222"/>
                </a:lnTo>
                <a:lnTo>
                  <a:pt x="934" y="1222"/>
                </a:lnTo>
                <a:lnTo>
                  <a:pt x="934" y="1221"/>
                </a:lnTo>
                <a:lnTo>
                  <a:pt x="935" y="1221"/>
                </a:lnTo>
                <a:lnTo>
                  <a:pt x="935" y="1222"/>
                </a:lnTo>
                <a:lnTo>
                  <a:pt x="937" y="1222"/>
                </a:lnTo>
                <a:lnTo>
                  <a:pt x="938" y="1222"/>
                </a:lnTo>
                <a:lnTo>
                  <a:pt x="940" y="1222"/>
                </a:lnTo>
                <a:lnTo>
                  <a:pt x="940" y="1222"/>
                </a:lnTo>
                <a:lnTo>
                  <a:pt x="941" y="1221"/>
                </a:lnTo>
                <a:lnTo>
                  <a:pt x="943" y="1221"/>
                </a:lnTo>
                <a:lnTo>
                  <a:pt x="943" y="1222"/>
                </a:lnTo>
                <a:lnTo>
                  <a:pt x="944" y="1222"/>
                </a:lnTo>
                <a:lnTo>
                  <a:pt x="945" y="1222"/>
                </a:lnTo>
                <a:lnTo>
                  <a:pt x="947" y="1222"/>
                </a:lnTo>
                <a:lnTo>
                  <a:pt x="948" y="1222"/>
                </a:lnTo>
                <a:lnTo>
                  <a:pt x="950" y="1222"/>
                </a:lnTo>
                <a:lnTo>
                  <a:pt x="950" y="1223"/>
                </a:lnTo>
                <a:lnTo>
                  <a:pt x="951" y="1223"/>
                </a:lnTo>
                <a:lnTo>
                  <a:pt x="951" y="1225"/>
                </a:lnTo>
                <a:lnTo>
                  <a:pt x="953" y="1225"/>
                </a:lnTo>
                <a:lnTo>
                  <a:pt x="954" y="1225"/>
                </a:lnTo>
                <a:lnTo>
                  <a:pt x="956" y="1225"/>
                </a:lnTo>
                <a:lnTo>
                  <a:pt x="957" y="1225"/>
                </a:lnTo>
                <a:lnTo>
                  <a:pt x="959" y="1225"/>
                </a:lnTo>
                <a:lnTo>
                  <a:pt x="959" y="1223"/>
                </a:lnTo>
                <a:lnTo>
                  <a:pt x="959" y="1222"/>
                </a:lnTo>
                <a:lnTo>
                  <a:pt x="957" y="1222"/>
                </a:lnTo>
                <a:lnTo>
                  <a:pt x="957" y="1222"/>
                </a:lnTo>
                <a:lnTo>
                  <a:pt x="956" y="1222"/>
                </a:lnTo>
                <a:lnTo>
                  <a:pt x="956" y="1221"/>
                </a:lnTo>
                <a:lnTo>
                  <a:pt x="954" y="1221"/>
                </a:lnTo>
                <a:lnTo>
                  <a:pt x="954" y="1219"/>
                </a:lnTo>
                <a:lnTo>
                  <a:pt x="953" y="1219"/>
                </a:lnTo>
                <a:lnTo>
                  <a:pt x="953" y="1218"/>
                </a:lnTo>
                <a:lnTo>
                  <a:pt x="951" y="1218"/>
                </a:lnTo>
                <a:lnTo>
                  <a:pt x="951" y="1216"/>
                </a:lnTo>
                <a:lnTo>
                  <a:pt x="950" y="1216"/>
                </a:lnTo>
                <a:lnTo>
                  <a:pt x="948" y="1216"/>
                </a:lnTo>
                <a:lnTo>
                  <a:pt x="948" y="1215"/>
                </a:lnTo>
                <a:lnTo>
                  <a:pt x="947" y="1215"/>
                </a:lnTo>
                <a:lnTo>
                  <a:pt x="945" y="1215"/>
                </a:lnTo>
                <a:lnTo>
                  <a:pt x="944" y="1215"/>
                </a:lnTo>
                <a:lnTo>
                  <a:pt x="944" y="1213"/>
                </a:lnTo>
                <a:lnTo>
                  <a:pt x="943" y="1213"/>
                </a:lnTo>
                <a:lnTo>
                  <a:pt x="943" y="1212"/>
                </a:lnTo>
                <a:lnTo>
                  <a:pt x="941" y="1212"/>
                </a:lnTo>
                <a:lnTo>
                  <a:pt x="940" y="1212"/>
                </a:lnTo>
                <a:lnTo>
                  <a:pt x="940" y="1212"/>
                </a:lnTo>
                <a:lnTo>
                  <a:pt x="938" y="1212"/>
                </a:lnTo>
                <a:lnTo>
                  <a:pt x="938" y="1210"/>
                </a:lnTo>
                <a:lnTo>
                  <a:pt x="937" y="1210"/>
                </a:lnTo>
                <a:lnTo>
                  <a:pt x="937" y="1212"/>
                </a:lnTo>
                <a:lnTo>
                  <a:pt x="935" y="1212"/>
                </a:lnTo>
                <a:lnTo>
                  <a:pt x="935" y="1210"/>
                </a:lnTo>
                <a:lnTo>
                  <a:pt x="934" y="1210"/>
                </a:lnTo>
                <a:lnTo>
                  <a:pt x="932" y="1210"/>
                </a:lnTo>
                <a:lnTo>
                  <a:pt x="932" y="1212"/>
                </a:lnTo>
                <a:lnTo>
                  <a:pt x="931" y="1212"/>
                </a:lnTo>
                <a:lnTo>
                  <a:pt x="931" y="1210"/>
                </a:lnTo>
                <a:lnTo>
                  <a:pt x="930" y="1210"/>
                </a:lnTo>
                <a:lnTo>
                  <a:pt x="930" y="1209"/>
                </a:lnTo>
                <a:lnTo>
                  <a:pt x="928" y="1209"/>
                </a:lnTo>
                <a:lnTo>
                  <a:pt x="927" y="1209"/>
                </a:lnTo>
                <a:lnTo>
                  <a:pt x="927" y="1208"/>
                </a:lnTo>
                <a:lnTo>
                  <a:pt x="925" y="1208"/>
                </a:lnTo>
                <a:lnTo>
                  <a:pt x="924" y="1208"/>
                </a:lnTo>
                <a:lnTo>
                  <a:pt x="924" y="1206"/>
                </a:lnTo>
                <a:lnTo>
                  <a:pt x="922" y="1206"/>
                </a:lnTo>
                <a:lnTo>
                  <a:pt x="921" y="1206"/>
                </a:lnTo>
                <a:lnTo>
                  <a:pt x="919" y="1206"/>
                </a:lnTo>
                <a:lnTo>
                  <a:pt x="919" y="1205"/>
                </a:lnTo>
                <a:lnTo>
                  <a:pt x="918" y="1205"/>
                </a:lnTo>
                <a:lnTo>
                  <a:pt x="917" y="1205"/>
                </a:lnTo>
                <a:lnTo>
                  <a:pt x="915" y="1205"/>
                </a:lnTo>
                <a:lnTo>
                  <a:pt x="914" y="1205"/>
                </a:lnTo>
                <a:lnTo>
                  <a:pt x="912" y="1206"/>
                </a:lnTo>
                <a:lnTo>
                  <a:pt x="912" y="1205"/>
                </a:lnTo>
                <a:lnTo>
                  <a:pt x="912" y="1203"/>
                </a:lnTo>
                <a:lnTo>
                  <a:pt x="911" y="1203"/>
                </a:lnTo>
                <a:lnTo>
                  <a:pt x="909" y="1203"/>
                </a:lnTo>
                <a:lnTo>
                  <a:pt x="908" y="1203"/>
                </a:lnTo>
                <a:lnTo>
                  <a:pt x="906" y="1203"/>
                </a:lnTo>
                <a:lnTo>
                  <a:pt x="906" y="1202"/>
                </a:lnTo>
                <a:lnTo>
                  <a:pt x="905" y="1202"/>
                </a:lnTo>
                <a:lnTo>
                  <a:pt x="905" y="1202"/>
                </a:lnTo>
                <a:lnTo>
                  <a:pt x="903" y="1202"/>
                </a:lnTo>
                <a:lnTo>
                  <a:pt x="903" y="1200"/>
                </a:lnTo>
                <a:lnTo>
                  <a:pt x="902" y="1200"/>
                </a:lnTo>
                <a:lnTo>
                  <a:pt x="901" y="1200"/>
                </a:lnTo>
                <a:lnTo>
                  <a:pt x="899" y="1200"/>
                </a:lnTo>
                <a:lnTo>
                  <a:pt x="898" y="1200"/>
                </a:lnTo>
                <a:lnTo>
                  <a:pt x="896" y="1200"/>
                </a:lnTo>
                <a:lnTo>
                  <a:pt x="895" y="1200"/>
                </a:lnTo>
                <a:lnTo>
                  <a:pt x="893" y="1200"/>
                </a:lnTo>
                <a:lnTo>
                  <a:pt x="892" y="1200"/>
                </a:lnTo>
                <a:lnTo>
                  <a:pt x="890" y="1200"/>
                </a:lnTo>
                <a:lnTo>
                  <a:pt x="889" y="1200"/>
                </a:lnTo>
                <a:lnTo>
                  <a:pt x="889" y="1199"/>
                </a:lnTo>
                <a:lnTo>
                  <a:pt x="888" y="1199"/>
                </a:lnTo>
                <a:lnTo>
                  <a:pt x="886" y="1199"/>
                </a:lnTo>
                <a:lnTo>
                  <a:pt x="886" y="1197"/>
                </a:lnTo>
                <a:lnTo>
                  <a:pt x="885" y="1197"/>
                </a:lnTo>
                <a:lnTo>
                  <a:pt x="883" y="1197"/>
                </a:lnTo>
                <a:lnTo>
                  <a:pt x="882" y="1197"/>
                </a:lnTo>
                <a:lnTo>
                  <a:pt x="880" y="1197"/>
                </a:lnTo>
                <a:lnTo>
                  <a:pt x="879" y="1197"/>
                </a:lnTo>
                <a:lnTo>
                  <a:pt x="877" y="1197"/>
                </a:lnTo>
                <a:lnTo>
                  <a:pt x="876" y="1197"/>
                </a:lnTo>
                <a:lnTo>
                  <a:pt x="875" y="1197"/>
                </a:lnTo>
                <a:lnTo>
                  <a:pt x="875" y="1196"/>
                </a:lnTo>
                <a:lnTo>
                  <a:pt x="873" y="1196"/>
                </a:lnTo>
                <a:lnTo>
                  <a:pt x="872" y="1196"/>
                </a:lnTo>
                <a:lnTo>
                  <a:pt x="870" y="1196"/>
                </a:lnTo>
                <a:lnTo>
                  <a:pt x="870" y="1196"/>
                </a:lnTo>
                <a:lnTo>
                  <a:pt x="869" y="1196"/>
                </a:lnTo>
                <a:lnTo>
                  <a:pt x="867" y="1196"/>
                </a:lnTo>
                <a:lnTo>
                  <a:pt x="866" y="1196"/>
                </a:lnTo>
                <a:lnTo>
                  <a:pt x="864" y="1196"/>
                </a:lnTo>
                <a:lnTo>
                  <a:pt x="863" y="1196"/>
                </a:lnTo>
                <a:lnTo>
                  <a:pt x="863" y="1195"/>
                </a:lnTo>
                <a:lnTo>
                  <a:pt x="862" y="1195"/>
                </a:lnTo>
                <a:lnTo>
                  <a:pt x="860" y="1195"/>
                </a:lnTo>
                <a:lnTo>
                  <a:pt x="859" y="1195"/>
                </a:lnTo>
                <a:lnTo>
                  <a:pt x="857" y="1195"/>
                </a:lnTo>
                <a:lnTo>
                  <a:pt x="856" y="1193"/>
                </a:lnTo>
                <a:lnTo>
                  <a:pt x="854" y="1193"/>
                </a:lnTo>
                <a:lnTo>
                  <a:pt x="853" y="1192"/>
                </a:lnTo>
                <a:lnTo>
                  <a:pt x="851" y="1192"/>
                </a:lnTo>
                <a:lnTo>
                  <a:pt x="851" y="1190"/>
                </a:lnTo>
                <a:lnTo>
                  <a:pt x="850" y="1190"/>
                </a:lnTo>
                <a:lnTo>
                  <a:pt x="850" y="1189"/>
                </a:lnTo>
                <a:lnTo>
                  <a:pt x="848" y="1189"/>
                </a:lnTo>
                <a:lnTo>
                  <a:pt x="847" y="1187"/>
                </a:lnTo>
                <a:lnTo>
                  <a:pt x="846" y="1187"/>
                </a:lnTo>
                <a:lnTo>
                  <a:pt x="846" y="1187"/>
                </a:lnTo>
                <a:lnTo>
                  <a:pt x="844" y="1187"/>
                </a:lnTo>
                <a:lnTo>
                  <a:pt x="843" y="1187"/>
                </a:lnTo>
                <a:lnTo>
                  <a:pt x="843" y="1186"/>
                </a:lnTo>
                <a:lnTo>
                  <a:pt x="843" y="1184"/>
                </a:lnTo>
                <a:lnTo>
                  <a:pt x="841" y="1183"/>
                </a:lnTo>
                <a:lnTo>
                  <a:pt x="840" y="1183"/>
                </a:lnTo>
                <a:lnTo>
                  <a:pt x="840" y="1181"/>
                </a:lnTo>
                <a:lnTo>
                  <a:pt x="838" y="1181"/>
                </a:lnTo>
                <a:lnTo>
                  <a:pt x="838" y="1180"/>
                </a:lnTo>
                <a:lnTo>
                  <a:pt x="837" y="1180"/>
                </a:lnTo>
                <a:lnTo>
                  <a:pt x="837" y="1179"/>
                </a:lnTo>
                <a:lnTo>
                  <a:pt x="835" y="1179"/>
                </a:lnTo>
                <a:lnTo>
                  <a:pt x="835" y="1177"/>
                </a:lnTo>
                <a:lnTo>
                  <a:pt x="834" y="1177"/>
                </a:lnTo>
                <a:lnTo>
                  <a:pt x="833" y="1176"/>
                </a:lnTo>
                <a:lnTo>
                  <a:pt x="831" y="1176"/>
                </a:lnTo>
                <a:lnTo>
                  <a:pt x="830" y="1176"/>
                </a:lnTo>
                <a:lnTo>
                  <a:pt x="830" y="1174"/>
                </a:lnTo>
                <a:lnTo>
                  <a:pt x="828" y="1174"/>
                </a:lnTo>
                <a:lnTo>
                  <a:pt x="827" y="1174"/>
                </a:lnTo>
                <a:lnTo>
                  <a:pt x="827" y="1173"/>
                </a:lnTo>
                <a:lnTo>
                  <a:pt x="827" y="1171"/>
                </a:lnTo>
                <a:lnTo>
                  <a:pt x="825" y="1171"/>
                </a:lnTo>
                <a:lnTo>
                  <a:pt x="825" y="1170"/>
                </a:lnTo>
                <a:lnTo>
                  <a:pt x="824" y="1170"/>
                </a:lnTo>
                <a:lnTo>
                  <a:pt x="822" y="1170"/>
                </a:lnTo>
                <a:lnTo>
                  <a:pt x="822" y="1168"/>
                </a:lnTo>
                <a:lnTo>
                  <a:pt x="821" y="1168"/>
                </a:lnTo>
                <a:lnTo>
                  <a:pt x="820" y="1168"/>
                </a:lnTo>
                <a:lnTo>
                  <a:pt x="818" y="1168"/>
                </a:lnTo>
                <a:lnTo>
                  <a:pt x="818" y="1167"/>
                </a:lnTo>
                <a:lnTo>
                  <a:pt x="817" y="1167"/>
                </a:lnTo>
                <a:lnTo>
                  <a:pt x="815" y="1167"/>
                </a:lnTo>
                <a:lnTo>
                  <a:pt x="814" y="1167"/>
                </a:lnTo>
                <a:lnTo>
                  <a:pt x="814" y="1166"/>
                </a:lnTo>
                <a:lnTo>
                  <a:pt x="812" y="1166"/>
                </a:lnTo>
                <a:lnTo>
                  <a:pt x="811" y="1166"/>
                </a:lnTo>
                <a:lnTo>
                  <a:pt x="811" y="1164"/>
                </a:lnTo>
                <a:lnTo>
                  <a:pt x="809" y="1164"/>
                </a:lnTo>
                <a:lnTo>
                  <a:pt x="809" y="1163"/>
                </a:lnTo>
                <a:lnTo>
                  <a:pt x="808" y="1163"/>
                </a:lnTo>
                <a:lnTo>
                  <a:pt x="808" y="1161"/>
                </a:lnTo>
                <a:lnTo>
                  <a:pt x="808" y="1160"/>
                </a:lnTo>
                <a:lnTo>
                  <a:pt x="808" y="1158"/>
                </a:lnTo>
                <a:lnTo>
                  <a:pt x="806" y="1158"/>
                </a:lnTo>
                <a:lnTo>
                  <a:pt x="806" y="1157"/>
                </a:lnTo>
                <a:lnTo>
                  <a:pt x="806" y="1155"/>
                </a:lnTo>
                <a:lnTo>
                  <a:pt x="805" y="1155"/>
                </a:lnTo>
                <a:lnTo>
                  <a:pt x="805" y="1154"/>
                </a:lnTo>
                <a:lnTo>
                  <a:pt x="805" y="1153"/>
                </a:lnTo>
                <a:lnTo>
                  <a:pt x="805" y="1153"/>
                </a:lnTo>
                <a:lnTo>
                  <a:pt x="805" y="1151"/>
                </a:lnTo>
                <a:lnTo>
                  <a:pt x="806" y="1150"/>
                </a:lnTo>
                <a:lnTo>
                  <a:pt x="806" y="1148"/>
                </a:lnTo>
                <a:lnTo>
                  <a:pt x="806" y="1147"/>
                </a:lnTo>
                <a:lnTo>
                  <a:pt x="808" y="1145"/>
                </a:lnTo>
                <a:lnTo>
                  <a:pt x="808" y="1144"/>
                </a:lnTo>
                <a:lnTo>
                  <a:pt x="809" y="1144"/>
                </a:lnTo>
                <a:lnTo>
                  <a:pt x="809" y="1142"/>
                </a:lnTo>
                <a:lnTo>
                  <a:pt x="811" y="1142"/>
                </a:lnTo>
                <a:lnTo>
                  <a:pt x="812" y="1142"/>
                </a:lnTo>
                <a:lnTo>
                  <a:pt x="812" y="1141"/>
                </a:lnTo>
                <a:lnTo>
                  <a:pt x="814" y="1141"/>
                </a:lnTo>
                <a:lnTo>
                  <a:pt x="814" y="1139"/>
                </a:lnTo>
                <a:lnTo>
                  <a:pt x="815" y="1139"/>
                </a:lnTo>
                <a:lnTo>
                  <a:pt x="815" y="1138"/>
                </a:lnTo>
                <a:lnTo>
                  <a:pt x="817" y="1138"/>
                </a:lnTo>
                <a:lnTo>
                  <a:pt x="818" y="1138"/>
                </a:lnTo>
                <a:lnTo>
                  <a:pt x="818" y="1137"/>
                </a:lnTo>
                <a:lnTo>
                  <a:pt x="820" y="1137"/>
                </a:lnTo>
                <a:lnTo>
                  <a:pt x="820" y="1135"/>
                </a:lnTo>
                <a:lnTo>
                  <a:pt x="821" y="1135"/>
                </a:lnTo>
                <a:lnTo>
                  <a:pt x="822" y="1135"/>
                </a:lnTo>
                <a:lnTo>
                  <a:pt x="822" y="1134"/>
                </a:lnTo>
                <a:lnTo>
                  <a:pt x="824" y="1134"/>
                </a:lnTo>
                <a:lnTo>
                  <a:pt x="825" y="1134"/>
                </a:lnTo>
                <a:lnTo>
                  <a:pt x="825" y="1135"/>
                </a:lnTo>
                <a:lnTo>
                  <a:pt x="824" y="1135"/>
                </a:lnTo>
                <a:lnTo>
                  <a:pt x="824" y="1137"/>
                </a:lnTo>
                <a:lnTo>
                  <a:pt x="825" y="1137"/>
                </a:lnTo>
                <a:lnTo>
                  <a:pt x="825" y="1138"/>
                </a:lnTo>
                <a:lnTo>
                  <a:pt x="824" y="1138"/>
                </a:lnTo>
                <a:lnTo>
                  <a:pt x="822" y="1138"/>
                </a:lnTo>
                <a:lnTo>
                  <a:pt x="822" y="1139"/>
                </a:lnTo>
                <a:lnTo>
                  <a:pt x="821" y="1139"/>
                </a:lnTo>
                <a:lnTo>
                  <a:pt x="821" y="1141"/>
                </a:lnTo>
                <a:lnTo>
                  <a:pt x="820" y="1141"/>
                </a:lnTo>
                <a:lnTo>
                  <a:pt x="820" y="1139"/>
                </a:lnTo>
                <a:lnTo>
                  <a:pt x="818" y="1139"/>
                </a:lnTo>
                <a:lnTo>
                  <a:pt x="818" y="1141"/>
                </a:lnTo>
                <a:lnTo>
                  <a:pt x="820" y="1141"/>
                </a:lnTo>
                <a:lnTo>
                  <a:pt x="820" y="1142"/>
                </a:lnTo>
                <a:lnTo>
                  <a:pt x="818" y="1142"/>
                </a:lnTo>
                <a:lnTo>
                  <a:pt x="817" y="1142"/>
                </a:lnTo>
                <a:lnTo>
                  <a:pt x="815" y="1142"/>
                </a:lnTo>
                <a:lnTo>
                  <a:pt x="815" y="1144"/>
                </a:lnTo>
                <a:lnTo>
                  <a:pt x="814" y="1144"/>
                </a:lnTo>
                <a:lnTo>
                  <a:pt x="814" y="1145"/>
                </a:lnTo>
                <a:lnTo>
                  <a:pt x="812" y="1145"/>
                </a:lnTo>
                <a:lnTo>
                  <a:pt x="812" y="1147"/>
                </a:lnTo>
                <a:lnTo>
                  <a:pt x="811" y="1148"/>
                </a:lnTo>
                <a:lnTo>
                  <a:pt x="811" y="1150"/>
                </a:lnTo>
                <a:lnTo>
                  <a:pt x="809" y="1150"/>
                </a:lnTo>
                <a:lnTo>
                  <a:pt x="809" y="1151"/>
                </a:lnTo>
                <a:lnTo>
                  <a:pt x="811" y="1151"/>
                </a:lnTo>
                <a:lnTo>
                  <a:pt x="811" y="1153"/>
                </a:lnTo>
                <a:lnTo>
                  <a:pt x="809" y="1153"/>
                </a:lnTo>
                <a:lnTo>
                  <a:pt x="809" y="1153"/>
                </a:lnTo>
                <a:lnTo>
                  <a:pt x="809" y="1154"/>
                </a:lnTo>
                <a:lnTo>
                  <a:pt x="811" y="1154"/>
                </a:lnTo>
                <a:lnTo>
                  <a:pt x="811" y="1155"/>
                </a:lnTo>
                <a:lnTo>
                  <a:pt x="812" y="1155"/>
                </a:lnTo>
                <a:lnTo>
                  <a:pt x="814" y="1155"/>
                </a:lnTo>
                <a:lnTo>
                  <a:pt x="815" y="1155"/>
                </a:lnTo>
                <a:lnTo>
                  <a:pt x="815" y="1154"/>
                </a:lnTo>
                <a:lnTo>
                  <a:pt x="817" y="1154"/>
                </a:lnTo>
                <a:lnTo>
                  <a:pt x="817" y="1153"/>
                </a:lnTo>
                <a:lnTo>
                  <a:pt x="818" y="1153"/>
                </a:lnTo>
                <a:lnTo>
                  <a:pt x="820" y="1153"/>
                </a:lnTo>
                <a:lnTo>
                  <a:pt x="821" y="1153"/>
                </a:lnTo>
                <a:lnTo>
                  <a:pt x="821" y="1153"/>
                </a:lnTo>
                <a:lnTo>
                  <a:pt x="820" y="1153"/>
                </a:lnTo>
                <a:lnTo>
                  <a:pt x="820" y="1151"/>
                </a:lnTo>
                <a:lnTo>
                  <a:pt x="821" y="1151"/>
                </a:lnTo>
                <a:lnTo>
                  <a:pt x="822" y="1151"/>
                </a:lnTo>
                <a:lnTo>
                  <a:pt x="824" y="1151"/>
                </a:lnTo>
                <a:lnTo>
                  <a:pt x="824" y="1150"/>
                </a:lnTo>
                <a:lnTo>
                  <a:pt x="825" y="1150"/>
                </a:lnTo>
                <a:lnTo>
                  <a:pt x="825" y="1148"/>
                </a:lnTo>
                <a:lnTo>
                  <a:pt x="827" y="1148"/>
                </a:lnTo>
                <a:lnTo>
                  <a:pt x="827" y="1147"/>
                </a:lnTo>
                <a:lnTo>
                  <a:pt x="828" y="1147"/>
                </a:lnTo>
                <a:lnTo>
                  <a:pt x="828" y="1145"/>
                </a:lnTo>
                <a:lnTo>
                  <a:pt x="830" y="1145"/>
                </a:lnTo>
                <a:lnTo>
                  <a:pt x="830" y="1144"/>
                </a:lnTo>
                <a:lnTo>
                  <a:pt x="830" y="1142"/>
                </a:lnTo>
                <a:lnTo>
                  <a:pt x="830" y="1141"/>
                </a:lnTo>
                <a:lnTo>
                  <a:pt x="831" y="1141"/>
                </a:lnTo>
                <a:lnTo>
                  <a:pt x="831" y="1142"/>
                </a:lnTo>
                <a:lnTo>
                  <a:pt x="833" y="1142"/>
                </a:lnTo>
                <a:lnTo>
                  <a:pt x="834" y="1142"/>
                </a:lnTo>
                <a:lnTo>
                  <a:pt x="835" y="1142"/>
                </a:lnTo>
                <a:lnTo>
                  <a:pt x="835" y="1141"/>
                </a:lnTo>
                <a:lnTo>
                  <a:pt x="835" y="1141"/>
                </a:lnTo>
                <a:lnTo>
                  <a:pt x="837" y="1141"/>
                </a:lnTo>
                <a:lnTo>
                  <a:pt x="838" y="1141"/>
                </a:lnTo>
                <a:lnTo>
                  <a:pt x="840" y="1141"/>
                </a:lnTo>
                <a:lnTo>
                  <a:pt x="841" y="1141"/>
                </a:lnTo>
                <a:lnTo>
                  <a:pt x="843" y="1141"/>
                </a:lnTo>
                <a:lnTo>
                  <a:pt x="844" y="1141"/>
                </a:lnTo>
                <a:lnTo>
                  <a:pt x="846" y="1141"/>
                </a:lnTo>
                <a:lnTo>
                  <a:pt x="847" y="1141"/>
                </a:lnTo>
                <a:lnTo>
                  <a:pt x="847" y="1139"/>
                </a:lnTo>
                <a:lnTo>
                  <a:pt x="848" y="1139"/>
                </a:lnTo>
                <a:lnTo>
                  <a:pt x="850" y="1138"/>
                </a:lnTo>
                <a:lnTo>
                  <a:pt x="851" y="1138"/>
                </a:lnTo>
                <a:lnTo>
                  <a:pt x="851" y="1137"/>
                </a:lnTo>
                <a:lnTo>
                  <a:pt x="851" y="1135"/>
                </a:lnTo>
                <a:lnTo>
                  <a:pt x="851" y="1134"/>
                </a:lnTo>
                <a:lnTo>
                  <a:pt x="851" y="1132"/>
                </a:lnTo>
                <a:lnTo>
                  <a:pt x="853" y="1132"/>
                </a:lnTo>
                <a:lnTo>
                  <a:pt x="853" y="1131"/>
                </a:lnTo>
                <a:lnTo>
                  <a:pt x="851" y="1131"/>
                </a:lnTo>
                <a:lnTo>
                  <a:pt x="850" y="1131"/>
                </a:lnTo>
                <a:lnTo>
                  <a:pt x="850" y="1129"/>
                </a:lnTo>
                <a:lnTo>
                  <a:pt x="848" y="1129"/>
                </a:lnTo>
                <a:lnTo>
                  <a:pt x="848" y="1131"/>
                </a:lnTo>
                <a:lnTo>
                  <a:pt x="847" y="1131"/>
                </a:lnTo>
                <a:lnTo>
                  <a:pt x="847" y="1129"/>
                </a:lnTo>
                <a:lnTo>
                  <a:pt x="847" y="1128"/>
                </a:lnTo>
                <a:lnTo>
                  <a:pt x="847" y="1126"/>
                </a:lnTo>
                <a:lnTo>
                  <a:pt x="846" y="1126"/>
                </a:lnTo>
                <a:lnTo>
                  <a:pt x="844" y="1126"/>
                </a:lnTo>
                <a:lnTo>
                  <a:pt x="844" y="1125"/>
                </a:lnTo>
                <a:lnTo>
                  <a:pt x="846" y="1125"/>
                </a:lnTo>
                <a:lnTo>
                  <a:pt x="847" y="1125"/>
                </a:lnTo>
                <a:lnTo>
                  <a:pt x="848" y="1125"/>
                </a:lnTo>
                <a:lnTo>
                  <a:pt x="848" y="1124"/>
                </a:lnTo>
                <a:lnTo>
                  <a:pt x="850" y="1124"/>
                </a:lnTo>
                <a:lnTo>
                  <a:pt x="850" y="1125"/>
                </a:lnTo>
                <a:lnTo>
                  <a:pt x="851" y="1125"/>
                </a:lnTo>
                <a:lnTo>
                  <a:pt x="853" y="1125"/>
                </a:lnTo>
                <a:lnTo>
                  <a:pt x="854" y="1125"/>
                </a:lnTo>
                <a:lnTo>
                  <a:pt x="856" y="1125"/>
                </a:lnTo>
                <a:lnTo>
                  <a:pt x="856" y="1124"/>
                </a:lnTo>
                <a:lnTo>
                  <a:pt x="856" y="1122"/>
                </a:lnTo>
                <a:lnTo>
                  <a:pt x="854" y="1122"/>
                </a:lnTo>
                <a:lnTo>
                  <a:pt x="853" y="1122"/>
                </a:lnTo>
                <a:lnTo>
                  <a:pt x="853" y="1121"/>
                </a:lnTo>
                <a:lnTo>
                  <a:pt x="851" y="1121"/>
                </a:lnTo>
                <a:lnTo>
                  <a:pt x="850" y="1121"/>
                </a:lnTo>
                <a:lnTo>
                  <a:pt x="850" y="1122"/>
                </a:lnTo>
                <a:lnTo>
                  <a:pt x="848" y="1122"/>
                </a:lnTo>
                <a:lnTo>
                  <a:pt x="847" y="1122"/>
                </a:lnTo>
                <a:lnTo>
                  <a:pt x="847" y="1121"/>
                </a:lnTo>
                <a:lnTo>
                  <a:pt x="848" y="1121"/>
                </a:lnTo>
                <a:lnTo>
                  <a:pt x="848" y="1119"/>
                </a:lnTo>
                <a:lnTo>
                  <a:pt x="850" y="1119"/>
                </a:lnTo>
                <a:lnTo>
                  <a:pt x="851" y="1119"/>
                </a:lnTo>
                <a:lnTo>
                  <a:pt x="851" y="1118"/>
                </a:lnTo>
                <a:lnTo>
                  <a:pt x="853" y="1118"/>
                </a:lnTo>
                <a:lnTo>
                  <a:pt x="854" y="1118"/>
                </a:lnTo>
                <a:lnTo>
                  <a:pt x="854" y="1118"/>
                </a:lnTo>
                <a:lnTo>
                  <a:pt x="856" y="1118"/>
                </a:lnTo>
                <a:lnTo>
                  <a:pt x="856" y="1116"/>
                </a:lnTo>
                <a:lnTo>
                  <a:pt x="857" y="1116"/>
                </a:lnTo>
                <a:lnTo>
                  <a:pt x="859" y="1116"/>
                </a:lnTo>
                <a:lnTo>
                  <a:pt x="859" y="1115"/>
                </a:lnTo>
                <a:lnTo>
                  <a:pt x="860" y="1115"/>
                </a:lnTo>
                <a:lnTo>
                  <a:pt x="860" y="1113"/>
                </a:lnTo>
                <a:lnTo>
                  <a:pt x="862" y="1113"/>
                </a:lnTo>
                <a:lnTo>
                  <a:pt x="862" y="1112"/>
                </a:lnTo>
                <a:lnTo>
                  <a:pt x="863" y="1112"/>
                </a:lnTo>
                <a:lnTo>
                  <a:pt x="864" y="1111"/>
                </a:lnTo>
                <a:lnTo>
                  <a:pt x="866" y="1111"/>
                </a:lnTo>
                <a:lnTo>
                  <a:pt x="866" y="1109"/>
                </a:lnTo>
                <a:lnTo>
                  <a:pt x="867" y="1109"/>
                </a:lnTo>
                <a:lnTo>
                  <a:pt x="867" y="1108"/>
                </a:lnTo>
                <a:lnTo>
                  <a:pt x="869" y="1108"/>
                </a:lnTo>
                <a:lnTo>
                  <a:pt x="869" y="1109"/>
                </a:lnTo>
                <a:lnTo>
                  <a:pt x="869" y="1111"/>
                </a:lnTo>
                <a:lnTo>
                  <a:pt x="870" y="1111"/>
                </a:lnTo>
                <a:lnTo>
                  <a:pt x="870" y="1111"/>
                </a:lnTo>
                <a:lnTo>
                  <a:pt x="870" y="1112"/>
                </a:lnTo>
                <a:lnTo>
                  <a:pt x="872" y="1112"/>
                </a:lnTo>
                <a:lnTo>
                  <a:pt x="872" y="1113"/>
                </a:lnTo>
                <a:lnTo>
                  <a:pt x="870" y="1113"/>
                </a:lnTo>
                <a:lnTo>
                  <a:pt x="870" y="1115"/>
                </a:lnTo>
                <a:lnTo>
                  <a:pt x="872" y="1115"/>
                </a:lnTo>
                <a:lnTo>
                  <a:pt x="873" y="1115"/>
                </a:lnTo>
                <a:lnTo>
                  <a:pt x="873" y="1116"/>
                </a:lnTo>
                <a:lnTo>
                  <a:pt x="873" y="1118"/>
                </a:lnTo>
                <a:lnTo>
                  <a:pt x="873" y="1118"/>
                </a:lnTo>
                <a:lnTo>
                  <a:pt x="875" y="1118"/>
                </a:lnTo>
                <a:lnTo>
                  <a:pt x="875" y="1118"/>
                </a:lnTo>
                <a:lnTo>
                  <a:pt x="876" y="1118"/>
                </a:lnTo>
                <a:lnTo>
                  <a:pt x="876" y="1116"/>
                </a:lnTo>
                <a:lnTo>
                  <a:pt x="877" y="1116"/>
                </a:lnTo>
                <a:lnTo>
                  <a:pt x="879" y="1116"/>
                </a:lnTo>
                <a:lnTo>
                  <a:pt x="879" y="1115"/>
                </a:lnTo>
                <a:lnTo>
                  <a:pt x="880" y="1115"/>
                </a:lnTo>
                <a:lnTo>
                  <a:pt x="882" y="1115"/>
                </a:lnTo>
                <a:lnTo>
                  <a:pt x="882" y="1113"/>
                </a:lnTo>
                <a:lnTo>
                  <a:pt x="883" y="1113"/>
                </a:lnTo>
                <a:lnTo>
                  <a:pt x="885" y="1113"/>
                </a:lnTo>
                <a:lnTo>
                  <a:pt x="885" y="1112"/>
                </a:lnTo>
                <a:lnTo>
                  <a:pt x="886" y="1112"/>
                </a:lnTo>
                <a:lnTo>
                  <a:pt x="886" y="1111"/>
                </a:lnTo>
                <a:lnTo>
                  <a:pt x="888" y="1111"/>
                </a:lnTo>
                <a:lnTo>
                  <a:pt x="888" y="1109"/>
                </a:lnTo>
                <a:lnTo>
                  <a:pt x="888" y="1108"/>
                </a:lnTo>
                <a:lnTo>
                  <a:pt x="889" y="1108"/>
                </a:lnTo>
                <a:lnTo>
                  <a:pt x="890" y="1108"/>
                </a:lnTo>
                <a:lnTo>
                  <a:pt x="890" y="1106"/>
                </a:lnTo>
                <a:lnTo>
                  <a:pt x="892" y="1106"/>
                </a:lnTo>
                <a:lnTo>
                  <a:pt x="892" y="1105"/>
                </a:lnTo>
                <a:lnTo>
                  <a:pt x="893" y="1105"/>
                </a:lnTo>
                <a:lnTo>
                  <a:pt x="893" y="1103"/>
                </a:lnTo>
                <a:lnTo>
                  <a:pt x="895" y="1103"/>
                </a:lnTo>
                <a:lnTo>
                  <a:pt x="895" y="1105"/>
                </a:lnTo>
                <a:lnTo>
                  <a:pt x="896" y="1103"/>
                </a:lnTo>
                <a:lnTo>
                  <a:pt x="898" y="1103"/>
                </a:lnTo>
                <a:lnTo>
                  <a:pt x="899" y="1103"/>
                </a:lnTo>
                <a:lnTo>
                  <a:pt x="899" y="1105"/>
                </a:lnTo>
                <a:lnTo>
                  <a:pt x="899" y="1106"/>
                </a:lnTo>
                <a:lnTo>
                  <a:pt x="901" y="1106"/>
                </a:lnTo>
                <a:lnTo>
                  <a:pt x="899" y="1105"/>
                </a:lnTo>
                <a:lnTo>
                  <a:pt x="901" y="1103"/>
                </a:lnTo>
                <a:lnTo>
                  <a:pt x="899" y="1103"/>
                </a:lnTo>
                <a:lnTo>
                  <a:pt x="899" y="1102"/>
                </a:lnTo>
                <a:lnTo>
                  <a:pt x="898" y="1102"/>
                </a:lnTo>
                <a:lnTo>
                  <a:pt x="898" y="1100"/>
                </a:lnTo>
                <a:lnTo>
                  <a:pt x="896" y="1100"/>
                </a:lnTo>
                <a:lnTo>
                  <a:pt x="895" y="1099"/>
                </a:lnTo>
                <a:lnTo>
                  <a:pt x="895" y="1098"/>
                </a:lnTo>
                <a:lnTo>
                  <a:pt x="893" y="1098"/>
                </a:lnTo>
                <a:lnTo>
                  <a:pt x="892" y="1098"/>
                </a:lnTo>
                <a:lnTo>
                  <a:pt x="892" y="1096"/>
                </a:lnTo>
                <a:lnTo>
                  <a:pt x="890" y="1096"/>
                </a:lnTo>
                <a:lnTo>
                  <a:pt x="889" y="1096"/>
                </a:lnTo>
                <a:lnTo>
                  <a:pt x="889" y="1095"/>
                </a:lnTo>
                <a:lnTo>
                  <a:pt x="889" y="1093"/>
                </a:lnTo>
                <a:lnTo>
                  <a:pt x="890" y="1095"/>
                </a:lnTo>
                <a:lnTo>
                  <a:pt x="890" y="1093"/>
                </a:lnTo>
                <a:lnTo>
                  <a:pt x="892" y="1093"/>
                </a:lnTo>
                <a:lnTo>
                  <a:pt x="893" y="1093"/>
                </a:lnTo>
                <a:lnTo>
                  <a:pt x="893" y="1092"/>
                </a:lnTo>
                <a:lnTo>
                  <a:pt x="893" y="1090"/>
                </a:lnTo>
                <a:lnTo>
                  <a:pt x="895" y="1090"/>
                </a:lnTo>
                <a:lnTo>
                  <a:pt x="896" y="1090"/>
                </a:lnTo>
                <a:lnTo>
                  <a:pt x="896" y="1089"/>
                </a:lnTo>
                <a:lnTo>
                  <a:pt x="898" y="1089"/>
                </a:lnTo>
                <a:lnTo>
                  <a:pt x="899" y="1089"/>
                </a:lnTo>
                <a:lnTo>
                  <a:pt x="899" y="1090"/>
                </a:lnTo>
                <a:lnTo>
                  <a:pt x="898" y="1090"/>
                </a:lnTo>
                <a:lnTo>
                  <a:pt x="898" y="1092"/>
                </a:lnTo>
                <a:lnTo>
                  <a:pt x="896" y="1092"/>
                </a:lnTo>
                <a:lnTo>
                  <a:pt x="896" y="1093"/>
                </a:lnTo>
                <a:lnTo>
                  <a:pt x="898" y="1093"/>
                </a:lnTo>
                <a:lnTo>
                  <a:pt x="899" y="1093"/>
                </a:lnTo>
                <a:lnTo>
                  <a:pt x="901" y="1093"/>
                </a:lnTo>
                <a:lnTo>
                  <a:pt x="902" y="1093"/>
                </a:lnTo>
                <a:lnTo>
                  <a:pt x="903" y="1093"/>
                </a:lnTo>
                <a:lnTo>
                  <a:pt x="903" y="1092"/>
                </a:lnTo>
                <a:lnTo>
                  <a:pt x="902" y="1092"/>
                </a:lnTo>
                <a:lnTo>
                  <a:pt x="902" y="1090"/>
                </a:lnTo>
                <a:lnTo>
                  <a:pt x="902" y="1089"/>
                </a:lnTo>
                <a:lnTo>
                  <a:pt x="903" y="1089"/>
                </a:lnTo>
                <a:lnTo>
                  <a:pt x="903" y="1087"/>
                </a:lnTo>
                <a:lnTo>
                  <a:pt x="905" y="1087"/>
                </a:lnTo>
                <a:lnTo>
                  <a:pt x="905" y="1086"/>
                </a:lnTo>
                <a:lnTo>
                  <a:pt x="905" y="1084"/>
                </a:lnTo>
                <a:lnTo>
                  <a:pt x="905" y="1084"/>
                </a:lnTo>
                <a:lnTo>
                  <a:pt x="905" y="1083"/>
                </a:lnTo>
                <a:lnTo>
                  <a:pt x="905" y="1083"/>
                </a:lnTo>
                <a:lnTo>
                  <a:pt x="905" y="1083"/>
                </a:lnTo>
                <a:lnTo>
                  <a:pt x="906" y="1083"/>
                </a:lnTo>
                <a:lnTo>
                  <a:pt x="906" y="1082"/>
                </a:lnTo>
                <a:lnTo>
                  <a:pt x="908" y="1080"/>
                </a:lnTo>
                <a:lnTo>
                  <a:pt x="909" y="1080"/>
                </a:lnTo>
                <a:lnTo>
                  <a:pt x="909" y="1079"/>
                </a:lnTo>
                <a:lnTo>
                  <a:pt x="911" y="1079"/>
                </a:lnTo>
                <a:lnTo>
                  <a:pt x="911" y="1077"/>
                </a:lnTo>
                <a:lnTo>
                  <a:pt x="912" y="1077"/>
                </a:lnTo>
                <a:lnTo>
                  <a:pt x="912" y="1076"/>
                </a:lnTo>
                <a:lnTo>
                  <a:pt x="914" y="1076"/>
                </a:lnTo>
                <a:lnTo>
                  <a:pt x="915" y="1074"/>
                </a:lnTo>
                <a:lnTo>
                  <a:pt x="917" y="1074"/>
                </a:lnTo>
                <a:lnTo>
                  <a:pt x="917" y="1073"/>
                </a:lnTo>
                <a:lnTo>
                  <a:pt x="918" y="1073"/>
                </a:lnTo>
                <a:lnTo>
                  <a:pt x="919" y="1073"/>
                </a:lnTo>
                <a:lnTo>
                  <a:pt x="919" y="1071"/>
                </a:lnTo>
                <a:lnTo>
                  <a:pt x="921" y="1071"/>
                </a:lnTo>
                <a:lnTo>
                  <a:pt x="922" y="1071"/>
                </a:lnTo>
                <a:lnTo>
                  <a:pt x="922" y="1070"/>
                </a:lnTo>
                <a:lnTo>
                  <a:pt x="924" y="1070"/>
                </a:lnTo>
                <a:lnTo>
                  <a:pt x="925" y="1069"/>
                </a:lnTo>
                <a:lnTo>
                  <a:pt x="927" y="1069"/>
                </a:lnTo>
                <a:lnTo>
                  <a:pt x="927" y="1067"/>
                </a:lnTo>
                <a:lnTo>
                  <a:pt x="928" y="1067"/>
                </a:lnTo>
                <a:lnTo>
                  <a:pt x="928" y="1066"/>
                </a:lnTo>
                <a:lnTo>
                  <a:pt x="930" y="1066"/>
                </a:lnTo>
                <a:lnTo>
                  <a:pt x="931" y="1066"/>
                </a:lnTo>
                <a:lnTo>
                  <a:pt x="932" y="1066"/>
                </a:lnTo>
                <a:lnTo>
                  <a:pt x="932" y="1064"/>
                </a:lnTo>
                <a:lnTo>
                  <a:pt x="934" y="1064"/>
                </a:lnTo>
                <a:lnTo>
                  <a:pt x="935" y="1064"/>
                </a:lnTo>
                <a:lnTo>
                  <a:pt x="935" y="1063"/>
                </a:lnTo>
                <a:lnTo>
                  <a:pt x="937" y="1063"/>
                </a:lnTo>
                <a:lnTo>
                  <a:pt x="937" y="1061"/>
                </a:lnTo>
                <a:lnTo>
                  <a:pt x="938" y="1061"/>
                </a:lnTo>
                <a:lnTo>
                  <a:pt x="940" y="1061"/>
                </a:lnTo>
                <a:lnTo>
                  <a:pt x="940" y="1060"/>
                </a:lnTo>
                <a:lnTo>
                  <a:pt x="940" y="1060"/>
                </a:lnTo>
                <a:lnTo>
                  <a:pt x="940" y="1058"/>
                </a:lnTo>
                <a:lnTo>
                  <a:pt x="941" y="1058"/>
                </a:lnTo>
                <a:lnTo>
                  <a:pt x="943" y="1058"/>
                </a:lnTo>
                <a:lnTo>
                  <a:pt x="944" y="1058"/>
                </a:lnTo>
                <a:lnTo>
                  <a:pt x="945" y="1058"/>
                </a:lnTo>
                <a:lnTo>
                  <a:pt x="947" y="1058"/>
                </a:lnTo>
                <a:lnTo>
                  <a:pt x="948" y="1058"/>
                </a:lnTo>
                <a:lnTo>
                  <a:pt x="948" y="1060"/>
                </a:lnTo>
                <a:lnTo>
                  <a:pt x="950" y="1060"/>
                </a:lnTo>
                <a:lnTo>
                  <a:pt x="951" y="1060"/>
                </a:lnTo>
                <a:lnTo>
                  <a:pt x="951" y="1061"/>
                </a:lnTo>
                <a:lnTo>
                  <a:pt x="953" y="1061"/>
                </a:lnTo>
                <a:lnTo>
                  <a:pt x="953" y="1063"/>
                </a:lnTo>
                <a:lnTo>
                  <a:pt x="951" y="1063"/>
                </a:lnTo>
                <a:lnTo>
                  <a:pt x="950" y="1063"/>
                </a:lnTo>
                <a:lnTo>
                  <a:pt x="950" y="1064"/>
                </a:lnTo>
                <a:lnTo>
                  <a:pt x="950" y="1066"/>
                </a:lnTo>
                <a:lnTo>
                  <a:pt x="951" y="1066"/>
                </a:lnTo>
                <a:lnTo>
                  <a:pt x="953" y="1066"/>
                </a:lnTo>
                <a:lnTo>
                  <a:pt x="953" y="1067"/>
                </a:lnTo>
                <a:lnTo>
                  <a:pt x="954" y="1067"/>
                </a:lnTo>
                <a:lnTo>
                  <a:pt x="954" y="1069"/>
                </a:lnTo>
                <a:lnTo>
                  <a:pt x="956" y="1069"/>
                </a:lnTo>
                <a:lnTo>
                  <a:pt x="956" y="1070"/>
                </a:lnTo>
                <a:lnTo>
                  <a:pt x="957" y="1070"/>
                </a:lnTo>
                <a:lnTo>
                  <a:pt x="959" y="1070"/>
                </a:lnTo>
                <a:lnTo>
                  <a:pt x="960" y="1070"/>
                </a:lnTo>
                <a:lnTo>
                  <a:pt x="961" y="1070"/>
                </a:lnTo>
                <a:lnTo>
                  <a:pt x="963" y="1070"/>
                </a:lnTo>
                <a:lnTo>
                  <a:pt x="964" y="1070"/>
                </a:lnTo>
                <a:lnTo>
                  <a:pt x="966" y="1070"/>
                </a:lnTo>
                <a:lnTo>
                  <a:pt x="967" y="1069"/>
                </a:lnTo>
                <a:lnTo>
                  <a:pt x="969" y="1069"/>
                </a:lnTo>
                <a:lnTo>
                  <a:pt x="970" y="1069"/>
                </a:lnTo>
                <a:lnTo>
                  <a:pt x="972" y="1069"/>
                </a:lnTo>
                <a:lnTo>
                  <a:pt x="972" y="1070"/>
                </a:lnTo>
                <a:lnTo>
                  <a:pt x="973" y="1070"/>
                </a:lnTo>
                <a:lnTo>
                  <a:pt x="974" y="1070"/>
                </a:lnTo>
                <a:lnTo>
                  <a:pt x="974" y="1071"/>
                </a:lnTo>
                <a:lnTo>
                  <a:pt x="974" y="1071"/>
                </a:lnTo>
                <a:lnTo>
                  <a:pt x="976" y="1071"/>
                </a:lnTo>
                <a:lnTo>
                  <a:pt x="977" y="1071"/>
                </a:lnTo>
                <a:lnTo>
                  <a:pt x="979" y="1071"/>
                </a:lnTo>
                <a:lnTo>
                  <a:pt x="980" y="1071"/>
                </a:lnTo>
                <a:lnTo>
                  <a:pt x="982" y="1071"/>
                </a:lnTo>
                <a:lnTo>
                  <a:pt x="983" y="1071"/>
                </a:lnTo>
                <a:lnTo>
                  <a:pt x="983" y="1073"/>
                </a:lnTo>
                <a:lnTo>
                  <a:pt x="985" y="1073"/>
                </a:lnTo>
                <a:lnTo>
                  <a:pt x="985" y="1071"/>
                </a:lnTo>
                <a:lnTo>
                  <a:pt x="983" y="1070"/>
                </a:lnTo>
                <a:lnTo>
                  <a:pt x="985" y="1069"/>
                </a:lnTo>
                <a:lnTo>
                  <a:pt x="986" y="1067"/>
                </a:lnTo>
                <a:lnTo>
                  <a:pt x="987" y="1067"/>
                </a:lnTo>
                <a:lnTo>
                  <a:pt x="986" y="1069"/>
                </a:lnTo>
                <a:lnTo>
                  <a:pt x="987" y="1069"/>
                </a:lnTo>
                <a:lnTo>
                  <a:pt x="989" y="1069"/>
                </a:lnTo>
                <a:lnTo>
                  <a:pt x="989" y="1067"/>
                </a:lnTo>
                <a:lnTo>
                  <a:pt x="990" y="1067"/>
                </a:lnTo>
                <a:lnTo>
                  <a:pt x="992" y="1067"/>
                </a:lnTo>
                <a:lnTo>
                  <a:pt x="992" y="1066"/>
                </a:lnTo>
                <a:lnTo>
                  <a:pt x="992" y="1064"/>
                </a:lnTo>
                <a:lnTo>
                  <a:pt x="993" y="1064"/>
                </a:lnTo>
                <a:lnTo>
                  <a:pt x="995" y="1063"/>
                </a:lnTo>
                <a:lnTo>
                  <a:pt x="996" y="1063"/>
                </a:lnTo>
                <a:lnTo>
                  <a:pt x="996" y="1061"/>
                </a:lnTo>
                <a:lnTo>
                  <a:pt x="998" y="1061"/>
                </a:lnTo>
                <a:lnTo>
                  <a:pt x="998" y="1063"/>
                </a:lnTo>
                <a:lnTo>
                  <a:pt x="999" y="1063"/>
                </a:lnTo>
                <a:lnTo>
                  <a:pt x="999" y="1061"/>
                </a:lnTo>
                <a:lnTo>
                  <a:pt x="998" y="1061"/>
                </a:lnTo>
                <a:lnTo>
                  <a:pt x="996" y="1060"/>
                </a:lnTo>
                <a:lnTo>
                  <a:pt x="996" y="1061"/>
                </a:lnTo>
                <a:lnTo>
                  <a:pt x="995" y="1061"/>
                </a:lnTo>
                <a:lnTo>
                  <a:pt x="995" y="1060"/>
                </a:lnTo>
                <a:lnTo>
                  <a:pt x="993" y="1060"/>
                </a:lnTo>
                <a:lnTo>
                  <a:pt x="992" y="1060"/>
                </a:lnTo>
                <a:lnTo>
                  <a:pt x="992" y="1058"/>
                </a:lnTo>
                <a:lnTo>
                  <a:pt x="990" y="1058"/>
                </a:lnTo>
                <a:lnTo>
                  <a:pt x="990" y="1057"/>
                </a:lnTo>
                <a:lnTo>
                  <a:pt x="989" y="1057"/>
                </a:lnTo>
                <a:lnTo>
                  <a:pt x="989" y="1056"/>
                </a:lnTo>
                <a:lnTo>
                  <a:pt x="987" y="1056"/>
                </a:lnTo>
                <a:lnTo>
                  <a:pt x="987" y="1054"/>
                </a:lnTo>
                <a:lnTo>
                  <a:pt x="986" y="1054"/>
                </a:lnTo>
                <a:lnTo>
                  <a:pt x="985" y="1053"/>
                </a:lnTo>
                <a:lnTo>
                  <a:pt x="983" y="1051"/>
                </a:lnTo>
                <a:lnTo>
                  <a:pt x="982" y="1051"/>
                </a:lnTo>
                <a:lnTo>
                  <a:pt x="980" y="1051"/>
                </a:lnTo>
                <a:lnTo>
                  <a:pt x="979" y="1050"/>
                </a:lnTo>
                <a:lnTo>
                  <a:pt x="977" y="1050"/>
                </a:lnTo>
                <a:lnTo>
                  <a:pt x="976" y="1051"/>
                </a:lnTo>
                <a:lnTo>
                  <a:pt x="974" y="1051"/>
                </a:lnTo>
                <a:lnTo>
                  <a:pt x="974" y="1051"/>
                </a:lnTo>
                <a:lnTo>
                  <a:pt x="974" y="1050"/>
                </a:lnTo>
                <a:lnTo>
                  <a:pt x="974" y="1048"/>
                </a:lnTo>
                <a:lnTo>
                  <a:pt x="973" y="1048"/>
                </a:lnTo>
                <a:lnTo>
                  <a:pt x="973" y="1050"/>
                </a:lnTo>
                <a:lnTo>
                  <a:pt x="972" y="1048"/>
                </a:lnTo>
                <a:lnTo>
                  <a:pt x="972" y="1048"/>
                </a:lnTo>
                <a:lnTo>
                  <a:pt x="972" y="1047"/>
                </a:lnTo>
                <a:lnTo>
                  <a:pt x="970" y="1047"/>
                </a:lnTo>
                <a:lnTo>
                  <a:pt x="970" y="1045"/>
                </a:lnTo>
                <a:lnTo>
                  <a:pt x="972" y="1045"/>
                </a:lnTo>
                <a:lnTo>
                  <a:pt x="972" y="1044"/>
                </a:lnTo>
                <a:lnTo>
                  <a:pt x="973" y="1044"/>
                </a:lnTo>
                <a:lnTo>
                  <a:pt x="973" y="1043"/>
                </a:lnTo>
                <a:lnTo>
                  <a:pt x="973" y="1041"/>
                </a:lnTo>
                <a:lnTo>
                  <a:pt x="974" y="1041"/>
                </a:lnTo>
                <a:lnTo>
                  <a:pt x="974" y="1040"/>
                </a:lnTo>
                <a:lnTo>
                  <a:pt x="974" y="1038"/>
                </a:lnTo>
                <a:lnTo>
                  <a:pt x="976" y="1037"/>
                </a:lnTo>
                <a:lnTo>
                  <a:pt x="976" y="1035"/>
                </a:lnTo>
                <a:lnTo>
                  <a:pt x="977" y="1035"/>
                </a:lnTo>
                <a:lnTo>
                  <a:pt x="977" y="1034"/>
                </a:lnTo>
                <a:lnTo>
                  <a:pt x="977" y="1032"/>
                </a:lnTo>
                <a:lnTo>
                  <a:pt x="979" y="1032"/>
                </a:lnTo>
                <a:lnTo>
                  <a:pt x="979" y="1031"/>
                </a:lnTo>
                <a:lnTo>
                  <a:pt x="980" y="1031"/>
                </a:lnTo>
                <a:lnTo>
                  <a:pt x="980" y="1029"/>
                </a:lnTo>
                <a:lnTo>
                  <a:pt x="982" y="1029"/>
                </a:lnTo>
                <a:lnTo>
                  <a:pt x="982" y="1028"/>
                </a:lnTo>
                <a:lnTo>
                  <a:pt x="983" y="1028"/>
                </a:lnTo>
                <a:lnTo>
                  <a:pt x="985" y="1027"/>
                </a:lnTo>
                <a:lnTo>
                  <a:pt x="986" y="1027"/>
                </a:lnTo>
                <a:lnTo>
                  <a:pt x="986" y="1025"/>
                </a:lnTo>
                <a:lnTo>
                  <a:pt x="987" y="1025"/>
                </a:lnTo>
                <a:lnTo>
                  <a:pt x="989" y="1025"/>
                </a:lnTo>
                <a:lnTo>
                  <a:pt x="990" y="1025"/>
                </a:lnTo>
                <a:lnTo>
                  <a:pt x="990" y="1024"/>
                </a:lnTo>
                <a:lnTo>
                  <a:pt x="992" y="1024"/>
                </a:lnTo>
                <a:lnTo>
                  <a:pt x="992" y="1022"/>
                </a:lnTo>
                <a:lnTo>
                  <a:pt x="993" y="1022"/>
                </a:lnTo>
                <a:lnTo>
                  <a:pt x="995" y="1022"/>
                </a:lnTo>
                <a:lnTo>
                  <a:pt x="995" y="1021"/>
                </a:lnTo>
                <a:lnTo>
                  <a:pt x="996" y="1021"/>
                </a:lnTo>
                <a:lnTo>
                  <a:pt x="996" y="1019"/>
                </a:lnTo>
                <a:lnTo>
                  <a:pt x="998" y="1019"/>
                </a:lnTo>
                <a:lnTo>
                  <a:pt x="999" y="1019"/>
                </a:lnTo>
                <a:lnTo>
                  <a:pt x="999" y="1018"/>
                </a:lnTo>
                <a:lnTo>
                  <a:pt x="1001" y="1018"/>
                </a:lnTo>
                <a:lnTo>
                  <a:pt x="1001" y="1016"/>
                </a:lnTo>
                <a:lnTo>
                  <a:pt x="1002" y="1016"/>
                </a:lnTo>
                <a:lnTo>
                  <a:pt x="1002" y="1015"/>
                </a:lnTo>
                <a:lnTo>
                  <a:pt x="1003" y="1015"/>
                </a:lnTo>
                <a:lnTo>
                  <a:pt x="1005" y="1015"/>
                </a:lnTo>
                <a:lnTo>
                  <a:pt x="1006" y="1015"/>
                </a:lnTo>
                <a:lnTo>
                  <a:pt x="1006" y="1014"/>
                </a:lnTo>
                <a:lnTo>
                  <a:pt x="1008" y="1014"/>
                </a:lnTo>
                <a:lnTo>
                  <a:pt x="1009" y="1014"/>
                </a:lnTo>
                <a:lnTo>
                  <a:pt x="1009" y="1014"/>
                </a:lnTo>
                <a:lnTo>
                  <a:pt x="1011" y="1014"/>
                </a:lnTo>
                <a:lnTo>
                  <a:pt x="1011" y="1014"/>
                </a:lnTo>
                <a:lnTo>
                  <a:pt x="1012" y="1014"/>
                </a:lnTo>
                <a:lnTo>
                  <a:pt x="1014" y="1014"/>
                </a:lnTo>
                <a:lnTo>
                  <a:pt x="1014" y="1014"/>
                </a:lnTo>
                <a:lnTo>
                  <a:pt x="1015" y="1014"/>
                </a:lnTo>
                <a:lnTo>
                  <a:pt x="1015" y="1014"/>
                </a:lnTo>
                <a:lnTo>
                  <a:pt x="1016" y="1014"/>
                </a:lnTo>
                <a:lnTo>
                  <a:pt x="1018" y="1014"/>
                </a:lnTo>
                <a:lnTo>
                  <a:pt x="1019" y="1014"/>
                </a:lnTo>
                <a:lnTo>
                  <a:pt x="1021" y="1014"/>
                </a:lnTo>
                <a:lnTo>
                  <a:pt x="1021" y="1012"/>
                </a:lnTo>
                <a:lnTo>
                  <a:pt x="1022" y="1012"/>
                </a:lnTo>
                <a:lnTo>
                  <a:pt x="1022" y="1011"/>
                </a:lnTo>
                <a:lnTo>
                  <a:pt x="1024" y="1011"/>
                </a:lnTo>
                <a:lnTo>
                  <a:pt x="1025" y="1011"/>
                </a:lnTo>
                <a:lnTo>
                  <a:pt x="1027" y="1011"/>
                </a:lnTo>
                <a:lnTo>
                  <a:pt x="1028" y="1011"/>
                </a:lnTo>
                <a:lnTo>
                  <a:pt x="1029" y="1012"/>
                </a:lnTo>
                <a:lnTo>
                  <a:pt x="1031" y="1012"/>
                </a:lnTo>
                <a:lnTo>
                  <a:pt x="1031" y="1014"/>
                </a:lnTo>
                <a:lnTo>
                  <a:pt x="1031" y="1014"/>
                </a:lnTo>
                <a:lnTo>
                  <a:pt x="1031" y="1015"/>
                </a:lnTo>
                <a:lnTo>
                  <a:pt x="1031" y="1016"/>
                </a:lnTo>
                <a:lnTo>
                  <a:pt x="1032" y="1016"/>
                </a:lnTo>
                <a:lnTo>
                  <a:pt x="1032" y="1018"/>
                </a:lnTo>
                <a:lnTo>
                  <a:pt x="1032" y="1019"/>
                </a:lnTo>
                <a:lnTo>
                  <a:pt x="1034" y="1019"/>
                </a:lnTo>
                <a:lnTo>
                  <a:pt x="1035" y="1019"/>
                </a:lnTo>
                <a:lnTo>
                  <a:pt x="1035" y="1018"/>
                </a:lnTo>
                <a:lnTo>
                  <a:pt x="1035" y="1016"/>
                </a:lnTo>
                <a:lnTo>
                  <a:pt x="1034" y="1016"/>
                </a:lnTo>
                <a:lnTo>
                  <a:pt x="1034" y="1015"/>
                </a:lnTo>
                <a:lnTo>
                  <a:pt x="1034" y="1014"/>
                </a:lnTo>
                <a:lnTo>
                  <a:pt x="1035" y="1014"/>
                </a:lnTo>
                <a:lnTo>
                  <a:pt x="1035" y="1014"/>
                </a:lnTo>
                <a:lnTo>
                  <a:pt x="1037" y="1014"/>
                </a:lnTo>
                <a:lnTo>
                  <a:pt x="1038" y="1014"/>
                </a:lnTo>
                <a:lnTo>
                  <a:pt x="1038" y="1012"/>
                </a:lnTo>
                <a:lnTo>
                  <a:pt x="1040" y="1012"/>
                </a:lnTo>
                <a:lnTo>
                  <a:pt x="1040" y="1011"/>
                </a:lnTo>
                <a:lnTo>
                  <a:pt x="1038" y="1011"/>
                </a:lnTo>
                <a:lnTo>
                  <a:pt x="1038" y="1009"/>
                </a:lnTo>
                <a:lnTo>
                  <a:pt x="1040" y="1009"/>
                </a:lnTo>
                <a:lnTo>
                  <a:pt x="1040" y="1008"/>
                </a:lnTo>
                <a:lnTo>
                  <a:pt x="1041" y="1008"/>
                </a:lnTo>
                <a:lnTo>
                  <a:pt x="1041" y="1006"/>
                </a:lnTo>
                <a:lnTo>
                  <a:pt x="1042" y="1005"/>
                </a:lnTo>
                <a:lnTo>
                  <a:pt x="1042" y="1003"/>
                </a:lnTo>
                <a:lnTo>
                  <a:pt x="1044" y="1003"/>
                </a:lnTo>
                <a:lnTo>
                  <a:pt x="1044" y="1003"/>
                </a:lnTo>
                <a:lnTo>
                  <a:pt x="1045" y="1003"/>
                </a:lnTo>
                <a:lnTo>
                  <a:pt x="1045" y="1002"/>
                </a:lnTo>
                <a:lnTo>
                  <a:pt x="1047" y="1002"/>
                </a:lnTo>
                <a:lnTo>
                  <a:pt x="1047" y="1001"/>
                </a:lnTo>
                <a:lnTo>
                  <a:pt x="1047" y="999"/>
                </a:lnTo>
                <a:lnTo>
                  <a:pt x="1048" y="999"/>
                </a:lnTo>
                <a:lnTo>
                  <a:pt x="1050" y="999"/>
                </a:lnTo>
                <a:lnTo>
                  <a:pt x="1050" y="998"/>
                </a:lnTo>
                <a:lnTo>
                  <a:pt x="1051" y="998"/>
                </a:lnTo>
                <a:lnTo>
                  <a:pt x="1053" y="998"/>
                </a:lnTo>
                <a:lnTo>
                  <a:pt x="1053" y="996"/>
                </a:lnTo>
                <a:lnTo>
                  <a:pt x="1054" y="996"/>
                </a:lnTo>
                <a:lnTo>
                  <a:pt x="1054" y="995"/>
                </a:lnTo>
                <a:lnTo>
                  <a:pt x="1056" y="995"/>
                </a:lnTo>
                <a:lnTo>
                  <a:pt x="1056" y="993"/>
                </a:lnTo>
                <a:lnTo>
                  <a:pt x="1056" y="992"/>
                </a:lnTo>
                <a:lnTo>
                  <a:pt x="1057" y="992"/>
                </a:lnTo>
                <a:lnTo>
                  <a:pt x="1057" y="990"/>
                </a:lnTo>
                <a:lnTo>
                  <a:pt x="1057" y="989"/>
                </a:lnTo>
                <a:lnTo>
                  <a:pt x="1058" y="989"/>
                </a:lnTo>
                <a:lnTo>
                  <a:pt x="1060" y="989"/>
                </a:lnTo>
                <a:lnTo>
                  <a:pt x="1061" y="989"/>
                </a:lnTo>
                <a:lnTo>
                  <a:pt x="1061" y="987"/>
                </a:lnTo>
                <a:lnTo>
                  <a:pt x="1063" y="987"/>
                </a:lnTo>
                <a:lnTo>
                  <a:pt x="1064" y="987"/>
                </a:lnTo>
                <a:lnTo>
                  <a:pt x="1066" y="987"/>
                </a:lnTo>
                <a:lnTo>
                  <a:pt x="1066" y="986"/>
                </a:lnTo>
                <a:lnTo>
                  <a:pt x="1067" y="986"/>
                </a:lnTo>
                <a:lnTo>
                  <a:pt x="1069" y="986"/>
                </a:lnTo>
                <a:lnTo>
                  <a:pt x="1070" y="986"/>
                </a:lnTo>
                <a:lnTo>
                  <a:pt x="1070" y="985"/>
                </a:lnTo>
                <a:lnTo>
                  <a:pt x="1071" y="985"/>
                </a:lnTo>
                <a:lnTo>
                  <a:pt x="1073" y="985"/>
                </a:lnTo>
                <a:lnTo>
                  <a:pt x="1076" y="983"/>
                </a:lnTo>
                <a:lnTo>
                  <a:pt x="1077" y="983"/>
                </a:lnTo>
                <a:lnTo>
                  <a:pt x="1079" y="983"/>
                </a:lnTo>
                <a:lnTo>
                  <a:pt x="1079" y="983"/>
                </a:lnTo>
                <a:lnTo>
                  <a:pt x="1082" y="983"/>
                </a:lnTo>
                <a:lnTo>
                  <a:pt x="1083" y="983"/>
                </a:lnTo>
                <a:lnTo>
                  <a:pt x="1084" y="983"/>
                </a:lnTo>
                <a:lnTo>
                  <a:pt x="1086" y="983"/>
                </a:lnTo>
                <a:lnTo>
                  <a:pt x="1087" y="983"/>
                </a:lnTo>
                <a:lnTo>
                  <a:pt x="1089" y="983"/>
                </a:lnTo>
                <a:lnTo>
                  <a:pt x="1090" y="983"/>
                </a:lnTo>
                <a:lnTo>
                  <a:pt x="1092" y="983"/>
                </a:lnTo>
                <a:lnTo>
                  <a:pt x="1096" y="983"/>
                </a:lnTo>
                <a:lnTo>
                  <a:pt x="1098" y="983"/>
                </a:lnTo>
                <a:lnTo>
                  <a:pt x="1099" y="983"/>
                </a:lnTo>
                <a:lnTo>
                  <a:pt x="1100" y="983"/>
                </a:lnTo>
                <a:lnTo>
                  <a:pt x="1103" y="983"/>
                </a:lnTo>
                <a:lnTo>
                  <a:pt x="1105" y="983"/>
                </a:lnTo>
                <a:lnTo>
                  <a:pt x="1106" y="983"/>
                </a:lnTo>
                <a:lnTo>
                  <a:pt x="1108" y="983"/>
                </a:lnTo>
                <a:lnTo>
                  <a:pt x="1108" y="985"/>
                </a:lnTo>
                <a:lnTo>
                  <a:pt x="1109" y="986"/>
                </a:lnTo>
                <a:lnTo>
                  <a:pt x="1111" y="985"/>
                </a:lnTo>
                <a:lnTo>
                  <a:pt x="1112" y="985"/>
                </a:lnTo>
                <a:lnTo>
                  <a:pt x="1113" y="985"/>
                </a:lnTo>
                <a:lnTo>
                  <a:pt x="1113" y="986"/>
                </a:lnTo>
                <a:lnTo>
                  <a:pt x="1113" y="987"/>
                </a:lnTo>
                <a:lnTo>
                  <a:pt x="1113" y="987"/>
                </a:lnTo>
                <a:lnTo>
                  <a:pt x="1115" y="987"/>
                </a:lnTo>
                <a:lnTo>
                  <a:pt x="1116" y="987"/>
                </a:lnTo>
                <a:lnTo>
                  <a:pt x="1116" y="989"/>
                </a:lnTo>
                <a:lnTo>
                  <a:pt x="1118" y="989"/>
                </a:lnTo>
                <a:lnTo>
                  <a:pt x="1119" y="987"/>
                </a:lnTo>
                <a:lnTo>
                  <a:pt x="1121" y="987"/>
                </a:lnTo>
                <a:lnTo>
                  <a:pt x="1121" y="989"/>
                </a:lnTo>
                <a:lnTo>
                  <a:pt x="1122" y="989"/>
                </a:lnTo>
                <a:lnTo>
                  <a:pt x="1124" y="987"/>
                </a:lnTo>
                <a:lnTo>
                  <a:pt x="1125" y="989"/>
                </a:lnTo>
                <a:lnTo>
                  <a:pt x="1125" y="990"/>
                </a:lnTo>
                <a:lnTo>
                  <a:pt x="1125" y="992"/>
                </a:lnTo>
                <a:lnTo>
                  <a:pt x="1125" y="993"/>
                </a:lnTo>
                <a:lnTo>
                  <a:pt x="1125" y="995"/>
                </a:lnTo>
                <a:lnTo>
                  <a:pt x="1125" y="996"/>
                </a:lnTo>
                <a:lnTo>
                  <a:pt x="1126" y="996"/>
                </a:lnTo>
                <a:lnTo>
                  <a:pt x="1126" y="998"/>
                </a:lnTo>
                <a:lnTo>
                  <a:pt x="1126" y="999"/>
                </a:lnTo>
                <a:lnTo>
                  <a:pt x="1126" y="1001"/>
                </a:lnTo>
                <a:lnTo>
                  <a:pt x="1126" y="1002"/>
                </a:lnTo>
                <a:lnTo>
                  <a:pt x="1126" y="1003"/>
                </a:lnTo>
                <a:lnTo>
                  <a:pt x="1125" y="1003"/>
                </a:lnTo>
                <a:lnTo>
                  <a:pt x="1125" y="1005"/>
                </a:lnTo>
                <a:lnTo>
                  <a:pt x="1125" y="1006"/>
                </a:lnTo>
                <a:lnTo>
                  <a:pt x="1124" y="1006"/>
                </a:lnTo>
                <a:lnTo>
                  <a:pt x="1124" y="1008"/>
                </a:lnTo>
                <a:lnTo>
                  <a:pt x="1122" y="1009"/>
                </a:lnTo>
                <a:lnTo>
                  <a:pt x="1122" y="1011"/>
                </a:lnTo>
                <a:lnTo>
                  <a:pt x="1121" y="1011"/>
                </a:lnTo>
                <a:lnTo>
                  <a:pt x="1121" y="1012"/>
                </a:lnTo>
                <a:lnTo>
                  <a:pt x="1119" y="1012"/>
                </a:lnTo>
                <a:lnTo>
                  <a:pt x="1119" y="1014"/>
                </a:lnTo>
                <a:lnTo>
                  <a:pt x="1118" y="1014"/>
                </a:lnTo>
                <a:lnTo>
                  <a:pt x="1118" y="1014"/>
                </a:lnTo>
                <a:lnTo>
                  <a:pt x="1118" y="1015"/>
                </a:lnTo>
                <a:lnTo>
                  <a:pt x="1116" y="1015"/>
                </a:lnTo>
                <a:lnTo>
                  <a:pt x="1116" y="1016"/>
                </a:lnTo>
                <a:lnTo>
                  <a:pt x="1116" y="1018"/>
                </a:lnTo>
                <a:lnTo>
                  <a:pt x="1116" y="1019"/>
                </a:lnTo>
                <a:lnTo>
                  <a:pt x="1116" y="1021"/>
                </a:lnTo>
                <a:lnTo>
                  <a:pt x="1116" y="1022"/>
                </a:lnTo>
                <a:lnTo>
                  <a:pt x="1116" y="1024"/>
                </a:lnTo>
                <a:lnTo>
                  <a:pt x="1116" y="1025"/>
                </a:lnTo>
                <a:lnTo>
                  <a:pt x="1116" y="1027"/>
                </a:lnTo>
                <a:lnTo>
                  <a:pt x="1116" y="1028"/>
                </a:lnTo>
                <a:lnTo>
                  <a:pt x="1116" y="1029"/>
                </a:lnTo>
                <a:lnTo>
                  <a:pt x="1115" y="1029"/>
                </a:lnTo>
                <a:lnTo>
                  <a:pt x="1115" y="1031"/>
                </a:lnTo>
                <a:lnTo>
                  <a:pt x="1116" y="1032"/>
                </a:lnTo>
                <a:lnTo>
                  <a:pt x="1118" y="1032"/>
                </a:lnTo>
                <a:lnTo>
                  <a:pt x="1118" y="1034"/>
                </a:lnTo>
                <a:lnTo>
                  <a:pt x="1119" y="1034"/>
                </a:lnTo>
                <a:lnTo>
                  <a:pt x="1119" y="1035"/>
                </a:lnTo>
                <a:lnTo>
                  <a:pt x="1118" y="1035"/>
                </a:lnTo>
                <a:lnTo>
                  <a:pt x="1118" y="1037"/>
                </a:lnTo>
                <a:lnTo>
                  <a:pt x="1119" y="1037"/>
                </a:lnTo>
                <a:lnTo>
                  <a:pt x="1119" y="1038"/>
                </a:lnTo>
                <a:lnTo>
                  <a:pt x="1119" y="1040"/>
                </a:lnTo>
                <a:lnTo>
                  <a:pt x="1119" y="1041"/>
                </a:lnTo>
                <a:lnTo>
                  <a:pt x="1119" y="1043"/>
                </a:lnTo>
                <a:lnTo>
                  <a:pt x="1118" y="1043"/>
                </a:lnTo>
                <a:lnTo>
                  <a:pt x="1118" y="1044"/>
                </a:lnTo>
                <a:lnTo>
                  <a:pt x="1116" y="1044"/>
                </a:lnTo>
                <a:lnTo>
                  <a:pt x="1116" y="1045"/>
                </a:lnTo>
                <a:lnTo>
                  <a:pt x="1115" y="1045"/>
                </a:lnTo>
                <a:lnTo>
                  <a:pt x="1115" y="1047"/>
                </a:lnTo>
                <a:lnTo>
                  <a:pt x="1113" y="1047"/>
                </a:lnTo>
                <a:lnTo>
                  <a:pt x="1113" y="1048"/>
                </a:lnTo>
                <a:lnTo>
                  <a:pt x="1113" y="1048"/>
                </a:lnTo>
                <a:lnTo>
                  <a:pt x="1113" y="1048"/>
                </a:lnTo>
                <a:lnTo>
                  <a:pt x="1113" y="1050"/>
                </a:lnTo>
                <a:lnTo>
                  <a:pt x="1112" y="1050"/>
                </a:lnTo>
                <a:lnTo>
                  <a:pt x="1111" y="1050"/>
                </a:lnTo>
                <a:lnTo>
                  <a:pt x="1109" y="1050"/>
                </a:lnTo>
                <a:lnTo>
                  <a:pt x="1108" y="1050"/>
                </a:lnTo>
                <a:lnTo>
                  <a:pt x="1106" y="1050"/>
                </a:lnTo>
                <a:lnTo>
                  <a:pt x="1105" y="1051"/>
                </a:lnTo>
                <a:lnTo>
                  <a:pt x="1103" y="1051"/>
                </a:lnTo>
                <a:lnTo>
                  <a:pt x="1103" y="1053"/>
                </a:lnTo>
                <a:lnTo>
                  <a:pt x="1102" y="1053"/>
                </a:lnTo>
                <a:lnTo>
                  <a:pt x="1100" y="1053"/>
                </a:lnTo>
                <a:lnTo>
                  <a:pt x="1099" y="1053"/>
                </a:lnTo>
                <a:lnTo>
                  <a:pt x="1098" y="1053"/>
                </a:lnTo>
                <a:lnTo>
                  <a:pt x="1096" y="1053"/>
                </a:lnTo>
                <a:lnTo>
                  <a:pt x="1096" y="1054"/>
                </a:lnTo>
                <a:lnTo>
                  <a:pt x="1095" y="1054"/>
                </a:lnTo>
                <a:lnTo>
                  <a:pt x="1093" y="1054"/>
                </a:lnTo>
                <a:lnTo>
                  <a:pt x="1093" y="1056"/>
                </a:lnTo>
                <a:lnTo>
                  <a:pt x="1095" y="1056"/>
                </a:lnTo>
                <a:lnTo>
                  <a:pt x="1096" y="1056"/>
                </a:lnTo>
                <a:lnTo>
                  <a:pt x="1098" y="1056"/>
                </a:lnTo>
                <a:lnTo>
                  <a:pt x="1099" y="1056"/>
                </a:lnTo>
                <a:lnTo>
                  <a:pt x="1100" y="1056"/>
                </a:lnTo>
                <a:lnTo>
                  <a:pt x="1102" y="1056"/>
                </a:lnTo>
                <a:lnTo>
                  <a:pt x="1103" y="1056"/>
                </a:lnTo>
                <a:lnTo>
                  <a:pt x="1105" y="1056"/>
                </a:lnTo>
                <a:lnTo>
                  <a:pt x="1106" y="1056"/>
                </a:lnTo>
                <a:lnTo>
                  <a:pt x="1106" y="1057"/>
                </a:lnTo>
                <a:lnTo>
                  <a:pt x="1108" y="1057"/>
                </a:lnTo>
                <a:lnTo>
                  <a:pt x="1108" y="1056"/>
                </a:lnTo>
                <a:lnTo>
                  <a:pt x="1109" y="1056"/>
                </a:lnTo>
                <a:lnTo>
                  <a:pt x="1109" y="1057"/>
                </a:lnTo>
                <a:lnTo>
                  <a:pt x="1111" y="1057"/>
                </a:lnTo>
                <a:lnTo>
                  <a:pt x="1112" y="1057"/>
                </a:lnTo>
                <a:lnTo>
                  <a:pt x="1112" y="1056"/>
                </a:lnTo>
                <a:lnTo>
                  <a:pt x="1113" y="1056"/>
                </a:lnTo>
                <a:lnTo>
                  <a:pt x="1113" y="1054"/>
                </a:lnTo>
                <a:lnTo>
                  <a:pt x="1113" y="1054"/>
                </a:lnTo>
                <a:lnTo>
                  <a:pt x="1115" y="1054"/>
                </a:lnTo>
                <a:lnTo>
                  <a:pt x="1115" y="1056"/>
                </a:lnTo>
                <a:lnTo>
                  <a:pt x="1115" y="1057"/>
                </a:lnTo>
                <a:lnTo>
                  <a:pt x="1115" y="1058"/>
                </a:lnTo>
                <a:lnTo>
                  <a:pt x="1115" y="1060"/>
                </a:lnTo>
                <a:lnTo>
                  <a:pt x="1116" y="1060"/>
                </a:lnTo>
                <a:lnTo>
                  <a:pt x="1116" y="1061"/>
                </a:lnTo>
                <a:lnTo>
                  <a:pt x="1116" y="1063"/>
                </a:lnTo>
                <a:lnTo>
                  <a:pt x="1116" y="1064"/>
                </a:lnTo>
                <a:lnTo>
                  <a:pt x="1118" y="1064"/>
                </a:lnTo>
                <a:lnTo>
                  <a:pt x="1118" y="1066"/>
                </a:lnTo>
                <a:lnTo>
                  <a:pt x="1118" y="1067"/>
                </a:lnTo>
                <a:lnTo>
                  <a:pt x="1119" y="1067"/>
                </a:lnTo>
                <a:lnTo>
                  <a:pt x="1119" y="1069"/>
                </a:lnTo>
                <a:lnTo>
                  <a:pt x="1119" y="1070"/>
                </a:lnTo>
                <a:lnTo>
                  <a:pt x="1121" y="1070"/>
                </a:lnTo>
                <a:lnTo>
                  <a:pt x="1121" y="1071"/>
                </a:lnTo>
                <a:lnTo>
                  <a:pt x="1122" y="1071"/>
                </a:lnTo>
                <a:lnTo>
                  <a:pt x="1122" y="1073"/>
                </a:lnTo>
                <a:lnTo>
                  <a:pt x="1122" y="1074"/>
                </a:lnTo>
                <a:lnTo>
                  <a:pt x="1124" y="1074"/>
                </a:lnTo>
                <a:lnTo>
                  <a:pt x="1124" y="1076"/>
                </a:lnTo>
                <a:lnTo>
                  <a:pt x="1124" y="1077"/>
                </a:lnTo>
                <a:lnTo>
                  <a:pt x="1125" y="1077"/>
                </a:lnTo>
                <a:lnTo>
                  <a:pt x="1125" y="1079"/>
                </a:lnTo>
                <a:lnTo>
                  <a:pt x="1126" y="1079"/>
                </a:lnTo>
                <a:lnTo>
                  <a:pt x="1128" y="1077"/>
                </a:lnTo>
                <a:lnTo>
                  <a:pt x="1129" y="1077"/>
                </a:lnTo>
                <a:lnTo>
                  <a:pt x="1131" y="1077"/>
                </a:lnTo>
                <a:lnTo>
                  <a:pt x="1131" y="1079"/>
                </a:lnTo>
                <a:lnTo>
                  <a:pt x="1132" y="1079"/>
                </a:lnTo>
                <a:lnTo>
                  <a:pt x="1134" y="1079"/>
                </a:lnTo>
                <a:lnTo>
                  <a:pt x="1135" y="1079"/>
                </a:lnTo>
                <a:lnTo>
                  <a:pt x="1137" y="1079"/>
                </a:lnTo>
                <a:lnTo>
                  <a:pt x="1137" y="1077"/>
                </a:lnTo>
                <a:lnTo>
                  <a:pt x="1138" y="1077"/>
                </a:lnTo>
                <a:lnTo>
                  <a:pt x="1139" y="1077"/>
                </a:lnTo>
                <a:lnTo>
                  <a:pt x="1141" y="1077"/>
                </a:lnTo>
                <a:lnTo>
                  <a:pt x="1142" y="1076"/>
                </a:lnTo>
                <a:lnTo>
                  <a:pt x="1144" y="1076"/>
                </a:lnTo>
                <a:lnTo>
                  <a:pt x="1144" y="1074"/>
                </a:lnTo>
                <a:lnTo>
                  <a:pt x="1145" y="1074"/>
                </a:lnTo>
                <a:lnTo>
                  <a:pt x="1147" y="1074"/>
                </a:lnTo>
                <a:lnTo>
                  <a:pt x="1148" y="1074"/>
                </a:lnTo>
                <a:lnTo>
                  <a:pt x="1148" y="1074"/>
                </a:lnTo>
                <a:lnTo>
                  <a:pt x="1150" y="1074"/>
                </a:lnTo>
                <a:lnTo>
                  <a:pt x="1151" y="1074"/>
                </a:lnTo>
                <a:lnTo>
                  <a:pt x="1153" y="1074"/>
                </a:lnTo>
                <a:lnTo>
                  <a:pt x="1154" y="1074"/>
                </a:lnTo>
                <a:lnTo>
                  <a:pt x="1155" y="1074"/>
                </a:lnTo>
                <a:lnTo>
                  <a:pt x="1155" y="1076"/>
                </a:lnTo>
                <a:lnTo>
                  <a:pt x="1157" y="1076"/>
                </a:lnTo>
                <a:lnTo>
                  <a:pt x="1158" y="1077"/>
                </a:lnTo>
                <a:lnTo>
                  <a:pt x="1160" y="1077"/>
                </a:lnTo>
                <a:lnTo>
                  <a:pt x="1161" y="1077"/>
                </a:lnTo>
                <a:lnTo>
                  <a:pt x="1163" y="1077"/>
                </a:lnTo>
                <a:lnTo>
                  <a:pt x="1164" y="1077"/>
                </a:lnTo>
                <a:lnTo>
                  <a:pt x="1166" y="1077"/>
                </a:lnTo>
                <a:lnTo>
                  <a:pt x="1166" y="1079"/>
                </a:lnTo>
                <a:lnTo>
                  <a:pt x="1167" y="1077"/>
                </a:lnTo>
                <a:lnTo>
                  <a:pt x="1167" y="1079"/>
                </a:lnTo>
                <a:lnTo>
                  <a:pt x="1168" y="1079"/>
                </a:lnTo>
                <a:lnTo>
                  <a:pt x="1170" y="1079"/>
                </a:lnTo>
                <a:lnTo>
                  <a:pt x="1171" y="1079"/>
                </a:lnTo>
                <a:lnTo>
                  <a:pt x="1173" y="1079"/>
                </a:lnTo>
                <a:lnTo>
                  <a:pt x="1174" y="1079"/>
                </a:lnTo>
                <a:lnTo>
                  <a:pt x="1176" y="1079"/>
                </a:lnTo>
                <a:lnTo>
                  <a:pt x="1176" y="1077"/>
                </a:lnTo>
                <a:lnTo>
                  <a:pt x="1177" y="1077"/>
                </a:lnTo>
                <a:lnTo>
                  <a:pt x="1179" y="1077"/>
                </a:lnTo>
                <a:lnTo>
                  <a:pt x="1180" y="1077"/>
                </a:lnTo>
                <a:lnTo>
                  <a:pt x="1180" y="1076"/>
                </a:lnTo>
                <a:lnTo>
                  <a:pt x="1181" y="1076"/>
                </a:lnTo>
                <a:lnTo>
                  <a:pt x="1183" y="1074"/>
                </a:lnTo>
                <a:lnTo>
                  <a:pt x="1183" y="1074"/>
                </a:lnTo>
                <a:lnTo>
                  <a:pt x="1183" y="1073"/>
                </a:lnTo>
                <a:lnTo>
                  <a:pt x="1184" y="1073"/>
                </a:lnTo>
                <a:lnTo>
                  <a:pt x="1186" y="1073"/>
                </a:lnTo>
                <a:lnTo>
                  <a:pt x="1186" y="1074"/>
                </a:lnTo>
                <a:lnTo>
                  <a:pt x="1187" y="1074"/>
                </a:lnTo>
                <a:lnTo>
                  <a:pt x="1189" y="1074"/>
                </a:lnTo>
                <a:lnTo>
                  <a:pt x="1190" y="1074"/>
                </a:lnTo>
                <a:lnTo>
                  <a:pt x="1192" y="1074"/>
                </a:lnTo>
                <a:lnTo>
                  <a:pt x="1193" y="1074"/>
                </a:lnTo>
                <a:lnTo>
                  <a:pt x="1193" y="1073"/>
                </a:lnTo>
                <a:lnTo>
                  <a:pt x="1195" y="1073"/>
                </a:lnTo>
                <a:lnTo>
                  <a:pt x="1196" y="1073"/>
                </a:lnTo>
                <a:lnTo>
                  <a:pt x="1197" y="1073"/>
                </a:lnTo>
                <a:lnTo>
                  <a:pt x="1197" y="1071"/>
                </a:lnTo>
                <a:lnTo>
                  <a:pt x="1199" y="1071"/>
                </a:lnTo>
                <a:lnTo>
                  <a:pt x="1199" y="1073"/>
                </a:lnTo>
                <a:lnTo>
                  <a:pt x="1199" y="1074"/>
                </a:lnTo>
                <a:lnTo>
                  <a:pt x="1200" y="1076"/>
                </a:lnTo>
                <a:lnTo>
                  <a:pt x="1202" y="1076"/>
                </a:lnTo>
                <a:lnTo>
                  <a:pt x="1203" y="1076"/>
                </a:lnTo>
                <a:lnTo>
                  <a:pt x="1203" y="1077"/>
                </a:lnTo>
                <a:lnTo>
                  <a:pt x="1203" y="1079"/>
                </a:lnTo>
                <a:lnTo>
                  <a:pt x="1205" y="1079"/>
                </a:lnTo>
                <a:lnTo>
                  <a:pt x="1205" y="1080"/>
                </a:lnTo>
                <a:lnTo>
                  <a:pt x="1206" y="1082"/>
                </a:lnTo>
                <a:lnTo>
                  <a:pt x="1205" y="1082"/>
                </a:lnTo>
                <a:lnTo>
                  <a:pt x="1205" y="1083"/>
                </a:lnTo>
                <a:lnTo>
                  <a:pt x="1205" y="1083"/>
                </a:lnTo>
                <a:lnTo>
                  <a:pt x="1205" y="1084"/>
                </a:lnTo>
                <a:lnTo>
                  <a:pt x="1203" y="1084"/>
                </a:lnTo>
                <a:lnTo>
                  <a:pt x="1203" y="1086"/>
                </a:lnTo>
                <a:lnTo>
                  <a:pt x="1205" y="1086"/>
                </a:lnTo>
                <a:lnTo>
                  <a:pt x="1205" y="1087"/>
                </a:lnTo>
                <a:lnTo>
                  <a:pt x="1206" y="1087"/>
                </a:lnTo>
                <a:lnTo>
                  <a:pt x="1205" y="1086"/>
                </a:lnTo>
                <a:lnTo>
                  <a:pt x="1206" y="1086"/>
                </a:lnTo>
                <a:lnTo>
                  <a:pt x="1206" y="1084"/>
                </a:lnTo>
                <a:lnTo>
                  <a:pt x="1206" y="1083"/>
                </a:lnTo>
                <a:lnTo>
                  <a:pt x="1208" y="1083"/>
                </a:lnTo>
                <a:lnTo>
                  <a:pt x="1208" y="1083"/>
                </a:lnTo>
                <a:lnTo>
                  <a:pt x="1209" y="1083"/>
                </a:lnTo>
                <a:lnTo>
                  <a:pt x="1210" y="1083"/>
                </a:lnTo>
                <a:lnTo>
                  <a:pt x="1212" y="1083"/>
                </a:lnTo>
                <a:lnTo>
                  <a:pt x="1212" y="1082"/>
                </a:lnTo>
                <a:lnTo>
                  <a:pt x="1213" y="1082"/>
                </a:lnTo>
                <a:lnTo>
                  <a:pt x="1213" y="1083"/>
                </a:lnTo>
                <a:lnTo>
                  <a:pt x="1215" y="1083"/>
                </a:lnTo>
                <a:lnTo>
                  <a:pt x="1216" y="1083"/>
                </a:lnTo>
                <a:lnTo>
                  <a:pt x="1218" y="1083"/>
                </a:lnTo>
                <a:lnTo>
                  <a:pt x="1218" y="1082"/>
                </a:lnTo>
                <a:lnTo>
                  <a:pt x="1218" y="1080"/>
                </a:lnTo>
                <a:lnTo>
                  <a:pt x="1218" y="1080"/>
                </a:lnTo>
                <a:lnTo>
                  <a:pt x="1219" y="1080"/>
                </a:lnTo>
                <a:lnTo>
                  <a:pt x="1219" y="1079"/>
                </a:lnTo>
                <a:lnTo>
                  <a:pt x="1221" y="1080"/>
                </a:lnTo>
                <a:lnTo>
                  <a:pt x="1222" y="1080"/>
                </a:lnTo>
                <a:lnTo>
                  <a:pt x="1222" y="1082"/>
                </a:lnTo>
                <a:lnTo>
                  <a:pt x="1222" y="1083"/>
                </a:lnTo>
                <a:lnTo>
                  <a:pt x="1223" y="1083"/>
                </a:lnTo>
                <a:lnTo>
                  <a:pt x="1223" y="1083"/>
                </a:lnTo>
                <a:lnTo>
                  <a:pt x="1225" y="1083"/>
                </a:lnTo>
                <a:lnTo>
                  <a:pt x="1226" y="1083"/>
                </a:lnTo>
                <a:lnTo>
                  <a:pt x="1228" y="1083"/>
                </a:lnTo>
                <a:lnTo>
                  <a:pt x="1229" y="1083"/>
                </a:lnTo>
                <a:lnTo>
                  <a:pt x="1231" y="1083"/>
                </a:lnTo>
                <a:lnTo>
                  <a:pt x="1231" y="1083"/>
                </a:lnTo>
                <a:lnTo>
                  <a:pt x="1232" y="1083"/>
                </a:lnTo>
                <a:lnTo>
                  <a:pt x="1234" y="1083"/>
                </a:lnTo>
                <a:lnTo>
                  <a:pt x="1234" y="1082"/>
                </a:lnTo>
                <a:lnTo>
                  <a:pt x="1235" y="1082"/>
                </a:lnTo>
                <a:lnTo>
                  <a:pt x="1237" y="1082"/>
                </a:lnTo>
                <a:lnTo>
                  <a:pt x="1237" y="1080"/>
                </a:lnTo>
                <a:lnTo>
                  <a:pt x="1238" y="1080"/>
                </a:lnTo>
                <a:lnTo>
                  <a:pt x="1239" y="1080"/>
                </a:lnTo>
                <a:lnTo>
                  <a:pt x="1239" y="1079"/>
                </a:lnTo>
                <a:lnTo>
                  <a:pt x="1241" y="1079"/>
                </a:lnTo>
                <a:lnTo>
                  <a:pt x="1241" y="1077"/>
                </a:lnTo>
                <a:lnTo>
                  <a:pt x="1242" y="1077"/>
                </a:lnTo>
                <a:lnTo>
                  <a:pt x="1242" y="1076"/>
                </a:lnTo>
                <a:lnTo>
                  <a:pt x="1244" y="1076"/>
                </a:lnTo>
                <a:lnTo>
                  <a:pt x="1244" y="1077"/>
                </a:lnTo>
                <a:lnTo>
                  <a:pt x="1245" y="1077"/>
                </a:lnTo>
                <a:lnTo>
                  <a:pt x="1247" y="1077"/>
                </a:lnTo>
                <a:lnTo>
                  <a:pt x="1248" y="1077"/>
                </a:lnTo>
                <a:lnTo>
                  <a:pt x="1250" y="1077"/>
                </a:lnTo>
                <a:lnTo>
                  <a:pt x="1251" y="1077"/>
                </a:lnTo>
                <a:lnTo>
                  <a:pt x="1252" y="1077"/>
                </a:lnTo>
                <a:lnTo>
                  <a:pt x="1252" y="1079"/>
                </a:lnTo>
                <a:lnTo>
                  <a:pt x="1252" y="1079"/>
                </a:lnTo>
                <a:lnTo>
                  <a:pt x="1252" y="1080"/>
                </a:lnTo>
                <a:lnTo>
                  <a:pt x="1254" y="1080"/>
                </a:lnTo>
                <a:lnTo>
                  <a:pt x="1255" y="1082"/>
                </a:lnTo>
                <a:lnTo>
                  <a:pt x="1257" y="1082"/>
                </a:lnTo>
                <a:lnTo>
                  <a:pt x="1257" y="1083"/>
                </a:lnTo>
                <a:lnTo>
                  <a:pt x="1258" y="1083"/>
                </a:lnTo>
                <a:lnTo>
                  <a:pt x="1260" y="1083"/>
                </a:lnTo>
                <a:lnTo>
                  <a:pt x="1260" y="1083"/>
                </a:lnTo>
                <a:lnTo>
                  <a:pt x="1258" y="1083"/>
                </a:lnTo>
                <a:lnTo>
                  <a:pt x="1258" y="1084"/>
                </a:lnTo>
                <a:lnTo>
                  <a:pt x="1258" y="1086"/>
                </a:lnTo>
                <a:lnTo>
                  <a:pt x="1260" y="1086"/>
                </a:lnTo>
                <a:lnTo>
                  <a:pt x="1260" y="1084"/>
                </a:lnTo>
                <a:lnTo>
                  <a:pt x="1261" y="1084"/>
                </a:lnTo>
                <a:lnTo>
                  <a:pt x="1261" y="1086"/>
                </a:lnTo>
                <a:lnTo>
                  <a:pt x="1261" y="1087"/>
                </a:lnTo>
                <a:lnTo>
                  <a:pt x="1263" y="1087"/>
                </a:lnTo>
                <a:lnTo>
                  <a:pt x="1263" y="1089"/>
                </a:lnTo>
                <a:lnTo>
                  <a:pt x="1263" y="1090"/>
                </a:lnTo>
                <a:lnTo>
                  <a:pt x="1261" y="1090"/>
                </a:lnTo>
                <a:lnTo>
                  <a:pt x="1261" y="1092"/>
                </a:lnTo>
                <a:lnTo>
                  <a:pt x="1261" y="1093"/>
                </a:lnTo>
                <a:lnTo>
                  <a:pt x="1260" y="1093"/>
                </a:lnTo>
                <a:lnTo>
                  <a:pt x="1260" y="1095"/>
                </a:lnTo>
                <a:lnTo>
                  <a:pt x="1261" y="1095"/>
                </a:lnTo>
                <a:lnTo>
                  <a:pt x="1261" y="1096"/>
                </a:lnTo>
                <a:lnTo>
                  <a:pt x="1263" y="1096"/>
                </a:lnTo>
                <a:lnTo>
                  <a:pt x="1263" y="1095"/>
                </a:lnTo>
                <a:lnTo>
                  <a:pt x="1264" y="1095"/>
                </a:lnTo>
                <a:lnTo>
                  <a:pt x="1265" y="1095"/>
                </a:lnTo>
                <a:lnTo>
                  <a:pt x="1267" y="1095"/>
                </a:lnTo>
                <a:lnTo>
                  <a:pt x="1268" y="1095"/>
                </a:lnTo>
                <a:lnTo>
                  <a:pt x="1268" y="1093"/>
                </a:lnTo>
                <a:lnTo>
                  <a:pt x="1270" y="1093"/>
                </a:lnTo>
                <a:lnTo>
                  <a:pt x="1270" y="1092"/>
                </a:lnTo>
                <a:lnTo>
                  <a:pt x="1268" y="1092"/>
                </a:lnTo>
                <a:lnTo>
                  <a:pt x="1268" y="1090"/>
                </a:lnTo>
                <a:lnTo>
                  <a:pt x="1267" y="1090"/>
                </a:lnTo>
                <a:lnTo>
                  <a:pt x="1267" y="1089"/>
                </a:lnTo>
                <a:lnTo>
                  <a:pt x="1265" y="1089"/>
                </a:lnTo>
                <a:lnTo>
                  <a:pt x="1265" y="1087"/>
                </a:lnTo>
                <a:lnTo>
                  <a:pt x="1267" y="1087"/>
                </a:lnTo>
                <a:lnTo>
                  <a:pt x="1267" y="1086"/>
                </a:lnTo>
                <a:lnTo>
                  <a:pt x="1268" y="1084"/>
                </a:lnTo>
                <a:lnTo>
                  <a:pt x="1268" y="1083"/>
                </a:lnTo>
                <a:lnTo>
                  <a:pt x="1268" y="1083"/>
                </a:lnTo>
                <a:lnTo>
                  <a:pt x="1270" y="1083"/>
                </a:lnTo>
                <a:lnTo>
                  <a:pt x="1270" y="1082"/>
                </a:lnTo>
                <a:lnTo>
                  <a:pt x="1271" y="1082"/>
                </a:lnTo>
                <a:lnTo>
                  <a:pt x="1271" y="1080"/>
                </a:lnTo>
                <a:lnTo>
                  <a:pt x="1273" y="1080"/>
                </a:lnTo>
                <a:lnTo>
                  <a:pt x="1273" y="1079"/>
                </a:lnTo>
                <a:lnTo>
                  <a:pt x="1274" y="1079"/>
                </a:lnTo>
                <a:lnTo>
                  <a:pt x="1274" y="1077"/>
                </a:lnTo>
                <a:lnTo>
                  <a:pt x="1274" y="1076"/>
                </a:lnTo>
                <a:lnTo>
                  <a:pt x="1276" y="1076"/>
                </a:lnTo>
                <a:lnTo>
                  <a:pt x="1276" y="1074"/>
                </a:lnTo>
                <a:lnTo>
                  <a:pt x="1274" y="1074"/>
                </a:lnTo>
                <a:lnTo>
                  <a:pt x="1274" y="1073"/>
                </a:lnTo>
                <a:lnTo>
                  <a:pt x="1276" y="1073"/>
                </a:lnTo>
                <a:lnTo>
                  <a:pt x="1276" y="1071"/>
                </a:lnTo>
                <a:lnTo>
                  <a:pt x="1276" y="1070"/>
                </a:lnTo>
                <a:lnTo>
                  <a:pt x="1277" y="1070"/>
                </a:lnTo>
                <a:lnTo>
                  <a:pt x="1277" y="1069"/>
                </a:lnTo>
                <a:lnTo>
                  <a:pt x="1277" y="1067"/>
                </a:lnTo>
                <a:lnTo>
                  <a:pt x="1278" y="1067"/>
                </a:lnTo>
                <a:lnTo>
                  <a:pt x="1278" y="1066"/>
                </a:lnTo>
                <a:lnTo>
                  <a:pt x="1278" y="1064"/>
                </a:lnTo>
                <a:lnTo>
                  <a:pt x="1280" y="1064"/>
                </a:lnTo>
                <a:lnTo>
                  <a:pt x="1280" y="1063"/>
                </a:lnTo>
                <a:lnTo>
                  <a:pt x="1280" y="1061"/>
                </a:lnTo>
                <a:lnTo>
                  <a:pt x="1281" y="1060"/>
                </a:lnTo>
                <a:lnTo>
                  <a:pt x="1281" y="1058"/>
                </a:lnTo>
                <a:lnTo>
                  <a:pt x="1281" y="1057"/>
                </a:lnTo>
                <a:lnTo>
                  <a:pt x="1281" y="1056"/>
                </a:lnTo>
                <a:lnTo>
                  <a:pt x="1283" y="1056"/>
                </a:lnTo>
                <a:lnTo>
                  <a:pt x="1283" y="1054"/>
                </a:lnTo>
                <a:lnTo>
                  <a:pt x="1284" y="1053"/>
                </a:lnTo>
                <a:lnTo>
                  <a:pt x="1284" y="1051"/>
                </a:lnTo>
                <a:lnTo>
                  <a:pt x="1286" y="1050"/>
                </a:lnTo>
                <a:lnTo>
                  <a:pt x="1286" y="1048"/>
                </a:lnTo>
                <a:lnTo>
                  <a:pt x="1286" y="1048"/>
                </a:lnTo>
                <a:lnTo>
                  <a:pt x="1286" y="1047"/>
                </a:lnTo>
                <a:lnTo>
                  <a:pt x="1287" y="1047"/>
                </a:lnTo>
                <a:lnTo>
                  <a:pt x="1287" y="1045"/>
                </a:lnTo>
                <a:lnTo>
                  <a:pt x="1287" y="1045"/>
                </a:lnTo>
                <a:lnTo>
                  <a:pt x="1287" y="1044"/>
                </a:lnTo>
                <a:lnTo>
                  <a:pt x="1289" y="1044"/>
                </a:lnTo>
                <a:lnTo>
                  <a:pt x="1289" y="1043"/>
                </a:lnTo>
                <a:lnTo>
                  <a:pt x="1290" y="1043"/>
                </a:lnTo>
                <a:lnTo>
                  <a:pt x="1292" y="1043"/>
                </a:lnTo>
                <a:lnTo>
                  <a:pt x="1293" y="1043"/>
                </a:lnTo>
                <a:lnTo>
                  <a:pt x="1294" y="1043"/>
                </a:lnTo>
                <a:lnTo>
                  <a:pt x="1296" y="1043"/>
                </a:lnTo>
                <a:lnTo>
                  <a:pt x="1297" y="1043"/>
                </a:lnTo>
                <a:lnTo>
                  <a:pt x="1299" y="1043"/>
                </a:lnTo>
                <a:lnTo>
                  <a:pt x="1300" y="1043"/>
                </a:lnTo>
                <a:lnTo>
                  <a:pt x="1302" y="1043"/>
                </a:lnTo>
                <a:lnTo>
                  <a:pt x="1300" y="1044"/>
                </a:lnTo>
                <a:lnTo>
                  <a:pt x="1302" y="1044"/>
                </a:lnTo>
                <a:lnTo>
                  <a:pt x="1302" y="1045"/>
                </a:lnTo>
                <a:lnTo>
                  <a:pt x="1302" y="1047"/>
                </a:lnTo>
                <a:lnTo>
                  <a:pt x="1302" y="1048"/>
                </a:lnTo>
                <a:lnTo>
                  <a:pt x="1303" y="1048"/>
                </a:lnTo>
                <a:lnTo>
                  <a:pt x="1303" y="1048"/>
                </a:lnTo>
                <a:lnTo>
                  <a:pt x="1305" y="1048"/>
                </a:lnTo>
                <a:lnTo>
                  <a:pt x="1305" y="1050"/>
                </a:lnTo>
                <a:lnTo>
                  <a:pt x="1306" y="1050"/>
                </a:lnTo>
                <a:lnTo>
                  <a:pt x="1307" y="1050"/>
                </a:lnTo>
                <a:lnTo>
                  <a:pt x="1309" y="1050"/>
                </a:lnTo>
                <a:lnTo>
                  <a:pt x="1310" y="1050"/>
                </a:lnTo>
                <a:lnTo>
                  <a:pt x="1310" y="1051"/>
                </a:lnTo>
                <a:lnTo>
                  <a:pt x="1312" y="1051"/>
                </a:lnTo>
                <a:lnTo>
                  <a:pt x="1313" y="1051"/>
                </a:lnTo>
                <a:lnTo>
                  <a:pt x="1313" y="1050"/>
                </a:lnTo>
                <a:lnTo>
                  <a:pt x="1315" y="1050"/>
                </a:lnTo>
                <a:lnTo>
                  <a:pt x="1316" y="1050"/>
                </a:lnTo>
                <a:lnTo>
                  <a:pt x="1316" y="1048"/>
                </a:lnTo>
                <a:lnTo>
                  <a:pt x="1318" y="1048"/>
                </a:lnTo>
                <a:lnTo>
                  <a:pt x="1319" y="1048"/>
                </a:lnTo>
                <a:lnTo>
                  <a:pt x="1319" y="1048"/>
                </a:lnTo>
                <a:lnTo>
                  <a:pt x="1320" y="1048"/>
                </a:lnTo>
                <a:lnTo>
                  <a:pt x="1322" y="1048"/>
                </a:lnTo>
                <a:lnTo>
                  <a:pt x="1322" y="1048"/>
                </a:lnTo>
                <a:lnTo>
                  <a:pt x="1322" y="1048"/>
                </a:lnTo>
                <a:lnTo>
                  <a:pt x="1322" y="1048"/>
                </a:lnTo>
                <a:lnTo>
                  <a:pt x="1322" y="1050"/>
                </a:lnTo>
                <a:lnTo>
                  <a:pt x="1320" y="1050"/>
                </a:lnTo>
                <a:lnTo>
                  <a:pt x="1320" y="1051"/>
                </a:lnTo>
                <a:lnTo>
                  <a:pt x="1320" y="1053"/>
                </a:lnTo>
                <a:lnTo>
                  <a:pt x="1322" y="1053"/>
                </a:lnTo>
                <a:lnTo>
                  <a:pt x="1322" y="1054"/>
                </a:lnTo>
                <a:lnTo>
                  <a:pt x="1320" y="1054"/>
                </a:lnTo>
                <a:lnTo>
                  <a:pt x="1320" y="1056"/>
                </a:lnTo>
                <a:lnTo>
                  <a:pt x="1320" y="1057"/>
                </a:lnTo>
                <a:lnTo>
                  <a:pt x="1322" y="1058"/>
                </a:lnTo>
                <a:lnTo>
                  <a:pt x="1322" y="1057"/>
                </a:lnTo>
                <a:lnTo>
                  <a:pt x="1322" y="1056"/>
                </a:lnTo>
                <a:lnTo>
                  <a:pt x="1322" y="1056"/>
                </a:lnTo>
                <a:lnTo>
                  <a:pt x="1323" y="1056"/>
                </a:lnTo>
                <a:lnTo>
                  <a:pt x="1325" y="1056"/>
                </a:lnTo>
                <a:lnTo>
                  <a:pt x="1325" y="1057"/>
                </a:lnTo>
                <a:lnTo>
                  <a:pt x="1326" y="1056"/>
                </a:lnTo>
                <a:lnTo>
                  <a:pt x="1326" y="1054"/>
                </a:lnTo>
                <a:lnTo>
                  <a:pt x="1328" y="1054"/>
                </a:lnTo>
                <a:lnTo>
                  <a:pt x="1328" y="1053"/>
                </a:lnTo>
                <a:lnTo>
                  <a:pt x="1328" y="1051"/>
                </a:lnTo>
                <a:lnTo>
                  <a:pt x="1329" y="1048"/>
                </a:lnTo>
                <a:lnTo>
                  <a:pt x="1329" y="1048"/>
                </a:lnTo>
                <a:lnTo>
                  <a:pt x="1328" y="1048"/>
                </a:lnTo>
                <a:lnTo>
                  <a:pt x="1328" y="1047"/>
                </a:lnTo>
                <a:lnTo>
                  <a:pt x="1326" y="1047"/>
                </a:lnTo>
                <a:lnTo>
                  <a:pt x="1326" y="1045"/>
                </a:lnTo>
                <a:lnTo>
                  <a:pt x="1325" y="1045"/>
                </a:lnTo>
                <a:lnTo>
                  <a:pt x="1325" y="1044"/>
                </a:lnTo>
                <a:lnTo>
                  <a:pt x="1325" y="1043"/>
                </a:lnTo>
                <a:lnTo>
                  <a:pt x="1323" y="1043"/>
                </a:lnTo>
                <a:lnTo>
                  <a:pt x="1323" y="1041"/>
                </a:lnTo>
                <a:lnTo>
                  <a:pt x="1322" y="1041"/>
                </a:lnTo>
                <a:lnTo>
                  <a:pt x="1322" y="1040"/>
                </a:lnTo>
                <a:lnTo>
                  <a:pt x="1322" y="1038"/>
                </a:lnTo>
                <a:lnTo>
                  <a:pt x="1322" y="1038"/>
                </a:lnTo>
                <a:lnTo>
                  <a:pt x="1322" y="1037"/>
                </a:lnTo>
                <a:lnTo>
                  <a:pt x="1322" y="1035"/>
                </a:lnTo>
                <a:lnTo>
                  <a:pt x="1320" y="1035"/>
                </a:lnTo>
                <a:lnTo>
                  <a:pt x="1320" y="1034"/>
                </a:lnTo>
                <a:lnTo>
                  <a:pt x="1320" y="1032"/>
                </a:lnTo>
                <a:lnTo>
                  <a:pt x="1320" y="1031"/>
                </a:lnTo>
                <a:lnTo>
                  <a:pt x="1319" y="1031"/>
                </a:lnTo>
                <a:lnTo>
                  <a:pt x="1319" y="1029"/>
                </a:lnTo>
                <a:lnTo>
                  <a:pt x="1318" y="1029"/>
                </a:lnTo>
                <a:lnTo>
                  <a:pt x="1318" y="1028"/>
                </a:lnTo>
                <a:lnTo>
                  <a:pt x="1316" y="1028"/>
                </a:lnTo>
                <a:lnTo>
                  <a:pt x="1315" y="1027"/>
                </a:lnTo>
                <a:lnTo>
                  <a:pt x="1313" y="1027"/>
                </a:lnTo>
                <a:lnTo>
                  <a:pt x="1312" y="1027"/>
                </a:lnTo>
                <a:lnTo>
                  <a:pt x="1310" y="1027"/>
                </a:lnTo>
                <a:lnTo>
                  <a:pt x="1310" y="1025"/>
                </a:lnTo>
                <a:lnTo>
                  <a:pt x="1309" y="1025"/>
                </a:lnTo>
                <a:lnTo>
                  <a:pt x="1307" y="1025"/>
                </a:lnTo>
                <a:lnTo>
                  <a:pt x="1307" y="1024"/>
                </a:lnTo>
                <a:lnTo>
                  <a:pt x="1306" y="1024"/>
                </a:lnTo>
                <a:lnTo>
                  <a:pt x="1305" y="1022"/>
                </a:lnTo>
                <a:lnTo>
                  <a:pt x="1303" y="1022"/>
                </a:lnTo>
                <a:lnTo>
                  <a:pt x="1302" y="1022"/>
                </a:lnTo>
                <a:lnTo>
                  <a:pt x="1302" y="1021"/>
                </a:lnTo>
                <a:lnTo>
                  <a:pt x="1300" y="1021"/>
                </a:lnTo>
                <a:lnTo>
                  <a:pt x="1299" y="1021"/>
                </a:lnTo>
                <a:lnTo>
                  <a:pt x="1297" y="1021"/>
                </a:lnTo>
                <a:lnTo>
                  <a:pt x="1296" y="1021"/>
                </a:lnTo>
                <a:lnTo>
                  <a:pt x="1294" y="1019"/>
                </a:lnTo>
                <a:lnTo>
                  <a:pt x="1293" y="1019"/>
                </a:lnTo>
                <a:lnTo>
                  <a:pt x="1293" y="1018"/>
                </a:lnTo>
                <a:lnTo>
                  <a:pt x="1292" y="1018"/>
                </a:lnTo>
                <a:lnTo>
                  <a:pt x="1290" y="1018"/>
                </a:lnTo>
                <a:lnTo>
                  <a:pt x="1290" y="1016"/>
                </a:lnTo>
                <a:lnTo>
                  <a:pt x="1289" y="1016"/>
                </a:lnTo>
                <a:lnTo>
                  <a:pt x="1287" y="1016"/>
                </a:lnTo>
                <a:lnTo>
                  <a:pt x="1287" y="1016"/>
                </a:lnTo>
                <a:lnTo>
                  <a:pt x="1286" y="1016"/>
                </a:lnTo>
                <a:lnTo>
                  <a:pt x="1284" y="1016"/>
                </a:lnTo>
                <a:lnTo>
                  <a:pt x="1283" y="1016"/>
                </a:lnTo>
                <a:lnTo>
                  <a:pt x="1281" y="1016"/>
                </a:lnTo>
                <a:lnTo>
                  <a:pt x="1280" y="1016"/>
                </a:lnTo>
                <a:lnTo>
                  <a:pt x="1278" y="1016"/>
                </a:lnTo>
                <a:lnTo>
                  <a:pt x="1277" y="1016"/>
                </a:lnTo>
                <a:lnTo>
                  <a:pt x="1276" y="1016"/>
                </a:lnTo>
                <a:lnTo>
                  <a:pt x="1276" y="1018"/>
                </a:lnTo>
                <a:lnTo>
                  <a:pt x="1274" y="1018"/>
                </a:lnTo>
                <a:lnTo>
                  <a:pt x="1273" y="1018"/>
                </a:lnTo>
                <a:lnTo>
                  <a:pt x="1273" y="1019"/>
                </a:lnTo>
                <a:lnTo>
                  <a:pt x="1271" y="1019"/>
                </a:lnTo>
                <a:lnTo>
                  <a:pt x="1271" y="1021"/>
                </a:lnTo>
                <a:lnTo>
                  <a:pt x="1270" y="1021"/>
                </a:lnTo>
                <a:lnTo>
                  <a:pt x="1268" y="1021"/>
                </a:lnTo>
                <a:lnTo>
                  <a:pt x="1268" y="1022"/>
                </a:lnTo>
                <a:lnTo>
                  <a:pt x="1267" y="1022"/>
                </a:lnTo>
                <a:lnTo>
                  <a:pt x="1265" y="1022"/>
                </a:lnTo>
                <a:lnTo>
                  <a:pt x="1265" y="1024"/>
                </a:lnTo>
                <a:lnTo>
                  <a:pt x="1264" y="1024"/>
                </a:lnTo>
                <a:lnTo>
                  <a:pt x="1263" y="1024"/>
                </a:lnTo>
                <a:lnTo>
                  <a:pt x="1261" y="1024"/>
                </a:lnTo>
                <a:lnTo>
                  <a:pt x="1260" y="1024"/>
                </a:lnTo>
                <a:lnTo>
                  <a:pt x="1260" y="1022"/>
                </a:lnTo>
                <a:lnTo>
                  <a:pt x="1260" y="1021"/>
                </a:lnTo>
                <a:lnTo>
                  <a:pt x="1261" y="1019"/>
                </a:lnTo>
                <a:lnTo>
                  <a:pt x="1261" y="1018"/>
                </a:lnTo>
                <a:lnTo>
                  <a:pt x="1261" y="1016"/>
                </a:lnTo>
                <a:lnTo>
                  <a:pt x="1261" y="1015"/>
                </a:lnTo>
                <a:lnTo>
                  <a:pt x="1261" y="1014"/>
                </a:lnTo>
                <a:lnTo>
                  <a:pt x="1263" y="1014"/>
                </a:lnTo>
                <a:lnTo>
                  <a:pt x="1263" y="1014"/>
                </a:lnTo>
                <a:lnTo>
                  <a:pt x="1263" y="1012"/>
                </a:lnTo>
                <a:lnTo>
                  <a:pt x="1263" y="1011"/>
                </a:lnTo>
                <a:lnTo>
                  <a:pt x="1263" y="1009"/>
                </a:lnTo>
                <a:lnTo>
                  <a:pt x="1263" y="1008"/>
                </a:lnTo>
                <a:lnTo>
                  <a:pt x="1263" y="1006"/>
                </a:lnTo>
                <a:lnTo>
                  <a:pt x="1263" y="1005"/>
                </a:lnTo>
                <a:lnTo>
                  <a:pt x="1263" y="1003"/>
                </a:lnTo>
                <a:lnTo>
                  <a:pt x="1263" y="1002"/>
                </a:lnTo>
                <a:lnTo>
                  <a:pt x="1263" y="1001"/>
                </a:lnTo>
                <a:lnTo>
                  <a:pt x="1263" y="999"/>
                </a:lnTo>
                <a:lnTo>
                  <a:pt x="1263" y="998"/>
                </a:lnTo>
                <a:lnTo>
                  <a:pt x="1263" y="996"/>
                </a:lnTo>
                <a:lnTo>
                  <a:pt x="1261" y="996"/>
                </a:lnTo>
                <a:lnTo>
                  <a:pt x="1261" y="995"/>
                </a:lnTo>
                <a:lnTo>
                  <a:pt x="1261" y="993"/>
                </a:lnTo>
                <a:lnTo>
                  <a:pt x="1260" y="993"/>
                </a:lnTo>
                <a:lnTo>
                  <a:pt x="1260" y="992"/>
                </a:lnTo>
                <a:lnTo>
                  <a:pt x="1260" y="990"/>
                </a:lnTo>
                <a:lnTo>
                  <a:pt x="1261" y="990"/>
                </a:lnTo>
                <a:lnTo>
                  <a:pt x="1263" y="992"/>
                </a:lnTo>
                <a:lnTo>
                  <a:pt x="1264" y="993"/>
                </a:lnTo>
                <a:lnTo>
                  <a:pt x="1265" y="995"/>
                </a:lnTo>
                <a:lnTo>
                  <a:pt x="1267" y="996"/>
                </a:lnTo>
                <a:lnTo>
                  <a:pt x="1267" y="998"/>
                </a:lnTo>
                <a:lnTo>
                  <a:pt x="1268" y="998"/>
                </a:lnTo>
                <a:lnTo>
                  <a:pt x="1270" y="998"/>
                </a:lnTo>
                <a:lnTo>
                  <a:pt x="1270" y="999"/>
                </a:lnTo>
                <a:lnTo>
                  <a:pt x="1271" y="999"/>
                </a:lnTo>
                <a:lnTo>
                  <a:pt x="1271" y="1001"/>
                </a:lnTo>
                <a:lnTo>
                  <a:pt x="1273" y="1001"/>
                </a:lnTo>
                <a:lnTo>
                  <a:pt x="1273" y="1002"/>
                </a:lnTo>
                <a:lnTo>
                  <a:pt x="1274" y="1002"/>
                </a:lnTo>
                <a:lnTo>
                  <a:pt x="1276" y="1002"/>
                </a:lnTo>
                <a:lnTo>
                  <a:pt x="1277" y="1002"/>
                </a:lnTo>
                <a:lnTo>
                  <a:pt x="1277" y="1003"/>
                </a:lnTo>
                <a:lnTo>
                  <a:pt x="1278" y="1003"/>
                </a:lnTo>
                <a:lnTo>
                  <a:pt x="1278" y="1005"/>
                </a:lnTo>
                <a:lnTo>
                  <a:pt x="1280" y="1006"/>
                </a:lnTo>
                <a:lnTo>
                  <a:pt x="1280" y="1008"/>
                </a:lnTo>
                <a:lnTo>
                  <a:pt x="1281" y="1008"/>
                </a:lnTo>
                <a:lnTo>
                  <a:pt x="1283" y="1008"/>
                </a:lnTo>
                <a:lnTo>
                  <a:pt x="1283" y="1009"/>
                </a:lnTo>
                <a:lnTo>
                  <a:pt x="1284" y="1009"/>
                </a:lnTo>
                <a:lnTo>
                  <a:pt x="1286" y="1009"/>
                </a:lnTo>
                <a:lnTo>
                  <a:pt x="1287" y="1009"/>
                </a:lnTo>
                <a:lnTo>
                  <a:pt x="1287" y="1009"/>
                </a:lnTo>
                <a:lnTo>
                  <a:pt x="1289" y="1009"/>
                </a:lnTo>
                <a:lnTo>
                  <a:pt x="1290" y="1009"/>
                </a:lnTo>
                <a:lnTo>
                  <a:pt x="1290" y="1008"/>
                </a:lnTo>
                <a:lnTo>
                  <a:pt x="1292" y="1008"/>
                </a:lnTo>
                <a:lnTo>
                  <a:pt x="1293" y="1008"/>
                </a:lnTo>
                <a:lnTo>
                  <a:pt x="1293" y="1006"/>
                </a:lnTo>
                <a:lnTo>
                  <a:pt x="1294" y="1006"/>
                </a:lnTo>
                <a:lnTo>
                  <a:pt x="1296" y="1006"/>
                </a:lnTo>
                <a:lnTo>
                  <a:pt x="1296" y="1005"/>
                </a:lnTo>
                <a:lnTo>
                  <a:pt x="1297" y="1005"/>
                </a:lnTo>
                <a:lnTo>
                  <a:pt x="1299" y="1003"/>
                </a:lnTo>
                <a:lnTo>
                  <a:pt x="1300" y="1003"/>
                </a:lnTo>
                <a:lnTo>
                  <a:pt x="1302" y="1003"/>
                </a:lnTo>
                <a:lnTo>
                  <a:pt x="1302" y="1002"/>
                </a:lnTo>
                <a:lnTo>
                  <a:pt x="1303" y="1002"/>
                </a:lnTo>
                <a:lnTo>
                  <a:pt x="1303" y="1001"/>
                </a:lnTo>
                <a:lnTo>
                  <a:pt x="1305" y="999"/>
                </a:lnTo>
                <a:lnTo>
                  <a:pt x="1306" y="998"/>
                </a:lnTo>
                <a:lnTo>
                  <a:pt x="1306" y="996"/>
                </a:lnTo>
                <a:lnTo>
                  <a:pt x="1307" y="996"/>
                </a:lnTo>
                <a:lnTo>
                  <a:pt x="1307" y="995"/>
                </a:lnTo>
                <a:lnTo>
                  <a:pt x="1309" y="995"/>
                </a:lnTo>
                <a:lnTo>
                  <a:pt x="1310" y="995"/>
                </a:lnTo>
                <a:lnTo>
                  <a:pt x="1310" y="993"/>
                </a:lnTo>
                <a:lnTo>
                  <a:pt x="1312" y="993"/>
                </a:lnTo>
                <a:lnTo>
                  <a:pt x="1313" y="993"/>
                </a:lnTo>
                <a:lnTo>
                  <a:pt x="1313" y="992"/>
                </a:lnTo>
                <a:lnTo>
                  <a:pt x="1315" y="992"/>
                </a:lnTo>
                <a:lnTo>
                  <a:pt x="1315" y="993"/>
                </a:lnTo>
                <a:lnTo>
                  <a:pt x="1315" y="995"/>
                </a:lnTo>
                <a:lnTo>
                  <a:pt x="1315" y="996"/>
                </a:lnTo>
                <a:lnTo>
                  <a:pt x="1315" y="998"/>
                </a:lnTo>
                <a:lnTo>
                  <a:pt x="1315" y="999"/>
                </a:lnTo>
                <a:lnTo>
                  <a:pt x="1316" y="999"/>
                </a:lnTo>
                <a:lnTo>
                  <a:pt x="1316" y="1001"/>
                </a:lnTo>
                <a:lnTo>
                  <a:pt x="1318" y="1001"/>
                </a:lnTo>
                <a:lnTo>
                  <a:pt x="1319" y="1001"/>
                </a:lnTo>
                <a:lnTo>
                  <a:pt x="1320" y="1001"/>
                </a:lnTo>
                <a:lnTo>
                  <a:pt x="1322" y="1001"/>
                </a:lnTo>
                <a:lnTo>
                  <a:pt x="1322" y="1002"/>
                </a:lnTo>
                <a:lnTo>
                  <a:pt x="1322" y="1002"/>
                </a:lnTo>
                <a:lnTo>
                  <a:pt x="1322" y="1003"/>
                </a:lnTo>
                <a:lnTo>
                  <a:pt x="1323" y="1003"/>
                </a:lnTo>
                <a:lnTo>
                  <a:pt x="1323" y="1005"/>
                </a:lnTo>
                <a:lnTo>
                  <a:pt x="1325" y="1005"/>
                </a:lnTo>
                <a:lnTo>
                  <a:pt x="1325" y="1006"/>
                </a:lnTo>
                <a:lnTo>
                  <a:pt x="1325" y="1008"/>
                </a:lnTo>
                <a:lnTo>
                  <a:pt x="1326" y="1008"/>
                </a:lnTo>
                <a:lnTo>
                  <a:pt x="1326" y="1009"/>
                </a:lnTo>
                <a:lnTo>
                  <a:pt x="1326" y="1011"/>
                </a:lnTo>
                <a:lnTo>
                  <a:pt x="1328" y="1011"/>
                </a:lnTo>
                <a:lnTo>
                  <a:pt x="1328" y="1012"/>
                </a:lnTo>
                <a:lnTo>
                  <a:pt x="1329" y="1012"/>
                </a:lnTo>
                <a:lnTo>
                  <a:pt x="1331" y="1012"/>
                </a:lnTo>
                <a:lnTo>
                  <a:pt x="1331" y="1014"/>
                </a:lnTo>
                <a:lnTo>
                  <a:pt x="1332" y="1014"/>
                </a:lnTo>
                <a:lnTo>
                  <a:pt x="1332" y="1014"/>
                </a:lnTo>
                <a:lnTo>
                  <a:pt x="1334" y="1014"/>
                </a:lnTo>
                <a:lnTo>
                  <a:pt x="1335" y="1014"/>
                </a:lnTo>
                <a:lnTo>
                  <a:pt x="1335" y="1015"/>
                </a:lnTo>
                <a:lnTo>
                  <a:pt x="1336" y="1015"/>
                </a:lnTo>
                <a:lnTo>
                  <a:pt x="1336" y="1016"/>
                </a:lnTo>
                <a:lnTo>
                  <a:pt x="1338" y="1016"/>
                </a:lnTo>
                <a:lnTo>
                  <a:pt x="1338" y="1018"/>
                </a:lnTo>
                <a:lnTo>
                  <a:pt x="1339" y="1018"/>
                </a:lnTo>
                <a:lnTo>
                  <a:pt x="1339" y="1019"/>
                </a:lnTo>
                <a:lnTo>
                  <a:pt x="1339" y="1021"/>
                </a:lnTo>
                <a:lnTo>
                  <a:pt x="1341" y="1021"/>
                </a:lnTo>
                <a:lnTo>
                  <a:pt x="1341" y="1022"/>
                </a:lnTo>
                <a:lnTo>
                  <a:pt x="1342" y="1022"/>
                </a:lnTo>
                <a:lnTo>
                  <a:pt x="1344" y="1024"/>
                </a:lnTo>
                <a:lnTo>
                  <a:pt x="1345" y="1024"/>
                </a:lnTo>
                <a:lnTo>
                  <a:pt x="1347" y="1024"/>
                </a:lnTo>
                <a:lnTo>
                  <a:pt x="1347" y="1022"/>
                </a:lnTo>
                <a:lnTo>
                  <a:pt x="1348" y="1022"/>
                </a:lnTo>
                <a:lnTo>
                  <a:pt x="1349" y="1022"/>
                </a:lnTo>
                <a:lnTo>
                  <a:pt x="1351" y="1022"/>
                </a:lnTo>
                <a:lnTo>
                  <a:pt x="1352" y="1024"/>
                </a:lnTo>
                <a:lnTo>
                  <a:pt x="1354" y="1024"/>
                </a:lnTo>
                <a:lnTo>
                  <a:pt x="1355" y="1024"/>
                </a:lnTo>
                <a:lnTo>
                  <a:pt x="1357" y="1024"/>
                </a:lnTo>
                <a:lnTo>
                  <a:pt x="1357" y="1024"/>
                </a:lnTo>
                <a:lnTo>
                  <a:pt x="1357" y="1022"/>
                </a:lnTo>
                <a:lnTo>
                  <a:pt x="1358" y="1022"/>
                </a:lnTo>
                <a:lnTo>
                  <a:pt x="1358" y="1024"/>
                </a:lnTo>
                <a:lnTo>
                  <a:pt x="1360" y="1024"/>
                </a:lnTo>
                <a:lnTo>
                  <a:pt x="1361" y="1024"/>
                </a:lnTo>
                <a:lnTo>
                  <a:pt x="1361" y="1022"/>
                </a:lnTo>
                <a:lnTo>
                  <a:pt x="1362" y="1022"/>
                </a:lnTo>
                <a:lnTo>
                  <a:pt x="1362" y="1021"/>
                </a:lnTo>
                <a:lnTo>
                  <a:pt x="1364" y="1021"/>
                </a:lnTo>
                <a:lnTo>
                  <a:pt x="1365" y="1021"/>
                </a:lnTo>
                <a:lnTo>
                  <a:pt x="1367" y="1021"/>
                </a:lnTo>
                <a:lnTo>
                  <a:pt x="1368" y="1021"/>
                </a:lnTo>
                <a:lnTo>
                  <a:pt x="1370" y="1021"/>
                </a:lnTo>
                <a:lnTo>
                  <a:pt x="1371" y="1021"/>
                </a:lnTo>
                <a:lnTo>
                  <a:pt x="1373" y="1021"/>
                </a:lnTo>
                <a:lnTo>
                  <a:pt x="1374" y="1021"/>
                </a:lnTo>
                <a:lnTo>
                  <a:pt x="1374" y="1019"/>
                </a:lnTo>
                <a:lnTo>
                  <a:pt x="1375" y="1019"/>
                </a:lnTo>
                <a:lnTo>
                  <a:pt x="1377" y="1019"/>
                </a:lnTo>
                <a:lnTo>
                  <a:pt x="1378" y="1019"/>
                </a:lnTo>
                <a:lnTo>
                  <a:pt x="1380" y="1019"/>
                </a:lnTo>
                <a:lnTo>
                  <a:pt x="1381" y="1019"/>
                </a:lnTo>
                <a:lnTo>
                  <a:pt x="1383" y="1019"/>
                </a:lnTo>
                <a:lnTo>
                  <a:pt x="1383" y="1018"/>
                </a:lnTo>
                <a:lnTo>
                  <a:pt x="1383" y="1016"/>
                </a:lnTo>
                <a:lnTo>
                  <a:pt x="1384" y="1016"/>
                </a:lnTo>
                <a:lnTo>
                  <a:pt x="1384" y="1015"/>
                </a:lnTo>
                <a:lnTo>
                  <a:pt x="1384" y="1014"/>
                </a:lnTo>
                <a:lnTo>
                  <a:pt x="1384" y="1014"/>
                </a:lnTo>
                <a:lnTo>
                  <a:pt x="1384" y="1012"/>
                </a:lnTo>
                <a:lnTo>
                  <a:pt x="1384" y="1011"/>
                </a:lnTo>
                <a:lnTo>
                  <a:pt x="1384" y="1009"/>
                </a:lnTo>
                <a:lnTo>
                  <a:pt x="1384" y="1008"/>
                </a:lnTo>
                <a:lnTo>
                  <a:pt x="1384" y="1006"/>
                </a:lnTo>
                <a:lnTo>
                  <a:pt x="1386" y="1006"/>
                </a:lnTo>
                <a:lnTo>
                  <a:pt x="1386" y="1005"/>
                </a:lnTo>
                <a:lnTo>
                  <a:pt x="1384" y="1005"/>
                </a:lnTo>
                <a:lnTo>
                  <a:pt x="1384" y="1003"/>
                </a:lnTo>
                <a:lnTo>
                  <a:pt x="1384" y="1002"/>
                </a:lnTo>
                <a:lnTo>
                  <a:pt x="1384" y="1001"/>
                </a:lnTo>
                <a:lnTo>
                  <a:pt x="1384" y="999"/>
                </a:lnTo>
                <a:lnTo>
                  <a:pt x="1384" y="998"/>
                </a:lnTo>
                <a:lnTo>
                  <a:pt x="1386" y="998"/>
                </a:lnTo>
                <a:lnTo>
                  <a:pt x="1386" y="996"/>
                </a:lnTo>
                <a:lnTo>
                  <a:pt x="1384" y="996"/>
                </a:lnTo>
                <a:lnTo>
                  <a:pt x="1384" y="995"/>
                </a:lnTo>
                <a:lnTo>
                  <a:pt x="1384" y="993"/>
                </a:lnTo>
                <a:lnTo>
                  <a:pt x="1383" y="993"/>
                </a:lnTo>
                <a:lnTo>
                  <a:pt x="1383" y="992"/>
                </a:lnTo>
                <a:lnTo>
                  <a:pt x="1383" y="990"/>
                </a:lnTo>
                <a:lnTo>
                  <a:pt x="1381" y="989"/>
                </a:lnTo>
                <a:lnTo>
                  <a:pt x="1381" y="987"/>
                </a:lnTo>
                <a:lnTo>
                  <a:pt x="1380" y="986"/>
                </a:lnTo>
                <a:lnTo>
                  <a:pt x="1380" y="985"/>
                </a:lnTo>
                <a:lnTo>
                  <a:pt x="1378" y="985"/>
                </a:lnTo>
                <a:lnTo>
                  <a:pt x="1378" y="983"/>
                </a:lnTo>
                <a:lnTo>
                  <a:pt x="1377" y="983"/>
                </a:lnTo>
                <a:lnTo>
                  <a:pt x="1377" y="982"/>
                </a:lnTo>
                <a:lnTo>
                  <a:pt x="1375" y="980"/>
                </a:lnTo>
                <a:lnTo>
                  <a:pt x="1374" y="979"/>
                </a:lnTo>
                <a:lnTo>
                  <a:pt x="1373" y="979"/>
                </a:lnTo>
                <a:lnTo>
                  <a:pt x="1373" y="977"/>
                </a:lnTo>
                <a:lnTo>
                  <a:pt x="1371" y="977"/>
                </a:lnTo>
                <a:lnTo>
                  <a:pt x="1370" y="977"/>
                </a:lnTo>
                <a:lnTo>
                  <a:pt x="1370" y="976"/>
                </a:lnTo>
                <a:lnTo>
                  <a:pt x="1368" y="976"/>
                </a:lnTo>
                <a:lnTo>
                  <a:pt x="1367" y="977"/>
                </a:lnTo>
                <a:lnTo>
                  <a:pt x="1365" y="977"/>
                </a:lnTo>
                <a:lnTo>
                  <a:pt x="1364" y="977"/>
                </a:lnTo>
                <a:lnTo>
                  <a:pt x="1364" y="979"/>
                </a:lnTo>
                <a:lnTo>
                  <a:pt x="1362" y="979"/>
                </a:lnTo>
                <a:lnTo>
                  <a:pt x="1362" y="979"/>
                </a:lnTo>
                <a:lnTo>
                  <a:pt x="1362" y="980"/>
                </a:lnTo>
                <a:lnTo>
                  <a:pt x="1362" y="982"/>
                </a:lnTo>
                <a:lnTo>
                  <a:pt x="1361" y="982"/>
                </a:lnTo>
                <a:lnTo>
                  <a:pt x="1361" y="983"/>
                </a:lnTo>
                <a:lnTo>
                  <a:pt x="1360" y="983"/>
                </a:lnTo>
                <a:lnTo>
                  <a:pt x="1358" y="983"/>
                </a:lnTo>
                <a:lnTo>
                  <a:pt x="1357" y="983"/>
                </a:lnTo>
                <a:lnTo>
                  <a:pt x="1357" y="982"/>
                </a:lnTo>
                <a:lnTo>
                  <a:pt x="1355" y="982"/>
                </a:lnTo>
                <a:lnTo>
                  <a:pt x="1354" y="982"/>
                </a:lnTo>
                <a:lnTo>
                  <a:pt x="1352" y="982"/>
                </a:lnTo>
                <a:lnTo>
                  <a:pt x="1351" y="980"/>
                </a:lnTo>
                <a:lnTo>
                  <a:pt x="1349" y="980"/>
                </a:lnTo>
                <a:lnTo>
                  <a:pt x="1349" y="979"/>
                </a:lnTo>
                <a:lnTo>
                  <a:pt x="1348" y="979"/>
                </a:lnTo>
                <a:lnTo>
                  <a:pt x="1348" y="979"/>
                </a:lnTo>
                <a:lnTo>
                  <a:pt x="1348" y="977"/>
                </a:lnTo>
                <a:lnTo>
                  <a:pt x="1348" y="976"/>
                </a:lnTo>
                <a:lnTo>
                  <a:pt x="1347" y="976"/>
                </a:lnTo>
                <a:lnTo>
                  <a:pt x="1347" y="974"/>
                </a:lnTo>
                <a:lnTo>
                  <a:pt x="1345" y="974"/>
                </a:lnTo>
                <a:lnTo>
                  <a:pt x="1344" y="973"/>
                </a:lnTo>
                <a:lnTo>
                  <a:pt x="1344" y="972"/>
                </a:lnTo>
                <a:lnTo>
                  <a:pt x="1342" y="972"/>
                </a:lnTo>
                <a:lnTo>
                  <a:pt x="1341" y="970"/>
                </a:lnTo>
                <a:lnTo>
                  <a:pt x="1339" y="970"/>
                </a:lnTo>
                <a:lnTo>
                  <a:pt x="1338" y="970"/>
                </a:lnTo>
                <a:lnTo>
                  <a:pt x="1336" y="970"/>
                </a:lnTo>
                <a:lnTo>
                  <a:pt x="1335" y="970"/>
                </a:lnTo>
                <a:lnTo>
                  <a:pt x="1334" y="970"/>
                </a:lnTo>
                <a:lnTo>
                  <a:pt x="1332" y="970"/>
                </a:lnTo>
                <a:lnTo>
                  <a:pt x="1331" y="970"/>
                </a:lnTo>
                <a:lnTo>
                  <a:pt x="1331" y="972"/>
                </a:lnTo>
                <a:lnTo>
                  <a:pt x="1329" y="972"/>
                </a:lnTo>
                <a:lnTo>
                  <a:pt x="1328" y="973"/>
                </a:lnTo>
                <a:lnTo>
                  <a:pt x="1326" y="973"/>
                </a:lnTo>
                <a:lnTo>
                  <a:pt x="1325" y="973"/>
                </a:lnTo>
                <a:lnTo>
                  <a:pt x="1323" y="973"/>
                </a:lnTo>
                <a:lnTo>
                  <a:pt x="1322" y="973"/>
                </a:lnTo>
                <a:lnTo>
                  <a:pt x="1322" y="973"/>
                </a:lnTo>
                <a:lnTo>
                  <a:pt x="1320" y="973"/>
                </a:lnTo>
                <a:lnTo>
                  <a:pt x="1319" y="973"/>
                </a:lnTo>
                <a:lnTo>
                  <a:pt x="1318" y="973"/>
                </a:lnTo>
                <a:lnTo>
                  <a:pt x="1316" y="974"/>
                </a:lnTo>
                <a:lnTo>
                  <a:pt x="1315" y="976"/>
                </a:lnTo>
                <a:lnTo>
                  <a:pt x="1315" y="977"/>
                </a:lnTo>
                <a:lnTo>
                  <a:pt x="1313" y="977"/>
                </a:lnTo>
                <a:lnTo>
                  <a:pt x="1313" y="979"/>
                </a:lnTo>
                <a:lnTo>
                  <a:pt x="1312" y="979"/>
                </a:lnTo>
                <a:lnTo>
                  <a:pt x="1312" y="980"/>
                </a:lnTo>
                <a:lnTo>
                  <a:pt x="1313" y="980"/>
                </a:lnTo>
                <a:lnTo>
                  <a:pt x="1313" y="982"/>
                </a:lnTo>
                <a:lnTo>
                  <a:pt x="1312" y="982"/>
                </a:lnTo>
                <a:lnTo>
                  <a:pt x="1312" y="983"/>
                </a:lnTo>
                <a:lnTo>
                  <a:pt x="1310" y="983"/>
                </a:lnTo>
                <a:lnTo>
                  <a:pt x="1310" y="985"/>
                </a:lnTo>
                <a:lnTo>
                  <a:pt x="1310" y="986"/>
                </a:lnTo>
                <a:lnTo>
                  <a:pt x="1312" y="986"/>
                </a:lnTo>
                <a:lnTo>
                  <a:pt x="1312" y="987"/>
                </a:lnTo>
                <a:lnTo>
                  <a:pt x="1310" y="987"/>
                </a:lnTo>
                <a:lnTo>
                  <a:pt x="1309" y="987"/>
                </a:lnTo>
                <a:lnTo>
                  <a:pt x="1307" y="987"/>
                </a:lnTo>
                <a:lnTo>
                  <a:pt x="1309" y="989"/>
                </a:lnTo>
                <a:lnTo>
                  <a:pt x="1310" y="989"/>
                </a:lnTo>
                <a:lnTo>
                  <a:pt x="1310" y="990"/>
                </a:lnTo>
                <a:lnTo>
                  <a:pt x="1309" y="990"/>
                </a:lnTo>
                <a:lnTo>
                  <a:pt x="1309" y="992"/>
                </a:lnTo>
                <a:lnTo>
                  <a:pt x="1307" y="992"/>
                </a:lnTo>
                <a:lnTo>
                  <a:pt x="1306" y="993"/>
                </a:lnTo>
                <a:lnTo>
                  <a:pt x="1306" y="995"/>
                </a:lnTo>
                <a:lnTo>
                  <a:pt x="1305" y="995"/>
                </a:lnTo>
                <a:lnTo>
                  <a:pt x="1303" y="995"/>
                </a:lnTo>
                <a:lnTo>
                  <a:pt x="1303" y="993"/>
                </a:lnTo>
                <a:lnTo>
                  <a:pt x="1302" y="993"/>
                </a:lnTo>
                <a:lnTo>
                  <a:pt x="1300" y="993"/>
                </a:lnTo>
                <a:lnTo>
                  <a:pt x="1299" y="993"/>
                </a:lnTo>
                <a:lnTo>
                  <a:pt x="1297" y="993"/>
                </a:lnTo>
                <a:lnTo>
                  <a:pt x="1296" y="993"/>
                </a:lnTo>
                <a:lnTo>
                  <a:pt x="1296" y="992"/>
                </a:lnTo>
                <a:lnTo>
                  <a:pt x="1294" y="992"/>
                </a:lnTo>
                <a:lnTo>
                  <a:pt x="1294" y="993"/>
                </a:lnTo>
                <a:lnTo>
                  <a:pt x="1293" y="993"/>
                </a:lnTo>
                <a:lnTo>
                  <a:pt x="1292" y="993"/>
                </a:lnTo>
                <a:lnTo>
                  <a:pt x="1292" y="992"/>
                </a:lnTo>
                <a:lnTo>
                  <a:pt x="1293" y="992"/>
                </a:lnTo>
                <a:lnTo>
                  <a:pt x="1293" y="990"/>
                </a:lnTo>
                <a:lnTo>
                  <a:pt x="1292" y="990"/>
                </a:lnTo>
                <a:lnTo>
                  <a:pt x="1290" y="990"/>
                </a:lnTo>
                <a:lnTo>
                  <a:pt x="1289" y="990"/>
                </a:lnTo>
                <a:lnTo>
                  <a:pt x="1289" y="989"/>
                </a:lnTo>
                <a:lnTo>
                  <a:pt x="1287" y="989"/>
                </a:lnTo>
                <a:lnTo>
                  <a:pt x="1287" y="989"/>
                </a:lnTo>
                <a:lnTo>
                  <a:pt x="1287" y="987"/>
                </a:lnTo>
                <a:lnTo>
                  <a:pt x="1287" y="986"/>
                </a:lnTo>
                <a:lnTo>
                  <a:pt x="1287" y="986"/>
                </a:lnTo>
                <a:lnTo>
                  <a:pt x="1287" y="985"/>
                </a:lnTo>
                <a:lnTo>
                  <a:pt x="1287" y="983"/>
                </a:lnTo>
                <a:lnTo>
                  <a:pt x="1287" y="983"/>
                </a:lnTo>
                <a:lnTo>
                  <a:pt x="1287" y="982"/>
                </a:lnTo>
                <a:lnTo>
                  <a:pt x="1286" y="982"/>
                </a:lnTo>
                <a:lnTo>
                  <a:pt x="1284" y="982"/>
                </a:lnTo>
                <a:lnTo>
                  <a:pt x="1284" y="980"/>
                </a:lnTo>
                <a:lnTo>
                  <a:pt x="1283" y="980"/>
                </a:lnTo>
                <a:lnTo>
                  <a:pt x="1283" y="979"/>
                </a:lnTo>
                <a:lnTo>
                  <a:pt x="1281" y="979"/>
                </a:lnTo>
                <a:lnTo>
                  <a:pt x="1281" y="979"/>
                </a:lnTo>
                <a:lnTo>
                  <a:pt x="1280" y="979"/>
                </a:lnTo>
                <a:lnTo>
                  <a:pt x="1278" y="979"/>
                </a:lnTo>
                <a:lnTo>
                  <a:pt x="1278" y="977"/>
                </a:lnTo>
                <a:lnTo>
                  <a:pt x="1277" y="977"/>
                </a:lnTo>
                <a:lnTo>
                  <a:pt x="1277" y="976"/>
                </a:lnTo>
                <a:lnTo>
                  <a:pt x="1276" y="976"/>
                </a:lnTo>
                <a:lnTo>
                  <a:pt x="1276" y="974"/>
                </a:lnTo>
                <a:lnTo>
                  <a:pt x="1274" y="974"/>
                </a:lnTo>
                <a:lnTo>
                  <a:pt x="1274" y="973"/>
                </a:lnTo>
                <a:lnTo>
                  <a:pt x="1273" y="973"/>
                </a:lnTo>
                <a:lnTo>
                  <a:pt x="1273" y="972"/>
                </a:lnTo>
                <a:lnTo>
                  <a:pt x="1273" y="970"/>
                </a:lnTo>
                <a:lnTo>
                  <a:pt x="1271" y="970"/>
                </a:lnTo>
                <a:lnTo>
                  <a:pt x="1270" y="970"/>
                </a:lnTo>
                <a:lnTo>
                  <a:pt x="1270" y="969"/>
                </a:lnTo>
                <a:lnTo>
                  <a:pt x="1268" y="969"/>
                </a:lnTo>
                <a:lnTo>
                  <a:pt x="1268" y="967"/>
                </a:lnTo>
                <a:lnTo>
                  <a:pt x="1268" y="966"/>
                </a:lnTo>
                <a:lnTo>
                  <a:pt x="1267" y="966"/>
                </a:lnTo>
                <a:lnTo>
                  <a:pt x="1267" y="964"/>
                </a:lnTo>
                <a:lnTo>
                  <a:pt x="1267" y="963"/>
                </a:lnTo>
                <a:lnTo>
                  <a:pt x="1268" y="963"/>
                </a:lnTo>
                <a:lnTo>
                  <a:pt x="1268" y="961"/>
                </a:lnTo>
                <a:lnTo>
                  <a:pt x="1268" y="960"/>
                </a:lnTo>
                <a:lnTo>
                  <a:pt x="1270" y="960"/>
                </a:lnTo>
                <a:lnTo>
                  <a:pt x="1270" y="959"/>
                </a:lnTo>
                <a:lnTo>
                  <a:pt x="1268" y="959"/>
                </a:lnTo>
                <a:lnTo>
                  <a:pt x="1267" y="959"/>
                </a:lnTo>
                <a:lnTo>
                  <a:pt x="1265" y="959"/>
                </a:lnTo>
                <a:lnTo>
                  <a:pt x="1265" y="957"/>
                </a:lnTo>
                <a:lnTo>
                  <a:pt x="1264" y="957"/>
                </a:lnTo>
                <a:lnTo>
                  <a:pt x="1264" y="959"/>
                </a:lnTo>
                <a:lnTo>
                  <a:pt x="1263" y="959"/>
                </a:lnTo>
                <a:lnTo>
                  <a:pt x="1261" y="959"/>
                </a:lnTo>
                <a:lnTo>
                  <a:pt x="1261" y="957"/>
                </a:lnTo>
                <a:lnTo>
                  <a:pt x="1263" y="957"/>
                </a:lnTo>
                <a:lnTo>
                  <a:pt x="1263" y="956"/>
                </a:lnTo>
                <a:lnTo>
                  <a:pt x="1263" y="954"/>
                </a:lnTo>
                <a:lnTo>
                  <a:pt x="1263" y="953"/>
                </a:lnTo>
                <a:lnTo>
                  <a:pt x="1264" y="953"/>
                </a:lnTo>
                <a:lnTo>
                  <a:pt x="1264" y="951"/>
                </a:lnTo>
                <a:lnTo>
                  <a:pt x="1264" y="950"/>
                </a:lnTo>
                <a:lnTo>
                  <a:pt x="1264" y="948"/>
                </a:lnTo>
                <a:lnTo>
                  <a:pt x="1264" y="947"/>
                </a:lnTo>
                <a:lnTo>
                  <a:pt x="1263" y="947"/>
                </a:lnTo>
                <a:lnTo>
                  <a:pt x="1263" y="946"/>
                </a:lnTo>
                <a:lnTo>
                  <a:pt x="1264" y="944"/>
                </a:lnTo>
                <a:lnTo>
                  <a:pt x="1264" y="944"/>
                </a:lnTo>
                <a:lnTo>
                  <a:pt x="1264" y="943"/>
                </a:lnTo>
                <a:lnTo>
                  <a:pt x="1264" y="941"/>
                </a:lnTo>
                <a:lnTo>
                  <a:pt x="1265" y="941"/>
                </a:lnTo>
                <a:lnTo>
                  <a:pt x="1265" y="940"/>
                </a:lnTo>
                <a:lnTo>
                  <a:pt x="1267" y="940"/>
                </a:lnTo>
                <a:lnTo>
                  <a:pt x="1267" y="938"/>
                </a:lnTo>
                <a:lnTo>
                  <a:pt x="1268" y="938"/>
                </a:lnTo>
                <a:lnTo>
                  <a:pt x="1268" y="937"/>
                </a:lnTo>
                <a:lnTo>
                  <a:pt x="1268" y="935"/>
                </a:lnTo>
                <a:lnTo>
                  <a:pt x="1268" y="934"/>
                </a:lnTo>
                <a:lnTo>
                  <a:pt x="1270" y="934"/>
                </a:lnTo>
                <a:lnTo>
                  <a:pt x="1270" y="932"/>
                </a:lnTo>
                <a:lnTo>
                  <a:pt x="1270" y="931"/>
                </a:lnTo>
                <a:lnTo>
                  <a:pt x="1270" y="930"/>
                </a:lnTo>
                <a:lnTo>
                  <a:pt x="1268" y="930"/>
                </a:lnTo>
                <a:lnTo>
                  <a:pt x="1268" y="928"/>
                </a:lnTo>
                <a:lnTo>
                  <a:pt x="1268" y="927"/>
                </a:lnTo>
                <a:lnTo>
                  <a:pt x="1270" y="925"/>
                </a:lnTo>
                <a:lnTo>
                  <a:pt x="1271" y="925"/>
                </a:lnTo>
                <a:lnTo>
                  <a:pt x="1271" y="924"/>
                </a:lnTo>
                <a:lnTo>
                  <a:pt x="1273" y="924"/>
                </a:lnTo>
                <a:lnTo>
                  <a:pt x="1273" y="922"/>
                </a:lnTo>
                <a:lnTo>
                  <a:pt x="1274" y="922"/>
                </a:lnTo>
                <a:lnTo>
                  <a:pt x="1274" y="921"/>
                </a:lnTo>
                <a:lnTo>
                  <a:pt x="1274" y="919"/>
                </a:lnTo>
                <a:lnTo>
                  <a:pt x="1274" y="918"/>
                </a:lnTo>
                <a:lnTo>
                  <a:pt x="1274" y="917"/>
                </a:lnTo>
                <a:lnTo>
                  <a:pt x="1276" y="917"/>
                </a:lnTo>
                <a:lnTo>
                  <a:pt x="1276" y="915"/>
                </a:lnTo>
                <a:lnTo>
                  <a:pt x="1277" y="915"/>
                </a:lnTo>
                <a:lnTo>
                  <a:pt x="1277" y="917"/>
                </a:lnTo>
                <a:lnTo>
                  <a:pt x="1278" y="917"/>
                </a:lnTo>
                <a:lnTo>
                  <a:pt x="1278" y="915"/>
                </a:lnTo>
                <a:lnTo>
                  <a:pt x="1280" y="915"/>
                </a:lnTo>
                <a:lnTo>
                  <a:pt x="1280" y="914"/>
                </a:lnTo>
                <a:lnTo>
                  <a:pt x="1281" y="914"/>
                </a:lnTo>
                <a:lnTo>
                  <a:pt x="1281" y="915"/>
                </a:lnTo>
                <a:lnTo>
                  <a:pt x="1283" y="915"/>
                </a:lnTo>
                <a:lnTo>
                  <a:pt x="1284" y="915"/>
                </a:lnTo>
                <a:lnTo>
                  <a:pt x="1284" y="917"/>
                </a:lnTo>
                <a:lnTo>
                  <a:pt x="1286" y="917"/>
                </a:lnTo>
                <a:lnTo>
                  <a:pt x="1287" y="917"/>
                </a:lnTo>
                <a:lnTo>
                  <a:pt x="1287" y="917"/>
                </a:lnTo>
                <a:lnTo>
                  <a:pt x="1289" y="917"/>
                </a:lnTo>
                <a:lnTo>
                  <a:pt x="1290" y="917"/>
                </a:lnTo>
                <a:lnTo>
                  <a:pt x="1290" y="915"/>
                </a:lnTo>
                <a:lnTo>
                  <a:pt x="1292" y="915"/>
                </a:lnTo>
                <a:lnTo>
                  <a:pt x="1292" y="914"/>
                </a:lnTo>
                <a:lnTo>
                  <a:pt x="1290" y="914"/>
                </a:lnTo>
                <a:lnTo>
                  <a:pt x="1290" y="912"/>
                </a:lnTo>
                <a:lnTo>
                  <a:pt x="1290" y="911"/>
                </a:lnTo>
                <a:lnTo>
                  <a:pt x="1290" y="909"/>
                </a:lnTo>
                <a:lnTo>
                  <a:pt x="1289" y="909"/>
                </a:lnTo>
                <a:lnTo>
                  <a:pt x="1289" y="909"/>
                </a:lnTo>
                <a:lnTo>
                  <a:pt x="1287" y="909"/>
                </a:lnTo>
                <a:lnTo>
                  <a:pt x="1287" y="908"/>
                </a:lnTo>
                <a:lnTo>
                  <a:pt x="1287" y="908"/>
                </a:lnTo>
                <a:lnTo>
                  <a:pt x="1286" y="908"/>
                </a:lnTo>
                <a:lnTo>
                  <a:pt x="1286" y="909"/>
                </a:lnTo>
                <a:lnTo>
                  <a:pt x="1284" y="909"/>
                </a:lnTo>
                <a:lnTo>
                  <a:pt x="1283" y="908"/>
                </a:lnTo>
                <a:lnTo>
                  <a:pt x="1283" y="906"/>
                </a:lnTo>
                <a:lnTo>
                  <a:pt x="1283" y="905"/>
                </a:lnTo>
                <a:lnTo>
                  <a:pt x="1281" y="905"/>
                </a:lnTo>
                <a:lnTo>
                  <a:pt x="1280" y="905"/>
                </a:lnTo>
                <a:lnTo>
                  <a:pt x="1278" y="905"/>
                </a:lnTo>
                <a:lnTo>
                  <a:pt x="1278" y="904"/>
                </a:lnTo>
                <a:lnTo>
                  <a:pt x="1277" y="904"/>
                </a:lnTo>
                <a:lnTo>
                  <a:pt x="1277" y="902"/>
                </a:lnTo>
                <a:lnTo>
                  <a:pt x="1276" y="902"/>
                </a:lnTo>
                <a:lnTo>
                  <a:pt x="1274" y="902"/>
                </a:lnTo>
                <a:lnTo>
                  <a:pt x="1274" y="904"/>
                </a:lnTo>
                <a:lnTo>
                  <a:pt x="1274" y="905"/>
                </a:lnTo>
                <a:lnTo>
                  <a:pt x="1273" y="905"/>
                </a:lnTo>
                <a:lnTo>
                  <a:pt x="1273" y="904"/>
                </a:lnTo>
                <a:lnTo>
                  <a:pt x="1273" y="902"/>
                </a:lnTo>
                <a:lnTo>
                  <a:pt x="1271" y="902"/>
                </a:lnTo>
                <a:lnTo>
                  <a:pt x="1271" y="901"/>
                </a:lnTo>
                <a:lnTo>
                  <a:pt x="1271" y="899"/>
                </a:lnTo>
                <a:lnTo>
                  <a:pt x="1270" y="899"/>
                </a:lnTo>
                <a:lnTo>
                  <a:pt x="1268" y="899"/>
                </a:lnTo>
                <a:lnTo>
                  <a:pt x="1268" y="898"/>
                </a:lnTo>
                <a:lnTo>
                  <a:pt x="1267" y="898"/>
                </a:lnTo>
                <a:lnTo>
                  <a:pt x="1267" y="896"/>
                </a:lnTo>
                <a:lnTo>
                  <a:pt x="1265" y="896"/>
                </a:lnTo>
                <a:lnTo>
                  <a:pt x="1264" y="896"/>
                </a:lnTo>
                <a:lnTo>
                  <a:pt x="1263" y="896"/>
                </a:lnTo>
                <a:lnTo>
                  <a:pt x="1261" y="896"/>
                </a:lnTo>
                <a:lnTo>
                  <a:pt x="1261" y="898"/>
                </a:lnTo>
                <a:lnTo>
                  <a:pt x="1260" y="898"/>
                </a:lnTo>
                <a:lnTo>
                  <a:pt x="1258" y="898"/>
                </a:lnTo>
                <a:lnTo>
                  <a:pt x="1257" y="898"/>
                </a:lnTo>
                <a:lnTo>
                  <a:pt x="1255" y="898"/>
                </a:lnTo>
                <a:lnTo>
                  <a:pt x="1255" y="899"/>
                </a:lnTo>
                <a:lnTo>
                  <a:pt x="1254" y="899"/>
                </a:lnTo>
                <a:lnTo>
                  <a:pt x="1252" y="899"/>
                </a:lnTo>
                <a:lnTo>
                  <a:pt x="1252" y="899"/>
                </a:lnTo>
                <a:lnTo>
                  <a:pt x="1252" y="901"/>
                </a:lnTo>
                <a:lnTo>
                  <a:pt x="1251" y="901"/>
                </a:lnTo>
                <a:lnTo>
                  <a:pt x="1250" y="901"/>
                </a:lnTo>
                <a:lnTo>
                  <a:pt x="1248" y="901"/>
                </a:lnTo>
                <a:lnTo>
                  <a:pt x="1247" y="901"/>
                </a:lnTo>
                <a:lnTo>
                  <a:pt x="1247" y="902"/>
                </a:lnTo>
                <a:lnTo>
                  <a:pt x="1245" y="902"/>
                </a:lnTo>
                <a:lnTo>
                  <a:pt x="1244" y="902"/>
                </a:lnTo>
                <a:lnTo>
                  <a:pt x="1242" y="902"/>
                </a:lnTo>
                <a:lnTo>
                  <a:pt x="1242" y="904"/>
                </a:lnTo>
                <a:lnTo>
                  <a:pt x="1241" y="904"/>
                </a:lnTo>
                <a:lnTo>
                  <a:pt x="1239" y="904"/>
                </a:lnTo>
                <a:lnTo>
                  <a:pt x="1239" y="905"/>
                </a:lnTo>
                <a:lnTo>
                  <a:pt x="1238" y="905"/>
                </a:lnTo>
                <a:lnTo>
                  <a:pt x="1238" y="906"/>
                </a:lnTo>
                <a:lnTo>
                  <a:pt x="1237" y="906"/>
                </a:lnTo>
                <a:lnTo>
                  <a:pt x="1237" y="908"/>
                </a:lnTo>
                <a:lnTo>
                  <a:pt x="1235" y="908"/>
                </a:lnTo>
                <a:lnTo>
                  <a:pt x="1234" y="908"/>
                </a:lnTo>
                <a:lnTo>
                  <a:pt x="1232" y="908"/>
                </a:lnTo>
                <a:lnTo>
                  <a:pt x="1231" y="908"/>
                </a:lnTo>
                <a:lnTo>
                  <a:pt x="1229" y="908"/>
                </a:lnTo>
                <a:lnTo>
                  <a:pt x="1228" y="908"/>
                </a:lnTo>
                <a:lnTo>
                  <a:pt x="1226" y="908"/>
                </a:lnTo>
                <a:lnTo>
                  <a:pt x="1225" y="908"/>
                </a:lnTo>
                <a:lnTo>
                  <a:pt x="1225" y="909"/>
                </a:lnTo>
                <a:lnTo>
                  <a:pt x="1223" y="909"/>
                </a:lnTo>
                <a:lnTo>
                  <a:pt x="1222" y="909"/>
                </a:lnTo>
                <a:lnTo>
                  <a:pt x="1221" y="909"/>
                </a:lnTo>
                <a:lnTo>
                  <a:pt x="1221" y="908"/>
                </a:lnTo>
                <a:lnTo>
                  <a:pt x="1219" y="908"/>
                </a:lnTo>
                <a:lnTo>
                  <a:pt x="1219" y="906"/>
                </a:lnTo>
                <a:lnTo>
                  <a:pt x="1221" y="906"/>
                </a:lnTo>
                <a:lnTo>
                  <a:pt x="1221" y="905"/>
                </a:lnTo>
                <a:lnTo>
                  <a:pt x="1221" y="904"/>
                </a:lnTo>
                <a:lnTo>
                  <a:pt x="1221" y="902"/>
                </a:lnTo>
                <a:lnTo>
                  <a:pt x="1221" y="901"/>
                </a:lnTo>
                <a:lnTo>
                  <a:pt x="1219" y="901"/>
                </a:lnTo>
                <a:lnTo>
                  <a:pt x="1219" y="902"/>
                </a:lnTo>
                <a:lnTo>
                  <a:pt x="1218" y="902"/>
                </a:lnTo>
                <a:lnTo>
                  <a:pt x="1218" y="904"/>
                </a:lnTo>
                <a:lnTo>
                  <a:pt x="1218" y="904"/>
                </a:lnTo>
                <a:lnTo>
                  <a:pt x="1218" y="902"/>
                </a:lnTo>
                <a:lnTo>
                  <a:pt x="1218" y="901"/>
                </a:lnTo>
                <a:lnTo>
                  <a:pt x="1218" y="899"/>
                </a:lnTo>
                <a:lnTo>
                  <a:pt x="1219" y="899"/>
                </a:lnTo>
                <a:lnTo>
                  <a:pt x="1219" y="898"/>
                </a:lnTo>
                <a:lnTo>
                  <a:pt x="1221" y="898"/>
                </a:lnTo>
                <a:lnTo>
                  <a:pt x="1221" y="899"/>
                </a:lnTo>
                <a:lnTo>
                  <a:pt x="1222" y="898"/>
                </a:lnTo>
                <a:lnTo>
                  <a:pt x="1222" y="896"/>
                </a:lnTo>
                <a:lnTo>
                  <a:pt x="1221" y="895"/>
                </a:lnTo>
                <a:lnTo>
                  <a:pt x="1221" y="896"/>
                </a:lnTo>
                <a:lnTo>
                  <a:pt x="1219" y="896"/>
                </a:lnTo>
                <a:lnTo>
                  <a:pt x="1218" y="896"/>
                </a:lnTo>
                <a:lnTo>
                  <a:pt x="1218" y="898"/>
                </a:lnTo>
                <a:lnTo>
                  <a:pt x="1218" y="898"/>
                </a:lnTo>
                <a:lnTo>
                  <a:pt x="1218" y="899"/>
                </a:lnTo>
                <a:lnTo>
                  <a:pt x="1216" y="901"/>
                </a:lnTo>
                <a:lnTo>
                  <a:pt x="1216" y="902"/>
                </a:lnTo>
                <a:lnTo>
                  <a:pt x="1216" y="904"/>
                </a:lnTo>
                <a:lnTo>
                  <a:pt x="1216" y="905"/>
                </a:lnTo>
                <a:lnTo>
                  <a:pt x="1215" y="905"/>
                </a:lnTo>
                <a:lnTo>
                  <a:pt x="1213" y="905"/>
                </a:lnTo>
                <a:lnTo>
                  <a:pt x="1213" y="904"/>
                </a:lnTo>
                <a:lnTo>
                  <a:pt x="1212" y="904"/>
                </a:lnTo>
                <a:lnTo>
                  <a:pt x="1210" y="904"/>
                </a:lnTo>
                <a:lnTo>
                  <a:pt x="1210" y="902"/>
                </a:lnTo>
                <a:lnTo>
                  <a:pt x="1209" y="902"/>
                </a:lnTo>
                <a:lnTo>
                  <a:pt x="1209" y="904"/>
                </a:lnTo>
                <a:lnTo>
                  <a:pt x="1209" y="905"/>
                </a:lnTo>
                <a:lnTo>
                  <a:pt x="1208" y="905"/>
                </a:lnTo>
                <a:lnTo>
                  <a:pt x="1208" y="904"/>
                </a:lnTo>
                <a:lnTo>
                  <a:pt x="1206" y="904"/>
                </a:lnTo>
                <a:lnTo>
                  <a:pt x="1206" y="902"/>
                </a:lnTo>
                <a:lnTo>
                  <a:pt x="1205" y="902"/>
                </a:lnTo>
                <a:lnTo>
                  <a:pt x="1205" y="901"/>
                </a:lnTo>
                <a:lnTo>
                  <a:pt x="1205" y="899"/>
                </a:lnTo>
                <a:lnTo>
                  <a:pt x="1203" y="899"/>
                </a:lnTo>
                <a:lnTo>
                  <a:pt x="1203" y="898"/>
                </a:lnTo>
                <a:lnTo>
                  <a:pt x="1203" y="896"/>
                </a:lnTo>
                <a:lnTo>
                  <a:pt x="1202" y="896"/>
                </a:lnTo>
                <a:lnTo>
                  <a:pt x="1200" y="896"/>
                </a:lnTo>
                <a:lnTo>
                  <a:pt x="1199" y="896"/>
                </a:lnTo>
                <a:lnTo>
                  <a:pt x="1197" y="896"/>
                </a:lnTo>
                <a:lnTo>
                  <a:pt x="1197" y="898"/>
                </a:lnTo>
                <a:lnTo>
                  <a:pt x="1196" y="898"/>
                </a:lnTo>
                <a:lnTo>
                  <a:pt x="1195" y="898"/>
                </a:lnTo>
                <a:lnTo>
                  <a:pt x="1193" y="898"/>
                </a:lnTo>
                <a:lnTo>
                  <a:pt x="1192" y="898"/>
                </a:lnTo>
                <a:lnTo>
                  <a:pt x="1190" y="898"/>
                </a:lnTo>
                <a:lnTo>
                  <a:pt x="1190" y="899"/>
                </a:lnTo>
                <a:lnTo>
                  <a:pt x="1189" y="899"/>
                </a:lnTo>
                <a:lnTo>
                  <a:pt x="1189" y="898"/>
                </a:lnTo>
                <a:lnTo>
                  <a:pt x="1187" y="898"/>
                </a:lnTo>
                <a:lnTo>
                  <a:pt x="1186" y="898"/>
                </a:lnTo>
                <a:lnTo>
                  <a:pt x="1186" y="899"/>
                </a:lnTo>
                <a:lnTo>
                  <a:pt x="1184" y="899"/>
                </a:lnTo>
                <a:lnTo>
                  <a:pt x="1184" y="901"/>
                </a:lnTo>
                <a:lnTo>
                  <a:pt x="1183" y="901"/>
                </a:lnTo>
                <a:lnTo>
                  <a:pt x="1183" y="902"/>
                </a:lnTo>
                <a:lnTo>
                  <a:pt x="1183" y="902"/>
                </a:lnTo>
                <a:lnTo>
                  <a:pt x="1183" y="901"/>
                </a:lnTo>
                <a:lnTo>
                  <a:pt x="1181" y="901"/>
                </a:lnTo>
                <a:lnTo>
                  <a:pt x="1180" y="901"/>
                </a:lnTo>
                <a:lnTo>
                  <a:pt x="1179" y="901"/>
                </a:lnTo>
                <a:lnTo>
                  <a:pt x="1179" y="899"/>
                </a:lnTo>
                <a:lnTo>
                  <a:pt x="1177" y="899"/>
                </a:lnTo>
                <a:lnTo>
                  <a:pt x="1176" y="899"/>
                </a:lnTo>
                <a:lnTo>
                  <a:pt x="1174" y="899"/>
                </a:lnTo>
                <a:lnTo>
                  <a:pt x="1173" y="899"/>
                </a:lnTo>
                <a:lnTo>
                  <a:pt x="1173" y="898"/>
                </a:lnTo>
                <a:lnTo>
                  <a:pt x="1171" y="898"/>
                </a:lnTo>
                <a:lnTo>
                  <a:pt x="1170" y="898"/>
                </a:lnTo>
                <a:lnTo>
                  <a:pt x="1168" y="898"/>
                </a:lnTo>
                <a:lnTo>
                  <a:pt x="1168" y="896"/>
                </a:lnTo>
                <a:lnTo>
                  <a:pt x="1167" y="896"/>
                </a:lnTo>
                <a:lnTo>
                  <a:pt x="1166" y="896"/>
                </a:lnTo>
                <a:lnTo>
                  <a:pt x="1164" y="896"/>
                </a:lnTo>
                <a:lnTo>
                  <a:pt x="1163" y="895"/>
                </a:lnTo>
                <a:lnTo>
                  <a:pt x="1161" y="895"/>
                </a:lnTo>
                <a:lnTo>
                  <a:pt x="1160" y="895"/>
                </a:lnTo>
                <a:lnTo>
                  <a:pt x="1158" y="895"/>
                </a:lnTo>
                <a:lnTo>
                  <a:pt x="1158" y="893"/>
                </a:lnTo>
                <a:lnTo>
                  <a:pt x="1157" y="893"/>
                </a:lnTo>
                <a:lnTo>
                  <a:pt x="1155" y="893"/>
                </a:lnTo>
                <a:lnTo>
                  <a:pt x="1154" y="893"/>
                </a:lnTo>
                <a:lnTo>
                  <a:pt x="1153" y="892"/>
                </a:lnTo>
                <a:lnTo>
                  <a:pt x="1151" y="892"/>
                </a:lnTo>
                <a:lnTo>
                  <a:pt x="1150" y="892"/>
                </a:lnTo>
                <a:lnTo>
                  <a:pt x="1150" y="890"/>
                </a:lnTo>
                <a:lnTo>
                  <a:pt x="1148" y="890"/>
                </a:lnTo>
                <a:lnTo>
                  <a:pt x="1148" y="890"/>
                </a:lnTo>
                <a:lnTo>
                  <a:pt x="1147" y="890"/>
                </a:lnTo>
                <a:lnTo>
                  <a:pt x="1145" y="890"/>
                </a:lnTo>
                <a:lnTo>
                  <a:pt x="1145" y="889"/>
                </a:lnTo>
                <a:lnTo>
                  <a:pt x="1144" y="889"/>
                </a:lnTo>
                <a:lnTo>
                  <a:pt x="1142" y="889"/>
                </a:lnTo>
                <a:lnTo>
                  <a:pt x="1141" y="889"/>
                </a:lnTo>
                <a:lnTo>
                  <a:pt x="1139" y="889"/>
                </a:lnTo>
                <a:lnTo>
                  <a:pt x="1138" y="889"/>
                </a:lnTo>
                <a:lnTo>
                  <a:pt x="1138" y="888"/>
                </a:lnTo>
                <a:lnTo>
                  <a:pt x="1137" y="888"/>
                </a:lnTo>
                <a:lnTo>
                  <a:pt x="1135" y="888"/>
                </a:lnTo>
                <a:lnTo>
                  <a:pt x="1134" y="888"/>
                </a:lnTo>
                <a:lnTo>
                  <a:pt x="1132" y="888"/>
                </a:lnTo>
                <a:lnTo>
                  <a:pt x="1132" y="886"/>
                </a:lnTo>
                <a:lnTo>
                  <a:pt x="1131" y="886"/>
                </a:lnTo>
                <a:lnTo>
                  <a:pt x="1129" y="886"/>
                </a:lnTo>
                <a:lnTo>
                  <a:pt x="1129" y="885"/>
                </a:lnTo>
                <a:lnTo>
                  <a:pt x="1128" y="885"/>
                </a:lnTo>
                <a:lnTo>
                  <a:pt x="1128" y="883"/>
                </a:lnTo>
                <a:lnTo>
                  <a:pt x="1126" y="883"/>
                </a:lnTo>
                <a:lnTo>
                  <a:pt x="1126" y="882"/>
                </a:lnTo>
                <a:lnTo>
                  <a:pt x="1125" y="882"/>
                </a:lnTo>
                <a:lnTo>
                  <a:pt x="1125" y="880"/>
                </a:lnTo>
                <a:lnTo>
                  <a:pt x="1126" y="880"/>
                </a:lnTo>
                <a:lnTo>
                  <a:pt x="1126" y="879"/>
                </a:lnTo>
                <a:lnTo>
                  <a:pt x="1126" y="877"/>
                </a:lnTo>
                <a:lnTo>
                  <a:pt x="1126" y="876"/>
                </a:lnTo>
                <a:lnTo>
                  <a:pt x="1126" y="875"/>
                </a:lnTo>
                <a:lnTo>
                  <a:pt x="1126" y="875"/>
                </a:lnTo>
                <a:lnTo>
                  <a:pt x="1126" y="873"/>
                </a:lnTo>
                <a:lnTo>
                  <a:pt x="1126" y="872"/>
                </a:lnTo>
                <a:lnTo>
                  <a:pt x="1126" y="870"/>
                </a:lnTo>
                <a:lnTo>
                  <a:pt x="1126" y="869"/>
                </a:lnTo>
                <a:lnTo>
                  <a:pt x="1126" y="867"/>
                </a:lnTo>
                <a:lnTo>
                  <a:pt x="1125" y="867"/>
                </a:lnTo>
                <a:lnTo>
                  <a:pt x="1125" y="866"/>
                </a:lnTo>
                <a:lnTo>
                  <a:pt x="1125" y="864"/>
                </a:lnTo>
                <a:lnTo>
                  <a:pt x="1125" y="863"/>
                </a:lnTo>
                <a:lnTo>
                  <a:pt x="1125" y="862"/>
                </a:lnTo>
                <a:lnTo>
                  <a:pt x="1125" y="860"/>
                </a:lnTo>
                <a:lnTo>
                  <a:pt x="1125" y="859"/>
                </a:lnTo>
                <a:lnTo>
                  <a:pt x="1125" y="857"/>
                </a:lnTo>
                <a:lnTo>
                  <a:pt x="1124" y="857"/>
                </a:lnTo>
                <a:lnTo>
                  <a:pt x="1124" y="856"/>
                </a:lnTo>
                <a:lnTo>
                  <a:pt x="1124" y="854"/>
                </a:lnTo>
                <a:lnTo>
                  <a:pt x="1124" y="853"/>
                </a:lnTo>
                <a:lnTo>
                  <a:pt x="1124" y="851"/>
                </a:lnTo>
                <a:lnTo>
                  <a:pt x="1124" y="850"/>
                </a:lnTo>
                <a:lnTo>
                  <a:pt x="1122" y="850"/>
                </a:lnTo>
                <a:lnTo>
                  <a:pt x="1122" y="849"/>
                </a:lnTo>
                <a:lnTo>
                  <a:pt x="1122" y="847"/>
                </a:lnTo>
                <a:lnTo>
                  <a:pt x="1122" y="846"/>
                </a:lnTo>
                <a:lnTo>
                  <a:pt x="1121" y="846"/>
                </a:lnTo>
                <a:lnTo>
                  <a:pt x="1121" y="844"/>
                </a:lnTo>
                <a:lnTo>
                  <a:pt x="1121" y="843"/>
                </a:lnTo>
                <a:lnTo>
                  <a:pt x="1121" y="841"/>
                </a:lnTo>
                <a:lnTo>
                  <a:pt x="1121" y="840"/>
                </a:lnTo>
                <a:lnTo>
                  <a:pt x="1121" y="840"/>
                </a:lnTo>
                <a:lnTo>
                  <a:pt x="1119" y="840"/>
                </a:lnTo>
                <a:lnTo>
                  <a:pt x="1119" y="838"/>
                </a:lnTo>
                <a:lnTo>
                  <a:pt x="1121" y="838"/>
                </a:lnTo>
                <a:lnTo>
                  <a:pt x="1121" y="837"/>
                </a:lnTo>
                <a:lnTo>
                  <a:pt x="1121" y="835"/>
                </a:lnTo>
                <a:lnTo>
                  <a:pt x="1122" y="835"/>
                </a:lnTo>
                <a:lnTo>
                  <a:pt x="1122" y="834"/>
                </a:lnTo>
                <a:lnTo>
                  <a:pt x="1124" y="834"/>
                </a:lnTo>
                <a:lnTo>
                  <a:pt x="1124" y="833"/>
                </a:lnTo>
                <a:lnTo>
                  <a:pt x="1124" y="831"/>
                </a:lnTo>
                <a:lnTo>
                  <a:pt x="1124" y="830"/>
                </a:lnTo>
                <a:lnTo>
                  <a:pt x="1122" y="830"/>
                </a:lnTo>
                <a:lnTo>
                  <a:pt x="1122" y="828"/>
                </a:lnTo>
                <a:lnTo>
                  <a:pt x="1121" y="828"/>
                </a:lnTo>
                <a:lnTo>
                  <a:pt x="1121" y="827"/>
                </a:lnTo>
                <a:lnTo>
                  <a:pt x="1119" y="827"/>
                </a:lnTo>
                <a:lnTo>
                  <a:pt x="1118" y="827"/>
                </a:lnTo>
                <a:lnTo>
                  <a:pt x="1116" y="827"/>
                </a:lnTo>
                <a:lnTo>
                  <a:pt x="1115" y="827"/>
                </a:lnTo>
                <a:lnTo>
                  <a:pt x="1115" y="825"/>
                </a:lnTo>
                <a:lnTo>
                  <a:pt x="1115" y="824"/>
                </a:lnTo>
                <a:lnTo>
                  <a:pt x="1113" y="824"/>
                </a:lnTo>
                <a:lnTo>
                  <a:pt x="1113" y="822"/>
                </a:lnTo>
                <a:lnTo>
                  <a:pt x="1113" y="821"/>
                </a:lnTo>
                <a:lnTo>
                  <a:pt x="1113" y="820"/>
                </a:lnTo>
                <a:lnTo>
                  <a:pt x="1113" y="820"/>
                </a:lnTo>
                <a:lnTo>
                  <a:pt x="1113" y="818"/>
                </a:lnTo>
                <a:lnTo>
                  <a:pt x="1113" y="817"/>
                </a:lnTo>
                <a:lnTo>
                  <a:pt x="1112" y="817"/>
                </a:lnTo>
                <a:lnTo>
                  <a:pt x="1112" y="815"/>
                </a:lnTo>
                <a:lnTo>
                  <a:pt x="1113" y="815"/>
                </a:lnTo>
                <a:lnTo>
                  <a:pt x="1113" y="815"/>
                </a:lnTo>
                <a:lnTo>
                  <a:pt x="1113" y="814"/>
                </a:lnTo>
                <a:lnTo>
                  <a:pt x="1115" y="814"/>
                </a:lnTo>
                <a:lnTo>
                  <a:pt x="1115" y="812"/>
                </a:lnTo>
                <a:lnTo>
                  <a:pt x="1113" y="812"/>
                </a:lnTo>
                <a:lnTo>
                  <a:pt x="1113" y="811"/>
                </a:lnTo>
                <a:lnTo>
                  <a:pt x="1113" y="811"/>
                </a:lnTo>
                <a:lnTo>
                  <a:pt x="1113" y="809"/>
                </a:lnTo>
                <a:lnTo>
                  <a:pt x="1112" y="809"/>
                </a:lnTo>
                <a:lnTo>
                  <a:pt x="1111" y="809"/>
                </a:lnTo>
                <a:lnTo>
                  <a:pt x="1109" y="809"/>
                </a:lnTo>
                <a:lnTo>
                  <a:pt x="1109" y="808"/>
                </a:lnTo>
                <a:lnTo>
                  <a:pt x="1109" y="807"/>
                </a:lnTo>
                <a:lnTo>
                  <a:pt x="1108" y="807"/>
                </a:lnTo>
                <a:lnTo>
                  <a:pt x="1108" y="805"/>
                </a:lnTo>
                <a:lnTo>
                  <a:pt x="1108" y="805"/>
                </a:lnTo>
                <a:lnTo>
                  <a:pt x="1106" y="805"/>
                </a:lnTo>
                <a:lnTo>
                  <a:pt x="1106" y="804"/>
                </a:lnTo>
                <a:lnTo>
                  <a:pt x="1106" y="802"/>
                </a:lnTo>
                <a:lnTo>
                  <a:pt x="1105" y="801"/>
                </a:lnTo>
                <a:lnTo>
                  <a:pt x="1105" y="799"/>
                </a:lnTo>
                <a:lnTo>
                  <a:pt x="1103" y="799"/>
                </a:lnTo>
                <a:lnTo>
                  <a:pt x="1103" y="798"/>
                </a:lnTo>
                <a:lnTo>
                  <a:pt x="1103" y="796"/>
                </a:lnTo>
                <a:lnTo>
                  <a:pt x="1102" y="796"/>
                </a:lnTo>
                <a:lnTo>
                  <a:pt x="1102" y="795"/>
                </a:lnTo>
                <a:lnTo>
                  <a:pt x="1102" y="794"/>
                </a:lnTo>
                <a:lnTo>
                  <a:pt x="1100" y="794"/>
                </a:lnTo>
                <a:lnTo>
                  <a:pt x="1100" y="792"/>
                </a:lnTo>
                <a:lnTo>
                  <a:pt x="1099" y="792"/>
                </a:lnTo>
                <a:lnTo>
                  <a:pt x="1099" y="791"/>
                </a:lnTo>
                <a:lnTo>
                  <a:pt x="1099" y="789"/>
                </a:lnTo>
                <a:lnTo>
                  <a:pt x="1099" y="788"/>
                </a:lnTo>
                <a:lnTo>
                  <a:pt x="1098" y="788"/>
                </a:lnTo>
                <a:lnTo>
                  <a:pt x="1098" y="786"/>
                </a:lnTo>
                <a:lnTo>
                  <a:pt x="1098" y="785"/>
                </a:lnTo>
                <a:lnTo>
                  <a:pt x="1096" y="785"/>
                </a:lnTo>
                <a:lnTo>
                  <a:pt x="1095" y="785"/>
                </a:lnTo>
                <a:lnTo>
                  <a:pt x="1093" y="785"/>
                </a:lnTo>
                <a:lnTo>
                  <a:pt x="1093" y="783"/>
                </a:lnTo>
                <a:lnTo>
                  <a:pt x="1092" y="783"/>
                </a:lnTo>
                <a:lnTo>
                  <a:pt x="1090" y="783"/>
                </a:lnTo>
                <a:lnTo>
                  <a:pt x="1089" y="782"/>
                </a:lnTo>
                <a:lnTo>
                  <a:pt x="1087" y="782"/>
                </a:lnTo>
                <a:lnTo>
                  <a:pt x="1087" y="780"/>
                </a:lnTo>
                <a:lnTo>
                  <a:pt x="1086" y="780"/>
                </a:lnTo>
                <a:lnTo>
                  <a:pt x="1084" y="779"/>
                </a:lnTo>
                <a:lnTo>
                  <a:pt x="1083" y="779"/>
                </a:lnTo>
                <a:lnTo>
                  <a:pt x="1083" y="778"/>
                </a:lnTo>
                <a:lnTo>
                  <a:pt x="1082" y="778"/>
                </a:lnTo>
                <a:lnTo>
                  <a:pt x="1080" y="776"/>
                </a:lnTo>
                <a:lnTo>
                  <a:pt x="1079" y="776"/>
                </a:lnTo>
                <a:lnTo>
                  <a:pt x="1079" y="775"/>
                </a:lnTo>
                <a:lnTo>
                  <a:pt x="1079" y="775"/>
                </a:lnTo>
                <a:lnTo>
                  <a:pt x="1079" y="773"/>
                </a:lnTo>
                <a:lnTo>
                  <a:pt x="1077" y="773"/>
                </a:lnTo>
                <a:lnTo>
                  <a:pt x="1076" y="773"/>
                </a:lnTo>
                <a:lnTo>
                  <a:pt x="1076" y="772"/>
                </a:lnTo>
                <a:lnTo>
                  <a:pt x="1074" y="772"/>
                </a:lnTo>
                <a:lnTo>
                  <a:pt x="1074" y="770"/>
                </a:lnTo>
                <a:lnTo>
                  <a:pt x="1073" y="770"/>
                </a:lnTo>
                <a:lnTo>
                  <a:pt x="1073" y="770"/>
                </a:lnTo>
                <a:lnTo>
                  <a:pt x="1071" y="770"/>
                </a:lnTo>
                <a:lnTo>
                  <a:pt x="1070" y="770"/>
                </a:lnTo>
                <a:lnTo>
                  <a:pt x="1070" y="769"/>
                </a:lnTo>
                <a:lnTo>
                  <a:pt x="1071" y="769"/>
                </a:lnTo>
                <a:lnTo>
                  <a:pt x="1073" y="769"/>
                </a:lnTo>
                <a:lnTo>
                  <a:pt x="1073" y="767"/>
                </a:lnTo>
                <a:lnTo>
                  <a:pt x="1071" y="767"/>
                </a:lnTo>
                <a:lnTo>
                  <a:pt x="1070" y="767"/>
                </a:lnTo>
                <a:lnTo>
                  <a:pt x="1069" y="767"/>
                </a:lnTo>
                <a:lnTo>
                  <a:pt x="1069" y="766"/>
                </a:lnTo>
                <a:lnTo>
                  <a:pt x="1069" y="765"/>
                </a:lnTo>
                <a:lnTo>
                  <a:pt x="1067" y="765"/>
                </a:lnTo>
                <a:lnTo>
                  <a:pt x="1067" y="763"/>
                </a:lnTo>
                <a:lnTo>
                  <a:pt x="1066" y="763"/>
                </a:lnTo>
                <a:lnTo>
                  <a:pt x="1066" y="762"/>
                </a:lnTo>
                <a:lnTo>
                  <a:pt x="1064" y="762"/>
                </a:lnTo>
                <a:lnTo>
                  <a:pt x="1063" y="760"/>
                </a:lnTo>
                <a:lnTo>
                  <a:pt x="1063" y="759"/>
                </a:lnTo>
                <a:lnTo>
                  <a:pt x="1063" y="757"/>
                </a:lnTo>
                <a:lnTo>
                  <a:pt x="1061" y="757"/>
                </a:lnTo>
                <a:lnTo>
                  <a:pt x="1060" y="757"/>
                </a:lnTo>
                <a:lnTo>
                  <a:pt x="1060" y="756"/>
                </a:lnTo>
                <a:lnTo>
                  <a:pt x="1061" y="756"/>
                </a:lnTo>
                <a:lnTo>
                  <a:pt x="1063" y="756"/>
                </a:lnTo>
                <a:lnTo>
                  <a:pt x="1063" y="754"/>
                </a:lnTo>
                <a:lnTo>
                  <a:pt x="1061" y="754"/>
                </a:lnTo>
                <a:lnTo>
                  <a:pt x="1060" y="754"/>
                </a:lnTo>
                <a:lnTo>
                  <a:pt x="1058" y="754"/>
                </a:lnTo>
                <a:lnTo>
                  <a:pt x="1058" y="753"/>
                </a:lnTo>
                <a:lnTo>
                  <a:pt x="1057" y="753"/>
                </a:lnTo>
                <a:lnTo>
                  <a:pt x="1057" y="752"/>
                </a:lnTo>
                <a:lnTo>
                  <a:pt x="1057" y="750"/>
                </a:lnTo>
                <a:lnTo>
                  <a:pt x="1057" y="749"/>
                </a:lnTo>
                <a:lnTo>
                  <a:pt x="1056" y="749"/>
                </a:lnTo>
                <a:lnTo>
                  <a:pt x="1056" y="747"/>
                </a:lnTo>
                <a:lnTo>
                  <a:pt x="1054" y="747"/>
                </a:lnTo>
                <a:lnTo>
                  <a:pt x="1054" y="746"/>
                </a:lnTo>
                <a:lnTo>
                  <a:pt x="1053" y="746"/>
                </a:lnTo>
                <a:lnTo>
                  <a:pt x="1053" y="747"/>
                </a:lnTo>
                <a:lnTo>
                  <a:pt x="1051" y="747"/>
                </a:lnTo>
                <a:lnTo>
                  <a:pt x="1051" y="749"/>
                </a:lnTo>
                <a:lnTo>
                  <a:pt x="1051" y="750"/>
                </a:lnTo>
                <a:lnTo>
                  <a:pt x="1050" y="750"/>
                </a:lnTo>
                <a:lnTo>
                  <a:pt x="1050" y="749"/>
                </a:lnTo>
                <a:lnTo>
                  <a:pt x="1048" y="749"/>
                </a:lnTo>
                <a:lnTo>
                  <a:pt x="1048" y="747"/>
                </a:lnTo>
                <a:lnTo>
                  <a:pt x="1048" y="746"/>
                </a:lnTo>
                <a:lnTo>
                  <a:pt x="1047" y="746"/>
                </a:lnTo>
                <a:lnTo>
                  <a:pt x="1047" y="744"/>
                </a:lnTo>
                <a:lnTo>
                  <a:pt x="1045" y="744"/>
                </a:lnTo>
                <a:lnTo>
                  <a:pt x="1044" y="743"/>
                </a:lnTo>
                <a:lnTo>
                  <a:pt x="1045" y="741"/>
                </a:lnTo>
                <a:lnTo>
                  <a:pt x="1044" y="741"/>
                </a:lnTo>
                <a:lnTo>
                  <a:pt x="1044" y="743"/>
                </a:lnTo>
                <a:lnTo>
                  <a:pt x="1044" y="743"/>
                </a:lnTo>
                <a:lnTo>
                  <a:pt x="1044" y="741"/>
                </a:lnTo>
                <a:lnTo>
                  <a:pt x="1042" y="741"/>
                </a:lnTo>
                <a:lnTo>
                  <a:pt x="1042" y="740"/>
                </a:lnTo>
                <a:lnTo>
                  <a:pt x="1041" y="740"/>
                </a:lnTo>
                <a:lnTo>
                  <a:pt x="1041" y="738"/>
                </a:lnTo>
                <a:lnTo>
                  <a:pt x="1040" y="738"/>
                </a:lnTo>
                <a:lnTo>
                  <a:pt x="1038" y="737"/>
                </a:lnTo>
                <a:lnTo>
                  <a:pt x="1037" y="736"/>
                </a:lnTo>
                <a:lnTo>
                  <a:pt x="1035" y="734"/>
                </a:lnTo>
                <a:lnTo>
                  <a:pt x="1034" y="734"/>
                </a:lnTo>
                <a:lnTo>
                  <a:pt x="1032" y="733"/>
                </a:lnTo>
                <a:lnTo>
                  <a:pt x="1029" y="730"/>
                </a:lnTo>
                <a:lnTo>
                  <a:pt x="1028" y="728"/>
                </a:lnTo>
                <a:lnTo>
                  <a:pt x="1025" y="727"/>
                </a:lnTo>
                <a:lnTo>
                  <a:pt x="1022" y="724"/>
                </a:lnTo>
                <a:lnTo>
                  <a:pt x="1019" y="721"/>
                </a:lnTo>
                <a:lnTo>
                  <a:pt x="1019" y="720"/>
                </a:lnTo>
                <a:lnTo>
                  <a:pt x="1018" y="718"/>
                </a:lnTo>
                <a:lnTo>
                  <a:pt x="1018" y="717"/>
                </a:lnTo>
                <a:lnTo>
                  <a:pt x="1016" y="717"/>
                </a:lnTo>
                <a:lnTo>
                  <a:pt x="1015" y="715"/>
                </a:lnTo>
                <a:lnTo>
                  <a:pt x="1015" y="714"/>
                </a:lnTo>
                <a:lnTo>
                  <a:pt x="1014" y="714"/>
                </a:lnTo>
                <a:lnTo>
                  <a:pt x="1012" y="712"/>
                </a:lnTo>
                <a:lnTo>
                  <a:pt x="1011" y="712"/>
                </a:lnTo>
                <a:lnTo>
                  <a:pt x="1011" y="711"/>
                </a:lnTo>
                <a:lnTo>
                  <a:pt x="1009" y="711"/>
                </a:lnTo>
                <a:lnTo>
                  <a:pt x="1009" y="710"/>
                </a:lnTo>
                <a:lnTo>
                  <a:pt x="1009" y="710"/>
                </a:lnTo>
                <a:lnTo>
                  <a:pt x="1009" y="708"/>
                </a:lnTo>
                <a:lnTo>
                  <a:pt x="1008" y="708"/>
                </a:lnTo>
                <a:lnTo>
                  <a:pt x="1008" y="707"/>
                </a:lnTo>
                <a:lnTo>
                  <a:pt x="1006" y="707"/>
                </a:lnTo>
                <a:lnTo>
                  <a:pt x="1005" y="707"/>
                </a:lnTo>
                <a:lnTo>
                  <a:pt x="1005" y="705"/>
                </a:lnTo>
                <a:lnTo>
                  <a:pt x="1003" y="705"/>
                </a:lnTo>
                <a:lnTo>
                  <a:pt x="1002" y="704"/>
                </a:lnTo>
                <a:lnTo>
                  <a:pt x="1001" y="704"/>
                </a:lnTo>
                <a:lnTo>
                  <a:pt x="999" y="702"/>
                </a:lnTo>
                <a:lnTo>
                  <a:pt x="998" y="702"/>
                </a:lnTo>
                <a:lnTo>
                  <a:pt x="996" y="702"/>
                </a:lnTo>
                <a:lnTo>
                  <a:pt x="996" y="701"/>
                </a:lnTo>
                <a:lnTo>
                  <a:pt x="995" y="701"/>
                </a:lnTo>
                <a:lnTo>
                  <a:pt x="992" y="699"/>
                </a:lnTo>
                <a:lnTo>
                  <a:pt x="990" y="699"/>
                </a:lnTo>
                <a:lnTo>
                  <a:pt x="989" y="699"/>
                </a:lnTo>
                <a:lnTo>
                  <a:pt x="987" y="699"/>
                </a:lnTo>
                <a:lnTo>
                  <a:pt x="986" y="699"/>
                </a:lnTo>
                <a:lnTo>
                  <a:pt x="986" y="698"/>
                </a:lnTo>
                <a:lnTo>
                  <a:pt x="985" y="698"/>
                </a:lnTo>
                <a:lnTo>
                  <a:pt x="983" y="698"/>
                </a:lnTo>
                <a:lnTo>
                  <a:pt x="983" y="697"/>
                </a:lnTo>
                <a:lnTo>
                  <a:pt x="982" y="697"/>
                </a:lnTo>
                <a:lnTo>
                  <a:pt x="980" y="697"/>
                </a:lnTo>
                <a:lnTo>
                  <a:pt x="979" y="697"/>
                </a:lnTo>
                <a:lnTo>
                  <a:pt x="977" y="697"/>
                </a:lnTo>
                <a:lnTo>
                  <a:pt x="976" y="695"/>
                </a:lnTo>
                <a:lnTo>
                  <a:pt x="974" y="695"/>
                </a:lnTo>
                <a:lnTo>
                  <a:pt x="974" y="695"/>
                </a:lnTo>
                <a:lnTo>
                  <a:pt x="973" y="695"/>
                </a:lnTo>
                <a:lnTo>
                  <a:pt x="973" y="694"/>
                </a:lnTo>
                <a:lnTo>
                  <a:pt x="972" y="694"/>
                </a:lnTo>
                <a:lnTo>
                  <a:pt x="970" y="694"/>
                </a:lnTo>
                <a:lnTo>
                  <a:pt x="970" y="692"/>
                </a:lnTo>
                <a:lnTo>
                  <a:pt x="969" y="692"/>
                </a:lnTo>
                <a:lnTo>
                  <a:pt x="967" y="691"/>
                </a:lnTo>
                <a:lnTo>
                  <a:pt x="966" y="691"/>
                </a:lnTo>
                <a:lnTo>
                  <a:pt x="966" y="689"/>
                </a:lnTo>
                <a:lnTo>
                  <a:pt x="964" y="689"/>
                </a:lnTo>
                <a:lnTo>
                  <a:pt x="964" y="688"/>
                </a:lnTo>
                <a:lnTo>
                  <a:pt x="963" y="688"/>
                </a:lnTo>
                <a:lnTo>
                  <a:pt x="961" y="688"/>
                </a:lnTo>
                <a:lnTo>
                  <a:pt x="960" y="685"/>
                </a:lnTo>
                <a:lnTo>
                  <a:pt x="960" y="683"/>
                </a:lnTo>
                <a:lnTo>
                  <a:pt x="959" y="683"/>
                </a:lnTo>
                <a:lnTo>
                  <a:pt x="957" y="682"/>
                </a:lnTo>
                <a:lnTo>
                  <a:pt x="956" y="682"/>
                </a:lnTo>
                <a:lnTo>
                  <a:pt x="956" y="681"/>
                </a:lnTo>
                <a:lnTo>
                  <a:pt x="954" y="681"/>
                </a:lnTo>
                <a:lnTo>
                  <a:pt x="954" y="679"/>
                </a:lnTo>
                <a:lnTo>
                  <a:pt x="953" y="676"/>
                </a:lnTo>
                <a:lnTo>
                  <a:pt x="951" y="675"/>
                </a:lnTo>
                <a:lnTo>
                  <a:pt x="950" y="673"/>
                </a:lnTo>
                <a:lnTo>
                  <a:pt x="948" y="672"/>
                </a:lnTo>
                <a:lnTo>
                  <a:pt x="947" y="670"/>
                </a:lnTo>
                <a:lnTo>
                  <a:pt x="945" y="669"/>
                </a:lnTo>
                <a:lnTo>
                  <a:pt x="944" y="668"/>
                </a:lnTo>
                <a:lnTo>
                  <a:pt x="943" y="666"/>
                </a:lnTo>
                <a:lnTo>
                  <a:pt x="941" y="665"/>
                </a:lnTo>
                <a:lnTo>
                  <a:pt x="940" y="665"/>
                </a:lnTo>
                <a:lnTo>
                  <a:pt x="940" y="663"/>
                </a:lnTo>
                <a:lnTo>
                  <a:pt x="938" y="663"/>
                </a:lnTo>
                <a:lnTo>
                  <a:pt x="937" y="662"/>
                </a:lnTo>
                <a:lnTo>
                  <a:pt x="935" y="660"/>
                </a:lnTo>
                <a:lnTo>
                  <a:pt x="934" y="660"/>
                </a:lnTo>
                <a:lnTo>
                  <a:pt x="934" y="659"/>
                </a:lnTo>
                <a:lnTo>
                  <a:pt x="932" y="657"/>
                </a:lnTo>
                <a:lnTo>
                  <a:pt x="931" y="657"/>
                </a:lnTo>
                <a:lnTo>
                  <a:pt x="930" y="656"/>
                </a:lnTo>
                <a:lnTo>
                  <a:pt x="928" y="656"/>
                </a:lnTo>
                <a:lnTo>
                  <a:pt x="927" y="655"/>
                </a:lnTo>
                <a:lnTo>
                  <a:pt x="925" y="655"/>
                </a:lnTo>
                <a:lnTo>
                  <a:pt x="924" y="655"/>
                </a:lnTo>
                <a:lnTo>
                  <a:pt x="924" y="653"/>
                </a:lnTo>
                <a:lnTo>
                  <a:pt x="922" y="653"/>
                </a:lnTo>
                <a:lnTo>
                  <a:pt x="921" y="652"/>
                </a:lnTo>
                <a:lnTo>
                  <a:pt x="919" y="652"/>
                </a:lnTo>
                <a:lnTo>
                  <a:pt x="919" y="650"/>
                </a:lnTo>
                <a:lnTo>
                  <a:pt x="919" y="649"/>
                </a:lnTo>
                <a:lnTo>
                  <a:pt x="918" y="649"/>
                </a:lnTo>
                <a:lnTo>
                  <a:pt x="917" y="649"/>
                </a:lnTo>
                <a:lnTo>
                  <a:pt x="915" y="649"/>
                </a:lnTo>
                <a:lnTo>
                  <a:pt x="914" y="649"/>
                </a:lnTo>
                <a:lnTo>
                  <a:pt x="914" y="647"/>
                </a:lnTo>
                <a:lnTo>
                  <a:pt x="915" y="647"/>
                </a:lnTo>
                <a:lnTo>
                  <a:pt x="917" y="647"/>
                </a:lnTo>
                <a:lnTo>
                  <a:pt x="918" y="647"/>
                </a:lnTo>
                <a:lnTo>
                  <a:pt x="919" y="647"/>
                </a:lnTo>
                <a:lnTo>
                  <a:pt x="921" y="647"/>
                </a:lnTo>
                <a:lnTo>
                  <a:pt x="922" y="647"/>
                </a:lnTo>
                <a:lnTo>
                  <a:pt x="924" y="647"/>
                </a:lnTo>
                <a:lnTo>
                  <a:pt x="924" y="646"/>
                </a:lnTo>
                <a:lnTo>
                  <a:pt x="922" y="646"/>
                </a:lnTo>
                <a:lnTo>
                  <a:pt x="922" y="644"/>
                </a:lnTo>
                <a:lnTo>
                  <a:pt x="921" y="644"/>
                </a:lnTo>
                <a:lnTo>
                  <a:pt x="921" y="643"/>
                </a:lnTo>
                <a:lnTo>
                  <a:pt x="922" y="643"/>
                </a:lnTo>
                <a:lnTo>
                  <a:pt x="924" y="643"/>
                </a:lnTo>
                <a:lnTo>
                  <a:pt x="924" y="641"/>
                </a:lnTo>
                <a:lnTo>
                  <a:pt x="925" y="641"/>
                </a:lnTo>
                <a:lnTo>
                  <a:pt x="927" y="641"/>
                </a:lnTo>
                <a:lnTo>
                  <a:pt x="927" y="640"/>
                </a:lnTo>
                <a:lnTo>
                  <a:pt x="928" y="640"/>
                </a:lnTo>
                <a:lnTo>
                  <a:pt x="928" y="639"/>
                </a:lnTo>
                <a:lnTo>
                  <a:pt x="928" y="637"/>
                </a:lnTo>
                <a:lnTo>
                  <a:pt x="930" y="637"/>
                </a:lnTo>
                <a:lnTo>
                  <a:pt x="931" y="637"/>
                </a:lnTo>
                <a:lnTo>
                  <a:pt x="931" y="639"/>
                </a:lnTo>
                <a:lnTo>
                  <a:pt x="932" y="639"/>
                </a:lnTo>
                <a:lnTo>
                  <a:pt x="932" y="637"/>
                </a:lnTo>
                <a:lnTo>
                  <a:pt x="931" y="637"/>
                </a:lnTo>
                <a:lnTo>
                  <a:pt x="931" y="636"/>
                </a:lnTo>
                <a:lnTo>
                  <a:pt x="931" y="634"/>
                </a:lnTo>
                <a:lnTo>
                  <a:pt x="932" y="634"/>
                </a:lnTo>
                <a:lnTo>
                  <a:pt x="932" y="636"/>
                </a:lnTo>
                <a:lnTo>
                  <a:pt x="934" y="636"/>
                </a:lnTo>
                <a:lnTo>
                  <a:pt x="935" y="636"/>
                </a:lnTo>
                <a:lnTo>
                  <a:pt x="935" y="637"/>
                </a:lnTo>
                <a:lnTo>
                  <a:pt x="937" y="637"/>
                </a:lnTo>
                <a:lnTo>
                  <a:pt x="938" y="637"/>
                </a:lnTo>
                <a:lnTo>
                  <a:pt x="940" y="637"/>
                </a:lnTo>
                <a:lnTo>
                  <a:pt x="940" y="639"/>
                </a:lnTo>
                <a:lnTo>
                  <a:pt x="940" y="640"/>
                </a:lnTo>
                <a:lnTo>
                  <a:pt x="940" y="640"/>
                </a:lnTo>
                <a:lnTo>
                  <a:pt x="940" y="641"/>
                </a:lnTo>
                <a:lnTo>
                  <a:pt x="940" y="643"/>
                </a:lnTo>
                <a:lnTo>
                  <a:pt x="941" y="643"/>
                </a:lnTo>
                <a:lnTo>
                  <a:pt x="941" y="641"/>
                </a:lnTo>
                <a:lnTo>
                  <a:pt x="943" y="641"/>
                </a:lnTo>
                <a:lnTo>
                  <a:pt x="944" y="641"/>
                </a:lnTo>
                <a:lnTo>
                  <a:pt x="944" y="640"/>
                </a:lnTo>
                <a:lnTo>
                  <a:pt x="944" y="639"/>
                </a:lnTo>
                <a:lnTo>
                  <a:pt x="943" y="639"/>
                </a:lnTo>
                <a:lnTo>
                  <a:pt x="943" y="640"/>
                </a:lnTo>
                <a:lnTo>
                  <a:pt x="941" y="640"/>
                </a:lnTo>
                <a:lnTo>
                  <a:pt x="940" y="640"/>
                </a:lnTo>
                <a:lnTo>
                  <a:pt x="940" y="639"/>
                </a:lnTo>
                <a:lnTo>
                  <a:pt x="940" y="637"/>
                </a:lnTo>
                <a:lnTo>
                  <a:pt x="940" y="637"/>
                </a:lnTo>
                <a:lnTo>
                  <a:pt x="940" y="636"/>
                </a:lnTo>
                <a:lnTo>
                  <a:pt x="938" y="636"/>
                </a:lnTo>
                <a:lnTo>
                  <a:pt x="937" y="636"/>
                </a:lnTo>
                <a:lnTo>
                  <a:pt x="937" y="634"/>
                </a:lnTo>
                <a:lnTo>
                  <a:pt x="937" y="633"/>
                </a:lnTo>
                <a:lnTo>
                  <a:pt x="935" y="633"/>
                </a:lnTo>
                <a:lnTo>
                  <a:pt x="935" y="631"/>
                </a:lnTo>
                <a:lnTo>
                  <a:pt x="937" y="631"/>
                </a:lnTo>
                <a:lnTo>
                  <a:pt x="937" y="630"/>
                </a:lnTo>
                <a:lnTo>
                  <a:pt x="937" y="630"/>
                </a:lnTo>
                <a:lnTo>
                  <a:pt x="937" y="628"/>
                </a:lnTo>
                <a:lnTo>
                  <a:pt x="938" y="628"/>
                </a:lnTo>
                <a:lnTo>
                  <a:pt x="938" y="627"/>
                </a:lnTo>
                <a:lnTo>
                  <a:pt x="938" y="626"/>
                </a:lnTo>
                <a:lnTo>
                  <a:pt x="938" y="624"/>
                </a:lnTo>
                <a:lnTo>
                  <a:pt x="940" y="624"/>
                </a:lnTo>
                <a:lnTo>
                  <a:pt x="940" y="623"/>
                </a:lnTo>
                <a:lnTo>
                  <a:pt x="940" y="621"/>
                </a:lnTo>
                <a:lnTo>
                  <a:pt x="940" y="620"/>
                </a:lnTo>
                <a:lnTo>
                  <a:pt x="940" y="618"/>
                </a:lnTo>
                <a:lnTo>
                  <a:pt x="940" y="617"/>
                </a:lnTo>
                <a:lnTo>
                  <a:pt x="940" y="615"/>
                </a:lnTo>
                <a:lnTo>
                  <a:pt x="940" y="614"/>
                </a:lnTo>
                <a:lnTo>
                  <a:pt x="940" y="613"/>
                </a:lnTo>
                <a:lnTo>
                  <a:pt x="940" y="611"/>
                </a:lnTo>
                <a:lnTo>
                  <a:pt x="940" y="611"/>
                </a:lnTo>
                <a:lnTo>
                  <a:pt x="940" y="610"/>
                </a:lnTo>
                <a:lnTo>
                  <a:pt x="941" y="610"/>
                </a:lnTo>
                <a:lnTo>
                  <a:pt x="941" y="608"/>
                </a:lnTo>
                <a:lnTo>
                  <a:pt x="941" y="607"/>
                </a:lnTo>
                <a:lnTo>
                  <a:pt x="941" y="605"/>
                </a:lnTo>
                <a:lnTo>
                  <a:pt x="943" y="605"/>
                </a:lnTo>
                <a:lnTo>
                  <a:pt x="943" y="604"/>
                </a:lnTo>
                <a:lnTo>
                  <a:pt x="944" y="602"/>
                </a:lnTo>
                <a:lnTo>
                  <a:pt x="944" y="601"/>
                </a:lnTo>
                <a:lnTo>
                  <a:pt x="944" y="600"/>
                </a:lnTo>
                <a:lnTo>
                  <a:pt x="944" y="598"/>
                </a:lnTo>
                <a:lnTo>
                  <a:pt x="944" y="597"/>
                </a:lnTo>
                <a:lnTo>
                  <a:pt x="943" y="597"/>
                </a:lnTo>
                <a:lnTo>
                  <a:pt x="943" y="595"/>
                </a:lnTo>
                <a:lnTo>
                  <a:pt x="943" y="595"/>
                </a:lnTo>
                <a:lnTo>
                  <a:pt x="944" y="595"/>
                </a:lnTo>
                <a:lnTo>
                  <a:pt x="944" y="594"/>
                </a:lnTo>
                <a:lnTo>
                  <a:pt x="944" y="592"/>
                </a:lnTo>
                <a:lnTo>
                  <a:pt x="944" y="591"/>
                </a:lnTo>
                <a:lnTo>
                  <a:pt x="944" y="589"/>
                </a:lnTo>
                <a:lnTo>
                  <a:pt x="944" y="588"/>
                </a:lnTo>
                <a:lnTo>
                  <a:pt x="944" y="586"/>
                </a:lnTo>
                <a:lnTo>
                  <a:pt x="944" y="585"/>
                </a:lnTo>
                <a:lnTo>
                  <a:pt x="944" y="584"/>
                </a:lnTo>
                <a:lnTo>
                  <a:pt x="945" y="582"/>
                </a:lnTo>
                <a:lnTo>
                  <a:pt x="945" y="581"/>
                </a:lnTo>
                <a:lnTo>
                  <a:pt x="945" y="579"/>
                </a:lnTo>
                <a:lnTo>
                  <a:pt x="945" y="578"/>
                </a:lnTo>
                <a:lnTo>
                  <a:pt x="945" y="576"/>
                </a:lnTo>
                <a:lnTo>
                  <a:pt x="945" y="575"/>
                </a:lnTo>
                <a:lnTo>
                  <a:pt x="945" y="573"/>
                </a:lnTo>
                <a:lnTo>
                  <a:pt x="945" y="572"/>
                </a:lnTo>
                <a:lnTo>
                  <a:pt x="945" y="571"/>
                </a:lnTo>
                <a:lnTo>
                  <a:pt x="945" y="569"/>
                </a:lnTo>
                <a:lnTo>
                  <a:pt x="945" y="568"/>
                </a:lnTo>
                <a:lnTo>
                  <a:pt x="945" y="566"/>
                </a:lnTo>
                <a:lnTo>
                  <a:pt x="945" y="565"/>
                </a:lnTo>
                <a:lnTo>
                  <a:pt x="945" y="563"/>
                </a:lnTo>
                <a:lnTo>
                  <a:pt x="947" y="563"/>
                </a:lnTo>
                <a:lnTo>
                  <a:pt x="947" y="562"/>
                </a:lnTo>
                <a:lnTo>
                  <a:pt x="947" y="560"/>
                </a:lnTo>
                <a:lnTo>
                  <a:pt x="947" y="560"/>
                </a:lnTo>
                <a:lnTo>
                  <a:pt x="947" y="559"/>
                </a:lnTo>
                <a:lnTo>
                  <a:pt x="947" y="558"/>
                </a:lnTo>
                <a:lnTo>
                  <a:pt x="947" y="556"/>
                </a:lnTo>
                <a:lnTo>
                  <a:pt x="945" y="556"/>
                </a:lnTo>
                <a:lnTo>
                  <a:pt x="945" y="555"/>
                </a:lnTo>
                <a:lnTo>
                  <a:pt x="945" y="553"/>
                </a:lnTo>
                <a:lnTo>
                  <a:pt x="945" y="552"/>
                </a:lnTo>
                <a:lnTo>
                  <a:pt x="945" y="550"/>
                </a:lnTo>
                <a:lnTo>
                  <a:pt x="945" y="549"/>
                </a:lnTo>
                <a:lnTo>
                  <a:pt x="945" y="547"/>
                </a:lnTo>
                <a:lnTo>
                  <a:pt x="945" y="546"/>
                </a:lnTo>
                <a:lnTo>
                  <a:pt x="944" y="546"/>
                </a:lnTo>
                <a:lnTo>
                  <a:pt x="944" y="544"/>
                </a:lnTo>
                <a:lnTo>
                  <a:pt x="944" y="543"/>
                </a:lnTo>
                <a:lnTo>
                  <a:pt x="944" y="542"/>
                </a:lnTo>
                <a:lnTo>
                  <a:pt x="944" y="540"/>
                </a:lnTo>
                <a:lnTo>
                  <a:pt x="944" y="539"/>
                </a:lnTo>
                <a:lnTo>
                  <a:pt x="945" y="539"/>
                </a:lnTo>
                <a:lnTo>
                  <a:pt x="947" y="539"/>
                </a:lnTo>
                <a:lnTo>
                  <a:pt x="947" y="540"/>
                </a:lnTo>
                <a:lnTo>
                  <a:pt x="948" y="540"/>
                </a:lnTo>
                <a:lnTo>
                  <a:pt x="950" y="540"/>
                </a:lnTo>
                <a:lnTo>
                  <a:pt x="951" y="540"/>
                </a:lnTo>
                <a:lnTo>
                  <a:pt x="953" y="540"/>
                </a:lnTo>
                <a:lnTo>
                  <a:pt x="954" y="540"/>
                </a:lnTo>
                <a:lnTo>
                  <a:pt x="956" y="540"/>
                </a:lnTo>
                <a:lnTo>
                  <a:pt x="956" y="542"/>
                </a:lnTo>
                <a:lnTo>
                  <a:pt x="957" y="542"/>
                </a:lnTo>
                <a:lnTo>
                  <a:pt x="959" y="542"/>
                </a:lnTo>
                <a:lnTo>
                  <a:pt x="960" y="542"/>
                </a:lnTo>
                <a:lnTo>
                  <a:pt x="961" y="542"/>
                </a:lnTo>
                <a:lnTo>
                  <a:pt x="963" y="542"/>
                </a:lnTo>
                <a:lnTo>
                  <a:pt x="967" y="542"/>
                </a:lnTo>
                <a:lnTo>
                  <a:pt x="969" y="543"/>
                </a:lnTo>
                <a:lnTo>
                  <a:pt x="973" y="543"/>
                </a:lnTo>
                <a:lnTo>
                  <a:pt x="974" y="543"/>
                </a:lnTo>
                <a:lnTo>
                  <a:pt x="974" y="543"/>
                </a:lnTo>
                <a:lnTo>
                  <a:pt x="976" y="543"/>
                </a:lnTo>
                <a:lnTo>
                  <a:pt x="977" y="543"/>
                </a:lnTo>
                <a:lnTo>
                  <a:pt x="977" y="544"/>
                </a:lnTo>
                <a:lnTo>
                  <a:pt x="979" y="544"/>
                </a:lnTo>
                <a:lnTo>
                  <a:pt x="980" y="544"/>
                </a:lnTo>
                <a:lnTo>
                  <a:pt x="982" y="544"/>
                </a:lnTo>
                <a:lnTo>
                  <a:pt x="983" y="544"/>
                </a:lnTo>
                <a:lnTo>
                  <a:pt x="985" y="544"/>
                </a:lnTo>
                <a:lnTo>
                  <a:pt x="986" y="544"/>
                </a:lnTo>
                <a:lnTo>
                  <a:pt x="987" y="544"/>
                </a:lnTo>
                <a:lnTo>
                  <a:pt x="987" y="546"/>
                </a:lnTo>
                <a:lnTo>
                  <a:pt x="989" y="546"/>
                </a:lnTo>
                <a:lnTo>
                  <a:pt x="990" y="546"/>
                </a:lnTo>
                <a:lnTo>
                  <a:pt x="992" y="546"/>
                </a:lnTo>
                <a:lnTo>
                  <a:pt x="993" y="546"/>
                </a:lnTo>
                <a:lnTo>
                  <a:pt x="995" y="544"/>
                </a:lnTo>
                <a:lnTo>
                  <a:pt x="996" y="544"/>
                </a:lnTo>
                <a:lnTo>
                  <a:pt x="998" y="544"/>
                </a:lnTo>
                <a:lnTo>
                  <a:pt x="999" y="544"/>
                </a:lnTo>
                <a:lnTo>
                  <a:pt x="1001" y="544"/>
                </a:lnTo>
                <a:lnTo>
                  <a:pt x="1002" y="544"/>
                </a:lnTo>
                <a:lnTo>
                  <a:pt x="1003" y="544"/>
                </a:lnTo>
                <a:lnTo>
                  <a:pt x="1005" y="544"/>
                </a:lnTo>
                <a:lnTo>
                  <a:pt x="1006" y="544"/>
                </a:lnTo>
                <a:lnTo>
                  <a:pt x="1008" y="544"/>
                </a:lnTo>
                <a:lnTo>
                  <a:pt x="1009" y="544"/>
                </a:lnTo>
                <a:lnTo>
                  <a:pt x="1009" y="544"/>
                </a:lnTo>
                <a:lnTo>
                  <a:pt x="1011" y="544"/>
                </a:lnTo>
                <a:lnTo>
                  <a:pt x="1011" y="543"/>
                </a:lnTo>
                <a:lnTo>
                  <a:pt x="1012" y="543"/>
                </a:lnTo>
                <a:lnTo>
                  <a:pt x="1014" y="543"/>
                </a:lnTo>
                <a:lnTo>
                  <a:pt x="1015" y="543"/>
                </a:lnTo>
                <a:lnTo>
                  <a:pt x="1016" y="543"/>
                </a:lnTo>
                <a:lnTo>
                  <a:pt x="1018" y="543"/>
                </a:lnTo>
                <a:lnTo>
                  <a:pt x="1018" y="542"/>
                </a:lnTo>
                <a:lnTo>
                  <a:pt x="1019" y="542"/>
                </a:lnTo>
                <a:lnTo>
                  <a:pt x="1021" y="542"/>
                </a:lnTo>
                <a:lnTo>
                  <a:pt x="1022" y="542"/>
                </a:lnTo>
                <a:lnTo>
                  <a:pt x="1024" y="542"/>
                </a:lnTo>
                <a:lnTo>
                  <a:pt x="1025" y="542"/>
                </a:lnTo>
                <a:lnTo>
                  <a:pt x="1025" y="540"/>
                </a:lnTo>
                <a:lnTo>
                  <a:pt x="1027" y="540"/>
                </a:lnTo>
                <a:lnTo>
                  <a:pt x="1028" y="540"/>
                </a:lnTo>
                <a:lnTo>
                  <a:pt x="1029" y="540"/>
                </a:lnTo>
                <a:lnTo>
                  <a:pt x="1031" y="540"/>
                </a:lnTo>
                <a:lnTo>
                  <a:pt x="1032" y="540"/>
                </a:lnTo>
                <a:lnTo>
                  <a:pt x="1032" y="539"/>
                </a:lnTo>
                <a:lnTo>
                  <a:pt x="1034" y="539"/>
                </a:lnTo>
                <a:lnTo>
                  <a:pt x="1035" y="539"/>
                </a:lnTo>
                <a:lnTo>
                  <a:pt x="1037" y="539"/>
                </a:lnTo>
                <a:lnTo>
                  <a:pt x="1038" y="539"/>
                </a:lnTo>
                <a:lnTo>
                  <a:pt x="1040" y="537"/>
                </a:lnTo>
                <a:lnTo>
                  <a:pt x="1041" y="537"/>
                </a:lnTo>
                <a:lnTo>
                  <a:pt x="1042" y="537"/>
                </a:lnTo>
                <a:lnTo>
                  <a:pt x="1044" y="537"/>
                </a:lnTo>
                <a:lnTo>
                  <a:pt x="1044" y="536"/>
                </a:lnTo>
                <a:lnTo>
                  <a:pt x="1045" y="536"/>
                </a:lnTo>
                <a:lnTo>
                  <a:pt x="1047" y="536"/>
                </a:lnTo>
                <a:lnTo>
                  <a:pt x="1048" y="536"/>
                </a:lnTo>
                <a:lnTo>
                  <a:pt x="1050" y="536"/>
                </a:lnTo>
                <a:lnTo>
                  <a:pt x="1051" y="536"/>
                </a:lnTo>
                <a:lnTo>
                  <a:pt x="1053" y="536"/>
                </a:lnTo>
                <a:lnTo>
                  <a:pt x="1053" y="534"/>
                </a:lnTo>
                <a:lnTo>
                  <a:pt x="1054" y="534"/>
                </a:lnTo>
                <a:lnTo>
                  <a:pt x="1056" y="534"/>
                </a:lnTo>
                <a:lnTo>
                  <a:pt x="1057" y="534"/>
                </a:lnTo>
                <a:lnTo>
                  <a:pt x="1057" y="533"/>
                </a:lnTo>
                <a:lnTo>
                  <a:pt x="1058" y="533"/>
                </a:lnTo>
                <a:lnTo>
                  <a:pt x="1060" y="533"/>
                </a:lnTo>
                <a:lnTo>
                  <a:pt x="1061" y="533"/>
                </a:lnTo>
                <a:lnTo>
                  <a:pt x="1061" y="531"/>
                </a:lnTo>
                <a:lnTo>
                  <a:pt x="1063" y="531"/>
                </a:lnTo>
                <a:lnTo>
                  <a:pt x="1066" y="531"/>
                </a:lnTo>
                <a:lnTo>
                  <a:pt x="1069" y="531"/>
                </a:lnTo>
                <a:lnTo>
                  <a:pt x="1071" y="531"/>
                </a:lnTo>
                <a:lnTo>
                  <a:pt x="1073" y="531"/>
                </a:lnTo>
                <a:lnTo>
                  <a:pt x="1076" y="530"/>
                </a:lnTo>
                <a:lnTo>
                  <a:pt x="1077" y="530"/>
                </a:lnTo>
                <a:lnTo>
                  <a:pt x="1077" y="531"/>
                </a:lnTo>
                <a:lnTo>
                  <a:pt x="1079" y="531"/>
                </a:lnTo>
                <a:lnTo>
                  <a:pt x="1079" y="530"/>
                </a:lnTo>
                <a:lnTo>
                  <a:pt x="1079" y="530"/>
                </a:lnTo>
                <a:lnTo>
                  <a:pt x="1080" y="530"/>
                </a:lnTo>
                <a:lnTo>
                  <a:pt x="1082" y="530"/>
                </a:lnTo>
                <a:lnTo>
                  <a:pt x="1083" y="530"/>
                </a:lnTo>
                <a:lnTo>
                  <a:pt x="1084" y="530"/>
                </a:lnTo>
                <a:lnTo>
                  <a:pt x="1086" y="530"/>
                </a:lnTo>
                <a:lnTo>
                  <a:pt x="1086" y="529"/>
                </a:lnTo>
                <a:lnTo>
                  <a:pt x="1087" y="529"/>
                </a:lnTo>
                <a:lnTo>
                  <a:pt x="1089" y="529"/>
                </a:lnTo>
                <a:lnTo>
                  <a:pt x="1090" y="529"/>
                </a:lnTo>
                <a:lnTo>
                  <a:pt x="1092" y="529"/>
                </a:lnTo>
                <a:lnTo>
                  <a:pt x="1092" y="527"/>
                </a:lnTo>
                <a:lnTo>
                  <a:pt x="1093" y="527"/>
                </a:lnTo>
                <a:lnTo>
                  <a:pt x="1095" y="527"/>
                </a:lnTo>
                <a:lnTo>
                  <a:pt x="1095" y="526"/>
                </a:lnTo>
                <a:lnTo>
                  <a:pt x="1096" y="526"/>
                </a:lnTo>
                <a:lnTo>
                  <a:pt x="1098" y="526"/>
                </a:lnTo>
                <a:lnTo>
                  <a:pt x="1098" y="526"/>
                </a:lnTo>
                <a:lnTo>
                  <a:pt x="1099" y="526"/>
                </a:lnTo>
                <a:lnTo>
                  <a:pt x="1099" y="524"/>
                </a:lnTo>
                <a:lnTo>
                  <a:pt x="1100" y="524"/>
                </a:lnTo>
                <a:lnTo>
                  <a:pt x="1100" y="523"/>
                </a:lnTo>
                <a:lnTo>
                  <a:pt x="1102" y="523"/>
                </a:lnTo>
                <a:lnTo>
                  <a:pt x="1102" y="521"/>
                </a:lnTo>
                <a:lnTo>
                  <a:pt x="1103" y="521"/>
                </a:lnTo>
                <a:lnTo>
                  <a:pt x="1105" y="521"/>
                </a:lnTo>
                <a:lnTo>
                  <a:pt x="1105" y="520"/>
                </a:lnTo>
                <a:lnTo>
                  <a:pt x="1106" y="520"/>
                </a:lnTo>
                <a:lnTo>
                  <a:pt x="1108" y="520"/>
                </a:lnTo>
                <a:lnTo>
                  <a:pt x="1108" y="518"/>
                </a:lnTo>
                <a:lnTo>
                  <a:pt x="1109" y="518"/>
                </a:lnTo>
                <a:lnTo>
                  <a:pt x="1111" y="518"/>
                </a:lnTo>
                <a:lnTo>
                  <a:pt x="1111" y="517"/>
                </a:lnTo>
                <a:lnTo>
                  <a:pt x="1112" y="517"/>
                </a:lnTo>
                <a:lnTo>
                  <a:pt x="1113" y="517"/>
                </a:lnTo>
                <a:lnTo>
                  <a:pt x="1113" y="516"/>
                </a:lnTo>
                <a:lnTo>
                  <a:pt x="1113" y="516"/>
                </a:lnTo>
                <a:lnTo>
                  <a:pt x="1113" y="514"/>
                </a:lnTo>
                <a:lnTo>
                  <a:pt x="1115" y="514"/>
                </a:lnTo>
                <a:lnTo>
                  <a:pt x="1115" y="513"/>
                </a:lnTo>
                <a:lnTo>
                  <a:pt x="1116" y="511"/>
                </a:lnTo>
                <a:lnTo>
                  <a:pt x="1116" y="510"/>
                </a:lnTo>
                <a:lnTo>
                  <a:pt x="1118" y="510"/>
                </a:lnTo>
                <a:lnTo>
                  <a:pt x="1118" y="508"/>
                </a:lnTo>
                <a:lnTo>
                  <a:pt x="1119" y="508"/>
                </a:lnTo>
                <a:lnTo>
                  <a:pt x="1119" y="507"/>
                </a:lnTo>
                <a:lnTo>
                  <a:pt x="1121" y="507"/>
                </a:lnTo>
                <a:lnTo>
                  <a:pt x="1121" y="505"/>
                </a:lnTo>
                <a:lnTo>
                  <a:pt x="1122" y="505"/>
                </a:lnTo>
                <a:lnTo>
                  <a:pt x="1124" y="505"/>
                </a:lnTo>
                <a:lnTo>
                  <a:pt x="1124" y="504"/>
                </a:lnTo>
                <a:lnTo>
                  <a:pt x="1125" y="504"/>
                </a:lnTo>
                <a:lnTo>
                  <a:pt x="1125" y="503"/>
                </a:lnTo>
                <a:lnTo>
                  <a:pt x="1126" y="503"/>
                </a:lnTo>
                <a:lnTo>
                  <a:pt x="1128" y="503"/>
                </a:lnTo>
                <a:lnTo>
                  <a:pt x="1128" y="501"/>
                </a:lnTo>
                <a:lnTo>
                  <a:pt x="1129" y="501"/>
                </a:lnTo>
                <a:lnTo>
                  <a:pt x="1129" y="500"/>
                </a:lnTo>
                <a:lnTo>
                  <a:pt x="1131" y="500"/>
                </a:lnTo>
                <a:lnTo>
                  <a:pt x="1131" y="498"/>
                </a:lnTo>
                <a:lnTo>
                  <a:pt x="1132" y="498"/>
                </a:lnTo>
                <a:lnTo>
                  <a:pt x="1132" y="497"/>
                </a:lnTo>
                <a:lnTo>
                  <a:pt x="1132" y="495"/>
                </a:lnTo>
                <a:lnTo>
                  <a:pt x="1134" y="495"/>
                </a:lnTo>
                <a:lnTo>
                  <a:pt x="1134" y="494"/>
                </a:lnTo>
                <a:lnTo>
                  <a:pt x="1135" y="494"/>
                </a:lnTo>
                <a:lnTo>
                  <a:pt x="1135" y="492"/>
                </a:lnTo>
                <a:lnTo>
                  <a:pt x="1137" y="492"/>
                </a:lnTo>
                <a:lnTo>
                  <a:pt x="1137" y="491"/>
                </a:lnTo>
                <a:lnTo>
                  <a:pt x="1138" y="491"/>
                </a:lnTo>
                <a:lnTo>
                  <a:pt x="1138" y="491"/>
                </a:lnTo>
                <a:lnTo>
                  <a:pt x="1139" y="489"/>
                </a:lnTo>
                <a:lnTo>
                  <a:pt x="1141" y="488"/>
                </a:lnTo>
                <a:lnTo>
                  <a:pt x="1142" y="487"/>
                </a:lnTo>
                <a:lnTo>
                  <a:pt x="1144" y="487"/>
                </a:lnTo>
                <a:lnTo>
                  <a:pt x="1144" y="485"/>
                </a:lnTo>
                <a:lnTo>
                  <a:pt x="1145" y="485"/>
                </a:lnTo>
                <a:lnTo>
                  <a:pt x="1145" y="484"/>
                </a:lnTo>
                <a:lnTo>
                  <a:pt x="1145" y="482"/>
                </a:lnTo>
                <a:lnTo>
                  <a:pt x="1144" y="482"/>
                </a:lnTo>
                <a:lnTo>
                  <a:pt x="1144" y="481"/>
                </a:lnTo>
                <a:lnTo>
                  <a:pt x="1145" y="481"/>
                </a:lnTo>
                <a:lnTo>
                  <a:pt x="1145" y="479"/>
                </a:lnTo>
                <a:lnTo>
                  <a:pt x="1145" y="478"/>
                </a:lnTo>
                <a:lnTo>
                  <a:pt x="1147" y="478"/>
                </a:lnTo>
                <a:lnTo>
                  <a:pt x="1147" y="476"/>
                </a:lnTo>
                <a:lnTo>
                  <a:pt x="1147" y="475"/>
                </a:lnTo>
                <a:lnTo>
                  <a:pt x="1148" y="475"/>
                </a:lnTo>
                <a:lnTo>
                  <a:pt x="1148" y="474"/>
                </a:lnTo>
                <a:lnTo>
                  <a:pt x="1148" y="474"/>
                </a:lnTo>
                <a:lnTo>
                  <a:pt x="1148" y="472"/>
                </a:lnTo>
                <a:lnTo>
                  <a:pt x="1150" y="472"/>
                </a:lnTo>
                <a:lnTo>
                  <a:pt x="1150" y="471"/>
                </a:lnTo>
                <a:lnTo>
                  <a:pt x="1151" y="469"/>
                </a:lnTo>
                <a:lnTo>
                  <a:pt x="1151" y="468"/>
                </a:lnTo>
                <a:lnTo>
                  <a:pt x="1153" y="468"/>
                </a:lnTo>
                <a:lnTo>
                  <a:pt x="1153" y="466"/>
                </a:lnTo>
                <a:lnTo>
                  <a:pt x="1154" y="466"/>
                </a:lnTo>
                <a:lnTo>
                  <a:pt x="1154" y="465"/>
                </a:lnTo>
                <a:lnTo>
                  <a:pt x="1154" y="463"/>
                </a:lnTo>
                <a:lnTo>
                  <a:pt x="1155" y="463"/>
                </a:lnTo>
                <a:lnTo>
                  <a:pt x="1155" y="462"/>
                </a:lnTo>
                <a:lnTo>
                  <a:pt x="1157" y="462"/>
                </a:lnTo>
                <a:lnTo>
                  <a:pt x="1157" y="461"/>
                </a:lnTo>
                <a:lnTo>
                  <a:pt x="1157" y="459"/>
                </a:lnTo>
                <a:lnTo>
                  <a:pt x="1158" y="459"/>
                </a:lnTo>
                <a:lnTo>
                  <a:pt x="1158" y="458"/>
                </a:lnTo>
                <a:lnTo>
                  <a:pt x="1160" y="456"/>
                </a:lnTo>
                <a:lnTo>
                  <a:pt x="1160" y="458"/>
                </a:lnTo>
                <a:lnTo>
                  <a:pt x="1161" y="458"/>
                </a:lnTo>
                <a:lnTo>
                  <a:pt x="1161" y="456"/>
                </a:lnTo>
                <a:lnTo>
                  <a:pt x="1163" y="456"/>
                </a:lnTo>
                <a:lnTo>
                  <a:pt x="1164" y="456"/>
                </a:lnTo>
                <a:lnTo>
                  <a:pt x="1164" y="456"/>
                </a:lnTo>
                <a:lnTo>
                  <a:pt x="1164" y="455"/>
                </a:lnTo>
                <a:lnTo>
                  <a:pt x="1166" y="455"/>
                </a:lnTo>
                <a:lnTo>
                  <a:pt x="1166" y="453"/>
                </a:lnTo>
                <a:lnTo>
                  <a:pt x="1166" y="452"/>
                </a:lnTo>
                <a:lnTo>
                  <a:pt x="1167" y="452"/>
                </a:lnTo>
                <a:lnTo>
                  <a:pt x="1167" y="450"/>
                </a:lnTo>
                <a:lnTo>
                  <a:pt x="1168" y="449"/>
                </a:lnTo>
                <a:lnTo>
                  <a:pt x="1168" y="448"/>
                </a:lnTo>
                <a:lnTo>
                  <a:pt x="1170" y="448"/>
                </a:lnTo>
                <a:lnTo>
                  <a:pt x="1170" y="446"/>
                </a:lnTo>
                <a:lnTo>
                  <a:pt x="1171" y="446"/>
                </a:lnTo>
                <a:lnTo>
                  <a:pt x="1171" y="445"/>
                </a:lnTo>
                <a:lnTo>
                  <a:pt x="1170" y="445"/>
                </a:lnTo>
                <a:lnTo>
                  <a:pt x="1170" y="443"/>
                </a:lnTo>
                <a:lnTo>
                  <a:pt x="1171" y="443"/>
                </a:lnTo>
                <a:lnTo>
                  <a:pt x="1171" y="442"/>
                </a:lnTo>
                <a:lnTo>
                  <a:pt x="1171" y="440"/>
                </a:lnTo>
                <a:lnTo>
                  <a:pt x="1171" y="439"/>
                </a:lnTo>
                <a:lnTo>
                  <a:pt x="1173" y="439"/>
                </a:lnTo>
                <a:lnTo>
                  <a:pt x="1174" y="439"/>
                </a:lnTo>
                <a:lnTo>
                  <a:pt x="1174" y="437"/>
                </a:lnTo>
                <a:lnTo>
                  <a:pt x="1174" y="436"/>
                </a:lnTo>
                <a:lnTo>
                  <a:pt x="1174" y="434"/>
                </a:lnTo>
                <a:lnTo>
                  <a:pt x="1173" y="434"/>
                </a:lnTo>
                <a:lnTo>
                  <a:pt x="1173" y="433"/>
                </a:lnTo>
                <a:lnTo>
                  <a:pt x="1173" y="432"/>
                </a:lnTo>
                <a:lnTo>
                  <a:pt x="1174" y="430"/>
                </a:lnTo>
                <a:lnTo>
                  <a:pt x="1173" y="430"/>
                </a:lnTo>
                <a:lnTo>
                  <a:pt x="1173" y="429"/>
                </a:lnTo>
                <a:lnTo>
                  <a:pt x="1174" y="429"/>
                </a:lnTo>
                <a:lnTo>
                  <a:pt x="1174" y="427"/>
                </a:lnTo>
                <a:lnTo>
                  <a:pt x="1174" y="426"/>
                </a:lnTo>
                <a:lnTo>
                  <a:pt x="1174" y="424"/>
                </a:lnTo>
                <a:lnTo>
                  <a:pt x="1174" y="423"/>
                </a:lnTo>
                <a:lnTo>
                  <a:pt x="1174" y="421"/>
                </a:lnTo>
                <a:lnTo>
                  <a:pt x="1176" y="421"/>
                </a:lnTo>
                <a:lnTo>
                  <a:pt x="1176" y="421"/>
                </a:lnTo>
                <a:lnTo>
                  <a:pt x="1176" y="420"/>
                </a:lnTo>
                <a:lnTo>
                  <a:pt x="1174" y="419"/>
                </a:lnTo>
                <a:lnTo>
                  <a:pt x="1174" y="417"/>
                </a:lnTo>
                <a:lnTo>
                  <a:pt x="1174" y="416"/>
                </a:lnTo>
                <a:lnTo>
                  <a:pt x="1176" y="416"/>
                </a:lnTo>
                <a:lnTo>
                  <a:pt x="1176" y="417"/>
                </a:lnTo>
                <a:lnTo>
                  <a:pt x="1176" y="419"/>
                </a:lnTo>
                <a:lnTo>
                  <a:pt x="1177" y="419"/>
                </a:lnTo>
                <a:lnTo>
                  <a:pt x="1177" y="417"/>
                </a:lnTo>
                <a:lnTo>
                  <a:pt x="1177" y="416"/>
                </a:lnTo>
                <a:lnTo>
                  <a:pt x="1177" y="414"/>
                </a:lnTo>
                <a:lnTo>
                  <a:pt x="1179" y="414"/>
                </a:lnTo>
                <a:lnTo>
                  <a:pt x="1179" y="413"/>
                </a:lnTo>
                <a:lnTo>
                  <a:pt x="1179" y="411"/>
                </a:lnTo>
                <a:lnTo>
                  <a:pt x="1179" y="410"/>
                </a:lnTo>
                <a:lnTo>
                  <a:pt x="1179" y="408"/>
                </a:lnTo>
                <a:lnTo>
                  <a:pt x="1179" y="407"/>
                </a:lnTo>
                <a:lnTo>
                  <a:pt x="1177" y="407"/>
                </a:lnTo>
                <a:lnTo>
                  <a:pt x="1177" y="406"/>
                </a:lnTo>
                <a:lnTo>
                  <a:pt x="1179" y="406"/>
                </a:lnTo>
                <a:lnTo>
                  <a:pt x="1179" y="404"/>
                </a:lnTo>
                <a:lnTo>
                  <a:pt x="1180" y="404"/>
                </a:lnTo>
                <a:lnTo>
                  <a:pt x="1180" y="403"/>
                </a:lnTo>
                <a:lnTo>
                  <a:pt x="1179" y="403"/>
                </a:lnTo>
                <a:lnTo>
                  <a:pt x="1179" y="401"/>
                </a:lnTo>
                <a:lnTo>
                  <a:pt x="1179" y="400"/>
                </a:lnTo>
                <a:lnTo>
                  <a:pt x="1179" y="398"/>
                </a:lnTo>
                <a:lnTo>
                  <a:pt x="1177" y="398"/>
                </a:lnTo>
                <a:lnTo>
                  <a:pt x="1177" y="397"/>
                </a:lnTo>
                <a:lnTo>
                  <a:pt x="1176" y="397"/>
                </a:lnTo>
                <a:lnTo>
                  <a:pt x="1174" y="395"/>
                </a:lnTo>
                <a:lnTo>
                  <a:pt x="1173" y="395"/>
                </a:lnTo>
                <a:lnTo>
                  <a:pt x="1173" y="394"/>
                </a:lnTo>
                <a:lnTo>
                  <a:pt x="1173" y="392"/>
                </a:lnTo>
                <a:lnTo>
                  <a:pt x="1174" y="392"/>
                </a:lnTo>
                <a:lnTo>
                  <a:pt x="1174" y="391"/>
                </a:lnTo>
                <a:lnTo>
                  <a:pt x="1174" y="390"/>
                </a:lnTo>
                <a:lnTo>
                  <a:pt x="1176" y="390"/>
                </a:lnTo>
                <a:lnTo>
                  <a:pt x="1176" y="388"/>
                </a:lnTo>
                <a:lnTo>
                  <a:pt x="1177" y="388"/>
                </a:lnTo>
                <a:lnTo>
                  <a:pt x="1179" y="388"/>
                </a:lnTo>
                <a:lnTo>
                  <a:pt x="1180" y="388"/>
                </a:lnTo>
                <a:lnTo>
                  <a:pt x="1180" y="387"/>
                </a:lnTo>
                <a:lnTo>
                  <a:pt x="1180" y="387"/>
                </a:lnTo>
                <a:lnTo>
                  <a:pt x="1180" y="385"/>
                </a:lnTo>
                <a:lnTo>
                  <a:pt x="1179" y="385"/>
                </a:lnTo>
                <a:lnTo>
                  <a:pt x="1177" y="385"/>
                </a:lnTo>
                <a:lnTo>
                  <a:pt x="1177" y="384"/>
                </a:lnTo>
                <a:lnTo>
                  <a:pt x="1179" y="384"/>
                </a:lnTo>
                <a:lnTo>
                  <a:pt x="1179" y="382"/>
                </a:lnTo>
                <a:lnTo>
                  <a:pt x="1180" y="382"/>
                </a:lnTo>
                <a:lnTo>
                  <a:pt x="1180" y="381"/>
                </a:lnTo>
                <a:lnTo>
                  <a:pt x="1179" y="381"/>
                </a:lnTo>
                <a:lnTo>
                  <a:pt x="1177" y="381"/>
                </a:lnTo>
                <a:lnTo>
                  <a:pt x="1177" y="379"/>
                </a:lnTo>
                <a:lnTo>
                  <a:pt x="1177" y="378"/>
                </a:lnTo>
                <a:lnTo>
                  <a:pt x="1179" y="377"/>
                </a:lnTo>
                <a:lnTo>
                  <a:pt x="1179" y="375"/>
                </a:lnTo>
                <a:lnTo>
                  <a:pt x="1180" y="375"/>
                </a:lnTo>
                <a:lnTo>
                  <a:pt x="1180" y="377"/>
                </a:lnTo>
                <a:lnTo>
                  <a:pt x="1181" y="377"/>
                </a:lnTo>
                <a:lnTo>
                  <a:pt x="1183" y="377"/>
                </a:lnTo>
                <a:lnTo>
                  <a:pt x="1183" y="375"/>
                </a:lnTo>
                <a:lnTo>
                  <a:pt x="1183" y="375"/>
                </a:lnTo>
                <a:lnTo>
                  <a:pt x="1183" y="374"/>
                </a:lnTo>
                <a:lnTo>
                  <a:pt x="1184" y="374"/>
                </a:lnTo>
                <a:lnTo>
                  <a:pt x="1184" y="372"/>
                </a:lnTo>
                <a:lnTo>
                  <a:pt x="1186" y="372"/>
                </a:lnTo>
                <a:lnTo>
                  <a:pt x="1186" y="371"/>
                </a:lnTo>
                <a:lnTo>
                  <a:pt x="1186" y="369"/>
                </a:lnTo>
                <a:lnTo>
                  <a:pt x="1184" y="369"/>
                </a:lnTo>
                <a:lnTo>
                  <a:pt x="1184" y="368"/>
                </a:lnTo>
                <a:lnTo>
                  <a:pt x="1183" y="366"/>
                </a:lnTo>
                <a:lnTo>
                  <a:pt x="1183" y="366"/>
                </a:lnTo>
                <a:lnTo>
                  <a:pt x="1183" y="365"/>
                </a:lnTo>
                <a:lnTo>
                  <a:pt x="1181" y="365"/>
                </a:lnTo>
                <a:lnTo>
                  <a:pt x="1181" y="364"/>
                </a:lnTo>
                <a:lnTo>
                  <a:pt x="1180" y="364"/>
                </a:lnTo>
                <a:lnTo>
                  <a:pt x="1179" y="364"/>
                </a:lnTo>
                <a:lnTo>
                  <a:pt x="1179" y="362"/>
                </a:lnTo>
                <a:lnTo>
                  <a:pt x="1180" y="362"/>
                </a:lnTo>
                <a:lnTo>
                  <a:pt x="1180" y="361"/>
                </a:lnTo>
                <a:lnTo>
                  <a:pt x="1180" y="359"/>
                </a:lnTo>
                <a:lnTo>
                  <a:pt x="1180" y="358"/>
                </a:lnTo>
                <a:lnTo>
                  <a:pt x="1181" y="358"/>
                </a:lnTo>
                <a:lnTo>
                  <a:pt x="1183" y="358"/>
                </a:lnTo>
                <a:lnTo>
                  <a:pt x="1183" y="358"/>
                </a:lnTo>
                <a:lnTo>
                  <a:pt x="1183" y="356"/>
                </a:lnTo>
                <a:lnTo>
                  <a:pt x="1183" y="355"/>
                </a:lnTo>
                <a:lnTo>
                  <a:pt x="1183" y="355"/>
                </a:lnTo>
                <a:lnTo>
                  <a:pt x="1183" y="353"/>
                </a:lnTo>
                <a:lnTo>
                  <a:pt x="1183" y="353"/>
                </a:lnTo>
                <a:lnTo>
                  <a:pt x="1183" y="352"/>
                </a:lnTo>
                <a:lnTo>
                  <a:pt x="1183" y="352"/>
                </a:lnTo>
                <a:lnTo>
                  <a:pt x="1183" y="351"/>
                </a:lnTo>
                <a:lnTo>
                  <a:pt x="1184" y="351"/>
                </a:lnTo>
                <a:lnTo>
                  <a:pt x="1184" y="352"/>
                </a:lnTo>
                <a:lnTo>
                  <a:pt x="1186" y="352"/>
                </a:lnTo>
                <a:lnTo>
                  <a:pt x="1187" y="352"/>
                </a:lnTo>
                <a:lnTo>
                  <a:pt x="1189" y="352"/>
                </a:lnTo>
                <a:lnTo>
                  <a:pt x="1187" y="351"/>
                </a:lnTo>
                <a:lnTo>
                  <a:pt x="1186" y="352"/>
                </a:lnTo>
                <a:lnTo>
                  <a:pt x="1186" y="351"/>
                </a:lnTo>
                <a:lnTo>
                  <a:pt x="1186" y="349"/>
                </a:lnTo>
                <a:lnTo>
                  <a:pt x="1187" y="349"/>
                </a:lnTo>
                <a:lnTo>
                  <a:pt x="1189" y="349"/>
                </a:lnTo>
                <a:lnTo>
                  <a:pt x="1189" y="348"/>
                </a:lnTo>
                <a:lnTo>
                  <a:pt x="1190" y="348"/>
                </a:lnTo>
                <a:lnTo>
                  <a:pt x="1190" y="346"/>
                </a:lnTo>
                <a:lnTo>
                  <a:pt x="1192" y="346"/>
                </a:lnTo>
                <a:lnTo>
                  <a:pt x="1192" y="345"/>
                </a:lnTo>
                <a:lnTo>
                  <a:pt x="1193" y="342"/>
                </a:lnTo>
                <a:lnTo>
                  <a:pt x="1195" y="340"/>
                </a:lnTo>
                <a:lnTo>
                  <a:pt x="1196" y="339"/>
                </a:lnTo>
                <a:lnTo>
                  <a:pt x="1197" y="337"/>
                </a:lnTo>
                <a:lnTo>
                  <a:pt x="1199" y="336"/>
                </a:lnTo>
                <a:lnTo>
                  <a:pt x="1200" y="335"/>
                </a:lnTo>
                <a:lnTo>
                  <a:pt x="1200" y="333"/>
                </a:lnTo>
                <a:lnTo>
                  <a:pt x="1202" y="332"/>
                </a:lnTo>
                <a:lnTo>
                  <a:pt x="1203" y="332"/>
                </a:lnTo>
                <a:lnTo>
                  <a:pt x="1203" y="330"/>
                </a:lnTo>
                <a:lnTo>
                  <a:pt x="1205" y="329"/>
                </a:lnTo>
                <a:lnTo>
                  <a:pt x="1205" y="327"/>
                </a:lnTo>
                <a:lnTo>
                  <a:pt x="1206" y="327"/>
                </a:lnTo>
                <a:lnTo>
                  <a:pt x="1208" y="326"/>
                </a:lnTo>
                <a:lnTo>
                  <a:pt x="1208" y="324"/>
                </a:lnTo>
                <a:lnTo>
                  <a:pt x="1209" y="324"/>
                </a:lnTo>
                <a:lnTo>
                  <a:pt x="1210" y="324"/>
                </a:lnTo>
                <a:lnTo>
                  <a:pt x="1212" y="323"/>
                </a:lnTo>
                <a:lnTo>
                  <a:pt x="1212" y="322"/>
                </a:lnTo>
                <a:lnTo>
                  <a:pt x="1213" y="322"/>
                </a:lnTo>
                <a:lnTo>
                  <a:pt x="1213" y="320"/>
                </a:lnTo>
                <a:lnTo>
                  <a:pt x="1215" y="320"/>
                </a:lnTo>
                <a:lnTo>
                  <a:pt x="1215" y="319"/>
                </a:lnTo>
                <a:lnTo>
                  <a:pt x="1215" y="317"/>
                </a:lnTo>
                <a:lnTo>
                  <a:pt x="1216" y="317"/>
                </a:lnTo>
                <a:lnTo>
                  <a:pt x="1216" y="317"/>
                </a:lnTo>
                <a:lnTo>
                  <a:pt x="1216" y="316"/>
                </a:lnTo>
                <a:lnTo>
                  <a:pt x="1218" y="317"/>
                </a:lnTo>
                <a:lnTo>
                  <a:pt x="1218" y="319"/>
                </a:lnTo>
                <a:lnTo>
                  <a:pt x="1218" y="320"/>
                </a:lnTo>
                <a:lnTo>
                  <a:pt x="1218" y="319"/>
                </a:lnTo>
                <a:lnTo>
                  <a:pt x="1221" y="319"/>
                </a:lnTo>
                <a:lnTo>
                  <a:pt x="1221" y="317"/>
                </a:lnTo>
                <a:lnTo>
                  <a:pt x="1222" y="317"/>
                </a:lnTo>
                <a:lnTo>
                  <a:pt x="1222" y="317"/>
                </a:lnTo>
                <a:lnTo>
                  <a:pt x="1221" y="317"/>
                </a:lnTo>
                <a:lnTo>
                  <a:pt x="1219" y="317"/>
                </a:lnTo>
                <a:lnTo>
                  <a:pt x="1218" y="317"/>
                </a:lnTo>
                <a:lnTo>
                  <a:pt x="1218" y="316"/>
                </a:lnTo>
                <a:lnTo>
                  <a:pt x="1218" y="316"/>
                </a:lnTo>
                <a:lnTo>
                  <a:pt x="1218" y="314"/>
                </a:lnTo>
                <a:lnTo>
                  <a:pt x="1218" y="314"/>
                </a:lnTo>
                <a:lnTo>
                  <a:pt x="1218" y="313"/>
                </a:lnTo>
                <a:lnTo>
                  <a:pt x="1218" y="310"/>
                </a:lnTo>
                <a:lnTo>
                  <a:pt x="1219" y="307"/>
                </a:lnTo>
                <a:lnTo>
                  <a:pt x="1219" y="306"/>
                </a:lnTo>
                <a:lnTo>
                  <a:pt x="1219" y="304"/>
                </a:lnTo>
                <a:lnTo>
                  <a:pt x="1219" y="303"/>
                </a:lnTo>
                <a:lnTo>
                  <a:pt x="1219" y="301"/>
                </a:lnTo>
                <a:lnTo>
                  <a:pt x="1219" y="300"/>
                </a:lnTo>
                <a:lnTo>
                  <a:pt x="1219" y="298"/>
                </a:lnTo>
                <a:lnTo>
                  <a:pt x="1219" y="297"/>
                </a:lnTo>
                <a:lnTo>
                  <a:pt x="1221" y="297"/>
                </a:lnTo>
                <a:lnTo>
                  <a:pt x="1223" y="297"/>
                </a:lnTo>
                <a:lnTo>
                  <a:pt x="1225" y="297"/>
                </a:lnTo>
                <a:lnTo>
                  <a:pt x="1226" y="295"/>
                </a:lnTo>
                <a:lnTo>
                  <a:pt x="1226" y="297"/>
                </a:lnTo>
                <a:lnTo>
                  <a:pt x="1228" y="298"/>
                </a:lnTo>
                <a:lnTo>
                  <a:pt x="1229" y="298"/>
                </a:lnTo>
                <a:lnTo>
                  <a:pt x="1231" y="297"/>
                </a:lnTo>
                <a:lnTo>
                  <a:pt x="1229" y="295"/>
                </a:lnTo>
                <a:lnTo>
                  <a:pt x="1228" y="294"/>
                </a:lnTo>
                <a:lnTo>
                  <a:pt x="1228" y="293"/>
                </a:lnTo>
                <a:lnTo>
                  <a:pt x="1228" y="290"/>
                </a:lnTo>
                <a:lnTo>
                  <a:pt x="1228" y="288"/>
                </a:lnTo>
                <a:lnTo>
                  <a:pt x="1229" y="288"/>
                </a:lnTo>
                <a:lnTo>
                  <a:pt x="1229" y="290"/>
                </a:lnTo>
                <a:lnTo>
                  <a:pt x="1231" y="290"/>
                </a:lnTo>
                <a:lnTo>
                  <a:pt x="1231" y="288"/>
                </a:lnTo>
                <a:lnTo>
                  <a:pt x="1229" y="285"/>
                </a:lnTo>
                <a:lnTo>
                  <a:pt x="1231" y="285"/>
                </a:lnTo>
                <a:lnTo>
                  <a:pt x="1231" y="284"/>
                </a:lnTo>
                <a:lnTo>
                  <a:pt x="1232" y="282"/>
                </a:lnTo>
                <a:lnTo>
                  <a:pt x="1235" y="281"/>
                </a:lnTo>
                <a:lnTo>
                  <a:pt x="1237" y="280"/>
                </a:lnTo>
                <a:lnTo>
                  <a:pt x="1238" y="277"/>
                </a:lnTo>
                <a:lnTo>
                  <a:pt x="1239" y="277"/>
                </a:lnTo>
                <a:lnTo>
                  <a:pt x="1239" y="278"/>
                </a:lnTo>
                <a:lnTo>
                  <a:pt x="1241" y="277"/>
                </a:lnTo>
                <a:lnTo>
                  <a:pt x="1242" y="275"/>
                </a:lnTo>
                <a:lnTo>
                  <a:pt x="1242" y="274"/>
                </a:lnTo>
                <a:lnTo>
                  <a:pt x="1242" y="272"/>
                </a:lnTo>
                <a:lnTo>
                  <a:pt x="1244" y="271"/>
                </a:lnTo>
                <a:lnTo>
                  <a:pt x="1244" y="269"/>
                </a:lnTo>
                <a:lnTo>
                  <a:pt x="1245" y="269"/>
                </a:lnTo>
                <a:lnTo>
                  <a:pt x="1245" y="268"/>
                </a:lnTo>
                <a:lnTo>
                  <a:pt x="1247" y="267"/>
                </a:lnTo>
                <a:lnTo>
                  <a:pt x="1248" y="265"/>
                </a:lnTo>
                <a:lnTo>
                  <a:pt x="1248" y="264"/>
                </a:lnTo>
                <a:lnTo>
                  <a:pt x="1250" y="264"/>
                </a:lnTo>
                <a:lnTo>
                  <a:pt x="1251" y="261"/>
                </a:lnTo>
                <a:lnTo>
                  <a:pt x="1251" y="259"/>
                </a:lnTo>
                <a:lnTo>
                  <a:pt x="1252" y="258"/>
                </a:lnTo>
                <a:lnTo>
                  <a:pt x="1252" y="258"/>
                </a:lnTo>
                <a:lnTo>
                  <a:pt x="1252" y="256"/>
                </a:lnTo>
                <a:lnTo>
                  <a:pt x="1254" y="254"/>
                </a:lnTo>
                <a:lnTo>
                  <a:pt x="1255" y="251"/>
                </a:lnTo>
                <a:lnTo>
                  <a:pt x="1255" y="248"/>
                </a:lnTo>
                <a:lnTo>
                  <a:pt x="1257" y="248"/>
                </a:lnTo>
                <a:lnTo>
                  <a:pt x="1258" y="245"/>
                </a:lnTo>
                <a:lnTo>
                  <a:pt x="1260" y="243"/>
                </a:lnTo>
                <a:lnTo>
                  <a:pt x="1261" y="243"/>
                </a:lnTo>
                <a:lnTo>
                  <a:pt x="1261" y="242"/>
                </a:lnTo>
                <a:lnTo>
                  <a:pt x="1264" y="240"/>
                </a:lnTo>
                <a:lnTo>
                  <a:pt x="1265" y="240"/>
                </a:lnTo>
                <a:lnTo>
                  <a:pt x="1265" y="242"/>
                </a:lnTo>
                <a:lnTo>
                  <a:pt x="1264" y="242"/>
                </a:lnTo>
                <a:lnTo>
                  <a:pt x="1264" y="243"/>
                </a:lnTo>
                <a:lnTo>
                  <a:pt x="1265" y="245"/>
                </a:lnTo>
                <a:lnTo>
                  <a:pt x="1265" y="243"/>
                </a:lnTo>
                <a:lnTo>
                  <a:pt x="1267" y="243"/>
                </a:lnTo>
                <a:lnTo>
                  <a:pt x="1267" y="245"/>
                </a:lnTo>
                <a:lnTo>
                  <a:pt x="1267" y="246"/>
                </a:lnTo>
                <a:lnTo>
                  <a:pt x="1267" y="248"/>
                </a:lnTo>
                <a:lnTo>
                  <a:pt x="1265" y="248"/>
                </a:lnTo>
                <a:lnTo>
                  <a:pt x="1265" y="246"/>
                </a:lnTo>
                <a:lnTo>
                  <a:pt x="1264" y="246"/>
                </a:lnTo>
                <a:lnTo>
                  <a:pt x="1264" y="245"/>
                </a:lnTo>
                <a:lnTo>
                  <a:pt x="1263" y="245"/>
                </a:lnTo>
                <a:lnTo>
                  <a:pt x="1263" y="246"/>
                </a:lnTo>
                <a:lnTo>
                  <a:pt x="1264" y="248"/>
                </a:lnTo>
                <a:lnTo>
                  <a:pt x="1265" y="248"/>
                </a:lnTo>
                <a:lnTo>
                  <a:pt x="1265" y="248"/>
                </a:lnTo>
                <a:lnTo>
                  <a:pt x="1267" y="249"/>
                </a:lnTo>
                <a:lnTo>
                  <a:pt x="1268" y="251"/>
                </a:lnTo>
                <a:lnTo>
                  <a:pt x="1270" y="251"/>
                </a:lnTo>
                <a:lnTo>
                  <a:pt x="1270" y="249"/>
                </a:lnTo>
                <a:lnTo>
                  <a:pt x="1270" y="248"/>
                </a:lnTo>
                <a:lnTo>
                  <a:pt x="1270" y="248"/>
                </a:lnTo>
                <a:lnTo>
                  <a:pt x="1271" y="248"/>
                </a:lnTo>
                <a:lnTo>
                  <a:pt x="1271" y="248"/>
                </a:lnTo>
                <a:lnTo>
                  <a:pt x="1273" y="248"/>
                </a:lnTo>
                <a:lnTo>
                  <a:pt x="1274" y="248"/>
                </a:lnTo>
                <a:lnTo>
                  <a:pt x="1274" y="249"/>
                </a:lnTo>
                <a:lnTo>
                  <a:pt x="1276" y="248"/>
                </a:lnTo>
                <a:lnTo>
                  <a:pt x="1276" y="249"/>
                </a:lnTo>
                <a:lnTo>
                  <a:pt x="1277" y="249"/>
                </a:lnTo>
                <a:lnTo>
                  <a:pt x="1278" y="251"/>
                </a:lnTo>
                <a:lnTo>
                  <a:pt x="1278" y="252"/>
                </a:lnTo>
                <a:lnTo>
                  <a:pt x="1278" y="254"/>
                </a:lnTo>
                <a:lnTo>
                  <a:pt x="1278" y="255"/>
                </a:lnTo>
                <a:lnTo>
                  <a:pt x="1277" y="255"/>
                </a:lnTo>
                <a:lnTo>
                  <a:pt x="1274" y="255"/>
                </a:lnTo>
                <a:lnTo>
                  <a:pt x="1273" y="256"/>
                </a:lnTo>
                <a:lnTo>
                  <a:pt x="1271" y="256"/>
                </a:lnTo>
                <a:lnTo>
                  <a:pt x="1270" y="255"/>
                </a:lnTo>
                <a:lnTo>
                  <a:pt x="1267" y="254"/>
                </a:lnTo>
                <a:lnTo>
                  <a:pt x="1267" y="255"/>
                </a:lnTo>
                <a:lnTo>
                  <a:pt x="1264" y="254"/>
                </a:lnTo>
                <a:lnTo>
                  <a:pt x="1263" y="252"/>
                </a:lnTo>
                <a:lnTo>
                  <a:pt x="1261" y="254"/>
                </a:lnTo>
                <a:lnTo>
                  <a:pt x="1261" y="255"/>
                </a:lnTo>
                <a:lnTo>
                  <a:pt x="1263" y="256"/>
                </a:lnTo>
                <a:lnTo>
                  <a:pt x="1264" y="258"/>
                </a:lnTo>
                <a:lnTo>
                  <a:pt x="1265" y="258"/>
                </a:lnTo>
                <a:lnTo>
                  <a:pt x="1267" y="259"/>
                </a:lnTo>
                <a:lnTo>
                  <a:pt x="1268" y="261"/>
                </a:lnTo>
                <a:lnTo>
                  <a:pt x="1270" y="259"/>
                </a:lnTo>
                <a:lnTo>
                  <a:pt x="1271" y="258"/>
                </a:lnTo>
                <a:lnTo>
                  <a:pt x="1271" y="259"/>
                </a:lnTo>
                <a:lnTo>
                  <a:pt x="1271" y="261"/>
                </a:lnTo>
                <a:lnTo>
                  <a:pt x="1273" y="261"/>
                </a:lnTo>
                <a:lnTo>
                  <a:pt x="1273" y="262"/>
                </a:lnTo>
                <a:lnTo>
                  <a:pt x="1271" y="262"/>
                </a:lnTo>
                <a:lnTo>
                  <a:pt x="1270" y="262"/>
                </a:lnTo>
                <a:lnTo>
                  <a:pt x="1268" y="262"/>
                </a:lnTo>
                <a:lnTo>
                  <a:pt x="1268" y="264"/>
                </a:lnTo>
                <a:lnTo>
                  <a:pt x="1267" y="264"/>
                </a:lnTo>
                <a:lnTo>
                  <a:pt x="1265" y="262"/>
                </a:lnTo>
                <a:lnTo>
                  <a:pt x="1263" y="261"/>
                </a:lnTo>
                <a:lnTo>
                  <a:pt x="1263" y="262"/>
                </a:lnTo>
                <a:lnTo>
                  <a:pt x="1263" y="264"/>
                </a:lnTo>
                <a:lnTo>
                  <a:pt x="1263" y="265"/>
                </a:lnTo>
                <a:lnTo>
                  <a:pt x="1264" y="267"/>
                </a:lnTo>
                <a:lnTo>
                  <a:pt x="1264" y="268"/>
                </a:lnTo>
                <a:lnTo>
                  <a:pt x="1265" y="269"/>
                </a:lnTo>
                <a:lnTo>
                  <a:pt x="1265" y="271"/>
                </a:lnTo>
                <a:lnTo>
                  <a:pt x="1264" y="271"/>
                </a:lnTo>
                <a:lnTo>
                  <a:pt x="1264" y="272"/>
                </a:lnTo>
                <a:lnTo>
                  <a:pt x="1263" y="272"/>
                </a:lnTo>
                <a:lnTo>
                  <a:pt x="1261" y="272"/>
                </a:lnTo>
                <a:lnTo>
                  <a:pt x="1260" y="272"/>
                </a:lnTo>
                <a:lnTo>
                  <a:pt x="1258" y="272"/>
                </a:lnTo>
                <a:lnTo>
                  <a:pt x="1257" y="272"/>
                </a:lnTo>
                <a:lnTo>
                  <a:pt x="1257" y="271"/>
                </a:lnTo>
                <a:lnTo>
                  <a:pt x="1255" y="269"/>
                </a:lnTo>
                <a:lnTo>
                  <a:pt x="1254" y="268"/>
                </a:lnTo>
                <a:lnTo>
                  <a:pt x="1252" y="268"/>
                </a:lnTo>
                <a:lnTo>
                  <a:pt x="1252" y="268"/>
                </a:lnTo>
                <a:lnTo>
                  <a:pt x="1251" y="269"/>
                </a:lnTo>
                <a:lnTo>
                  <a:pt x="1251" y="271"/>
                </a:lnTo>
                <a:lnTo>
                  <a:pt x="1251" y="272"/>
                </a:lnTo>
                <a:lnTo>
                  <a:pt x="1250" y="271"/>
                </a:lnTo>
                <a:lnTo>
                  <a:pt x="1250" y="272"/>
                </a:lnTo>
                <a:lnTo>
                  <a:pt x="1248" y="271"/>
                </a:lnTo>
                <a:lnTo>
                  <a:pt x="1248" y="272"/>
                </a:lnTo>
                <a:lnTo>
                  <a:pt x="1250" y="272"/>
                </a:lnTo>
                <a:lnTo>
                  <a:pt x="1251" y="272"/>
                </a:lnTo>
                <a:lnTo>
                  <a:pt x="1250" y="274"/>
                </a:lnTo>
                <a:lnTo>
                  <a:pt x="1248" y="274"/>
                </a:lnTo>
                <a:lnTo>
                  <a:pt x="1247" y="275"/>
                </a:lnTo>
                <a:lnTo>
                  <a:pt x="1245" y="277"/>
                </a:lnTo>
                <a:lnTo>
                  <a:pt x="1247" y="277"/>
                </a:lnTo>
                <a:lnTo>
                  <a:pt x="1248" y="277"/>
                </a:lnTo>
                <a:lnTo>
                  <a:pt x="1247" y="278"/>
                </a:lnTo>
                <a:lnTo>
                  <a:pt x="1247" y="280"/>
                </a:lnTo>
                <a:lnTo>
                  <a:pt x="1248" y="278"/>
                </a:lnTo>
                <a:lnTo>
                  <a:pt x="1248" y="277"/>
                </a:lnTo>
                <a:lnTo>
                  <a:pt x="1250" y="277"/>
                </a:lnTo>
                <a:lnTo>
                  <a:pt x="1250" y="275"/>
                </a:lnTo>
                <a:lnTo>
                  <a:pt x="1251" y="275"/>
                </a:lnTo>
                <a:lnTo>
                  <a:pt x="1251" y="274"/>
                </a:lnTo>
                <a:lnTo>
                  <a:pt x="1252" y="272"/>
                </a:lnTo>
                <a:lnTo>
                  <a:pt x="1252" y="274"/>
                </a:lnTo>
                <a:lnTo>
                  <a:pt x="1254" y="274"/>
                </a:lnTo>
                <a:lnTo>
                  <a:pt x="1257" y="274"/>
                </a:lnTo>
                <a:lnTo>
                  <a:pt x="1258" y="274"/>
                </a:lnTo>
                <a:lnTo>
                  <a:pt x="1260" y="274"/>
                </a:lnTo>
                <a:lnTo>
                  <a:pt x="1261" y="275"/>
                </a:lnTo>
                <a:lnTo>
                  <a:pt x="1263" y="275"/>
                </a:lnTo>
                <a:lnTo>
                  <a:pt x="1264" y="275"/>
                </a:lnTo>
                <a:lnTo>
                  <a:pt x="1265" y="275"/>
                </a:lnTo>
                <a:lnTo>
                  <a:pt x="1265" y="274"/>
                </a:lnTo>
                <a:lnTo>
                  <a:pt x="1267" y="274"/>
                </a:lnTo>
                <a:lnTo>
                  <a:pt x="1267" y="272"/>
                </a:lnTo>
                <a:lnTo>
                  <a:pt x="1267" y="271"/>
                </a:lnTo>
                <a:lnTo>
                  <a:pt x="1267" y="269"/>
                </a:lnTo>
                <a:lnTo>
                  <a:pt x="1268" y="269"/>
                </a:lnTo>
                <a:lnTo>
                  <a:pt x="1270" y="268"/>
                </a:lnTo>
                <a:lnTo>
                  <a:pt x="1271" y="268"/>
                </a:lnTo>
                <a:lnTo>
                  <a:pt x="1273" y="267"/>
                </a:lnTo>
                <a:lnTo>
                  <a:pt x="1273" y="268"/>
                </a:lnTo>
                <a:lnTo>
                  <a:pt x="1274" y="268"/>
                </a:lnTo>
                <a:lnTo>
                  <a:pt x="1276" y="269"/>
                </a:lnTo>
                <a:lnTo>
                  <a:pt x="1277" y="269"/>
                </a:lnTo>
                <a:lnTo>
                  <a:pt x="1276" y="271"/>
                </a:lnTo>
                <a:lnTo>
                  <a:pt x="1276" y="272"/>
                </a:lnTo>
                <a:lnTo>
                  <a:pt x="1277" y="272"/>
                </a:lnTo>
                <a:lnTo>
                  <a:pt x="1277" y="271"/>
                </a:lnTo>
                <a:lnTo>
                  <a:pt x="1277" y="269"/>
                </a:lnTo>
                <a:lnTo>
                  <a:pt x="1278" y="271"/>
                </a:lnTo>
                <a:lnTo>
                  <a:pt x="1278" y="269"/>
                </a:lnTo>
                <a:lnTo>
                  <a:pt x="1277" y="268"/>
                </a:lnTo>
                <a:lnTo>
                  <a:pt x="1276" y="268"/>
                </a:lnTo>
                <a:lnTo>
                  <a:pt x="1274" y="267"/>
                </a:lnTo>
                <a:lnTo>
                  <a:pt x="1273" y="265"/>
                </a:lnTo>
                <a:lnTo>
                  <a:pt x="1273" y="264"/>
                </a:lnTo>
                <a:lnTo>
                  <a:pt x="1273" y="262"/>
                </a:lnTo>
                <a:lnTo>
                  <a:pt x="1274" y="262"/>
                </a:lnTo>
                <a:lnTo>
                  <a:pt x="1274" y="261"/>
                </a:lnTo>
                <a:lnTo>
                  <a:pt x="1276" y="261"/>
                </a:lnTo>
                <a:lnTo>
                  <a:pt x="1277" y="261"/>
                </a:lnTo>
                <a:lnTo>
                  <a:pt x="1278" y="261"/>
                </a:lnTo>
                <a:lnTo>
                  <a:pt x="1280" y="261"/>
                </a:lnTo>
                <a:lnTo>
                  <a:pt x="1281" y="259"/>
                </a:lnTo>
                <a:lnTo>
                  <a:pt x="1281" y="258"/>
                </a:lnTo>
                <a:lnTo>
                  <a:pt x="1281" y="256"/>
                </a:lnTo>
                <a:lnTo>
                  <a:pt x="1281" y="255"/>
                </a:lnTo>
                <a:lnTo>
                  <a:pt x="1281" y="254"/>
                </a:lnTo>
                <a:lnTo>
                  <a:pt x="1283" y="254"/>
                </a:lnTo>
                <a:lnTo>
                  <a:pt x="1284" y="254"/>
                </a:lnTo>
                <a:lnTo>
                  <a:pt x="1284" y="252"/>
                </a:lnTo>
                <a:lnTo>
                  <a:pt x="1286" y="252"/>
                </a:lnTo>
                <a:lnTo>
                  <a:pt x="1286" y="254"/>
                </a:lnTo>
                <a:lnTo>
                  <a:pt x="1287" y="254"/>
                </a:lnTo>
                <a:lnTo>
                  <a:pt x="1287" y="254"/>
                </a:lnTo>
                <a:lnTo>
                  <a:pt x="1287" y="255"/>
                </a:lnTo>
                <a:lnTo>
                  <a:pt x="1289" y="254"/>
                </a:lnTo>
                <a:lnTo>
                  <a:pt x="1290" y="254"/>
                </a:lnTo>
                <a:lnTo>
                  <a:pt x="1292" y="254"/>
                </a:lnTo>
                <a:lnTo>
                  <a:pt x="1293" y="254"/>
                </a:lnTo>
                <a:lnTo>
                  <a:pt x="1293" y="252"/>
                </a:lnTo>
                <a:lnTo>
                  <a:pt x="1294" y="252"/>
                </a:lnTo>
                <a:lnTo>
                  <a:pt x="1294" y="254"/>
                </a:lnTo>
                <a:lnTo>
                  <a:pt x="1296" y="254"/>
                </a:lnTo>
                <a:lnTo>
                  <a:pt x="1297" y="254"/>
                </a:lnTo>
                <a:lnTo>
                  <a:pt x="1297" y="252"/>
                </a:lnTo>
                <a:lnTo>
                  <a:pt x="1299" y="252"/>
                </a:lnTo>
                <a:lnTo>
                  <a:pt x="1300" y="252"/>
                </a:lnTo>
                <a:lnTo>
                  <a:pt x="1302" y="252"/>
                </a:lnTo>
                <a:lnTo>
                  <a:pt x="1302" y="254"/>
                </a:lnTo>
                <a:lnTo>
                  <a:pt x="1303" y="252"/>
                </a:lnTo>
                <a:lnTo>
                  <a:pt x="1305" y="252"/>
                </a:lnTo>
                <a:lnTo>
                  <a:pt x="1305" y="251"/>
                </a:lnTo>
                <a:lnTo>
                  <a:pt x="1306" y="251"/>
                </a:lnTo>
                <a:lnTo>
                  <a:pt x="1307" y="251"/>
                </a:lnTo>
                <a:lnTo>
                  <a:pt x="1309" y="251"/>
                </a:lnTo>
                <a:lnTo>
                  <a:pt x="1309" y="249"/>
                </a:lnTo>
                <a:lnTo>
                  <a:pt x="1310" y="249"/>
                </a:lnTo>
                <a:lnTo>
                  <a:pt x="1310" y="248"/>
                </a:lnTo>
                <a:lnTo>
                  <a:pt x="1312" y="248"/>
                </a:lnTo>
                <a:lnTo>
                  <a:pt x="1312" y="248"/>
                </a:lnTo>
                <a:lnTo>
                  <a:pt x="1313" y="248"/>
                </a:lnTo>
                <a:lnTo>
                  <a:pt x="1313" y="246"/>
                </a:lnTo>
                <a:lnTo>
                  <a:pt x="1315" y="246"/>
                </a:lnTo>
                <a:lnTo>
                  <a:pt x="1316" y="246"/>
                </a:lnTo>
                <a:lnTo>
                  <a:pt x="1316" y="245"/>
                </a:lnTo>
                <a:lnTo>
                  <a:pt x="1318" y="245"/>
                </a:lnTo>
                <a:lnTo>
                  <a:pt x="1319" y="245"/>
                </a:lnTo>
                <a:lnTo>
                  <a:pt x="1319" y="243"/>
                </a:lnTo>
                <a:lnTo>
                  <a:pt x="1320" y="243"/>
                </a:lnTo>
                <a:lnTo>
                  <a:pt x="1320" y="242"/>
                </a:lnTo>
                <a:lnTo>
                  <a:pt x="1320" y="240"/>
                </a:lnTo>
                <a:lnTo>
                  <a:pt x="1322" y="240"/>
                </a:lnTo>
                <a:lnTo>
                  <a:pt x="1322" y="240"/>
                </a:lnTo>
                <a:lnTo>
                  <a:pt x="1322" y="239"/>
                </a:lnTo>
                <a:lnTo>
                  <a:pt x="1323" y="239"/>
                </a:lnTo>
                <a:lnTo>
                  <a:pt x="1323" y="238"/>
                </a:lnTo>
                <a:lnTo>
                  <a:pt x="1323" y="236"/>
                </a:lnTo>
                <a:lnTo>
                  <a:pt x="1325" y="236"/>
                </a:lnTo>
                <a:lnTo>
                  <a:pt x="1325" y="238"/>
                </a:lnTo>
                <a:lnTo>
                  <a:pt x="1326" y="238"/>
                </a:lnTo>
                <a:lnTo>
                  <a:pt x="1326" y="239"/>
                </a:lnTo>
                <a:lnTo>
                  <a:pt x="1328" y="239"/>
                </a:lnTo>
                <a:lnTo>
                  <a:pt x="1328" y="238"/>
                </a:lnTo>
                <a:lnTo>
                  <a:pt x="1329" y="238"/>
                </a:lnTo>
                <a:lnTo>
                  <a:pt x="1329" y="236"/>
                </a:lnTo>
                <a:lnTo>
                  <a:pt x="1331" y="236"/>
                </a:lnTo>
                <a:lnTo>
                  <a:pt x="1332" y="236"/>
                </a:lnTo>
                <a:lnTo>
                  <a:pt x="1334" y="236"/>
                </a:lnTo>
                <a:lnTo>
                  <a:pt x="1334" y="235"/>
                </a:lnTo>
                <a:lnTo>
                  <a:pt x="1335" y="235"/>
                </a:lnTo>
                <a:lnTo>
                  <a:pt x="1335" y="233"/>
                </a:lnTo>
                <a:lnTo>
                  <a:pt x="1336" y="233"/>
                </a:lnTo>
                <a:lnTo>
                  <a:pt x="1338" y="232"/>
                </a:lnTo>
                <a:lnTo>
                  <a:pt x="1339" y="232"/>
                </a:lnTo>
                <a:lnTo>
                  <a:pt x="1339" y="230"/>
                </a:lnTo>
                <a:lnTo>
                  <a:pt x="1341" y="230"/>
                </a:lnTo>
                <a:lnTo>
                  <a:pt x="1341" y="229"/>
                </a:lnTo>
                <a:lnTo>
                  <a:pt x="1342" y="229"/>
                </a:lnTo>
                <a:lnTo>
                  <a:pt x="1342" y="227"/>
                </a:lnTo>
                <a:lnTo>
                  <a:pt x="1344" y="227"/>
                </a:lnTo>
                <a:lnTo>
                  <a:pt x="1344" y="226"/>
                </a:lnTo>
                <a:lnTo>
                  <a:pt x="1345" y="226"/>
                </a:lnTo>
                <a:lnTo>
                  <a:pt x="1347" y="226"/>
                </a:lnTo>
                <a:lnTo>
                  <a:pt x="1347" y="225"/>
                </a:lnTo>
                <a:lnTo>
                  <a:pt x="1348" y="225"/>
                </a:lnTo>
                <a:lnTo>
                  <a:pt x="1348" y="223"/>
                </a:lnTo>
                <a:lnTo>
                  <a:pt x="1348" y="222"/>
                </a:lnTo>
                <a:lnTo>
                  <a:pt x="1349" y="222"/>
                </a:lnTo>
                <a:lnTo>
                  <a:pt x="1349" y="220"/>
                </a:lnTo>
                <a:lnTo>
                  <a:pt x="1349" y="219"/>
                </a:lnTo>
                <a:lnTo>
                  <a:pt x="1351" y="219"/>
                </a:lnTo>
                <a:lnTo>
                  <a:pt x="1352" y="219"/>
                </a:lnTo>
                <a:lnTo>
                  <a:pt x="1352" y="217"/>
                </a:lnTo>
                <a:lnTo>
                  <a:pt x="1354" y="217"/>
                </a:lnTo>
                <a:lnTo>
                  <a:pt x="1354" y="216"/>
                </a:lnTo>
                <a:lnTo>
                  <a:pt x="1354" y="214"/>
                </a:lnTo>
                <a:lnTo>
                  <a:pt x="1355" y="214"/>
                </a:lnTo>
                <a:lnTo>
                  <a:pt x="1355" y="216"/>
                </a:lnTo>
                <a:lnTo>
                  <a:pt x="1357" y="216"/>
                </a:lnTo>
                <a:lnTo>
                  <a:pt x="1357" y="214"/>
                </a:lnTo>
                <a:lnTo>
                  <a:pt x="1357" y="214"/>
                </a:lnTo>
                <a:lnTo>
                  <a:pt x="1357" y="213"/>
                </a:lnTo>
                <a:lnTo>
                  <a:pt x="1358" y="213"/>
                </a:lnTo>
                <a:lnTo>
                  <a:pt x="1358" y="213"/>
                </a:lnTo>
                <a:lnTo>
                  <a:pt x="1357" y="213"/>
                </a:lnTo>
                <a:lnTo>
                  <a:pt x="1358" y="212"/>
                </a:lnTo>
                <a:lnTo>
                  <a:pt x="1360" y="212"/>
                </a:lnTo>
                <a:lnTo>
                  <a:pt x="1361" y="212"/>
                </a:lnTo>
                <a:lnTo>
                  <a:pt x="1361" y="210"/>
                </a:lnTo>
                <a:lnTo>
                  <a:pt x="1362" y="210"/>
                </a:lnTo>
                <a:lnTo>
                  <a:pt x="1362" y="209"/>
                </a:lnTo>
                <a:lnTo>
                  <a:pt x="1364" y="209"/>
                </a:lnTo>
                <a:lnTo>
                  <a:pt x="1364" y="207"/>
                </a:lnTo>
                <a:lnTo>
                  <a:pt x="1364" y="206"/>
                </a:lnTo>
                <a:lnTo>
                  <a:pt x="1365" y="206"/>
                </a:lnTo>
                <a:lnTo>
                  <a:pt x="1365" y="204"/>
                </a:lnTo>
                <a:lnTo>
                  <a:pt x="1367" y="204"/>
                </a:lnTo>
                <a:lnTo>
                  <a:pt x="1367" y="203"/>
                </a:lnTo>
                <a:lnTo>
                  <a:pt x="1368" y="203"/>
                </a:lnTo>
                <a:lnTo>
                  <a:pt x="1368" y="201"/>
                </a:lnTo>
                <a:lnTo>
                  <a:pt x="1370" y="201"/>
                </a:lnTo>
                <a:lnTo>
                  <a:pt x="1370" y="200"/>
                </a:lnTo>
                <a:lnTo>
                  <a:pt x="1371" y="200"/>
                </a:lnTo>
                <a:lnTo>
                  <a:pt x="1371" y="198"/>
                </a:lnTo>
                <a:lnTo>
                  <a:pt x="1373" y="197"/>
                </a:lnTo>
                <a:lnTo>
                  <a:pt x="1374" y="196"/>
                </a:lnTo>
                <a:lnTo>
                  <a:pt x="1375" y="194"/>
                </a:lnTo>
                <a:lnTo>
                  <a:pt x="1377" y="193"/>
                </a:lnTo>
                <a:lnTo>
                  <a:pt x="1377" y="191"/>
                </a:lnTo>
                <a:lnTo>
                  <a:pt x="1378" y="191"/>
                </a:lnTo>
                <a:lnTo>
                  <a:pt x="1378" y="190"/>
                </a:lnTo>
                <a:lnTo>
                  <a:pt x="1380" y="190"/>
                </a:lnTo>
                <a:lnTo>
                  <a:pt x="1380" y="188"/>
                </a:lnTo>
                <a:lnTo>
                  <a:pt x="1381" y="188"/>
                </a:lnTo>
                <a:lnTo>
                  <a:pt x="1381" y="187"/>
                </a:lnTo>
                <a:lnTo>
                  <a:pt x="1383" y="187"/>
                </a:lnTo>
                <a:lnTo>
                  <a:pt x="1383" y="185"/>
                </a:lnTo>
                <a:lnTo>
                  <a:pt x="1384" y="185"/>
                </a:lnTo>
                <a:lnTo>
                  <a:pt x="1384" y="184"/>
                </a:lnTo>
                <a:lnTo>
                  <a:pt x="1386" y="184"/>
                </a:lnTo>
                <a:lnTo>
                  <a:pt x="1386" y="183"/>
                </a:lnTo>
                <a:lnTo>
                  <a:pt x="1387" y="181"/>
                </a:lnTo>
                <a:lnTo>
                  <a:pt x="1387" y="180"/>
                </a:lnTo>
                <a:lnTo>
                  <a:pt x="1389" y="180"/>
                </a:lnTo>
                <a:lnTo>
                  <a:pt x="1390" y="180"/>
                </a:lnTo>
                <a:lnTo>
                  <a:pt x="1390" y="181"/>
                </a:lnTo>
                <a:lnTo>
                  <a:pt x="1391" y="181"/>
                </a:lnTo>
                <a:lnTo>
                  <a:pt x="1391" y="183"/>
                </a:lnTo>
                <a:lnTo>
                  <a:pt x="1391" y="184"/>
                </a:lnTo>
                <a:lnTo>
                  <a:pt x="1391" y="183"/>
                </a:lnTo>
                <a:lnTo>
                  <a:pt x="1393" y="183"/>
                </a:lnTo>
                <a:lnTo>
                  <a:pt x="1393" y="184"/>
                </a:lnTo>
                <a:lnTo>
                  <a:pt x="1394" y="184"/>
                </a:lnTo>
                <a:lnTo>
                  <a:pt x="1394" y="183"/>
                </a:lnTo>
                <a:lnTo>
                  <a:pt x="1396" y="183"/>
                </a:lnTo>
                <a:lnTo>
                  <a:pt x="1396" y="181"/>
                </a:lnTo>
                <a:lnTo>
                  <a:pt x="1397" y="181"/>
                </a:lnTo>
                <a:lnTo>
                  <a:pt x="1397" y="180"/>
                </a:lnTo>
                <a:lnTo>
                  <a:pt x="1399" y="180"/>
                </a:lnTo>
                <a:lnTo>
                  <a:pt x="1400" y="181"/>
                </a:lnTo>
                <a:lnTo>
                  <a:pt x="1402" y="181"/>
                </a:lnTo>
                <a:lnTo>
                  <a:pt x="1403" y="181"/>
                </a:lnTo>
                <a:lnTo>
                  <a:pt x="1403" y="180"/>
                </a:lnTo>
                <a:lnTo>
                  <a:pt x="1404" y="180"/>
                </a:lnTo>
                <a:lnTo>
                  <a:pt x="1406" y="180"/>
                </a:lnTo>
                <a:lnTo>
                  <a:pt x="1407" y="180"/>
                </a:lnTo>
                <a:lnTo>
                  <a:pt x="1406" y="181"/>
                </a:lnTo>
                <a:lnTo>
                  <a:pt x="1406" y="183"/>
                </a:lnTo>
                <a:lnTo>
                  <a:pt x="1406" y="185"/>
                </a:lnTo>
                <a:lnTo>
                  <a:pt x="1407" y="190"/>
                </a:lnTo>
                <a:lnTo>
                  <a:pt x="1406" y="188"/>
                </a:lnTo>
                <a:lnTo>
                  <a:pt x="1404" y="190"/>
                </a:lnTo>
                <a:lnTo>
                  <a:pt x="1404" y="191"/>
                </a:lnTo>
                <a:lnTo>
                  <a:pt x="1406" y="191"/>
                </a:lnTo>
                <a:lnTo>
                  <a:pt x="1407" y="190"/>
                </a:lnTo>
                <a:lnTo>
                  <a:pt x="1407" y="191"/>
                </a:lnTo>
                <a:lnTo>
                  <a:pt x="1406" y="194"/>
                </a:lnTo>
                <a:lnTo>
                  <a:pt x="1406" y="196"/>
                </a:lnTo>
                <a:lnTo>
                  <a:pt x="1404" y="197"/>
                </a:lnTo>
                <a:lnTo>
                  <a:pt x="1403" y="197"/>
                </a:lnTo>
                <a:lnTo>
                  <a:pt x="1402" y="196"/>
                </a:lnTo>
                <a:lnTo>
                  <a:pt x="1400" y="197"/>
                </a:lnTo>
                <a:lnTo>
                  <a:pt x="1399" y="197"/>
                </a:lnTo>
                <a:lnTo>
                  <a:pt x="1397" y="198"/>
                </a:lnTo>
                <a:lnTo>
                  <a:pt x="1397" y="200"/>
                </a:lnTo>
                <a:lnTo>
                  <a:pt x="1396" y="201"/>
                </a:lnTo>
                <a:lnTo>
                  <a:pt x="1396" y="203"/>
                </a:lnTo>
                <a:lnTo>
                  <a:pt x="1396" y="204"/>
                </a:lnTo>
                <a:lnTo>
                  <a:pt x="1396" y="206"/>
                </a:lnTo>
                <a:lnTo>
                  <a:pt x="1394" y="204"/>
                </a:lnTo>
                <a:lnTo>
                  <a:pt x="1393" y="204"/>
                </a:lnTo>
                <a:lnTo>
                  <a:pt x="1391" y="206"/>
                </a:lnTo>
                <a:lnTo>
                  <a:pt x="1391" y="206"/>
                </a:lnTo>
                <a:lnTo>
                  <a:pt x="1390" y="206"/>
                </a:lnTo>
                <a:lnTo>
                  <a:pt x="1389" y="207"/>
                </a:lnTo>
                <a:lnTo>
                  <a:pt x="1390" y="207"/>
                </a:lnTo>
                <a:lnTo>
                  <a:pt x="1391" y="207"/>
                </a:lnTo>
                <a:lnTo>
                  <a:pt x="1391" y="207"/>
                </a:lnTo>
                <a:lnTo>
                  <a:pt x="1393" y="206"/>
                </a:lnTo>
                <a:lnTo>
                  <a:pt x="1394" y="206"/>
                </a:lnTo>
                <a:lnTo>
                  <a:pt x="1396" y="206"/>
                </a:lnTo>
                <a:lnTo>
                  <a:pt x="1397" y="206"/>
                </a:lnTo>
                <a:lnTo>
                  <a:pt x="1397" y="204"/>
                </a:lnTo>
                <a:lnTo>
                  <a:pt x="1399" y="203"/>
                </a:lnTo>
                <a:lnTo>
                  <a:pt x="1400" y="203"/>
                </a:lnTo>
                <a:lnTo>
                  <a:pt x="1402" y="203"/>
                </a:lnTo>
                <a:lnTo>
                  <a:pt x="1402" y="204"/>
                </a:lnTo>
                <a:lnTo>
                  <a:pt x="1402" y="206"/>
                </a:lnTo>
                <a:lnTo>
                  <a:pt x="1400" y="206"/>
                </a:lnTo>
                <a:lnTo>
                  <a:pt x="1399" y="207"/>
                </a:lnTo>
                <a:lnTo>
                  <a:pt x="1399" y="209"/>
                </a:lnTo>
                <a:lnTo>
                  <a:pt x="1397" y="210"/>
                </a:lnTo>
                <a:lnTo>
                  <a:pt x="1397" y="212"/>
                </a:lnTo>
                <a:lnTo>
                  <a:pt x="1397" y="213"/>
                </a:lnTo>
                <a:lnTo>
                  <a:pt x="1396" y="213"/>
                </a:lnTo>
                <a:lnTo>
                  <a:pt x="1397" y="213"/>
                </a:lnTo>
                <a:lnTo>
                  <a:pt x="1397" y="214"/>
                </a:lnTo>
                <a:lnTo>
                  <a:pt x="1397" y="216"/>
                </a:lnTo>
                <a:lnTo>
                  <a:pt x="1397" y="217"/>
                </a:lnTo>
                <a:lnTo>
                  <a:pt x="1396" y="217"/>
                </a:lnTo>
                <a:lnTo>
                  <a:pt x="1396" y="219"/>
                </a:lnTo>
                <a:lnTo>
                  <a:pt x="1396" y="220"/>
                </a:lnTo>
                <a:lnTo>
                  <a:pt x="1394" y="222"/>
                </a:lnTo>
                <a:lnTo>
                  <a:pt x="1393" y="223"/>
                </a:lnTo>
                <a:lnTo>
                  <a:pt x="1393" y="225"/>
                </a:lnTo>
                <a:lnTo>
                  <a:pt x="1393" y="226"/>
                </a:lnTo>
                <a:lnTo>
                  <a:pt x="1391" y="227"/>
                </a:lnTo>
                <a:lnTo>
                  <a:pt x="1391" y="229"/>
                </a:lnTo>
                <a:lnTo>
                  <a:pt x="1391" y="230"/>
                </a:lnTo>
                <a:lnTo>
                  <a:pt x="1391" y="230"/>
                </a:lnTo>
                <a:lnTo>
                  <a:pt x="1391" y="232"/>
                </a:lnTo>
                <a:lnTo>
                  <a:pt x="1390" y="232"/>
                </a:lnTo>
                <a:lnTo>
                  <a:pt x="1389" y="232"/>
                </a:lnTo>
                <a:lnTo>
                  <a:pt x="1389" y="233"/>
                </a:lnTo>
                <a:lnTo>
                  <a:pt x="1390" y="233"/>
                </a:lnTo>
                <a:lnTo>
                  <a:pt x="1391" y="233"/>
                </a:lnTo>
                <a:lnTo>
                  <a:pt x="1391" y="235"/>
                </a:lnTo>
                <a:lnTo>
                  <a:pt x="1391" y="235"/>
                </a:lnTo>
                <a:lnTo>
                  <a:pt x="1391" y="236"/>
                </a:lnTo>
                <a:lnTo>
                  <a:pt x="1390" y="236"/>
                </a:lnTo>
                <a:lnTo>
                  <a:pt x="1390" y="238"/>
                </a:lnTo>
                <a:lnTo>
                  <a:pt x="1389" y="239"/>
                </a:lnTo>
                <a:lnTo>
                  <a:pt x="1390" y="239"/>
                </a:lnTo>
                <a:lnTo>
                  <a:pt x="1390" y="240"/>
                </a:lnTo>
                <a:lnTo>
                  <a:pt x="1391" y="239"/>
                </a:lnTo>
                <a:lnTo>
                  <a:pt x="1391" y="239"/>
                </a:lnTo>
                <a:lnTo>
                  <a:pt x="1391" y="238"/>
                </a:lnTo>
                <a:lnTo>
                  <a:pt x="1393" y="238"/>
                </a:lnTo>
                <a:lnTo>
                  <a:pt x="1393" y="236"/>
                </a:lnTo>
                <a:lnTo>
                  <a:pt x="1394" y="236"/>
                </a:lnTo>
                <a:lnTo>
                  <a:pt x="1394" y="235"/>
                </a:lnTo>
                <a:lnTo>
                  <a:pt x="1394" y="233"/>
                </a:lnTo>
                <a:lnTo>
                  <a:pt x="1396" y="233"/>
                </a:lnTo>
                <a:lnTo>
                  <a:pt x="1396" y="232"/>
                </a:lnTo>
                <a:lnTo>
                  <a:pt x="1397" y="232"/>
                </a:lnTo>
                <a:lnTo>
                  <a:pt x="1397" y="230"/>
                </a:lnTo>
                <a:lnTo>
                  <a:pt x="1399" y="230"/>
                </a:lnTo>
                <a:lnTo>
                  <a:pt x="1399" y="229"/>
                </a:lnTo>
                <a:lnTo>
                  <a:pt x="1400" y="229"/>
                </a:lnTo>
                <a:lnTo>
                  <a:pt x="1400" y="227"/>
                </a:lnTo>
                <a:lnTo>
                  <a:pt x="1402" y="227"/>
                </a:lnTo>
                <a:lnTo>
                  <a:pt x="1402" y="226"/>
                </a:lnTo>
                <a:lnTo>
                  <a:pt x="1403" y="226"/>
                </a:lnTo>
                <a:lnTo>
                  <a:pt x="1403" y="227"/>
                </a:lnTo>
                <a:lnTo>
                  <a:pt x="1404" y="227"/>
                </a:lnTo>
                <a:lnTo>
                  <a:pt x="1404" y="229"/>
                </a:lnTo>
                <a:lnTo>
                  <a:pt x="1404" y="230"/>
                </a:lnTo>
                <a:lnTo>
                  <a:pt x="1406" y="232"/>
                </a:lnTo>
                <a:lnTo>
                  <a:pt x="1406" y="233"/>
                </a:lnTo>
                <a:lnTo>
                  <a:pt x="1407" y="233"/>
                </a:lnTo>
                <a:lnTo>
                  <a:pt x="1407" y="235"/>
                </a:lnTo>
                <a:lnTo>
                  <a:pt x="1407" y="236"/>
                </a:lnTo>
                <a:lnTo>
                  <a:pt x="1406" y="236"/>
                </a:lnTo>
                <a:lnTo>
                  <a:pt x="1406" y="238"/>
                </a:lnTo>
                <a:lnTo>
                  <a:pt x="1406" y="239"/>
                </a:lnTo>
                <a:lnTo>
                  <a:pt x="1404" y="239"/>
                </a:lnTo>
                <a:lnTo>
                  <a:pt x="1406" y="240"/>
                </a:lnTo>
                <a:lnTo>
                  <a:pt x="1406" y="242"/>
                </a:lnTo>
                <a:lnTo>
                  <a:pt x="1407" y="242"/>
                </a:lnTo>
                <a:lnTo>
                  <a:pt x="1407" y="243"/>
                </a:lnTo>
                <a:lnTo>
                  <a:pt x="1406" y="243"/>
                </a:lnTo>
                <a:lnTo>
                  <a:pt x="1406" y="245"/>
                </a:lnTo>
                <a:lnTo>
                  <a:pt x="1407" y="243"/>
                </a:lnTo>
                <a:lnTo>
                  <a:pt x="1409" y="245"/>
                </a:lnTo>
                <a:lnTo>
                  <a:pt x="1409" y="246"/>
                </a:lnTo>
                <a:lnTo>
                  <a:pt x="1407" y="246"/>
                </a:lnTo>
                <a:lnTo>
                  <a:pt x="1407" y="248"/>
                </a:lnTo>
                <a:lnTo>
                  <a:pt x="1407" y="248"/>
                </a:lnTo>
                <a:lnTo>
                  <a:pt x="1406" y="248"/>
                </a:lnTo>
                <a:lnTo>
                  <a:pt x="1406" y="249"/>
                </a:lnTo>
                <a:lnTo>
                  <a:pt x="1407" y="249"/>
                </a:lnTo>
                <a:lnTo>
                  <a:pt x="1407" y="251"/>
                </a:lnTo>
                <a:lnTo>
                  <a:pt x="1409" y="251"/>
                </a:lnTo>
                <a:lnTo>
                  <a:pt x="1409" y="252"/>
                </a:lnTo>
                <a:lnTo>
                  <a:pt x="1410" y="252"/>
                </a:lnTo>
                <a:lnTo>
                  <a:pt x="1412" y="252"/>
                </a:lnTo>
                <a:lnTo>
                  <a:pt x="1412" y="251"/>
                </a:lnTo>
                <a:lnTo>
                  <a:pt x="1412" y="249"/>
                </a:lnTo>
                <a:lnTo>
                  <a:pt x="1412" y="248"/>
                </a:lnTo>
                <a:lnTo>
                  <a:pt x="1413" y="248"/>
                </a:lnTo>
                <a:lnTo>
                  <a:pt x="1413" y="248"/>
                </a:lnTo>
                <a:lnTo>
                  <a:pt x="1413" y="246"/>
                </a:lnTo>
                <a:lnTo>
                  <a:pt x="1413" y="245"/>
                </a:lnTo>
                <a:lnTo>
                  <a:pt x="1412" y="245"/>
                </a:lnTo>
                <a:lnTo>
                  <a:pt x="1412" y="243"/>
                </a:lnTo>
                <a:lnTo>
                  <a:pt x="1410" y="243"/>
                </a:lnTo>
                <a:lnTo>
                  <a:pt x="1410" y="242"/>
                </a:lnTo>
                <a:lnTo>
                  <a:pt x="1410" y="240"/>
                </a:lnTo>
                <a:lnTo>
                  <a:pt x="1412" y="240"/>
                </a:lnTo>
                <a:lnTo>
                  <a:pt x="1412" y="239"/>
                </a:lnTo>
                <a:lnTo>
                  <a:pt x="1412" y="238"/>
                </a:lnTo>
                <a:lnTo>
                  <a:pt x="1412" y="236"/>
                </a:lnTo>
                <a:lnTo>
                  <a:pt x="1413" y="235"/>
                </a:lnTo>
                <a:lnTo>
                  <a:pt x="1413" y="233"/>
                </a:lnTo>
                <a:lnTo>
                  <a:pt x="1412" y="227"/>
                </a:lnTo>
                <a:lnTo>
                  <a:pt x="1410" y="227"/>
                </a:lnTo>
                <a:lnTo>
                  <a:pt x="1410" y="226"/>
                </a:lnTo>
                <a:lnTo>
                  <a:pt x="1409" y="225"/>
                </a:lnTo>
                <a:lnTo>
                  <a:pt x="1409" y="223"/>
                </a:lnTo>
                <a:lnTo>
                  <a:pt x="1409" y="220"/>
                </a:lnTo>
                <a:lnTo>
                  <a:pt x="1409" y="219"/>
                </a:lnTo>
                <a:lnTo>
                  <a:pt x="1410" y="217"/>
                </a:lnTo>
                <a:lnTo>
                  <a:pt x="1410" y="216"/>
                </a:lnTo>
                <a:lnTo>
                  <a:pt x="1410" y="214"/>
                </a:lnTo>
                <a:lnTo>
                  <a:pt x="1410" y="213"/>
                </a:lnTo>
                <a:lnTo>
                  <a:pt x="1410" y="213"/>
                </a:lnTo>
                <a:lnTo>
                  <a:pt x="1412" y="213"/>
                </a:lnTo>
                <a:lnTo>
                  <a:pt x="1413" y="212"/>
                </a:lnTo>
                <a:lnTo>
                  <a:pt x="1415" y="210"/>
                </a:lnTo>
                <a:lnTo>
                  <a:pt x="1415" y="209"/>
                </a:lnTo>
                <a:lnTo>
                  <a:pt x="1416" y="209"/>
                </a:lnTo>
                <a:lnTo>
                  <a:pt x="1415" y="206"/>
                </a:lnTo>
                <a:lnTo>
                  <a:pt x="1415" y="201"/>
                </a:lnTo>
                <a:lnTo>
                  <a:pt x="1416" y="200"/>
                </a:lnTo>
                <a:lnTo>
                  <a:pt x="1417" y="200"/>
                </a:lnTo>
                <a:lnTo>
                  <a:pt x="1417" y="201"/>
                </a:lnTo>
                <a:lnTo>
                  <a:pt x="1417" y="204"/>
                </a:lnTo>
                <a:lnTo>
                  <a:pt x="1417" y="206"/>
                </a:lnTo>
                <a:lnTo>
                  <a:pt x="1419" y="207"/>
                </a:lnTo>
                <a:lnTo>
                  <a:pt x="1420" y="207"/>
                </a:lnTo>
                <a:lnTo>
                  <a:pt x="1422" y="207"/>
                </a:lnTo>
                <a:lnTo>
                  <a:pt x="1423" y="209"/>
                </a:lnTo>
                <a:lnTo>
                  <a:pt x="1423" y="210"/>
                </a:lnTo>
                <a:lnTo>
                  <a:pt x="1425" y="210"/>
                </a:lnTo>
                <a:lnTo>
                  <a:pt x="1426" y="209"/>
                </a:lnTo>
                <a:lnTo>
                  <a:pt x="1426" y="210"/>
                </a:lnTo>
                <a:lnTo>
                  <a:pt x="1426" y="209"/>
                </a:lnTo>
                <a:lnTo>
                  <a:pt x="1426" y="210"/>
                </a:lnTo>
                <a:lnTo>
                  <a:pt x="1428" y="209"/>
                </a:lnTo>
                <a:lnTo>
                  <a:pt x="1429" y="210"/>
                </a:lnTo>
                <a:lnTo>
                  <a:pt x="1429" y="209"/>
                </a:lnTo>
                <a:lnTo>
                  <a:pt x="1429" y="207"/>
                </a:lnTo>
                <a:lnTo>
                  <a:pt x="1431" y="207"/>
                </a:lnTo>
                <a:lnTo>
                  <a:pt x="1432" y="207"/>
                </a:lnTo>
                <a:lnTo>
                  <a:pt x="1433" y="207"/>
                </a:lnTo>
                <a:lnTo>
                  <a:pt x="1435" y="206"/>
                </a:lnTo>
                <a:lnTo>
                  <a:pt x="1435" y="204"/>
                </a:lnTo>
                <a:lnTo>
                  <a:pt x="1436" y="204"/>
                </a:lnTo>
                <a:lnTo>
                  <a:pt x="1436" y="203"/>
                </a:lnTo>
                <a:lnTo>
                  <a:pt x="1439" y="204"/>
                </a:lnTo>
                <a:lnTo>
                  <a:pt x="1441" y="209"/>
                </a:lnTo>
                <a:lnTo>
                  <a:pt x="1442" y="207"/>
                </a:lnTo>
                <a:lnTo>
                  <a:pt x="1442" y="206"/>
                </a:lnTo>
                <a:lnTo>
                  <a:pt x="1441" y="204"/>
                </a:lnTo>
                <a:lnTo>
                  <a:pt x="1441" y="203"/>
                </a:lnTo>
                <a:lnTo>
                  <a:pt x="1442" y="203"/>
                </a:lnTo>
                <a:lnTo>
                  <a:pt x="1442" y="201"/>
                </a:lnTo>
                <a:lnTo>
                  <a:pt x="1442" y="200"/>
                </a:lnTo>
                <a:lnTo>
                  <a:pt x="1444" y="200"/>
                </a:lnTo>
                <a:lnTo>
                  <a:pt x="1445" y="198"/>
                </a:lnTo>
                <a:lnTo>
                  <a:pt x="1446" y="198"/>
                </a:lnTo>
                <a:lnTo>
                  <a:pt x="1446" y="197"/>
                </a:lnTo>
                <a:lnTo>
                  <a:pt x="1448" y="197"/>
                </a:lnTo>
                <a:lnTo>
                  <a:pt x="1448" y="196"/>
                </a:lnTo>
                <a:lnTo>
                  <a:pt x="1449" y="196"/>
                </a:lnTo>
                <a:lnTo>
                  <a:pt x="1451" y="196"/>
                </a:lnTo>
                <a:lnTo>
                  <a:pt x="1451" y="194"/>
                </a:lnTo>
                <a:lnTo>
                  <a:pt x="1449" y="194"/>
                </a:lnTo>
                <a:lnTo>
                  <a:pt x="1448" y="194"/>
                </a:lnTo>
                <a:lnTo>
                  <a:pt x="1448" y="196"/>
                </a:lnTo>
                <a:lnTo>
                  <a:pt x="1446" y="196"/>
                </a:lnTo>
                <a:lnTo>
                  <a:pt x="1445" y="196"/>
                </a:lnTo>
                <a:lnTo>
                  <a:pt x="1445" y="197"/>
                </a:lnTo>
                <a:lnTo>
                  <a:pt x="1444" y="197"/>
                </a:lnTo>
                <a:lnTo>
                  <a:pt x="1442" y="197"/>
                </a:lnTo>
                <a:lnTo>
                  <a:pt x="1442" y="196"/>
                </a:lnTo>
                <a:lnTo>
                  <a:pt x="1441" y="196"/>
                </a:lnTo>
                <a:lnTo>
                  <a:pt x="1439" y="196"/>
                </a:lnTo>
                <a:lnTo>
                  <a:pt x="1438" y="196"/>
                </a:lnTo>
                <a:lnTo>
                  <a:pt x="1436" y="196"/>
                </a:lnTo>
                <a:lnTo>
                  <a:pt x="1435" y="196"/>
                </a:lnTo>
                <a:lnTo>
                  <a:pt x="1433" y="196"/>
                </a:lnTo>
                <a:lnTo>
                  <a:pt x="1433" y="197"/>
                </a:lnTo>
                <a:lnTo>
                  <a:pt x="1433" y="198"/>
                </a:lnTo>
                <a:lnTo>
                  <a:pt x="1432" y="198"/>
                </a:lnTo>
                <a:lnTo>
                  <a:pt x="1431" y="198"/>
                </a:lnTo>
                <a:lnTo>
                  <a:pt x="1431" y="197"/>
                </a:lnTo>
                <a:lnTo>
                  <a:pt x="1429" y="197"/>
                </a:lnTo>
                <a:lnTo>
                  <a:pt x="1429" y="196"/>
                </a:lnTo>
                <a:lnTo>
                  <a:pt x="1428" y="196"/>
                </a:lnTo>
                <a:lnTo>
                  <a:pt x="1428" y="197"/>
                </a:lnTo>
                <a:lnTo>
                  <a:pt x="1428" y="198"/>
                </a:lnTo>
                <a:lnTo>
                  <a:pt x="1428" y="200"/>
                </a:lnTo>
                <a:lnTo>
                  <a:pt x="1428" y="201"/>
                </a:lnTo>
                <a:lnTo>
                  <a:pt x="1426" y="201"/>
                </a:lnTo>
                <a:lnTo>
                  <a:pt x="1426" y="201"/>
                </a:lnTo>
                <a:lnTo>
                  <a:pt x="1425" y="201"/>
                </a:lnTo>
                <a:lnTo>
                  <a:pt x="1423" y="201"/>
                </a:lnTo>
                <a:lnTo>
                  <a:pt x="1422" y="201"/>
                </a:lnTo>
                <a:lnTo>
                  <a:pt x="1420" y="201"/>
                </a:lnTo>
                <a:lnTo>
                  <a:pt x="1419" y="201"/>
                </a:lnTo>
                <a:lnTo>
                  <a:pt x="1419" y="200"/>
                </a:lnTo>
                <a:lnTo>
                  <a:pt x="1419" y="198"/>
                </a:lnTo>
                <a:lnTo>
                  <a:pt x="1419" y="197"/>
                </a:lnTo>
                <a:lnTo>
                  <a:pt x="1417" y="197"/>
                </a:lnTo>
                <a:lnTo>
                  <a:pt x="1417" y="196"/>
                </a:lnTo>
                <a:lnTo>
                  <a:pt x="1417" y="194"/>
                </a:lnTo>
                <a:lnTo>
                  <a:pt x="1416" y="194"/>
                </a:lnTo>
                <a:lnTo>
                  <a:pt x="1416" y="193"/>
                </a:lnTo>
                <a:lnTo>
                  <a:pt x="1415" y="193"/>
                </a:lnTo>
                <a:lnTo>
                  <a:pt x="1415" y="191"/>
                </a:lnTo>
                <a:lnTo>
                  <a:pt x="1413" y="191"/>
                </a:lnTo>
                <a:lnTo>
                  <a:pt x="1413" y="190"/>
                </a:lnTo>
                <a:lnTo>
                  <a:pt x="1413" y="188"/>
                </a:lnTo>
                <a:lnTo>
                  <a:pt x="1413" y="187"/>
                </a:lnTo>
                <a:lnTo>
                  <a:pt x="1413" y="185"/>
                </a:lnTo>
                <a:lnTo>
                  <a:pt x="1413" y="184"/>
                </a:lnTo>
                <a:lnTo>
                  <a:pt x="1412" y="183"/>
                </a:lnTo>
                <a:lnTo>
                  <a:pt x="1412" y="181"/>
                </a:lnTo>
                <a:lnTo>
                  <a:pt x="1413" y="181"/>
                </a:lnTo>
                <a:lnTo>
                  <a:pt x="1415" y="181"/>
                </a:lnTo>
                <a:lnTo>
                  <a:pt x="1415" y="180"/>
                </a:lnTo>
                <a:lnTo>
                  <a:pt x="1413" y="180"/>
                </a:lnTo>
                <a:lnTo>
                  <a:pt x="1413" y="178"/>
                </a:lnTo>
                <a:lnTo>
                  <a:pt x="1412" y="178"/>
                </a:lnTo>
                <a:lnTo>
                  <a:pt x="1410" y="178"/>
                </a:lnTo>
                <a:lnTo>
                  <a:pt x="1410" y="177"/>
                </a:lnTo>
                <a:lnTo>
                  <a:pt x="1409" y="177"/>
                </a:lnTo>
                <a:lnTo>
                  <a:pt x="1409" y="177"/>
                </a:lnTo>
                <a:lnTo>
                  <a:pt x="1407" y="177"/>
                </a:lnTo>
                <a:lnTo>
                  <a:pt x="1407" y="175"/>
                </a:lnTo>
                <a:lnTo>
                  <a:pt x="1407" y="174"/>
                </a:lnTo>
                <a:lnTo>
                  <a:pt x="1406" y="174"/>
                </a:lnTo>
                <a:lnTo>
                  <a:pt x="1406" y="172"/>
                </a:lnTo>
                <a:lnTo>
                  <a:pt x="1404" y="172"/>
                </a:lnTo>
                <a:lnTo>
                  <a:pt x="1403" y="171"/>
                </a:lnTo>
                <a:lnTo>
                  <a:pt x="1402" y="171"/>
                </a:lnTo>
                <a:lnTo>
                  <a:pt x="1402" y="170"/>
                </a:lnTo>
                <a:lnTo>
                  <a:pt x="1402" y="168"/>
                </a:lnTo>
                <a:lnTo>
                  <a:pt x="1400" y="168"/>
                </a:lnTo>
                <a:lnTo>
                  <a:pt x="1400" y="170"/>
                </a:lnTo>
                <a:lnTo>
                  <a:pt x="1399" y="170"/>
                </a:lnTo>
                <a:lnTo>
                  <a:pt x="1397" y="170"/>
                </a:lnTo>
                <a:lnTo>
                  <a:pt x="1397" y="171"/>
                </a:lnTo>
                <a:lnTo>
                  <a:pt x="1396" y="171"/>
                </a:lnTo>
                <a:lnTo>
                  <a:pt x="1396" y="172"/>
                </a:lnTo>
                <a:lnTo>
                  <a:pt x="1394" y="172"/>
                </a:lnTo>
                <a:lnTo>
                  <a:pt x="1394" y="174"/>
                </a:lnTo>
                <a:lnTo>
                  <a:pt x="1393" y="174"/>
                </a:lnTo>
                <a:lnTo>
                  <a:pt x="1393" y="175"/>
                </a:lnTo>
                <a:lnTo>
                  <a:pt x="1391" y="175"/>
                </a:lnTo>
                <a:lnTo>
                  <a:pt x="1391" y="174"/>
                </a:lnTo>
                <a:lnTo>
                  <a:pt x="1391" y="172"/>
                </a:lnTo>
                <a:lnTo>
                  <a:pt x="1393" y="172"/>
                </a:lnTo>
                <a:lnTo>
                  <a:pt x="1393" y="171"/>
                </a:lnTo>
                <a:lnTo>
                  <a:pt x="1394" y="171"/>
                </a:lnTo>
                <a:lnTo>
                  <a:pt x="1394" y="170"/>
                </a:lnTo>
                <a:lnTo>
                  <a:pt x="1396" y="170"/>
                </a:lnTo>
                <a:lnTo>
                  <a:pt x="1396" y="168"/>
                </a:lnTo>
                <a:lnTo>
                  <a:pt x="1397" y="168"/>
                </a:lnTo>
                <a:lnTo>
                  <a:pt x="1397" y="167"/>
                </a:lnTo>
                <a:lnTo>
                  <a:pt x="1397" y="165"/>
                </a:lnTo>
                <a:lnTo>
                  <a:pt x="1399" y="165"/>
                </a:lnTo>
                <a:lnTo>
                  <a:pt x="1399" y="164"/>
                </a:lnTo>
                <a:lnTo>
                  <a:pt x="1400" y="164"/>
                </a:lnTo>
                <a:lnTo>
                  <a:pt x="1400" y="162"/>
                </a:lnTo>
                <a:lnTo>
                  <a:pt x="1402" y="162"/>
                </a:lnTo>
                <a:lnTo>
                  <a:pt x="1402" y="161"/>
                </a:lnTo>
                <a:lnTo>
                  <a:pt x="1403" y="159"/>
                </a:lnTo>
                <a:lnTo>
                  <a:pt x="1403" y="158"/>
                </a:lnTo>
                <a:lnTo>
                  <a:pt x="1404" y="158"/>
                </a:lnTo>
                <a:lnTo>
                  <a:pt x="1404" y="157"/>
                </a:lnTo>
                <a:lnTo>
                  <a:pt x="1406" y="157"/>
                </a:lnTo>
                <a:lnTo>
                  <a:pt x="1406" y="155"/>
                </a:lnTo>
                <a:lnTo>
                  <a:pt x="1407" y="155"/>
                </a:lnTo>
                <a:lnTo>
                  <a:pt x="1407" y="154"/>
                </a:lnTo>
                <a:lnTo>
                  <a:pt x="1409" y="152"/>
                </a:lnTo>
                <a:lnTo>
                  <a:pt x="1410" y="151"/>
                </a:lnTo>
                <a:lnTo>
                  <a:pt x="1412" y="151"/>
                </a:lnTo>
                <a:lnTo>
                  <a:pt x="1412" y="149"/>
                </a:lnTo>
                <a:lnTo>
                  <a:pt x="1413" y="149"/>
                </a:lnTo>
                <a:lnTo>
                  <a:pt x="1413" y="148"/>
                </a:lnTo>
                <a:lnTo>
                  <a:pt x="1415" y="148"/>
                </a:lnTo>
                <a:lnTo>
                  <a:pt x="1415" y="146"/>
                </a:lnTo>
                <a:lnTo>
                  <a:pt x="1416" y="145"/>
                </a:lnTo>
                <a:lnTo>
                  <a:pt x="1417" y="143"/>
                </a:lnTo>
                <a:lnTo>
                  <a:pt x="1417" y="142"/>
                </a:lnTo>
                <a:lnTo>
                  <a:pt x="1419" y="142"/>
                </a:lnTo>
                <a:lnTo>
                  <a:pt x="1419" y="142"/>
                </a:lnTo>
                <a:lnTo>
                  <a:pt x="1420" y="142"/>
                </a:lnTo>
                <a:lnTo>
                  <a:pt x="1420" y="141"/>
                </a:lnTo>
                <a:lnTo>
                  <a:pt x="1420" y="139"/>
                </a:lnTo>
                <a:lnTo>
                  <a:pt x="1422" y="139"/>
                </a:lnTo>
                <a:lnTo>
                  <a:pt x="1422" y="138"/>
                </a:lnTo>
                <a:lnTo>
                  <a:pt x="1423" y="138"/>
                </a:lnTo>
                <a:lnTo>
                  <a:pt x="1423" y="136"/>
                </a:lnTo>
                <a:lnTo>
                  <a:pt x="1425" y="136"/>
                </a:lnTo>
                <a:lnTo>
                  <a:pt x="1425" y="135"/>
                </a:lnTo>
                <a:lnTo>
                  <a:pt x="1425" y="133"/>
                </a:lnTo>
                <a:lnTo>
                  <a:pt x="1426" y="133"/>
                </a:lnTo>
                <a:lnTo>
                  <a:pt x="1426" y="132"/>
                </a:lnTo>
                <a:lnTo>
                  <a:pt x="1428" y="132"/>
                </a:lnTo>
                <a:lnTo>
                  <a:pt x="1428" y="130"/>
                </a:lnTo>
                <a:lnTo>
                  <a:pt x="1429" y="130"/>
                </a:lnTo>
                <a:lnTo>
                  <a:pt x="1431" y="130"/>
                </a:lnTo>
                <a:lnTo>
                  <a:pt x="1431" y="129"/>
                </a:lnTo>
                <a:lnTo>
                  <a:pt x="1432" y="129"/>
                </a:lnTo>
                <a:lnTo>
                  <a:pt x="1432" y="128"/>
                </a:lnTo>
                <a:lnTo>
                  <a:pt x="1433" y="128"/>
                </a:lnTo>
                <a:lnTo>
                  <a:pt x="1435" y="128"/>
                </a:lnTo>
                <a:lnTo>
                  <a:pt x="1436" y="126"/>
                </a:lnTo>
                <a:lnTo>
                  <a:pt x="1438" y="126"/>
                </a:lnTo>
                <a:lnTo>
                  <a:pt x="1439" y="125"/>
                </a:lnTo>
                <a:lnTo>
                  <a:pt x="1441" y="125"/>
                </a:lnTo>
                <a:lnTo>
                  <a:pt x="1442" y="125"/>
                </a:lnTo>
                <a:lnTo>
                  <a:pt x="1442" y="123"/>
                </a:lnTo>
                <a:lnTo>
                  <a:pt x="1444" y="123"/>
                </a:lnTo>
                <a:lnTo>
                  <a:pt x="1445" y="123"/>
                </a:lnTo>
                <a:lnTo>
                  <a:pt x="1445" y="122"/>
                </a:lnTo>
                <a:lnTo>
                  <a:pt x="1446" y="122"/>
                </a:lnTo>
                <a:lnTo>
                  <a:pt x="1448" y="122"/>
                </a:lnTo>
                <a:lnTo>
                  <a:pt x="1448" y="120"/>
                </a:lnTo>
                <a:lnTo>
                  <a:pt x="1449" y="120"/>
                </a:lnTo>
                <a:lnTo>
                  <a:pt x="1449" y="122"/>
                </a:lnTo>
                <a:lnTo>
                  <a:pt x="1451" y="122"/>
                </a:lnTo>
                <a:lnTo>
                  <a:pt x="1452" y="122"/>
                </a:lnTo>
                <a:lnTo>
                  <a:pt x="1454" y="122"/>
                </a:lnTo>
                <a:lnTo>
                  <a:pt x="1455" y="122"/>
                </a:lnTo>
                <a:lnTo>
                  <a:pt x="1457" y="122"/>
                </a:lnTo>
                <a:lnTo>
                  <a:pt x="1458" y="122"/>
                </a:lnTo>
                <a:lnTo>
                  <a:pt x="1459" y="122"/>
                </a:lnTo>
                <a:lnTo>
                  <a:pt x="1459" y="120"/>
                </a:lnTo>
                <a:lnTo>
                  <a:pt x="1459" y="119"/>
                </a:lnTo>
                <a:lnTo>
                  <a:pt x="1461" y="119"/>
                </a:lnTo>
                <a:lnTo>
                  <a:pt x="1461" y="120"/>
                </a:lnTo>
                <a:lnTo>
                  <a:pt x="1461" y="122"/>
                </a:lnTo>
                <a:lnTo>
                  <a:pt x="1461" y="123"/>
                </a:lnTo>
                <a:lnTo>
                  <a:pt x="1461" y="125"/>
                </a:lnTo>
                <a:lnTo>
                  <a:pt x="1462" y="125"/>
                </a:lnTo>
                <a:lnTo>
                  <a:pt x="1462" y="126"/>
                </a:lnTo>
                <a:lnTo>
                  <a:pt x="1462" y="128"/>
                </a:lnTo>
                <a:lnTo>
                  <a:pt x="1461" y="128"/>
                </a:lnTo>
                <a:lnTo>
                  <a:pt x="1461" y="128"/>
                </a:lnTo>
                <a:lnTo>
                  <a:pt x="1459" y="128"/>
                </a:lnTo>
                <a:lnTo>
                  <a:pt x="1459" y="129"/>
                </a:lnTo>
                <a:lnTo>
                  <a:pt x="1458" y="129"/>
                </a:lnTo>
                <a:lnTo>
                  <a:pt x="1457" y="129"/>
                </a:lnTo>
                <a:lnTo>
                  <a:pt x="1455" y="129"/>
                </a:lnTo>
                <a:lnTo>
                  <a:pt x="1454" y="129"/>
                </a:lnTo>
                <a:lnTo>
                  <a:pt x="1454" y="130"/>
                </a:lnTo>
                <a:lnTo>
                  <a:pt x="1452" y="130"/>
                </a:lnTo>
                <a:lnTo>
                  <a:pt x="1452" y="129"/>
                </a:lnTo>
                <a:lnTo>
                  <a:pt x="1451" y="129"/>
                </a:lnTo>
                <a:lnTo>
                  <a:pt x="1451" y="130"/>
                </a:lnTo>
                <a:lnTo>
                  <a:pt x="1449" y="130"/>
                </a:lnTo>
                <a:lnTo>
                  <a:pt x="1449" y="132"/>
                </a:lnTo>
                <a:lnTo>
                  <a:pt x="1448" y="132"/>
                </a:lnTo>
                <a:lnTo>
                  <a:pt x="1448" y="133"/>
                </a:lnTo>
                <a:lnTo>
                  <a:pt x="1448" y="135"/>
                </a:lnTo>
                <a:lnTo>
                  <a:pt x="1446" y="135"/>
                </a:lnTo>
                <a:lnTo>
                  <a:pt x="1446" y="136"/>
                </a:lnTo>
                <a:lnTo>
                  <a:pt x="1445" y="136"/>
                </a:lnTo>
                <a:lnTo>
                  <a:pt x="1445" y="138"/>
                </a:lnTo>
                <a:lnTo>
                  <a:pt x="1445" y="139"/>
                </a:lnTo>
                <a:lnTo>
                  <a:pt x="1444" y="139"/>
                </a:lnTo>
                <a:lnTo>
                  <a:pt x="1442" y="138"/>
                </a:lnTo>
                <a:lnTo>
                  <a:pt x="1442" y="136"/>
                </a:lnTo>
                <a:lnTo>
                  <a:pt x="1442" y="135"/>
                </a:lnTo>
                <a:lnTo>
                  <a:pt x="1441" y="135"/>
                </a:lnTo>
                <a:lnTo>
                  <a:pt x="1441" y="136"/>
                </a:lnTo>
                <a:lnTo>
                  <a:pt x="1441" y="138"/>
                </a:lnTo>
                <a:lnTo>
                  <a:pt x="1441" y="139"/>
                </a:lnTo>
                <a:lnTo>
                  <a:pt x="1442" y="139"/>
                </a:lnTo>
                <a:lnTo>
                  <a:pt x="1444" y="139"/>
                </a:lnTo>
                <a:lnTo>
                  <a:pt x="1444" y="141"/>
                </a:lnTo>
                <a:lnTo>
                  <a:pt x="1445" y="141"/>
                </a:lnTo>
                <a:lnTo>
                  <a:pt x="1445" y="142"/>
                </a:lnTo>
                <a:lnTo>
                  <a:pt x="1446" y="142"/>
                </a:lnTo>
                <a:lnTo>
                  <a:pt x="1446" y="141"/>
                </a:lnTo>
                <a:lnTo>
                  <a:pt x="1448" y="141"/>
                </a:lnTo>
                <a:lnTo>
                  <a:pt x="1448" y="139"/>
                </a:lnTo>
                <a:lnTo>
                  <a:pt x="1448" y="138"/>
                </a:lnTo>
                <a:lnTo>
                  <a:pt x="1449" y="138"/>
                </a:lnTo>
                <a:lnTo>
                  <a:pt x="1449" y="139"/>
                </a:lnTo>
                <a:lnTo>
                  <a:pt x="1451" y="139"/>
                </a:lnTo>
                <a:lnTo>
                  <a:pt x="1451" y="141"/>
                </a:lnTo>
                <a:lnTo>
                  <a:pt x="1451" y="142"/>
                </a:lnTo>
                <a:lnTo>
                  <a:pt x="1451" y="142"/>
                </a:lnTo>
                <a:lnTo>
                  <a:pt x="1451" y="143"/>
                </a:lnTo>
                <a:lnTo>
                  <a:pt x="1451" y="145"/>
                </a:lnTo>
                <a:lnTo>
                  <a:pt x="1452" y="145"/>
                </a:lnTo>
                <a:lnTo>
                  <a:pt x="1452" y="146"/>
                </a:lnTo>
                <a:lnTo>
                  <a:pt x="1454" y="146"/>
                </a:lnTo>
                <a:lnTo>
                  <a:pt x="1454" y="148"/>
                </a:lnTo>
                <a:lnTo>
                  <a:pt x="1454" y="149"/>
                </a:lnTo>
                <a:lnTo>
                  <a:pt x="1454" y="151"/>
                </a:lnTo>
                <a:lnTo>
                  <a:pt x="1455" y="152"/>
                </a:lnTo>
                <a:lnTo>
                  <a:pt x="1457" y="152"/>
                </a:lnTo>
                <a:lnTo>
                  <a:pt x="1457" y="154"/>
                </a:lnTo>
                <a:lnTo>
                  <a:pt x="1457" y="155"/>
                </a:lnTo>
                <a:lnTo>
                  <a:pt x="1458" y="155"/>
                </a:lnTo>
                <a:lnTo>
                  <a:pt x="1458" y="154"/>
                </a:lnTo>
                <a:lnTo>
                  <a:pt x="1458" y="152"/>
                </a:lnTo>
                <a:lnTo>
                  <a:pt x="1457" y="151"/>
                </a:lnTo>
                <a:lnTo>
                  <a:pt x="1455" y="151"/>
                </a:lnTo>
                <a:lnTo>
                  <a:pt x="1455" y="149"/>
                </a:lnTo>
                <a:lnTo>
                  <a:pt x="1455" y="148"/>
                </a:lnTo>
                <a:lnTo>
                  <a:pt x="1455" y="146"/>
                </a:lnTo>
                <a:lnTo>
                  <a:pt x="1454" y="146"/>
                </a:lnTo>
                <a:lnTo>
                  <a:pt x="1454" y="145"/>
                </a:lnTo>
                <a:lnTo>
                  <a:pt x="1454" y="143"/>
                </a:lnTo>
                <a:lnTo>
                  <a:pt x="1454" y="142"/>
                </a:lnTo>
                <a:lnTo>
                  <a:pt x="1454" y="142"/>
                </a:lnTo>
                <a:lnTo>
                  <a:pt x="1454" y="141"/>
                </a:lnTo>
                <a:lnTo>
                  <a:pt x="1454" y="139"/>
                </a:lnTo>
                <a:lnTo>
                  <a:pt x="1454" y="138"/>
                </a:lnTo>
                <a:lnTo>
                  <a:pt x="1455" y="138"/>
                </a:lnTo>
                <a:lnTo>
                  <a:pt x="1455" y="139"/>
                </a:lnTo>
                <a:lnTo>
                  <a:pt x="1457" y="139"/>
                </a:lnTo>
                <a:lnTo>
                  <a:pt x="1457" y="141"/>
                </a:lnTo>
                <a:lnTo>
                  <a:pt x="1458" y="141"/>
                </a:lnTo>
                <a:lnTo>
                  <a:pt x="1458" y="142"/>
                </a:lnTo>
                <a:lnTo>
                  <a:pt x="1459" y="142"/>
                </a:lnTo>
                <a:lnTo>
                  <a:pt x="1459" y="142"/>
                </a:lnTo>
                <a:lnTo>
                  <a:pt x="1461" y="142"/>
                </a:lnTo>
                <a:lnTo>
                  <a:pt x="1461" y="142"/>
                </a:lnTo>
                <a:lnTo>
                  <a:pt x="1461" y="141"/>
                </a:lnTo>
                <a:lnTo>
                  <a:pt x="1461" y="142"/>
                </a:lnTo>
                <a:lnTo>
                  <a:pt x="1462" y="142"/>
                </a:lnTo>
                <a:lnTo>
                  <a:pt x="1464" y="142"/>
                </a:lnTo>
                <a:lnTo>
                  <a:pt x="1465" y="141"/>
                </a:lnTo>
                <a:lnTo>
                  <a:pt x="1467" y="141"/>
                </a:lnTo>
                <a:lnTo>
                  <a:pt x="1468" y="139"/>
                </a:lnTo>
                <a:lnTo>
                  <a:pt x="1468" y="138"/>
                </a:lnTo>
                <a:lnTo>
                  <a:pt x="1470" y="138"/>
                </a:lnTo>
                <a:lnTo>
                  <a:pt x="1470" y="139"/>
                </a:lnTo>
                <a:lnTo>
                  <a:pt x="1470" y="141"/>
                </a:lnTo>
                <a:lnTo>
                  <a:pt x="1471" y="141"/>
                </a:lnTo>
                <a:lnTo>
                  <a:pt x="1473" y="141"/>
                </a:lnTo>
                <a:lnTo>
                  <a:pt x="1474" y="141"/>
                </a:lnTo>
                <a:lnTo>
                  <a:pt x="1475" y="139"/>
                </a:lnTo>
                <a:lnTo>
                  <a:pt x="1475" y="138"/>
                </a:lnTo>
                <a:lnTo>
                  <a:pt x="1477" y="138"/>
                </a:lnTo>
                <a:lnTo>
                  <a:pt x="1477" y="136"/>
                </a:lnTo>
                <a:lnTo>
                  <a:pt x="1477" y="135"/>
                </a:lnTo>
                <a:lnTo>
                  <a:pt x="1475" y="135"/>
                </a:lnTo>
                <a:lnTo>
                  <a:pt x="1474" y="133"/>
                </a:lnTo>
                <a:lnTo>
                  <a:pt x="1473" y="133"/>
                </a:lnTo>
                <a:lnTo>
                  <a:pt x="1471" y="133"/>
                </a:lnTo>
                <a:lnTo>
                  <a:pt x="1470" y="132"/>
                </a:lnTo>
                <a:lnTo>
                  <a:pt x="1470" y="133"/>
                </a:lnTo>
                <a:lnTo>
                  <a:pt x="1468" y="133"/>
                </a:lnTo>
                <a:lnTo>
                  <a:pt x="1468" y="132"/>
                </a:lnTo>
                <a:lnTo>
                  <a:pt x="1467" y="132"/>
                </a:lnTo>
                <a:lnTo>
                  <a:pt x="1467" y="130"/>
                </a:lnTo>
                <a:lnTo>
                  <a:pt x="1467" y="129"/>
                </a:lnTo>
                <a:lnTo>
                  <a:pt x="1468" y="129"/>
                </a:lnTo>
                <a:lnTo>
                  <a:pt x="1470" y="129"/>
                </a:lnTo>
                <a:lnTo>
                  <a:pt x="1470" y="130"/>
                </a:lnTo>
                <a:lnTo>
                  <a:pt x="1471" y="130"/>
                </a:lnTo>
                <a:lnTo>
                  <a:pt x="1473" y="130"/>
                </a:lnTo>
                <a:lnTo>
                  <a:pt x="1473" y="132"/>
                </a:lnTo>
                <a:lnTo>
                  <a:pt x="1474" y="132"/>
                </a:lnTo>
                <a:lnTo>
                  <a:pt x="1475" y="132"/>
                </a:lnTo>
                <a:lnTo>
                  <a:pt x="1477" y="133"/>
                </a:lnTo>
                <a:lnTo>
                  <a:pt x="1478" y="133"/>
                </a:lnTo>
                <a:lnTo>
                  <a:pt x="1480" y="133"/>
                </a:lnTo>
                <a:lnTo>
                  <a:pt x="1481" y="133"/>
                </a:lnTo>
                <a:lnTo>
                  <a:pt x="1483" y="135"/>
                </a:lnTo>
                <a:lnTo>
                  <a:pt x="1484" y="135"/>
                </a:lnTo>
                <a:lnTo>
                  <a:pt x="1486" y="135"/>
                </a:lnTo>
                <a:lnTo>
                  <a:pt x="1487" y="135"/>
                </a:lnTo>
                <a:lnTo>
                  <a:pt x="1488" y="135"/>
                </a:lnTo>
                <a:lnTo>
                  <a:pt x="1490" y="135"/>
                </a:lnTo>
                <a:lnTo>
                  <a:pt x="1491" y="135"/>
                </a:lnTo>
                <a:lnTo>
                  <a:pt x="1493" y="135"/>
                </a:lnTo>
                <a:lnTo>
                  <a:pt x="1494" y="135"/>
                </a:lnTo>
                <a:lnTo>
                  <a:pt x="1496" y="135"/>
                </a:lnTo>
                <a:lnTo>
                  <a:pt x="1496" y="136"/>
                </a:lnTo>
                <a:lnTo>
                  <a:pt x="1497" y="135"/>
                </a:lnTo>
                <a:lnTo>
                  <a:pt x="1499" y="135"/>
                </a:lnTo>
                <a:lnTo>
                  <a:pt x="1500" y="135"/>
                </a:lnTo>
                <a:lnTo>
                  <a:pt x="1501" y="135"/>
                </a:lnTo>
                <a:lnTo>
                  <a:pt x="1503" y="135"/>
                </a:lnTo>
                <a:lnTo>
                  <a:pt x="1503" y="133"/>
                </a:lnTo>
                <a:lnTo>
                  <a:pt x="1504" y="133"/>
                </a:lnTo>
                <a:lnTo>
                  <a:pt x="1506" y="133"/>
                </a:lnTo>
                <a:lnTo>
                  <a:pt x="1506" y="135"/>
                </a:lnTo>
                <a:lnTo>
                  <a:pt x="1507" y="133"/>
                </a:lnTo>
                <a:lnTo>
                  <a:pt x="1509" y="133"/>
                </a:lnTo>
                <a:lnTo>
                  <a:pt x="1510" y="133"/>
                </a:lnTo>
                <a:lnTo>
                  <a:pt x="1510" y="132"/>
                </a:lnTo>
                <a:lnTo>
                  <a:pt x="1512" y="132"/>
                </a:lnTo>
                <a:lnTo>
                  <a:pt x="1513" y="130"/>
                </a:lnTo>
                <a:lnTo>
                  <a:pt x="1513" y="132"/>
                </a:lnTo>
                <a:lnTo>
                  <a:pt x="1513" y="133"/>
                </a:lnTo>
                <a:lnTo>
                  <a:pt x="1514" y="133"/>
                </a:lnTo>
                <a:lnTo>
                  <a:pt x="1516" y="133"/>
                </a:lnTo>
                <a:lnTo>
                  <a:pt x="1517" y="132"/>
                </a:lnTo>
                <a:lnTo>
                  <a:pt x="1519" y="132"/>
                </a:lnTo>
                <a:lnTo>
                  <a:pt x="1519" y="130"/>
                </a:lnTo>
                <a:lnTo>
                  <a:pt x="1519" y="129"/>
                </a:lnTo>
                <a:lnTo>
                  <a:pt x="1520" y="129"/>
                </a:lnTo>
                <a:lnTo>
                  <a:pt x="1522" y="128"/>
                </a:lnTo>
                <a:lnTo>
                  <a:pt x="1522" y="129"/>
                </a:lnTo>
                <a:lnTo>
                  <a:pt x="1523" y="129"/>
                </a:lnTo>
                <a:lnTo>
                  <a:pt x="1523" y="130"/>
                </a:lnTo>
                <a:lnTo>
                  <a:pt x="1525" y="130"/>
                </a:lnTo>
                <a:lnTo>
                  <a:pt x="1525" y="129"/>
                </a:lnTo>
                <a:lnTo>
                  <a:pt x="1525" y="128"/>
                </a:lnTo>
                <a:lnTo>
                  <a:pt x="1526" y="128"/>
                </a:lnTo>
                <a:lnTo>
                  <a:pt x="1528" y="129"/>
                </a:lnTo>
                <a:lnTo>
                  <a:pt x="1529" y="129"/>
                </a:lnTo>
                <a:lnTo>
                  <a:pt x="1530" y="129"/>
                </a:lnTo>
                <a:lnTo>
                  <a:pt x="1530" y="128"/>
                </a:lnTo>
                <a:lnTo>
                  <a:pt x="1530" y="128"/>
                </a:lnTo>
                <a:lnTo>
                  <a:pt x="1533" y="128"/>
                </a:lnTo>
                <a:lnTo>
                  <a:pt x="1535" y="128"/>
                </a:lnTo>
                <a:lnTo>
                  <a:pt x="1536" y="128"/>
                </a:lnTo>
                <a:lnTo>
                  <a:pt x="1538" y="126"/>
                </a:lnTo>
                <a:lnTo>
                  <a:pt x="1539" y="126"/>
                </a:lnTo>
                <a:lnTo>
                  <a:pt x="1541" y="126"/>
                </a:lnTo>
                <a:lnTo>
                  <a:pt x="1542" y="126"/>
                </a:lnTo>
                <a:lnTo>
                  <a:pt x="1542" y="125"/>
                </a:lnTo>
                <a:lnTo>
                  <a:pt x="1543" y="125"/>
                </a:lnTo>
                <a:lnTo>
                  <a:pt x="1545" y="125"/>
                </a:lnTo>
                <a:lnTo>
                  <a:pt x="1546" y="125"/>
                </a:lnTo>
                <a:lnTo>
                  <a:pt x="1546" y="123"/>
                </a:lnTo>
                <a:lnTo>
                  <a:pt x="1548" y="123"/>
                </a:lnTo>
                <a:lnTo>
                  <a:pt x="1549" y="123"/>
                </a:lnTo>
                <a:lnTo>
                  <a:pt x="1549" y="122"/>
                </a:lnTo>
                <a:lnTo>
                  <a:pt x="1551" y="122"/>
                </a:lnTo>
                <a:lnTo>
                  <a:pt x="1552" y="122"/>
                </a:lnTo>
                <a:lnTo>
                  <a:pt x="1552" y="120"/>
                </a:lnTo>
                <a:lnTo>
                  <a:pt x="1554" y="120"/>
                </a:lnTo>
                <a:lnTo>
                  <a:pt x="1555" y="120"/>
                </a:lnTo>
                <a:lnTo>
                  <a:pt x="1555" y="119"/>
                </a:lnTo>
                <a:lnTo>
                  <a:pt x="1556" y="119"/>
                </a:lnTo>
                <a:lnTo>
                  <a:pt x="1558" y="119"/>
                </a:lnTo>
                <a:lnTo>
                  <a:pt x="1558" y="117"/>
                </a:lnTo>
                <a:lnTo>
                  <a:pt x="1559" y="117"/>
                </a:lnTo>
                <a:lnTo>
                  <a:pt x="1561" y="116"/>
                </a:lnTo>
                <a:lnTo>
                  <a:pt x="1562" y="116"/>
                </a:lnTo>
                <a:lnTo>
                  <a:pt x="1562" y="115"/>
                </a:lnTo>
                <a:lnTo>
                  <a:pt x="1564" y="115"/>
                </a:lnTo>
                <a:lnTo>
                  <a:pt x="1565" y="113"/>
                </a:lnTo>
                <a:lnTo>
                  <a:pt x="1565" y="113"/>
                </a:lnTo>
                <a:lnTo>
                  <a:pt x="1565" y="112"/>
                </a:lnTo>
                <a:lnTo>
                  <a:pt x="1567" y="112"/>
                </a:lnTo>
                <a:lnTo>
                  <a:pt x="1567" y="110"/>
                </a:lnTo>
                <a:lnTo>
                  <a:pt x="1568" y="110"/>
                </a:lnTo>
                <a:lnTo>
                  <a:pt x="1568" y="109"/>
                </a:lnTo>
                <a:lnTo>
                  <a:pt x="1570" y="109"/>
                </a:lnTo>
                <a:lnTo>
                  <a:pt x="1570" y="107"/>
                </a:lnTo>
                <a:lnTo>
                  <a:pt x="1571" y="107"/>
                </a:lnTo>
                <a:lnTo>
                  <a:pt x="1572" y="107"/>
                </a:lnTo>
                <a:lnTo>
                  <a:pt x="1574" y="107"/>
                </a:lnTo>
                <a:lnTo>
                  <a:pt x="1574" y="106"/>
                </a:lnTo>
                <a:lnTo>
                  <a:pt x="1575" y="106"/>
                </a:lnTo>
                <a:lnTo>
                  <a:pt x="1575" y="104"/>
                </a:lnTo>
                <a:lnTo>
                  <a:pt x="1577" y="104"/>
                </a:lnTo>
                <a:lnTo>
                  <a:pt x="1577" y="103"/>
                </a:lnTo>
                <a:lnTo>
                  <a:pt x="1578" y="103"/>
                </a:lnTo>
                <a:lnTo>
                  <a:pt x="1580" y="102"/>
                </a:lnTo>
                <a:lnTo>
                  <a:pt x="1580" y="100"/>
                </a:lnTo>
                <a:lnTo>
                  <a:pt x="1581" y="100"/>
                </a:lnTo>
                <a:lnTo>
                  <a:pt x="1583" y="99"/>
                </a:lnTo>
                <a:lnTo>
                  <a:pt x="1584" y="99"/>
                </a:lnTo>
                <a:lnTo>
                  <a:pt x="1584" y="97"/>
                </a:lnTo>
                <a:lnTo>
                  <a:pt x="1585" y="97"/>
                </a:lnTo>
                <a:lnTo>
                  <a:pt x="1585" y="96"/>
                </a:lnTo>
                <a:lnTo>
                  <a:pt x="1587" y="94"/>
                </a:lnTo>
                <a:lnTo>
                  <a:pt x="1588" y="93"/>
                </a:lnTo>
                <a:lnTo>
                  <a:pt x="1588" y="91"/>
                </a:lnTo>
                <a:lnTo>
                  <a:pt x="1590" y="91"/>
                </a:lnTo>
                <a:lnTo>
                  <a:pt x="1591" y="90"/>
                </a:lnTo>
                <a:lnTo>
                  <a:pt x="1591" y="88"/>
                </a:lnTo>
                <a:lnTo>
                  <a:pt x="1593" y="88"/>
                </a:lnTo>
                <a:lnTo>
                  <a:pt x="1593" y="87"/>
                </a:lnTo>
                <a:lnTo>
                  <a:pt x="1594" y="86"/>
                </a:lnTo>
                <a:lnTo>
                  <a:pt x="1594" y="84"/>
                </a:lnTo>
                <a:lnTo>
                  <a:pt x="1596" y="84"/>
                </a:lnTo>
                <a:lnTo>
                  <a:pt x="1596" y="83"/>
                </a:lnTo>
                <a:lnTo>
                  <a:pt x="1597" y="83"/>
                </a:lnTo>
                <a:lnTo>
                  <a:pt x="1597" y="81"/>
                </a:lnTo>
                <a:lnTo>
                  <a:pt x="1598" y="80"/>
                </a:lnTo>
                <a:lnTo>
                  <a:pt x="1598" y="78"/>
                </a:lnTo>
                <a:lnTo>
                  <a:pt x="1600" y="78"/>
                </a:lnTo>
                <a:lnTo>
                  <a:pt x="1600" y="77"/>
                </a:lnTo>
                <a:lnTo>
                  <a:pt x="1600" y="77"/>
                </a:lnTo>
                <a:lnTo>
                  <a:pt x="1600" y="75"/>
                </a:lnTo>
                <a:lnTo>
                  <a:pt x="1600" y="74"/>
                </a:lnTo>
                <a:lnTo>
                  <a:pt x="1601" y="74"/>
                </a:lnTo>
                <a:lnTo>
                  <a:pt x="1601" y="73"/>
                </a:lnTo>
                <a:lnTo>
                  <a:pt x="1603" y="73"/>
                </a:lnTo>
                <a:lnTo>
                  <a:pt x="1603" y="71"/>
                </a:lnTo>
                <a:lnTo>
                  <a:pt x="1604" y="71"/>
                </a:lnTo>
                <a:lnTo>
                  <a:pt x="1604" y="70"/>
                </a:lnTo>
                <a:lnTo>
                  <a:pt x="1604" y="68"/>
                </a:lnTo>
                <a:lnTo>
                  <a:pt x="1606" y="68"/>
                </a:lnTo>
                <a:lnTo>
                  <a:pt x="1606" y="67"/>
                </a:lnTo>
                <a:lnTo>
                  <a:pt x="1606" y="65"/>
                </a:lnTo>
                <a:lnTo>
                  <a:pt x="1607" y="65"/>
                </a:lnTo>
                <a:lnTo>
                  <a:pt x="1607" y="64"/>
                </a:lnTo>
                <a:lnTo>
                  <a:pt x="1607" y="62"/>
                </a:lnTo>
                <a:lnTo>
                  <a:pt x="1609" y="62"/>
                </a:lnTo>
                <a:lnTo>
                  <a:pt x="1609" y="61"/>
                </a:lnTo>
                <a:lnTo>
                  <a:pt x="1609" y="60"/>
                </a:lnTo>
                <a:lnTo>
                  <a:pt x="1610" y="60"/>
                </a:lnTo>
                <a:lnTo>
                  <a:pt x="1610" y="58"/>
                </a:lnTo>
                <a:lnTo>
                  <a:pt x="1612" y="58"/>
                </a:lnTo>
                <a:lnTo>
                  <a:pt x="1612" y="57"/>
                </a:lnTo>
                <a:lnTo>
                  <a:pt x="1613" y="55"/>
                </a:lnTo>
                <a:lnTo>
                  <a:pt x="1613" y="54"/>
                </a:lnTo>
                <a:lnTo>
                  <a:pt x="1613" y="52"/>
                </a:lnTo>
                <a:lnTo>
                  <a:pt x="1614" y="52"/>
                </a:lnTo>
                <a:lnTo>
                  <a:pt x="1614" y="51"/>
                </a:lnTo>
                <a:lnTo>
                  <a:pt x="1616" y="51"/>
                </a:lnTo>
                <a:lnTo>
                  <a:pt x="1616" y="49"/>
                </a:lnTo>
                <a:lnTo>
                  <a:pt x="1616" y="48"/>
                </a:lnTo>
                <a:lnTo>
                  <a:pt x="1617" y="48"/>
                </a:lnTo>
                <a:lnTo>
                  <a:pt x="1617" y="46"/>
                </a:lnTo>
                <a:lnTo>
                  <a:pt x="1617" y="45"/>
                </a:lnTo>
                <a:lnTo>
                  <a:pt x="1619" y="45"/>
                </a:lnTo>
                <a:lnTo>
                  <a:pt x="1619" y="44"/>
                </a:lnTo>
                <a:lnTo>
                  <a:pt x="1620" y="42"/>
                </a:lnTo>
                <a:lnTo>
                  <a:pt x="1620" y="41"/>
                </a:lnTo>
                <a:lnTo>
                  <a:pt x="1622" y="41"/>
                </a:lnTo>
                <a:lnTo>
                  <a:pt x="1622" y="39"/>
                </a:lnTo>
                <a:lnTo>
                  <a:pt x="1622" y="38"/>
                </a:lnTo>
                <a:lnTo>
                  <a:pt x="1623" y="38"/>
                </a:lnTo>
                <a:lnTo>
                  <a:pt x="1623" y="38"/>
                </a:lnTo>
                <a:lnTo>
                  <a:pt x="1625" y="36"/>
                </a:lnTo>
                <a:lnTo>
                  <a:pt x="1625" y="35"/>
                </a:lnTo>
                <a:lnTo>
                  <a:pt x="1626" y="35"/>
                </a:lnTo>
                <a:lnTo>
                  <a:pt x="1626" y="33"/>
                </a:lnTo>
                <a:lnTo>
                  <a:pt x="1627" y="32"/>
                </a:lnTo>
                <a:lnTo>
                  <a:pt x="1627" y="31"/>
                </a:lnTo>
                <a:lnTo>
                  <a:pt x="1629" y="31"/>
                </a:lnTo>
                <a:lnTo>
                  <a:pt x="1629" y="29"/>
                </a:lnTo>
                <a:lnTo>
                  <a:pt x="1630" y="28"/>
                </a:lnTo>
                <a:lnTo>
                  <a:pt x="1630" y="26"/>
                </a:lnTo>
                <a:lnTo>
                  <a:pt x="1632" y="26"/>
                </a:lnTo>
                <a:lnTo>
                  <a:pt x="1632" y="25"/>
                </a:lnTo>
                <a:lnTo>
                  <a:pt x="1632" y="23"/>
                </a:lnTo>
                <a:lnTo>
                  <a:pt x="1633" y="23"/>
                </a:lnTo>
                <a:lnTo>
                  <a:pt x="1633" y="22"/>
                </a:lnTo>
                <a:lnTo>
                  <a:pt x="1635" y="22"/>
                </a:lnTo>
                <a:lnTo>
                  <a:pt x="1635" y="20"/>
                </a:lnTo>
                <a:lnTo>
                  <a:pt x="1635" y="20"/>
                </a:lnTo>
                <a:lnTo>
                  <a:pt x="1635" y="19"/>
                </a:lnTo>
                <a:lnTo>
                  <a:pt x="1636" y="19"/>
                </a:lnTo>
                <a:lnTo>
                  <a:pt x="1636" y="18"/>
                </a:lnTo>
                <a:lnTo>
                  <a:pt x="1638" y="18"/>
                </a:lnTo>
                <a:lnTo>
                  <a:pt x="1638" y="16"/>
                </a:lnTo>
                <a:lnTo>
                  <a:pt x="1639" y="16"/>
                </a:lnTo>
                <a:lnTo>
                  <a:pt x="1639" y="15"/>
                </a:lnTo>
                <a:lnTo>
                  <a:pt x="1640" y="15"/>
                </a:lnTo>
                <a:lnTo>
                  <a:pt x="1640" y="13"/>
                </a:lnTo>
                <a:lnTo>
                  <a:pt x="1642" y="13"/>
                </a:lnTo>
                <a:lnTo>
                  <a:pt x="1642" y="12"/>
                </a:lnTo>
                <a:lnTo>
                  <a:pt x="1643" y="12"/>
                </a:lnTo>
                <a:lnTo>
                  <a:pt x="1643" y="10"/>
                </a:lnTo>
                <a:lnTo>
                  <a:pt x="1645" y="10"/>
                </a:lnTo>
                <a:lnTo>
                  <a:pt x="1645" y="9"/>
                </a:lnTo>
                <a:lnTo>
                  <a:pt x="1646" y="9"/>
                </a:lnTo>
                <a:lnTo>
                  <a:pt x="1648" y="9"/>
                </a:lnTo>
                <a:lnTo>
                  <a:pt x="1648" y="7"/>
                </a:lnTo>
                <a:lnTo>
                  <a:pt x="1649" y="7"/>
                </a:lnTo>
                <a:lnTo>
                  <a:pt x="1649" y="9"/>
                </a:lnTo>
                <a:lnTo>
                  <a:pt x="1649" y="10"/>
                </a:lnTo>
                <a:lnTo>
                  <a:pt x="1649" y="12"/>
                </a:lnTo>
                <a:lnTo>
                  <a:pt x="1651" y="12"/>
                </a:lnTo>
                <a:lnTo>
                  <a:pt x="1651" y="13"/>
                </a:lnTo>
                <a:lnTo>
                  <a:pt x="1651" y="15"/>
                </a:lnTo>
                <a:lnTo>
                  <a:pt x="1651" y="16"/>
                </a:lnTo>
                <a:lnTo>
                  <a:pt x="1651" y="18"/>
                </a:lnTo>
                <a:lnTo>
                  <a:pt x="1652" y="18"/>
                </a:lnTo>
                <a:lnTo>
                  <a:pt x="1652" y="19"/>
                </a:lnTo>
                <a:lnTo>
                  <a:pt x="1653" y="19"/>
                </a:lnTo>
                <a:lnTo>
                  <a:pt x="1653" y="20"/>
                </a:lnTo>
                <a:lnTo>
                  <a:pt x="1652" y="20"/>
                </a:lnTo>
                <a:lnTo>
                  <a:pt x="1652" y="22"/>
                </a:lnTo>
                <a:lnTo>
                  <a:pt x="1653" y="22"/>
                </a:lnTo>
                <a:lnTo>
                  <a:pt x="1653" y="20"/>
                </a:lnTo>
                <a:lnTo>
                  <a:pt x="1655" y="20"/>
                </a:lnTo>
                <a:lnTo>
                  <a:pt x="1655" y="22"/>
                </a:lnTo>
                <a:lnTo>
                  <a:pt x="1656" y="22"/>
                </a:lnTo>
                <a:lnTo>
                  <a:pt x="1658" y="22"/>
                </a:lnTo>
                <a:lnTo>
                  <a:pt x="1659" y="22"/>
                </a:lnTo>
                <a:lnTo>
                  <a:pt x="1661" y="22"/>
                </a:lnTo>
                <a:lnTo>
                  <a:pt x="1661" y="23"/>
                </a:lnTo>
                <a:lnTo>
                  <a:pt x="1662" y="25"/>
                </a:lnTo>
                <a:lnTo>
                  <a:pt x="1662" y="26"/>
                </a:lnTo>
                <a:lnTo>
                  <a:pt x="1662" y="28"/>
                </a:lnTo>
                <a:lnTo>
                  <a:pt x="1661" y="28"/>
                </a:lnTo>
                <a:lnTo>
                  <a:pt x="1661" y="29"/>
                </a:lnTo>
                <a:lnTo>
                  <a:pt x="1662" y="29"/>
                </a:lnTo>
                <a:lnTo>
                  <a:pt x="1662" y="28"/>
                </a:lnTo>
                <a:lnTo>
                  <a:pt x="1664" y="28"/>
                </a:lnTo>
                <a:lnTo>
                  <a:pt x="1665" y="28"/>
                </a:lnTo>
                <a:lnTo>
                  <a:pt x="1667" y="28"/>
                </a:lnTo>
                <a:lnTo>
                  <a:pt x="1667" y="29"/>
                </a:lnTo>
                <a:lnTo>
                  <a:pt x="1668" y="29"/>
                </a:lnTo>
                <a:lnTo>
                  <a:pt x="1669" y="29"/>
                </a:lnTo>
                <a:lnTo>
                  <a:pt x="1669" y="29"/>
                </a:lnTo>
                <a:lnTo>
                  <a:pt x="1669" y="28"/>
                </a:lnTo>
                <a:lnTo>
                  <a:pt x="1671" y="28"/>
                </a:lnTo>
                <a:lnTo>
                  <a:pt x="1672" y="28"/>
                </a:lnTo>
                <a:lnTo>
                  <a:pt x="1674" y="28"/>
                </a:lnTo>
                <a:lnTo>
                  <a:pt x="1674" y="29"/>
                </a:lnTo>
                <a:lnTo>
                  <a:pt x="1675" y="29"/>
                </a:lnTo>
                <a:lnTo>
                  <a:pt x="1677" y="29"/>
                </a:lnTo>
                <a:lnTo>
                  <a:pt x="1678" y="29"/>
                </a:lnTo>
                <a:lnTo>
                  <a:pt x="1680" y="29"/>
                </a:lnTo>
                <a:lnTo>
                  <a:pt x="1680" y="31"/>
                </a:lnTo>
                <a:lnTo>
                  <a:pt x="1681" y="31"/>
                </a:lnTo>
                <a:lnTo>
                  <a:pt x="1681" y="32"/>
                </a:lnTo>
                <a:lnTo>
                  <a:pt x="1682" y="32"/>
                </a:lnTo>
                <a:lnTo>
                  <a:pt x="1684" y="32"/>
                </a:lnTo>
                <a:lnTo>
                  <a:pt x="1685" y="33"/>
                </a:lnTo>
                <a:lnTo>
                  <a:pt x="1687" y="33"/>
                </a:lnTo>
                <a:lnTo>
                  <a:pt x="1687" y="35"/>
                </a:lnTo>
                <a:lnTo>
                  <a:pt x="1685" y="35"/>
                </a:lnTo>
                <a:lnTo>
                  <a:pt x="1685" y="36"/>
                </a:lnTo>
                <a:lnTo>
                  <a:pt x="1685" y="38"/>
                </a:lnTo>
                <a:lnTo>
                  <a:pt x="1687" y="38"/>
                </a:lnTo>
                <a:lnTo>
                  <a:pt x="1687" y="38"/>
                </a:lnTo>
                <a:lnTo>
                  <a:pt x="1688" y="38"/>
                </a:lnTo>
                <a:lnTo>
                  <a:pt x="1688" y="39"/>
                </a:lnTo>
                <a:lnTo>
                  <a:pt x="1690" y="39"/>
                </a:lnTo>
                <a:lnTo>
                  <a:pt x="1690" y="41"/>
                </a:lnTo>
                <a:lnTo>
                  <a:pt x="1690" y="42"/>
                </a:lnTo>
                <a:lnTo>
                  <a:pt x="1690" y="44"/>
                </a:lnTo>
                <a:lnTo>
                  <a:pt x="1688" y="44"/>
                </a:lnTo>
                <a:lnTo>
                  <a:pt x="1688" y="45"/>
                </a:lnTo>
                <a:lnTo>
                  <a:pt x="1688" y="46"/>
                </a:lnTo>
                <a:lnTo>
                  <a:pt x="1687" y="46"/>
                </a:lnTo>
                <a:lnTo>
                  <a:pt x="1685" y="46"/>
                </a:lnTo>
                <a:lnTo>
                  <a:pt x="1685" y="48"/>
                </a:lnTo>
                <a:lnTo>
                  <a:pt x="1685" y="49"/>
                </a:lnTo>
                <a:lnTo>
                  <a:pt x="1687" y="49"/>
                </a:lnTo>
                <a:lnTo>
                  <a:pt x="1688" y="49"/>
                </a:lnTo>
                <a:lnTo>
                  <a:pt x="1688" y="48"/>
                </a:lnTo>
                <a:lnTo>
                  <a:pt x="1690" y="48"/>
                </a:lnTo>
                <a:lnTo>
                  <a:pt x="1691" y="48"/>
                </a:lnTo>
                <a:lnTo>
                  <a:pt x="1693" y="48"/>
                </a:lnTo>
                <a:lnTo>
                  <a:pt x="1693" y="46"/>
                </a:lnTo>
                <a:lnTo>
                  <a:pt x="1693" y="45"/>
                </a:lnTo>
                <a:lnTo>
                  <a:pt x="1694" y="45"/>
                </a:lnTo>
                <a:lnTo>
                  <a:pt x="1695" y="45"/>
                </a:lnTo>
                <a:lnTo>
                  <a:pt x="1695" y="44"/>
                </a:lnTo>
                <a:lnTo>
                  <a:pt x="1695" y="42"/>
                </a:lnTo>
                <a:lnTo>
                  <a:pt x="1697" y="41"/>
                </a:lnTo>
                <a:lnTo>
                  <a:pt x="1697" y="39"/>
                </a:lnTo>
                <a:lnTo>
                  <a:pt x="1697" y="38"/>
                </a:lnTo>
                <a:lnTo>
                  <a:pt x="1698" y="38"/>
                </a:lnTo>
                <a:lnTo>
                  <a:pt x="1698" y="39"/>
                </a:lnTo>
                <a:lnTo>
                  <a:pt x="1698" y="41"/>
                </a:lnTo>
                <a:lnTo>
                  <a:pt x="1700" y="41"/>
                </a:lnTo>
                <a:lnTo>
                  <a:pt x="1700" y="42"/>
                </a:lnTo>
                <a:lnTo>
                  <a:pt x="1700" y="44"/>
                </a:lnTo>
                <a:lnTo>
                  <a:pt x="1700" y="45"/>
                </a:lnTo>
                <a:lnTo>
                  <a:pt x="1700" y="46"/>
                </a:lnTo>
                <a:lnTo>
                  <a:pt x="1701" y="46"/>
                </a:lnTo>
                <a:lnTo>
                  <a:pt x="1701" y="45"/>
                </a:lnTo>
                <a:lnTo>
                  <a:pt x="1701" y="44"/>
                </a:lnTo>
                <a:lnTo>
                  <a:pt x="1703" y="44"/>
                </a:lnTo>
                <a:lnTo>
                  <a:pt x="1704" y="44"/>
                </a:lnTo>
                <a:lnTo>
                  <a:pt x="1704" y="44"/>
                </a:lnTo>
                <a:lnTo>
                  <a:pt x="1706" y="42"/>
                </a:lnTo>
                <a:lnTo>
                  <a:pt x="1707" y="42"/>
                </a:lnTo>
                <a:lnTo>
                  <a:pt x="1707" y="44"/>
                </a:lnTo>
                <a:lnTo>
                  <a:pt x="1709" y="44"/>
                </a:lnTo>
                <a:lnTo>
                  <a:pt x="1710" y="44"/>
                </a:lnTo>
                <a:lnTo>
                  <a:pt x="1711" y="44"/>
                </a:lnTo>
                <a:lnTo>
                  <a:pt x="1711" y="45"/>
                </a:lnTo>
                <a:lnTo>
                  <a:pt x="1713" y="45"/>
                </a:lnTo>
                <a:lnTo>
                  <a:pt x="1713" y="46"/>
                </a:lnTo>
                <a:lnTo>
                  <a:pt x="1714" y="46"/>
                </a:lnTo>
                <a:lnTo>
                  <a:pt x="1716" y="45"/>
                </a:lnTo>
                <a:lnTo>
                  <a:pt x="1717" y="46"/>
                </a:lnTo>
                <a:lnTo>
                  <a:pt x="1719" y="46"/>
                </a:lnTo>
                <a:lnTo>
                  <a:pt x="1720" y="48"/>
                </a:lnTo>
                <a:lnTo>
                  <a:pt x="1722" y="48"/>
                </a:lnTo>
                <a:lnTo>
                  <a:pt x="1723" y="46"/>
                </a:lnTo>
                <a:lnTo>
                  <a:pt x="1723" y="48"/>
                </a:lnTo>
                <a:lnTo>
                  <a:pt x="1723" y="49"/>
                </a:lnTo>
                <a:lnTo>
                  <a:pt x="1724" y="49"/>
                </a:lnTo>
                <a:lnTo>
                  <a:pt x="1724" y="51"/>
                </a:lnTo>
                <a:lnTo>
                  <a:pt x="1724" y="52"/>
                </a:lnTo>
                <a:lnTo>
                  <a:pt x="1724" y="54"/>
                </a:lnTo>
                <a:lnTo>
                  <a:pt x="1724" y="55"/>
                </a:lnTo>
                <a:lnTo>
                  <a:pt x="1724" y="57"/>
                </a:lnTo>
                <a:lnTo>
                  <a:pt x="1724" y="58"/>
                </a:lnTo>
                <a:lnTo>
                  <a:pt x="1724" y="60"/>
                </a:lnTo>
                <a:lnTo>
                  <a:pt x="1726" y="60"/>
                </a:lnTo>
                <a:lnTo>
                  <a:pt x="1726" y="61"/>
                </a:lnTo>
                <a:lnTo>
                  <a:pt x="1727" y="62"/>
                </a:lnTo>
                <a:lnTo>
                  <a:pt x="1727" y="64"/>
                </a:lnTo>
                <a:lnTo>
                  <a:pt x="1727" y="65"/>
                </a:lnTo>
                <a:lnTo>
                  <a:pt x="1727" y="67"/>
                </a:lnTo>
                <a:lnTo>
                  <a:pt x="1729" y="68"/>
                </a:lnTo>
                <a:lnTo>
                  <a:pt x="1729" y="70"/>
                </a:lnTo>
                <a:lnTo>
                  <a:pt x="1727" y="70"/>
                </a:lnTo>
                <a:lnTo>
                  <a:pt x="1727" y="71"/>
                </a:lnTo>
                <a:lnTo>
                  <a:pt x="1727" y="73"/>
                </a:lnTo>
                <a:lnTo>
                  <a:pt x="1726" y="73"/>
                </a:lnTo>
                <a:lnTo>
                  <a:pt x="1726" y="73"/>
                </a:lnTo>
                <a:lnTo>
                  <a:pt x="1724" y="73"/>
                </a:lnTo>
                <a:lnTo>
                  <a:pt x="1724" y="74"/>
                </a:lnTo>
                <a:lnTo>
                  <a:pt x="1723" y="74"/>
                </a:lnTo>
                <a:lnTo>
                  <a:pt x="1723" y="75"/>
                </a:lnTo>
                <a:lnTo>
                  <a:pt x="1722" y="75"/>
                </a:lnTo>
                <a:lnTo>
                  <a:pt x="1722" y="77"/>
                </a:lnTo>
                <a:lnTo>
                  <a:pt x="1720" y="77"/>
                </a:lnTo>
                <a:lnTo>
                  <a:pt x="1719" y="77"/>
                </a:lnTo>
                <a:lnTo>
                  <a:pt x="1719" y="78"/>
                </a:lnTo>
                <a:lnTo>
                  <a:pt x="1717" y="78"/>
                </a:lnTo>
                <a:lnTo>
                  <a:pt x="1717" y="80"/>
                </a:lnTo>
                <a:lnTo>
                  <a:pt x="1717" y="81"/>
                </a:lnTo>
                <a:lnTo>
                  <a:pt x="1717" y="83"/>
                </a:lnTo>
                <a:lnTo>
                  <a:pt x="1716" y="83"/>
                </a:lnTo>
                <a:lnTo>
                  <a:pt x="1714" y="83"/>
                </a:lnTo>
                <a:lnTo>
                  <a:pt x="1713" y="83"/>
                </a:lnTo>
                <a:lnTo>
                  <a:pt x="1713" y="84"/>
                </a:lnTo>
                <a:lnTo>
                  <a:pt x="1713" y="86"/>
                </a:lnTo>
                <a:lnTo>
                  <a:pt x="1713" y="87"/>
                </a:lnTo>
                <a:lnTo>
                  <a:pt x="1713" y="88"/>
                </a:lnTo>
                <a:lnTo>
                  <a:pt x="1713" y="90"/>
                </a:lnTo>
                <a:lnTo>
                  <a:pt x="1711" y="90"/>
                </a:lnTo>
                <a:lnTo>
                  <a:pt x="1711" y="91"/>
                </a:lnTo>
                <a:lnTo>
                  <a:pt x="1710" y="91"/>
                </a:lnTo>
                <a:lnTo>
                  <a:pt x="1710" y="90"/>
                </a:lnTo>
                <a:lnTo>
                  <a:pt x="1709" y="90"/>
                </a:lnTo>
                <a:lnTo>
                  <a:pt x="1709" y="91"/>
                </a:lnTo>
                <a:lnTo>
                  <a:pt x="1707" y="91"/>
                </a:lnTo>
                <a:lnTo>
                  <a:pt x="1707" y="93"/>
                </a:lnTo>
                <a:lnTo>
                  <a:pt x="1706" y="93"/>
                </a:lnTo>
                <a:lnTo>
                  <a:pt x="1706" y="94"/>
                </a:lnTo>
                <a:lnTo>
                  <a:pt x="1706" y="96"/>
                </a:lnTo>
                <a:lnTo>
                  <a:pt x="1704" y="96"/>
                </a:lnTo>
                <a:lnTo>
                  <a:pt x="1704" y="94"/>
                </a:lnTo>
                <a:lnTo>
                  <a:pt x="1704" y="94"/>
                </a:lnTo>
                <a:lnTo>
                  <a:pt x="1703" y="94"/>
                </a:lnTo>
                <a:lnTo>
                  <a:pt x="1701" y="94"/>
                </a:lnTo>
                <a:lnTo>
                  <a:pt x="1700" y="94"/>
                </a:lnTo>
                <a:lnTo>
                  <a:pt x="1698" y="94"/>
                </a:lnTo>
                <a:lnTo>
                  <a:pt x="1698" y="96"/>
                </a:lnTo>
                <a:lnTo>
                  <a:pt x="1697" y="96"/>
                </a:lnTo>
                <a:lnTo>
                  <a:pt x="1695" y="96"/>
                </a:lnTo>
                <a:lnTo>
                  <a:pt x="1694" y="96"/>
                </a:lnTo>
                <a:lnTo>
                  <a:pt x="1693" y="96"/>
                </a:lnTo>
                <a:lnTo>
                  <a:pt x="1691" y="96"/>
                </a:lnTo>
                <a:lnTo>
                  <a:pt x="1691" y="97"/>
                </a:lnTo>
                <a:lnTo>
                  <a:pt x="1690" y="97"/>
                </a:lnTo>
                <a:lnTo>
                  <a:pt x="1688" y="97"/>
                </a:lnTo>
                <a:lnTo>
                  <a:pt x="1687" y="97"/>
                </a:lnTo>
                <a:lnTo>
                  <a:pt x="1687" y="99"/>
                </a:lnTo>
                <a:lnTo>
                  <a:pt x="1688" y="100"/>
                </a:lnTo>
                <a:lnTo>
                  <a:pt x="1690" y="100"/>
                </a:lnTo>
                <a:lnTo>
                  <a:pt x="1690" y="99"/>
                </a:lnTo>
                <a:lnTo>
                  <a:pt x="1691" y="99"/>
                </a:lnTo>
                <a:lnTo>
                  <a:pt x="1693" y="99"/>
                </a:lnTo>
                <a:lnTo>
                  <a:pt x="1693" y="100"/>
                </a:lnTo>
                <a:lnTo>
                  <a:pt x="1693" y="102"/>
                </a:lnTo>
                <a:lnTo>
                  <a:pt x="1694" y="103"/>
                </a:lnTo>
                <a:lnTo>
                  <a:pt x="1694" y="104"/>
                </a:lnTo>
                <a:lnTo>
                  <a:pt x="1694" y="106"/>
                </a:lnTo>
                <a:lnTo>
                  <a:pt x="1694" y="107"/>
                </a:lnTo>
                <a:lnTo>
                  <a:pt x="1693" y="107"/>
                </a:lnTo>
                <a:lnTo>
                  <a:pt x="1693" y="106"/>
                </a:lnTo>
                <a:lnTo>
                  <a:pt x="1691" y="106"/>
                </a:lnTo>
                <a:lnTo>
                  <a:pt x="1690" y="106"/>
                </a:lnTo>
                <a:lnTo>
                  <a:pt x="1688" y="106"/>
                </a:lnTo>
                <a:lnTo>
                  <a:pt x="1687" y="106"/>
                </a:lnTo>
                <a:lnTo>
                  <a:pt x="1685" y="106"/>
                </a:lnTo>
                <a:lnTo>
                  <a:pt x="1684" y="106"/>
                </a:lnTo>
                <a:lnTo>
                  <a:pt x="1682" y="106"/>
                </a:lnTo>
                <a:lnTo>
                  <a:pt x="1681" y="106"/>
                </a:lnTo>
                <a:lnTo>
                  <a:pt x="1680" y="106"/>
                </a:lnTo>
                <a:lnTo>
                  <a:pt x="1680" y="104"/>
                </a:lnTo>
                <a:lnTo>
                  <a:pt x="1678" y="104"/>
                </a:lnTo>
                <a:lnTo>
                  <a:pt x="1678" y="103"/>
                </a:lnTo>
                <a:lnTo>
                  <a:pt x="1680" y="103"/>
                </a:lnTo>
                <a:lnTo>
                  <a:pt x="1681" y="103"/>
                </a:lnTo>
                <a:lnTo>
                  <a:pt x="1681" y="102"/>
                </a:lnTo>
                <a:lnTo>
                  <a:pt x="1682" y="102"/>
                </a:lnTo>
                <a:lnTo>
                  <a:pt x="1682" y="100"/>
                </a:lnTo>
                <a:lnTo>
                  <a:pt x="1684" y="100"/>
                </a:lnTo>
                <a:lnTo>
                  <a:pt x="1684" y="99"/>
                </a:lnTo>
                <a:lnTo>
                  <a:pt x="1682" y="97"/>
                </a:lnTo>
                <a:lnTo>
                  <a:pt x="1682" y="96"/>
                </a:lnTo>
                <a:lnTo>
                  <a:pt x="1682" y="94"/>
                </a:lnTo>
                <a:lnTo>
                  <a:pt x="1681" y="94"/>
                </a:lnTo>
                <a:lnTo>
                  <a:pt x="1681" y="93"/>
                </a:lnTo>
                <a:lnTo>
                  <a:pt x="1680" y="93"/>
                </a:lnTo>
                <a:lnTo>
                  <a:pt x="1680" y="94"/>
                </a:lnTo>
                <a:lnTo>
                  <a:pt x="1678" y="94"/>
                </a:lnTo>
                <a:lnTo>
                  <a:pt x="1678" y="96"/>
                </a:lnTo>
                <a:lnTo>
                  <a:pt x="1677" y="97"/>
                </a:lnTo>
                <a:lnTo>
                  <a:pt x="1677" y="99"/>
                </a:lnTo>
                <a:lnTo>
                  <a:pt x="1675" y="99"/>
                </a:lnTo>
                <a:lnTo>
                  <a:pt x="1675" y="100"/>
                </a:lnTo>
                <a:lnTo>
                  <a:pt x="1674" y="100"/>
                </a:lnTo>
                <a:lnTo>
                  <a:pt x="1672" y="100"/>
                </a:lnTo>
                <a:lnTo>
                  <a:pt x="1672" y="102"/>
                </a:lnTo>
                <a:lnTo>
                  <a:pt x="1672" y="103"/>
                </a:lnTo>
                <a:lnTo>
                  <a:pt x="1674" y="103"/>
                </a:lnTo>
                <a:lnTo>
                  <a:pt x="1674" y="104"/>
                </a:lnTo>
                <a:lnTo>
                  <a:pt x="1675" y="104"/>
                </a:lnTo>
                <a:lnTo>
                  <a:pt x="1675" y="106"/>
                </a:lnTo>
                <a:lnTo>
                  <a:pt x="1677" y="106"/>
                </a:lnTo>
                <a:lnTo>
                  <a:pt x="1677" y="107"/>
                </a:lnTo>
                <a:lnTo>
                  <a:pt x="1678" y="107"/>
                </a:lnTo>
                <a:lnTo>
                  <a:pt x="1678" y="107"/>
                </a:lnTo>
                <a:lnTo>
                  <a:pt x="1680" y="107"/>
                </a:lnTo>
                <a:lnTo>
                  <a:pt x="1681" y="107"/>
                </a:lnTo>
                <a:lnTo>
                  <a:pt x="1682" y="107"/>
                </a:lnTo>
                <a:lnTo>
                  <a:pt x="1682" y="107"/>
                </a:lnTo>
                <a:lnTo>
                  <a:pt x="1684" y="107"/>
                </a:lnTo>
                <a:lnTo>
                  <a:pt x="1685" y="107"/>
                </a:lnTo>
                <a:lnTo>
                  <a:pt x="1685" y="107"/>
                </a:lnTo>
                <a:lnTo>
                  <a:pt x="1684" y="107"/>
                </a:lnTo>
                <a:lnTo>
                  <a:pt x="1684" y="109"/>
                </a:lnTo>
                <a:lnTo>
                  <a:pt x="1685" y="109"/>
                </a:lnTo>
                <a:lnTo>
                  <a:pt x="1687" y="109"/>
                </a:lnTo>
                <a:lnTo>
                  <a:pt x="1687" y="107"/>
                </a:lnTo>
                <a:lnTo>
                  <a:pt x="1688" y="107"/>
                </a:lnTo>
                <a:lnTo>
                  <a:pt x="1690" y="107"/>
                </a:lnTo>
                <a:lnTo>
                  <a:pt x="1691" y="107"/>
                </a:lnTo>
                <a:lnTo>
                  <a:pt x="1691" y="109"/>
                </a:lnTo>
                <a:lnTo>
                  <a:pt x="1690" y="109"/>
                </a:lnTo>
                <a:lnTo>
                  <a:pt x="1690" y="110"/>
                </a:lnTo>
                <a:lnTo>
                  <a:pt x="1688" y="110"/>
                </a:lnTo>
                <a:lnTo>
                  <a:pt x="1688" y="112"/>
                </a:lnTo>
                <a:lnTo>
                  <a:pt x="1687" y="112"/>
                </a:lnTo>
                <a:lnTo>
                  <a:pt x="1687" y="113"/>
                </a:lnTo>
                <a:lnTo>
                  <a:pt x="1688" y="113"/>
                </a:lnTo>
                <a:lnTo>
                  <a:pt x="1688" y="112"/>
                </a:lnTo>
                <a:lnTo>
                  <a:pt x="1690" y="112"/>
                </a:lnTo>
                <a:lnTo>
                  <a:pt x="1690" y="110"/>
                </a:lnTo>
                <a:lnTo>
                  <a:pt x="1691" y="110"/>
                </a:lnTo>
                <a:lnTo>
                  <a:pt x="1693" y="110"/>
                </a:lnTo>
                <a:lnTo>
                  <a:pt x="1694" y="110"/>
                </a:lnTo>
                <a:lnTo>
                  <a:pt x="1694" y="112"/>
                </a:lnTo>
                <a:lnTo>
                  <a:pt x="1695" y="112"/>
                </a:lnTo>
                <a:lnTo>
                  <a:pt x="1695" y="113"/>
                </a:lnTo>
                <a:lnTo>
                  <a:pt x="1694" y="113"/>
                </a:lnTo>
                <a:lnTo>
                  <a:pt x="1694" y="115"/>
                </a:lnTo>
                <a:lnTo>
                  <a:pt x="1694" y="116"/>
                </a:lnTo>
                <a:lnTo>
                  <a:pt x="1693" y="115"/>
                </a:lnTo>
                <a:lnTo>
                  <a:pt x="1693" y="116"/>
                </a:lnTo>
                <a:lnTo>
                  <a:pt x="1694" y="116"/>
                </a:lnTo>
                <a:lnTo>
                  <a:pt x="1693" y="117"/>
                </a:lnTo>
                <a:lnTo>
                  <a:pt x="1691" y="117"/>
                </a:lnTo>
                <a:lnTo>
                  <a:pt x="1690" y="117"/>
                </a:lnTo>
                <a:lnTo>
                  <a:pt x="1688" y="119"/>
                </a:lnTo>
                <a:lnTo>
                  <a:pt x="1687" y="119"/>
                </a:lnTo>
                <a:lnTo>
                  <a:pt x="1685" y="119"/>
                </a:lnTo>
                <a:lnTo>
                  <a:pt x="1685" y="120"/>
                </a:lnTo>
                <a:lnTo>
                  <a:pt x="1685" y="122"/>
                </a:lnTo>
                <a:lnTo>
                  <a:pt x="1687" y="122"/>
                </a:lnTo>
                <a:lnTo>
                  <a:pt x="1687" y="120"/>
                </a:lnTo>
                <a:lnTo>
                  <a:pt x="1688" y="120"/>
                </a:lnTo>
                <a:lnTo>
                  <a:pt x="1690" y="120"/>
                </a:lnTo>
                <a:lnTo>
                  <a:pt x="1690" y="119"/>
                </a:lnTo>
                <a:lnTo>
                  <a:pt x="1691" y="119"/>
                </a:lnTo>
                <a:lnTo>
                  <a:pt x="1691" y="120"/>
                </a:lnTo>
                <a:lnTo>
                  <a:pt x="1693" y="120"/>
                </a:lnTo>
                <a:lnTo>
                  <a:pt x="1694" y="120"/>
                </a:lnTo>
                <a:lnTo>
                  <a:pt x="1694" y="122"/>
                </a:lnTo>
                <a:lnTo>
                  <a:pt x="1693" y="122"/>
                </a:lnTo>
                <a:lnTo>
                  <a:pt x="1693" y="123"/>
                </a:lnTo>
                <a:lnTo>
                  <a:pt x="1693" y="125"/>
                </a:lnTo>
                <a:lnTo>
                  <a:pt x="1691" y="125"/>
                </a:lnTo>
                <a:lnTo>
                  <a:pt x="1691" y="126"/>
                </a:lnTo>
                <a:lnTo>
                  <a:pt x="1693" y="126"/>
                </a:lnTo>
                <a:lnTo>
                  <a:pt x="1694" y="126"/>
                </a:lnTo>
                <a:lnTo>
                  <a:pt x="1694" y="128"/>
                </a:lnTo>
                <a:lnTo>
                  <a:pt x="1694" y="129"/>
                </a:lnTo>
                <a:lnTo>
                  <a:pt x="1694" y="130"/>
                </a:lnTo>
                <a:lnTo>
                  <a:pt x="1694" y="132"/>
                </a:lnTo>
                <a:lnTo>
                  <a:pt x="1695" y="132"/>
                </a:lnTo>
                <a:lnTo>
                  <a:pt x="1695" y="133"/>
                </a:lnTo>
                <a:lnTo>
                  <a:pt x="1695" y="135"/>
                </a:lnTo>
                <a:lnTo>
                  <a:pt x="1697" y="135"/>
                </a:lnTo>
                <a:lnTo>
                  <a:pt x="1697" y="136"/>
                </a:lnTo>
                <a:lnTo>
                  <a:pt x="1695" y="136"/>
                </a:lnTo>
                <a:lnTo>
                  <a:pt x="1695" y="138"/>
                </a:lnTo>
                <a:lnTo>
                  <a:pt x="1695" y="139"/>
                </a:lnTo>
                <a:lnTo>
                  <a:pt x="1695" y="141"/>
                </a:lnTo>
                <a:lnTo>
                  <a:pt x="1695" y="142"/>
                </a:lnTo>
                <a:lnTo>
                  <a:pt x="1694" y="142"/>
                </a:lnTo>
                <a:lnTo>
                  <a:pt x="1694" y="141"/>
                </a:lnTo>
                <a:lnTo>
                  <a:pt x="1693" y="141"/>
                </a:lnTo>
                <a:lnTo>
                  <a:pt x="1693" y="142"/>
                </a:lnTo>
                <a:lnTo>
                  <a:pt x="1693" y="142"/>
                </a:lnTo>
                <a:lnTo>
                  <a:pt x="1694" y="142"/>
                </a:lnTo>
                <a:lnTo>
                  <a:pt x="1695" y="142"/>
                </a:lnTo>
                <a:lnTo>
                  <a:pt x="1697" y="142"/>
                </a:lnTo>
                <a:lnTo>
                  <a:pt x="1698" y="142"/>
                </a:lnTo>
                <a:lnTo>
                  <a:pt x="1698" y="142"/>
                </a:lnTo>
                <a:lnTo>
                  <a:pt x="1700" y="142"/>
                </a:lnTo>
                <a:lnTo>
                  <a:pt x="1701" y="142"/>
                </a:lnTo>
                <a:lnTo>
                  <a:pt x="1701" y="141"/>
                </a:lnTo>
                <a:lnTo>
                  <a:pt x="1701" y="139"/>
                </a:lnTo>
                <a:lnTo>
                  <a:pt x="1701" y="138"/>
                </a:lnTo>
                <a:lnTo>
                  <a:pt x="1700" y="138"/>
                </a:lnTo>
                <a:lnTo>
                  <a:pt x="1700" y="136"/>
                </a:lnTo>
                <a:lnTo>
                  <a:pt x="1700" y="135"/>
                </a:lnTo>
                <a:lnTo>
                  <a:pt x="1698" y="135"/>
                </a:lnTo>
                <a:lnTo>
                  <a:pt x="1698" y="133"/>
                </a:lnTo>
                <a:lnTo>
                  <a:pt x="1698" y="132"/>
                </a:lnTo>
                <a:lnTo>
                  <a:pt x="1698" y="130"/>
                </a:lnTo>
                <a:lnTo>
                  <a:pt x="1698" y="129"/>
                </a:lnTo>
                <a:lnTo>
                  <a:pt x="1700" y="129"/>
                </a:lnTo>
                <a:lnTo>
                  <a:pt x="1700" y="128"/>
                </a:lnTo>
                <a:lnTo>
                  <a:pt x="1701" y="128"/>
                </a:lnTo>
                <a:lnTo>
                  <a:pt x="1701" y="126"/>
                </a:lnTo>
                <a:lnTo>
                  <a:pt x="1701" y="125"/>
                </a:lnTo>
                <a:lnTo>
                  <a:pt x="1703" y="125"/>
                </a:lnTo>
                <a:lnTo>
                  <a:pt x="1703" y="126"/>
                </a:lnTo>
                <a:lnTo>
                  <a:pt x="1704" y="126"/>
                </a:lnTo>
                <a:lnTo>
                  <a:pt x="1704" y="126"/>
                </a:lnTo>
                <a:lnTo>
                  <a:pt x="1704" y="125"/>
                </a:lnTo>
                <a:lnTo>
                  <a:pt x="1706" y="125"/>
                </a:lnTo>
                <a:lnTo>
                  <a:pt x="1707" y="125"/>
                </a:lnTo>
                <a:lnTo>
                  <a:pt x="1709" y="125"/>
                </a:lnTo>
                <a:lnTo>
                  <a:pt x="1710" y="125"/>
                </a:lnTo>
                <a:lnTo>
                  <a:pt x="1711" y="125"/>
                </a:lnTo>
                <a:lnTo>
                  <a:pt x="1713" y="125"/>
                </a:lnTo>
                <a:lnTo>
                  <a:pt x="1714" y="125"/>
                </a:lnTo>
                <a:lnTo>
                  <a:pt x="1714" y="126"/>
                </a:lnTo>
                <a:lnTo>
                  <a:pt x="1716" y="126"/>
                </a:lnTo>
                <a:lnTo>
                  <a:pt x="1717" y="126"/>
                </a:lnTo>
                <a:lnTo>
                  <a:pt x="1719" y="126"/>
                </a:lnTo>
                <a:lnTo>
                  <a:pt x="1719" y="128"/>
                </a:lnTo>
                <a:lnTo>
                  <a:pt x="1720" y="129"/>
                </a:lnTo>
                <a:lnTo>
                  <a:pt x="1720" y="128"/>
                </a:lnTo>
                <a:lnTo>
                  <a:pt x="1722" y="128"/>
                </a:lnTo>
                <a:lnTo>
                  <a:pt x="1722" y="126"/>
                </a:lnTo>
                <a:lnTo>
                  <a:pt x="1722" y="125"/>
                </a:lnTo>
                <a:lnTo>
                  <a:pt x="1723" y="125"/>
                </a:lnTo>
                <a:lnTo>
                  <a:pt x="1723" y="123"/>
                </a:lnTo>
                <a:lnTo>
                  <a:pt x="1724" y="123"/>
                </a:lnTo>
                <a:lnTo>
                  <a:pt x="1724" y="122"/>
                </a:lnTo>
                <a:lnTo>
                  <a:pt x="1726" y="122"/>
                </a:lnTo>
                <a:lnTo>
                  <a:pt x="1726" y="120"/>
                </a:lnTo>
                <a:lnTo>
                  <a:pt x="1727" y="120"/>
                </a:lnTo>
                <a:lnTo>
                  <a:pt x="1727" y="119"/>
                </a:lnTo>
                <a:lnTo>
                  <a:pt x="1727" y="117"/>
                </a:lnTo>
                <a:lnTo>
                  <a:pt x="1729" y="117"/>
                </a:lnTo>
                <a:lnTo>
                  <a:pt x="1729" y="119"/>
                </a:lnTo>
                <a:lnTo>
                  <a:pt x="1729" y="120"/>
                </a:lnTo>
                <a:lnTo>
                  <a:pt x="1729" y="122"/>
                </a:lnTo>
                <a:lnTo>
                  <a:pt x="1729" y="123"/>
                </a:lnTo>
                <a:lnTo>
                  <a:pt x="1730" y="123"/>
                </a:lnTo>
                <a:lnTo>
                  <a:pt x="1732" y="123"/>
                </a:lnTo>
                <a:lnTo>
                  <a:pt x="1732" y="122"/>
                </a:lnTo>
                <a:lnTo>
                  <a:pt x="1733" y="122"/>
                </a:lnTo>
                <a:lnTo>
                  <a:pt x="1732" y="120"/>
                </a:lnTo>
                <a:lnTo>
                  <a:pt x="1732" y="122"/>
                </a:lnTo>
                <a:lnTo>
                  <a:pt x="1730" y="122"/>
                </a:lnTo>
                <a:lnTo>
                  <a:pt x="1730" y="120"/>
                </a:lnTo>
                <a:lnTo>
                  <a:pt x="1730" y="119"/>
                </a:lnTo>
                <a:lnTo>
                  <a:pt x="1730" y="117"/>
                </a:lnTo>
                <a:lnTo>
                  <a:pt x="1730" y="116"/>
                </a:lnTo>
                <a:lnTo>
                  <a:pt x="1730" y="115"/>
                </a:lnTo>
                <a:lnTo>
                  <a:pt x="1730" y="113"/>
                </a:lnTo>
                <a:lnTo>
                  <a:pt x="1730" y="112"/>
                </a:lnTo>
                <a:lnTo>
                  <a:pt x="1730" y="110"/>
                </a:lnTo>
                <a:lnTo>
                  <a:pt x="1730" y="109"/>
                </a:lnTo>
                <a:lnTo>
                  <a:pt x="1730" y="107"/>
                </a:lnTo>
                <a:lnTo>
                  <a:pt x="1730" y="107"/>
                </a:lnTo>
                <a:lnTo>
                  <a:pt x="1729" y="107"/>
                </a:lnTo>
                <a:lnTo>
                  <a:pt x="1729" y="106"/>
                </a:lnTo>
                <a:lnTo>
                  <a:pt x="1729" y="104"/>
                </a:lnTo>
                <a:lnTo>
                  <a:pt x="1729" y="103"/>
                </a:lnTo>
                <a:lnTo>
                  <a:pt x="1727" y="103"/>
                </a:lnTo>
                <a:lnTo>
                  <a:pt x="1727" y="102"/>
                </a:lnTo>
                <a:lnTo>
                  <a:pt x="1727" y="100"/>
                </a:lnTo>
                <a:lnTo>
                  <a:pt x="1729" y="100"/>
                </a:lnTo>
                <a:lnTo>
                  <a:pt x="1730" y="100"/>
                </a:lnTo>
                <a:lnTo>
                  <a:pt x="1732" y="100"/>
                </a:lnTo>
                <a:lnTo>
                  <a:pt x="1732" y="99"/>
                </a:lnTo>
                <a:lnTo>
                  <a:pt x="1733" y="99"/>
                </a:lnTo>
                <a:lnTo>
                  <a:pt x="1733" y="97"/>
                </a:lnTo>
                <a:lnTo>
                  <a:pt x="1735" y="97"/>
                </a:lnTo>
                <a:lnTo>
                  <a:pt x="1735" y="96"/>
                </a:lnTo>
                <a:lnTo>
                  <a:pt x="1736" y="96"/>
                </a:lnTo>
                <a:lnTo>
                  <a:pt x="1736" y="94"/>
                </a:lnTo>
                <a:lnTo>
                  <a:pt x="1736" y="93"/>
                </a:lnTo>
                <a:lnTo>
                  <a:pt x="1737" y="93"/>
                </a:lnTo>
                <a:lnTo>
                  <a:pt x="1737" y="91"/>
                </a:lnTo>
                <a:lnTo>
                  <a:pt x="1739" y="91"/>
                </a:lnTo>
                <a:lnTo>
                  <a:pt x="1739" y="90"/>
                </a:lnTo>
                <a:lnTo>
                  <a:pt x="1739" y="88"/>
                </a:lnTo>
                <a:lnTo>
                  <a:pt x="1739" y="87"/>
                </a:lnTo>
                <a:lnTo>
                  <a:pt x="1739" y="87"/>
                </a:lnTo>
                <a:lnTo>
                  <a:pt x="1740" y="87"/>
                </a:lnTo>
                <a:lnTo>
                  <a:pt x="1740" y="86"/>
                </a:lnTo>
                <a:lnTo>
                  <a:pt x="1742" y="86"/>
                </a:lnTo>
                <a:lnTo>
                  <a:pt x="1743" y="86"/>
                </a:lnTo>
                <a:lnTo>
                  <a:pt x="1743" y="84"/>
                </a:lnTo>
                <a:lnTo>
                  <a:pt x="1745" y="84"/>
                </a:lnTo>
                <a:lnTo>
                  <a:pt x="1745" y="83"/>
                </a:lnTo>
                <a:lnTo>
                  <a:pt x="1746" y="83"/>
                </a:lnTo>
                <a:lnTo>
                  <a:pt x="1746" y="84"/>
                </a:lnTo>
                <a:lnTo>
                  <a:pt x="1746" y="86"/>
                </a:lnTo>
                <a:lnTo>
                  <a:pt x="1748" y="87"/>
                </a:lnTo>
                <a:lnTo>
                  <a:pt x="1748" y="88"/>
                </a:lnTo>
                <a:lnTo>
                  <a:pt x="1748" y="90"/>
                </a:lnTo>
                <a:lnTo>
                  <a:pt x="1749" y="90"/>
                </a:lnTo>
                <a:lnTo>
                  <a:pt x="1749" y="91"/>
                </a:lnTo>
                <a:lnTo>
                  <a:pt x="1750" y="93"/>
                </a:lnTo>
                <a:lnTo>
                  <a:pt x="1752" y="93"/>
                </a:lnTo>
                <a:lnTo>
                  <a:pt x="1752" y="91"/>
                </a:lnTo>
                <a:lnTo>
                  <a:pt x="1753" y="91"/>
                </a:lnTo>
                <a:lnTo>
                  <a:pt x="1753" y="90"/>
                </a:lnTo>
                <a:lnTo>
                  <a:pt x="1753" y="88"/>
                </a:lnTo>
                <a:lnTo>
                  <a:pt x="1753" y="87"/>
                </a:lnTo>
                <a:lnTo>
                  <a:pt x="1753" y="86"/>
                </a:lnTo>
                <a:lnTo>
                  <a:pt x="1753" y="84"/>
                </a:lnTo>
                <a:lnTo>
                  <a:pt x="1753" y="83"/>
                </a:lnTo>
                <a:lnTo>
                  <a:pt x="1752" y="83"/>
                </a:lnTo>
                <a:lnTo>
                  <a:pt x="1753" y="81"/>
                </a:lnTo>
                <a:lnTo>
                  <a:pt x="1752" y="81"/>
                </a:lnTo>
                <a:lnTo>
                  <a:pt x="1752" y="80"/>
                </a:lnTo>
                <a:lnTo>
                  <a:pt x="1750" y="80"/>
                </a:lnTo>
                <a:lnTo>
                  <a:pt x="1750" y="78"/>
                </a:lnTo>
                <a:lnTo>
                  <a:pt x="1749" y="78"/>
                </a:lnTo>
                <a:lnTo>
                  <a:pt x="1749" y="77"/>
                </a:lnTo>
                <a:lnTo>
                  <a:pt x="1749" y="75"/>
                </a:lnTo>
                <a:lnTo>
                  <a:pt x="1748" y="75"/>
                </a:lnTo>
                <a:lnTo>
                  <a:pt x="1748" y="74"/>
                </a:lnTo>
                <a:lnTo>
                  <a:pt x="1746" y="74"/>
                </a:lnTo>
                <a:lnTo>
                  <a:pt x="1746" y="73"/>
                </a:lnTo>
                <a:lnTo>
                  <a:pt x="1745" y="73"/>
                </a:lnTo>
                <a:lnTo>
                  <a:pt x="1745" y="73"/>
                </a:lnTo>
                <a:lnTo>
                  <a:pt x="1745" y="71"/>
                </a:lnTo>
                <a:lnTo>
                  <a:pt x="1746" y="70"/>
                </a:lnTo>
                <a:lnTo>
                  <a:pt x="1748" y="68"/>
                </a:lnTo>
                <a:lnTo>
                  <a:pt x="1749" y="67"/>
                </a:lnTo>
                <a:lnTo>
                  <a:pt x="1750" y="67"/>
                </a:lnTo>
                <a:lnTo>
                  <a:pt x="1750" y="65"/>
                </a:lnTo>
                <a:lnTo>
                  <a:pt x="1752" y="65"/>
                </a:lnTo>
                <a:lnTo>
                  <a:pt x="1753" y="64"/>
                </a:lnTo>
                <a:lnTo>
                  <a:pt x="1753" y="62"/>
                </a:lnTo>
                <a:lnTo>
                  <a:pt x="1755" y="62"/>
                </a:lnTo>
                <a:lnTo>
                  <a:pt x="1755" y="64"/>
                </a:lnTo>
                <a:lnTo>
                  <a:pt x="1755" y="65"/>
                </a:lnTo>
                <a:lnTo>
                  <a:pt x="1755" y="67"/>
                </a:lnTo>
                <a:lnTo>
                  <a:pt x="1755" y="68"/>
                </a:lnTo>
                <a:lnTo>
                  <a:pt x="1756" y="70"/>
                </a:lnTo>
                <a:lnTo>
                  <a:pt x="1756" y="71"/>
                </a:lnTo>
                <a:lnTo>
                  <a:pt x="1758" y="73"/>
                </a:lnTo>
                <a:lnTo>
                  <a:pt x="1759" y="73"/>
                </a:lnTo>
                <a:lnTo>
                  <a:pt x="1759" y="73"/>
                </a:lnTo>
                <a:lnTo>
                  <a:pt x="1759" y="74"/>
                </a:lnTo>
                <a:lnTo>
                  <a:pt x="1759" y="75"/>
                </a:lnTo>
                <a:lnTo>
                  <a:pt x="1759" y="77"/>
                </a:lnTo>
                <a:lnTo>
                  <a:pt x="1761" y="77"/>
                </a:lnTo>
                <a:lnTo>
                  <a:pt x="1761" y="75"/>
                </a:lnTo>
                <a:lnTo>
                  <a:pt x="1762" y="75"/>
                </a:lnTo>
                <a:lnTo>
                  <a:pt x="1762" y="74"/>
                </a:lnTo>
                <a:lnTo>
                  <a:pt x="1762" y="73"/>
                </a:lnTo>
                <a:lnTo>
                  <a:pt x="1762" y="73"/>
                </a:lnTo>
                <a:lnTo>
                  <a:pt x="1764" y="73"/>
                </a:lnTo>
                <a:lnTo>
                  <a:pt x="1764" y="73"/>
                </a:lnTo>
                <a:lnTo>
                  <a:pt x="1764" y="74"/>
                </a:lnTo>
                <a:lnTo>
                  <a:pt x="1764" y="75"/>
                </a:lnTo>
                <a:lnTo>
                  <a:pt x="1765" y="75"/>
                </a:lnTo>
                <a:lnTo>
                  <a:pt x="1766" y="75"/>
                </a:lnTo>
                <a:lnTo>
                  <a:pt x="1766" y="74"/>
                </a:lnTo>
                <a:lnTo>
                  <a:pt x="1766" y="73"/>
                </a:lnTo>
                <a:lnTo>
                  <a:pt x="1766" y="73"/>
                </a:lnTo>
                <a:lnTo>
                  <a:pt x="1766" y="71"/>
                </a:lnTo>
                <a:lnTo>
                  <a:pt x="1768" y="71"/>
                </a:lnTo>
                <a:lnTo>
                  <a:pt x="1768" y="70"/>
                </a:lnTo>
                <a:lnTo>
                  <a:pt x="1766" y="70"/>
                </a:lnTo>
                <a:lnTo>
                  <a:pt x="1766" y="68"/>
                </a:lnTo>
                <a:lnTo>
                  <a:pt x="1766" y="67"/>
                </a:lnTo>
                <a:lnTo>
                  <a:pt x="1766" y="65"/>
                </a:lnTo>
                <a:lnTo>
                  <a:pt x="1768" y="65"/>
                </a:lnTo>
                <a:lnTo>
                  <a:pt x="1769" y="65"/>
                </a:lnTo>
                <a:lnTo>
                  <a:pt x="1771" y="65"/>
                </a:lnTo>
                <a:lnTo>
                  <a:pt x="1772" y="65"/>
                </a:lnTo>
                <a:lnTo>
                  <a:pt x="1772" y="64"/>
                </a:lnTo>
                <a:lnTo>
                  <a:pt x="1774" y="65"/>
                </a:lnTo>
                <a:lnTo>
                  <a:pt x="1774" y="65"/>
                </a:lnTo>
                <a:lnTo>
                  <a:pt x="1774" y="67"/>
                </a:lnTo>
                <a:lnTo>
                  <a:pt x="1774" y="68"/>
                </a:lnTo>
                <a:lnTo>
                  <a:pt x="1774" y="70"/>
                </a:lnTo>
                <a:lnTo>
                  <a:pt x="1775" y="70"/>
                </a:lnTo>
                <a:lnTo>
                  <a:pt x="1777" y="70"/>
                </a:lnTo>
                <a:lnTo>
                  <a:pt x="1778" y="68"/>
                </a:lnTo>
                <a:lnTo>
                  <a:pt x="1779" y="68"/>
                </a:lnTo>
                <a:lnTo>
                  <a:pt x="1781" y="70"/>
                </a:lnTo>
                <a:lnTo>
                  <a:pt x="1781" y="71"/>
                </a:lnTo>
                <a:lnTo>
                  <a:pt x="1782" y="71"/>
                </a:lnTo>
                <a:lnTo>
                  <a:pt x="1784" y="73"/>
                </a:lnTo>
                <a:lnTo>
                  <a:pt x="1785" y="73"/>
                </a:lnTo>
                <a:lnTo>
                  <a:pt x="1785" y="74"/>
                </a:lnTo>
                <a:lnTo>
                  <a:pt x="1787" y="74"/>
                </a:lnTo>
                <a:lnTo>
                  <a:pt x="1787" y="75"/>
                </a:lnTo>
                <a:lnTo>
                  <a:pt x="1788" y="77"/>
                </a:lnTo>
                <a:lnTo>
                  <a:pt x="1787" y="77"/>
                </a:lnTo>
                <a:lnTo>
                  <a:pt x="1787" y="78"/>
                </a:lnTo>
                <a:lnTo>
                  <a:pt x="1788" y="78"/>
                </a:lnTo>
                <a:lnTo>
                  <a:pt x="1788" y="77"/>
                </a:lnTo>
                <a:lnTo>
                  <a:pt x="1790" y="77"/>
                </a:lnTo>
                <a:lnTo>
                  <a:pt x="1790" y="78"/>
                </a:lnTo>
                <a:lnTo>
                  <a:pt x="1791" y="78"/>
                </a:lnTo>
                <a:lnTo>
                  <a:pt x="1791" y="80"/>
                </a:lnTo>
                <a:lnTo>
                  <a:pt x="1792" y="80"/>
                </a:lnTo>
                <a:lnTo>
                  <a:pt x="1792" y="81"/>
                </a:lnTo>
                <a:lnTo>
                  <a:pt x="1794" y="83"/>
                </a:lnTo>
                <a:lnTo>
                  <a:pt x="1794" y="84"/>
                </a:lnTo>
                <a:lnTo>
                  <a:pt x="1795" y="84"/>
                </a:lnTo>
                <a:lnTo>
                  <a:pt x="1795" y="86"/>
                </a:lnTo>
                <a:lnTo>
                  <a:pt x="1795" y="87"/>
                </a:lnTo>
                <a:lnTo>
                  <a:pt x="1795" y="88"/>
                </a:lnTo>
                <a:lnTo>
                  <a:pt x="1797" y="88"/>
                </a:lnTo>
                <a:lnTo>
                  <a:pt x="1797" y="90"/>
                </a:lnTo>
                <a:lnTo>
                  <a:pt x="1795" y="90"/>
                </a:lnTo>
                <a:lnTo>
                  <a:pt x="1795" y="91"/>
                </a:lnTo>
                <a:lnTo>
                  <a:pt x="1795" y="93"/>
                </a:lnTo>
                <a:lnTo>
                  <a:pt x="1794" y="93"/>
                </a:lnTo>
                <a:lnTo>
                  <a:pt x="1794" y="94"/>
                </a:lnTo>
                <a:lnTo>
                  <a:pt x="1794" y="96"/>
                </a:lnTo>
                <a:lnTo>
                  <a:pt x="1794" y="97"/>
                </a:lnTo>
                <a:lnTo>
                  <a:pt x="1794" y="99"/>
                </a:lnTo>
                <a:lnTo>
                  <a:pt x="1794" y="100"/>
                </a:lnTo>
                <a:lnTo>
                  <a:pt x="1794" y="102"/>
                </a:lnTo>
                <a:lnTo>
                  <a:pt x="1794" y="103"/>
                </a:lnTo>
                <a:lnTo>
                  <a:pt x="1794" y="104"/>
                </a:lnTo>
                <a:lnTo>
                  <a:pt x="1794" y="106"/>
                </a:lnTo>
                <a:lnTo>
                  <a:pt x="1794" y="107"/>
                </a:lnTo>
                <a:lnTo>
                  <a:pt x="1794" y="107"/>
                </a:lnTo>
                <a:lnTo>
                  <a:pt x="1792" y="107"/>
                </a:lnTo>
                <a:lnTo>
                  <a:pt x="1791" y="107"/>
                </a:lnTo>
                <a:lnTo>
                  <a:pt x="1791" y="109"/>
                </a:lnTo>
                <a:lnTo>
                  <a:pt x="1790" y="109"/>
                </a:lnTo>
                <a:lnTo>
                  <a:pt x="1788" y="109"/>
                </a:lnTo>
                <a:lnTo>
                  <a:pt x="1788" y="110"/>
                </a:lnTo>
                <a:lnTo>
                  <a:pt x="1788" y="112"/>
                </a:lnTo>
                <a:lnTo>
                  <a:pt x="1787" y="112"/>
                </a:lnTo>
                <a:lnTo>
                  <a:pt x="1787" y="110"/>
                </a:lnTo>
                <a:lnTo>
                  <a:pt x="1785" y="110"/>
                </a:lnTo>
                <a:lnTo>
                  <a:pt x="1784" y="110"/>
                </a:lnTo>
                <a:lnTo>
                  <a:pt x="1784" y="112"/>
                </a:lnTo>
                <a:lnTo>
                  <a:pt x="1782" y="112"/>
                </a:lnTo>
                <a:lnTo>
                  <a:pt x="1781" y="112"/>
                </a:lnTo>
                <a:lnTo>
                  <a:pt x="1781" y="113"/>
                </a:lnTo>
                <a:lnTo>
                  <a:pt x="1781" y="115"/>
                </a:lnTo>
                <a:lnTo>
                  <a:pt x="1782" y="115"/>
                </a:lnTo>
                <a:lnTo>
                  <a:pt x="1782" y="116"/>
                </a:lnTo>
                <a:lnTo>
                  <a:pt x="1784" y="116"/>
                </a:lnTo>
                <a:lnTo>
                  <a:pt x="1785" y="117"/>
                </a:lnTo>
                <a:lnTo>
                  <a:pt x="1785" y="119"/>
                </a:lnTo>
                <a:lnTo>
                  <a:pt x="1787" y="119"/>
                </a:lnTo>
                <a:lnTo>
                  <a:pt x="1787" y="117"/>
                </a:lnTo>
                <a:lnTo>
                  <a:pt x="1787" y="116"/>
                </a:lnTo>
                <a:lnTo>
                  <a:pt x="1788" y="116"/>
                </a:lnTo>
                <a:lnTo>
                  <a:pt x="1788" y="117"/>
                </a:lnTo>
                <a:lnTo>
                  <a:pt x="1790" y="117"/>
                </a:lnTo>
                <a:lnTo>
                  <a:pt x="1790" y="116"/>
                </a:lnTo>
                <a:lnTo>
                  <a:pt x="1790" y="115"/>
                </a:lnTo>
                <a:lnTo>
                  <a:pt x="1788" y="115"/>
                </a:lnTo>
                <a:lnTo>
                  <a:pt x="1788" y="113"/>
                </a:lnTo>
                <a:lnTo>
                  <a:pt x="1790" y="113"/>
                </a:lnTo>
                <a:lnTo>
                  <a:pt x="1791" y="113"/>
                </a:lnTo>
                <a:lnTo>
                  <a:pt x="1792" y="115"/>
                </a:lnTo>
                <a:lnTo>
                  <a:pt x="1794" y="115"/>
                </a:lnTo>
                <a:lnTo>
                  <a:pt x="1794" y="116"/>
                </a:lnTo>
                <a:lnTo>
                  <a:pt x="1794" y="117"/>
                </a:lnTo>
                <a:lnTo>
                  <a:pt x="1794" y="119"/>
                </a:lnTo>
                <a:lnTo>
                  <a:pt x="1795" y="119"/>
                </a:lnTo>
                <a:lnTo>
                  <a:pt x="1795" y="120"/>
                </a:lnTo>
                <a:lnTo>
                  <a:pt x="1795" y="122"/>
                </a:lnTo>
                <a:lnTo>
                  <a:pt x="1795" y="123"/>
                </a:lnTo>
                <a:lnTo>
                  <a:pt x="1797" y="123"/>
                </a:lnTo>
                <a:lnTo>
                  <a:pt x="1797" y="125"/>
                </a:lnTo>
                <a:lnTo>
                  <a:pt x="1795" y="125"/>
                </a:lnTo>
                <a:lnTo>
                  <a:pt x="1795" y="126"/>
                </a:lnTo>
                <a:lnTo>
                  <a:pt x="1797" y="126"/>
                </a:lnTo>
                <a:lnTo>
                  <a:pt x="1797" y="128"/>
                </a:lnTo>
                <a:lnTo>
                  <a:pt x="1798" y="128"/>
                </a:lnTo>
                <a:lnTo>
                  <a:pt x="1798" y="126"/>
                </a:lnTo>
                <a:lnTo>
                  <a:pt x="1800" y="126"/>
                </a:lnTo>
                <a:lnTo>
                  <a:pt x="1801" y="126"/>
                </a:lnTo>
                <a:lnTo>
                  <a:pt x="1803" y="126"/>
                </a:lnTo>
                <a:lnTo>
                  <a:pt x="1804" y="126"/>
                </a:lnTo>
                <a:lnTo>
                  <a:pt x="1806" y="126"/>
                </a:lnTo>
                <a:lnTo>
                  <a:pt x="1807" y="126"/>
                </a:lnTo>
                <a:lnTo>
                  <a:pt x="1808" y="126"/>
                </a:lnTo>
                <a:lnTo>
                  <a:pt x="1808" y="125"/>
                </a:lnTo>
                <a:lnTo>
                  <a:pt x="1808" y="125"/>
                </a:lnTo>
                <a:lnTo>
                  <a:pt x="1810" y="125"/>
                </a:lnTo>
                <a:lnTo>
                  <a:pt x="1811" y="125"/>
                </a:lnTo>
                <a:lnTo>
                  <a:pt x="1813" y="125"/>
                </a:lnTo>
                <a:lnTo>
                  <a:pt x="1813" y="126"/>
                </a:lnTo>
                <a:lnTo>
                  <a:pt x="1814" y="126"/>
                </a:lnTo>
                <a:lnTo>
                  <a:pt x="1814" y="128"/>
                </a:lnTo>
                <a:lnTo>
                  <a:pt x="1816" y="128"/>
                </a:lnTo>
                <a:lnTo>
                  <a:pt x="1817" y="128"/>
                </a:lnTo>
                <a:lnTo>
                  <a:pt x="1819" y="128"/>
                </a:lnTo>
                <a:lnTo>
                  <a:pt x="1819" y="129"/>
                </a:lnTo>
                <a:lnTo>
                  <a:pt x="1820" y="129"/>
                </a:lnTo>
                <a:lnTo>
                  <a:pt x="1820" y="130"/>
                </a:lnTo>
                <a:lnTo>
                  <a:pt x="1821" y="130"/>
                </a:lnTo>
                <a:lnTo>
                  <a:pt x="1821" y="132"/>
                </a:lnTo>
                <a:lnTo>
                  <a:pt x="1821" y="133"/>
                </a:lnTo>
                <a:lnTo>
                  <a:pt x="1821" y="135"/>
                </a:lnTo>
                <a:lnTo>
                  <a:pt x="1821" y="136"/>
                </a:lnTo>
                <a:lnTo>
                  <a:pt x="1820" y="136"/>
                </a:lnTo>
                <a:lnTo>
                  <a:pt x="1820" y="138"/>
                </a:lnTo>
                <a:lnTo>
                  <a:pt x="1821" y="138"/>
                </a:lnTo>
                <a:lnTo>
                  <a:pt x="1823" y="138"/>
                </a:lnTo>
                <a:lnTo>
                  <a:pt x="1823" y="139"/>
                </a:lnTo>
                <a:lnTo>
                  <a:pt x="1824" y="139"/>
                </a:lnTo>
                <a:lnTo>
                  <a:pt x="1826" y="139"/>
                </a:lnTo>
                <a:lnTo>
                  <a:pt x="1827" y="139"/>
                </a:lnTo>
                <a:lnTo>
                  <a:pt x="1829" y="139"/>
                </a:lnTo>
                <a:lnTo>
                  <a:pt x="1829" y="138"/>
                </a:lnTo>
                <a:lnTo>
                  <a:pt x="1830" y="136"/>
                </a:lnTo>
                <a:lnTo>
                  <a:pt x="1832" y="136"/>
                </a:lnTo>
                <a:lnTo>
                  <a:pt x="1832" y="135"/>
                </a:lnTo>
                <a:lnTo>
                  <a:pt x="1833" y="135"/>
                </a:lnTo>
                <a:lnTo>
                  <a:pt x="1833" y="133"/>
                </a:lnTo>
                <a:lnTo>
                  <a:pt x="1834" y="133"/>
                </a:lnTo>
                <a:lnTo>
                  <a:pt x="1834" y="132"/>
                </a:lnTo>
                <a:lnTo>
                  <a:pt x="1836" y="132"/>
                </a:lnTo>
                <a:lnTo>
                  <a:pt x="1836" y="130"/>
                </a:lnTo>
                <a:lnTo>
                  <a:pt x="1836" y="129"/>
                </a:lnTo>
                <a:lnTo>
                  <a:pt x="1837" y="129"/>
                </a:lnTo>
                <a:lnTo>
                  <a:pt x="1839" y="129"/>
                </a:lnTo>
                <a:lnTo>
                  <a:pt x="1839" y="128"/>
                </a:lnTo>
                <a:lnTo>
                  <a:pt x="1839" y="126"/>
                </a:lnTo>
                <a:lnTo>
                  <a:pt x="1840" y="126"/>
                </a:lnTo>
                <a:lnTo>
                  <a:pt x="1840" y="125"/>
                </a:lnTo>
                <a:lnTo>
                  <a:pt x="1840" y="123"/>
                </a:lnTo>
                <a:lnTo>
                  <a:pt x="1842" y="122"/>
                </a:lnTo>
                <a:lnTo>
                  <a:pt x="1842" y="120"/>
                </a:lnTo>
                <a:lnTo>
                  <a:pt x="1842" y="119"/>
                </a:lnTo>
                <a:lnTo>
                  <a:pt x="1842" y="119"/>
                </a:lnTo>
                <a:lnTo>
                  <a:pt x="1842" y="117"/>
                </a:lnTo>
                <a:lnTo>
                  <a:pt x="1842" y="116"/>
                </a:lnTo>
                <a:lnTo>
                  <a:pt x="1842" y="115"/>
                </a:lnTo>
                <a:lnTo>
                  <a:pt x="1843" y="115"/>
                </a:lnTo>
                <a:lnTo>
                  <a:pt x="1843" y="113"/>
                </a:lnTo>
                <a:lnTo>
                  <a:pt x="1845" y="113"/>
                </a:lnTo>
                <a:lnTo>
                  <a:pt x="1846" y="113"/>
                </a:lnTo>
                <a:lnTo>
                  <a:pt x="1848" y="113"/>
                </a:lnTo>
                <a:lnTo>
                  <a:pt x="1848" y="112"/>
                </a:lnTo>
                <a:lnTo>
                  <a:pt x="1849" y="112"/>
                </a:lnTo>
                <a:lnTo>
                  <a:pt x="1850" y="112"/>
                </a:lnTo>
                <a:lnTo>
                  <a:pt x="1852" y="112"/>
                </a:lnTo>
                <a:lnTo>
                  <a:pt x="1853" y="112"/>
                </a:lnTo>
                <a:lnTo>
                  <a:pt x="1855" y="112"/>
                </a:lnTo>
                <a:lnTo>
                  <a:pt x="1855" y="110"/>
                </a:lnTo>
                <a:lnTo>
                  <a:pt x="1856" y="110"/>
                </a:lnTo>
                <a:lnTo>
                  <a:pt x="1858" y="110"/>
                </a:lnTo>
                <a:lnTo>
                  <a:pt x="1859" y="110"/>
                </a:lnTo>
                <a:lnTo>
                  <a:pt x="1859" y="112"/>
                </a:lnTo>
                <a:lnTo>
                  <a:pt x="1861" y="112"/>
                </a:lnTo>
                <a:lnTo>
                  <a:pt x="1862" y="112"/>
                </a:lnTo>
                <a:lnTo>
                  <a:pt x="1863" y="112"/>
                </a:lnTo>
                <a:lnTo>
                  <a:pt x="1865" y="112"/>
                </a:lnTo>
                <a:lnTo>
                  <a:pt x="1866" y="112"/>
                </a:lnTo>
                <a:lnTo>
                  <a:pt x="1868" y="112"/>
                </a:lnTo>
                <a:lnTo>
                  <a:pt x="1869" y="112"/>
                </a:lnTo>
                <a:lnTo>
                  <a:pt x="1871" y="112"/>
                </a:lnTo>
                <a:lnTo>
                  <a:pt x="1871" y="113"/>
                </a:lnTo>
                <a:lnTo>
                  <a:pt x="1872" y="113"/>
                </a:lnTo>
                <a:lnTo>
                  <a:pt x="1874" y="113"/>
                </a:lnTo>
                <a:lnTo>
                  <a:pt x="1875" y="113"/>
                </a:lnTo>
                <a:lnTo>
                  <a:pt x="1876" y="113"/>
                </a:lnTo>
                <a:lnTo>
                  <a:pt x="1876" y="112"/>
                </a:lnTo>
                <a:lnTo>
                  <a:pt x="1876" y="112"/>
                </a:lnTo>
                <a:lnTo>
                  <a:pt x="1878" y="112"/>
                </a:lnTo>
                <a:lnTo>
                  <a:pt x="1879" y="112"/>
                </a:lnTo>
                <a:lnTo>
                  <a:pt x="1881" y="112"/>
                </a:lnTo>
                <a:lnTo>
                  <a:pt x="1881" y="110"/>
                </a:lnTo>
                <a:lnTo>
                  <a:pt x="1882" y="110"/>
                </a:lnTo>
                <a:lnTo>
                  <a:pt x="1884" y="110"/>
                </a:lnTo>
                <a:lnTo>
                  <a:pt x="1885" y="109"/>
                </a:lnTo>
                <a:lnTo>
                  <a:pt x="1887" y="109"/>
                </a:lnTo>
                <a:lnTo>
                  <a:pt x="1887" y="107"/>
                </a:lnTo>
                <a:lnTo>
                  <a:pt x="1888" y="107"/>
                </a:lnTo>
                <a:lnTo>
                  <a:pt x="1889" y="107"/>
                </a:lnTo>
                <a:lnTo>
                  <a:pt x="1889" y="107"/>
                </a:lnTo>
                <a:lnTo>
                  <a:pt x="1891" y="107"/>
                </a:lnTo>
                <a:lnTo>
                  <a:pt x="1891" y="106"/>
                </a:lnTo>
                <a:lnTo>
                  <a:pt x="1892" y="106"/>
                </a:lnTo>
                <a:lnTo>
                  <a:pt x="1894" y="106"/>
                </a:lnTo>
                <a:lnTo>
                  <a:pt x="1895" y="106"/>
                </a:lnTo>
                <a:lnTo>
                  <a:pt x="1897" y="106"/>
                </a:lnTo>
                <a:lnTo>
                  <a:pt x="1898" y="106"/>
                </a:lnTo>
                <a:lnTo>
                  <a:pt x="1900" y="106"/>
                </a:lnTo>
                <a:lnTo>
                  <a:pt x="1900" y="104"/>
                </a:lnTo>
                <a:lnTo>
                  <a:pt x="1901" y="104"/>
                </a:lnTo>
                <a:lnTo>
                  <a:pt x="1901" y="106"/>
                </a:lnTo>
                <a:lnTo>
                  <a:pt x="1903" y="106"/>
                </a:lnTo>
                <a:lnTo>
                  <a:pt x="1903" y="107"/>
                </a:lnTo>
                <a:lnTo>
                  <a:pt x="1901" y="107"/>
                </a:lnTo>
                <a:lnTo>
                  <a:pt x="1903" y="107"/>
                </a:lnTo>
                <a:lnTo>
                  <a:pt x="1903" y="109"/>
                </a:lnTo>
                <a:lnTo>
                  <a:pt x="1903" y="110"/>
                </a:lnTo>
                <a:lnTo>
                  <a:pt x="1904" y="110"/>
                </a:lnTo>
                <a:lnTo>
                  <a:pt x="1904" y="109"/>
                </a:lnTo>
                <a:lnTo>
                  <a:pt x="1905" y="109"/>
                </a:lnTo>
                <a:lnTo>
                  <a:pt x="1905" y="110"/>
                </a:lnTo>
                <a:lnTo>
                  <a:pt x="1907" y="110"/>
                </a:lnTo>
                <a:lnTo>
                  <a:pt x="1907" y="109"/>
                </a:lnTo>
                <a:lnTo>
                  <a:pt x="1908" y="107"/>
                </a:lnTo>
                <a:lnTo>
                  <a:pt x="1910" y="107"/>
                </a:lnTo>
                <a:lnTo>
                  <a:pt x="1910" y="109"/>
                </a:lnTo>
                <a:lnTo>
                  <a:pt x="1911" y="109"/>
                </a:lnTo>
                <a:lnTo>
                  <a:pt x="1911" y="110"/>
                </a:lnTo>
                <a:lnTo>
                  <a:pt x="1911" y="110"/>
                </a:lnTo>
                <a:lnTo>
                  <a:pt x="1913" y="110"/>
                </a:lnTo>
                <a:lnTo>
                  <a:pt x="1914" y="110"/>
                </a:lnTo>
                <a:lnTo>
                  <a:pt x="1916" y="110"/>
                </a:lnTo>
                <a:lnTo>
                  <a:pt x="1917" y="110"/>
                </a:lnTo>
                <a:lnTo>
                  <a:pt x="1917" y="112"/>
                </a:lnTo>
                <a:lnTo>
                  <a:pt x="1917" y="113"/>
                </a:lnTo>
                <a:lnTo>
                  <a:pt x="1917" y="115"/>
                </a:lnTo>
                <a:lnTo>
                  <a:pt x="1918" y="115"/>
                </a:lnTo>
                <a:lnTo>
                  <a:pt x="1918" y="116"/>
                </a:lnTo>
                <a:lnTo>
                  <a:pt x="1918" y="117"/>
                </a:lnTo>
                <a:lnTo>
                  <a:pt x="1920" y="117"/>
                </a:lnTo>
                <a:lnTo>
                  <a:pt x="1920" y="119"/>
                </a:lnTo>
                <a:lnTo>
                  <a:pt x="1920" y="120"/>
                </a:lnTo>
                <a:lnTo>
                  <a:pt x="1921" y="120"/>
                </a:lnTo>
                <a:lnTo>
                  <a:pt x="1923" y="120"/>
                </a:lnTo>
                <a:lnTo>
                  <a:pt x="1924" y="120"/>
                </a:lnTo>
                <a:lnTo>
                  <a:pt x="1926" y="120"/>
                </a:lnTo>
                <a:lnTo>
                  <a:pt x="1926" y="119"/>
                </a:lnTo>
                <a:lnTo>
                  <a:pt x="1926" y="117"/>
                </a:lnTo>
                <a:lnTo>
                  <a:pt x="1926" y="116"/>
                </a:lnTo>
                <a:lnTo>
                  <a:pt x="1927" y="116"/>
                </a:lnTo>
                <a:lnTo>
                  <a:pt x="1927" y="117"/>
                </a:lnTo>
                <a:lnTo>
                  <a:pt x="1929" y="117"/>
                </a:lnTo>
                <a:lnTo>
                  <a:pt x="1929" y="119"/>
                </a:lnTo>
                <a:lnTo>
                  <a:pt x="1930" y="119"/>
                </a:lnTo>
                <a:lnTo>
                  <a:pt x="1930" y="120"/>
                </a:lnTo>
                <a:lnTo>
                  <a:pt x="1931" y="120"/>
                </a:lnTo>
                <a:lnTo>
                  <a:pt x="1931" y="122"/>
                </a:lnTo>
                <a:lnTo>
                  <a:pt x="1931" y="123"/>
                </a:lnTo>
                <a:lnTo>
                  <a:pt x="1931" y="125"/>
                </a:lnTo>
                <a:lnTo>
                  <a:pt x="1933" y="126"/>
                </a:lnTo>
                <a:lnTo>
                  <a:pt x="1933" y="128"/>
                </a:lnTo>
                <a:lnTo>
                  <a:pt x="1933" y="129"/>
                </a:lnTo>
                <a:lnTo>
                  <a:pt x="1933" y="130"/>
                </a:lnTo>
                <a:lnTo>
                  <a:pt x="1934" y="130"/>
                </a:lnTo>
                <a:lnTo>
                  <a:pt x="1934" y="132"/>
                </a:lnTo>
                <a:lnTo>
                  <a:pt x="1934" y="133"/>
                </a:lnTo>
                <a:lnTo>
                  <a:pt x="1936" y="133"/>
                </a:lnTo>
                <a:lnTo>
                  <a:pt x="1936" y="132"/>
                </a:lnTo>
                <a:lnTo>
                  <a:pt x="1936" y="130"/>
                </a:lnTo>
                <a:lnTo>
                  <a:pt x="1936" y="129"/>
                </a:lnTo>
                <a:lnTo>
                  <a:pt x="1936" y="128"/>
                </a:lnTo>
                <a:lnTo>
                  <a:pt x="1936" y="126"/>
                </a:lnTo>
                <a:lnTo>
                  <a:pt x="1937" y="126"/>
                </a:lnTo>
                <a:lnTo>
                  <a:pt x="1937" y="125"/>
                </a:lnTo>
                <a:lnTo>
                  <a:pt x="1939" y="125"/>
                </a:lnTo>
                <a:lnTo>
                  <a:pt x="1939" y="123"/>
                </a:lnTo>
                <a:lnTo>
                  <a:pt x="1939" y="122"/>
                </a:lnTo>
                <a:lnTo>
                  <a:pt x="1939" y="120"/>
                </a:lnTo>
                <a:lnTo>
                  <a:pt x="1939" y="119"/>
                </a:lnTo>
                <a:lnTo>
                  <a:pt x="1937" y="119"/>
                </a:lnTo>
                <a:lnTo>
                  <a:pt x="1937" y="117"/>
                </a:lnTo>
                <a:lnTo>
                  <a:pt x="1937" y="116"/>
                </a:lnTo>
                <a:lnTo>
                  <a:pt x="1936" y="116"/>
                </a:lnTo>
                <a:lnTo>
                  <a:pt x="1936" y="115"/>
                </a:lnTo>
                <a:lnTo>
                  <a:pt x="1934" y="115"/>
                </a:lnTo>
                <a:lnTo>
                  <a:pt x="1933" y="115"/>
                </a:lnTo>
                <a:lnTo>
                  <a:pt x="1933" y="116"/>
                </a:lnTo>
                <a:lnTo>
                  <a:pt x="1931" y="116"/>
                </a:lnTo>
                <a:lnTo>
                  <a:pt x="1930" y="116"/>
                </a:lnTo>
                <a:lnTo>
                  <a:pt x="1930" y="117"/>
                </a:lnTo>
                <a:lnTo>
                  <a:pt x="1929" y="117"/>
                </a:lnTo>
                <a:lnTo>
                  <a:pt x="1929" y="116"/>
                </a:lnTo>
                <a:lnTo>
                  <a:pt x="1927" y="115"/>
                </a:lnTo>
                <a:lnTo>
                  <a:pt x="1927" y="113"/>
                </a:lnTo>
                <a:lnTo>
                  <a:pt x="1929" y="113"/>
                </a:lnTo>
                <a:lnTo>
                  <a:pt x="1930" y="113"/>
                </a:lnTo>
                <a:lnTo>
                  <a:pt x="1931" y="113"/>
                </a:lnTo>
                <a:lnTo>
                  <a:pt x="1933" y="113"/>
                </a:lnTo>
                <a:lnTo>
                  <a:pt x="1934" y="113"/>
                </a:lnTo>
                <a:lnTo>
                  <a:pt x="1936" y="113"/>
                </a:lnTo>
                <a:lnTo>
                  <a:pt x="1937" y="113"/>
                </a:lnTo>
                <a:lnTo>
                  <a:pt x="1939" y="113"/>
                </a:lnTo>
                <a:lnTo>
                  <a:pt x="1940" y="113"/>
                </a:lnTo>
                <a:lnTo>
                  <a:pt x="1942" y="113"/>
                </a:lnTo>
                <a:lnTo>
                  <a:pt x="1943" y="113"/>
                </a:lnTo>
                <a:lnTo>
                  <a:pt x="1943" y="115"/>
                </a:lnTo>
                <a:lnTo>
                  <a:pt x="1945" y="115"/>
                </a:lnTo>
                <a:lnTo>
                  <a:pt x="1946" y="115"/>
                </a:lnTo>
                <a:lnTo>
                  <a:pt x="1946" y="115"/>
                </a:lnTo>
                <a:lnTo>
                  <a:pt x="1946" y="116"/>
                </a:lnTo>
                <a:lnTo>
                  <a:pt x="1947" y="116"/>
                </a:lnTo>
                <a:lnTo>
                  <a:pt x="1949" y="116"/>
                </a:lnTo>
                <a:lnTo>
                  <a:pt x="1949" y="117"/>
                </a:lnTo>
                <a:lnTo>
                  <a:pt x="1950" y="117"/>
                </a:lnTo>
                <a:lnTo>
                  <a:pt x="1952" y="117"/>
                </a:lnTo>
                <a:lnTo>
                  <a:pt x="1953" y="117"/>
                </a:lnTo>
                <a:lnTo>
                  <a:pt x="1953" y="119"/>
                </a:lnTo>
                <a:lnTo>
                  <a:pt x="1955" y="119"/>
                </a:lnTo>
                <a:lnTo>
                  <a:pt x="1956" y="119"/>
                </a:lnTo>
                <a:lnTo>
                  <a:pt x="1956" y="120"/>
                </a:lnTo>
                <a:lnTo>
                  <a:pt x="1958" y="120"/>
                </a:lnTo>
                <a:lnTo>
                  <a:pt x="1959" y="120"/>
                </a:lnTo>
                <a:lnTo>
                  <a:pt x="1959" y="122"/>
                </a:lnTo>
                <a:lnTo>
                  <a:pt x="1960" y="122"/>
                </a:lnTo>
                <a:lnTo>
                  <a:pt x="1962" y="122"/>
                </a:lnTo>
                <a:lnTo>
                  <a:pt x="1963" y="123"/>
                </a:lnTo>
                <a:lnTo>
                  <a:pt x="1965" y="123"/>
                </a:lnTo>
                <a:lnTo>
                  <a:pt x="1966" y="123"/>
                </a:lnTo>
                <a:lnTo>
                  <a:pt x="1966" y="125"/>
                </a:lnTo>
                <a:lnTo>
                  <a:pt x="1968" y="125"/>
                </a:lnTo>
                <a:lnTo>
                  <a:pt x="1968" y="126"/>
                </a:lnTo>
                <a:lnTo>
                  <a:pt x="1969" y="126"/>
                </a:lnTo>
                <a:lnTo>
                  <a:pt x="1969" y="128"/>
                </a:lnTo>
                <a:lnTo>
                  <a:pt x="1969" y="129"/>
                </a:lnTo>
                <a:lnTo>
                  <a:pt x="1969" y="130"/>
                </a:lnTo>
                <a:lnTo>
                  <a:pt x="1971" y="130"/>
                </a:lnTo>
                <a:lnTo>
                  <a:pt x="1971" y="132"/>
                </a:lnTo>
                <a:lnTo>
                  <a:pt x="1971" y="133"/>
                </a:lnTo>
                <a:lnTo>
                  <a:pt x="1969" y="133"/>
                </a:lnTo>
                <a:lnTo>
                  <a:pt x="1968" y="133"/>
                </a:lnTo>
                <a:lnTo>
                  <a:pt x="1966" y="133"/>
                </a:lnTo>
                <a:lnTo>
                  <a:pt x="1965" y="133"/>
                </a:lnTo>
                <a:lnTo>
                  <a:pt x="1965" y="135"/>
                </a:lnTo>
                <a:lnTo>
                  <a:pt x="1963" y="135"/>
                </a:lnTo>
                <a:lnTo>
                  <a:pt x="1963" y="136"/>
                </a:lnTo>
                <a:lnTo>
                  <a:pt x="1963" y="138"/>
                </a:lnTo>
                <a:lnTo>
                  <a:pt x="1962" y="138"/>
                </a:lnTo>
                <a:lnTo>
                  <a:pt x="1962" y="139"/>
                </a:lnTo>
                <a:lnTo>
                  <a:pt x="1962" y="141"/>
                </a:lnTo>
                <a:lnTo>
                  <a:pt x="1960" y="141"/>
                </a:lnTo>
                <a:lnTo>
                  <a:pt x="1960" y="142"/>
                </a:lnTo>
                <a:lnTo>
                  <a:pt x="1960" y="142"/>
                </a:lnTo>
                <a:lnTo>
                  <a:pt x="1959" y="142"/>
                </a:lnTo>
                <a:lnTo>
                  <a:pt x="1959" y="143"/>
                </a:lnTo>
                <a:lnTo>
                  <a:pt x="1958" y="145"/>
                </a:lnTo>
                <a:lnTo>
                  <a:pt x="1958" y="146"/>
                </a:lnTo>
                <a:lnTo>
                  <a:pt x="1956" y="146"/>
                </a:lnTo>
                <a:lnTo>
                  <a:pt x="1955" y="146"/>
                </a:lnTo>
                <a:lnTo>
                  <a:pt x="1953" y="146"/>
                </a:lnTo>
                <a:lnTo>
                  <a:pt x="1953" y="148"/>
                </a:lnTo>
                <a:lnTo>
                  <a:pt x="1955" y="148"/>
                </a:lnTo>
                <a:lnTo>
                  <a:pt x="1956" y="148"/>
                </a:lnTo>
                <a:lnTo>
                  <a:pt x="1956" y="149"/>
                </a:lnTo>
                <a:lnTo>
                  <a:pt x="1956" y="151"/>
                </a:lnTo>
                <a:lnTo>
                  <a:pt x="1955" y="151"/>
                </a:lnTo>
                <a:lnTo>
                  <a:pt x="1955" y="152"/>
                </a:lnTo>
                <a:lnTo>
                  <a:pt x="1953" y="154"/>
                </a:lnTo>
                <a:lnTo>
                  <a:pt x="1953" y="155"/>
                </a:lnTo>
                <a:lnTo>
                  <a:pt x="1952" y="155"/>
                </a:lnTo>
                <a:lnTo>
                  <a:pt x="1950" y="155"/>
                </a:lnTo>
                <a:lnTo>
                  <a:pt x="1949" y="155"/>
                </a:lnTo>
                <a:lnTo>
                  <a:pt x="1949" y="157"/>
                </a:lnTo>
                <a:lnTo>
                  <a:pt x="1949" y="158"/>
                </a:lnTo>
                <a:lnTo>
                  <a:pt x="1949" y="159"/>
                </a:lnTo>
                <a:lnTo>
                  <a:pt x="1949" y="161"/>
                </a:lnTo>
                <a:lnTo>
                  <a:pt x="1950" y="161"/>
                </a:lnTo>
                <a:lnTo>
                  <a:pt x="1950" y="162"/>
                </a:lnTo>
                <a:lnTo>
                  <a:pt x="1950" y="164"/>
                </a:lnTo>
                <a:lnTo>
                  <a:pt x="1950" y="165"/>
                </a:lnTo>
                <a:lnTo>
                  <a:pt x="1950" y="167"/>
                </a:lnTo>
                <a:lnTo>
                  <a:pt x="1949" y="168"/>
                </a:lnTo>
                <a:lnTo>
                  <a:pt x="1950" y="168"/>
                </a:lnTo>
                <a:lnTo>
                  <a:pt x="1950" y="170"/>
                </a:lnTo>
                <a:lnTo>
                  <a:pt x="1952" y="170"/>
                </a:lnTo>
                <a:lnTo>
                  <a:pt x="1952" y="171"/>
                </a:lnTo>
                <a:lnTo>
                  <a:pt x="1952" y="172"/>
                </a:lnTo>
                <a:lnTo>
                  <a:pt x="1953" y="174"/>
                </a:lnTo>
                <a:lnTo>
                  <a:pt x="1953" y="175"/>
                </a:lnTo>
                <a:lnTo>
                  <a:pt x="1955" y="175"/>
                </a:lnTo>
                <a:lnTo>
                  <a:pt x="1956" y="175"/>
                </a:lnTo>
                <a:lnTo>
                  <a:pt x="1958" y="175"/>
                </a:lnTo>
                <a:lnTo>
                  <a:pt x="1958" y="177"/>
                </a:lnTo>
                <a:lnTo>
                  <a:pt x="1959" y="177"/>
                </a:lnTo>
                <a:lnTo>
                  <a:pt x="1959" y="175"/>
                </a:lnTo>
                <a:lnTo>
                  <a:pt x="1959" y="174"/>
                </a:lnTo>
                <a:lnTo>
                  <a:pt x="1960" y="174"/>
                </a:lnTo>
                <a:lnTo>
                  <a:pt x="1960" y="175"/>
                </a:lnTo>
                <a:lnTo>
                  <a:pt x="1962" y="175"/>
                </a:lnTo>
                <a:lnTo>
                  <a:pt x="1963" y="177"/>
                </a:lnTo>
                <a:lnTo>
                  <a:pt x="1965" y="177"/>
                </a:lnTo>
                <a:lnTo>
                  <a:pt x="1966" y="177"/>
                </a:lnTo>
                <a:lnTo>
                  <a:pt x="1968" y="178"/>
                </a:lnTo>
                <a:lnTo>
                  <a:pt x="1969" y="178"/>
                </a:lnTo>
                <a:lnTo>
                  <a:pt x="1971" y="178"/>
                </a:lnTo>
                <a:lnTo>
                  <a:pt x="1972" y="178"/>
                </a:lnTo>
                <a:lnTo>
                  <a:pt x="1973" y="178"/>
                </a:lnTo>
                <a:lnTo>
                  <a:pt x="1975" y="178"/>
                </a:lnTo>
                <a:lnTo>
                  <a:pt x="1976" y="178"/>
                </a:lnTo>
                <a:lnTo>
                  <a:pt x="1978" y="178"/>
                </a:lnTo>
                <a:lnTo>
                  <a:pt x="1979" y="178"/>
                </a:lnTo>
                <a:lnTo>
                  <a:pt x="1979" y="180"/>
                </a:lnTo>
                <a:lnTo>
                  <a:pt x="1981" y="180"/>
                </a:lnTo>
                <a:lnTo>
                  <a:pt x="1981" y="181"/>
                </a:lnTo>
                <a:lnTo>
                  <a:pt x="1981" y="183"/>
                </a:lnTo>
                <a:lnTo>
                  <a:pt x="1981" y="184"/>
                </a:lnTo>
                <a:lnTo>
                  <a:pt x="1979" y="184"/>
                </a:lnTo>
                <a:lnTo>
                  <a:pt x="1979" y="183"/>
                </a:lnTo>
                <a:lnTo>
                  <a:pt x="1978" y="184"/>
                </a:lnTo>
                <a:lnTo>
                  <a:pt x="1978" y="183"/>
                </a:lnTo>
                <a:lnTo>
                  <a:pt x="1976" y="183"/>
                </a:lnTo>
                <a:lnTo>
                  <a:pt x="1975" y="183"/>
                </a:lnTo>
                <a:lnTo>
                  <a:pt x="1973" y="183"/>
                </a:lnTo>
                <a:lnTo>
                  <a:pt x="1973" y="181"/>
                </a:lnTo>
                <a:lnTo>
                  <a:pt x="1972" y="181"/>
                </a:lnTo>
                <a:lnTo>
                  <a:pt x="1971" y="180"/>
                </a:lnTo>
                <a:lnTo>
                  <a:pt x="1969" y="180"/>
                </a:lnTo>
                <a:lnTo>
                  <a:pt x="1968" y="180"/>
                </a:lnTo>
                <a:lnTo>
                  <a:pt x="1968" y="181"/>
                </a:lnTo>
                <a:lnTo>
                  <a:pt x="1966" y="181"/>
                </a:lnTo>
                <a:lnTo>
                  <a:pt x="1966" y="183"/>
                </a:lnTo>
                <a:lnTo>
                  <a:pt x="1965" y="183"/>
                </a:lnTo>
                <a:lnTo>
                  <a:pt x="1965" y="181"/>
                </a:lnTo>
                <a:lnTo>
                  <a:pt x="1963" y="181"/>
                </a:lnTo>
                <a:lnTo>
                  <a:pt x="1962" y="181"/>
                </a:lnTo>
                <a:lnTo>
                  <a:pt x="1962" y="183"/>
                </a:lnTo>
                <a:lnTo>
                  <a:pt x="1960" y="183"/>
                </a:lnTo>
                <a:lnTo>
                  <a:pt x="1959" y="181"/>
                </a:lnTo>
                <a:lnTo>
                  <a:pt x="1958" y="181"/>
                </a:lnTo>
                <a:lnTo>
                  <a:pt x="1956" y="181"/>
                </a:lnTo>
                <a:lnTo>
                  <a:pt x="1955" y="183"/>
                </a:lnTo>
                <a:lnTo>
                  <a:pt x="1953" y="184"/>
                </a:lnTo>
                <a:lnTo>
                  <a:pt x="1953" y="183"/>
                </a:lnTo>
                <a:lnTo>
                  <a:pt x="1953" y="181"/>
                </a:lnTo>
                <a:lnTo>
                  <a:pt x="1952" y="181"/>
                </a:lnTo>
                <a:lnTo>
                  <a:pt x="1952" y="183"/>
                </a:lnTo>
                <a:lnTo>
                  <a:pt x="1949" y="181"/>
                </a:lnTo>
                <a:lnTo>
                  <a:pt x="1947" y="181"/>
                </a:lnTo>
                <a:lnTo>
                  <a:pt x="1946" y="181"/>
                </a:lnTo>
                <a:lnTo>
                  <a:pt x="1946" y="181"/>
                </a:lnTo>
                <a:lnTo>
                  <a:pt x="1946" y="183"/>
                </a:lnTo>
                <a:lnTo>
                  <a:pt x="1945" y="184"/>
                </a:lnTo>
                <a:lnTo>
                  <a:pt x="1945" y="185"/>
                </a:lnTo>
                <a:lnTo>
                  <a:pt x="1943" y="185"/>
                </a:lnTo>
                <a:lnTo>
                  <a:pt x="1943" y="184"/>
                </a:lnTo>
                <a:lnTo>
                  <a:pt x="1942" y="184"/>
                </a:lnTo>
                <a:lnTo>
                  <a:pt x="1940" y="185"/>
                </a:lnTo>
                <a:lnTo>
                  <a:pt x="1940" y="187"/>
                </a:lnTo>
                <a:lnTo>
                  <a:pt x="1940" y="188"/>
                </a:lnTo>
                <a:lnTo>
                  <a:pt x="1942" y="188"/>
                </a:lnTo>
                <a:lnTo>
                  <a:pt x="1942" y="190"/>
                </a:lnTo>
                <a:lnTo>
                  <a:pt x="1943" y="188"/>
                </a:lnTo>
                <a:lnTo>
                  <a:pt x="1945" y="187"/>
                </a:lnTo>
                <a:lnTo>
                  <a:pt x="1945" y="188"/>
                </a:lnTo>
                <a:lnTo>
                  <a:pt x="1946" y="188"/>
                </a:lnTo>
                <a:lnTo>
                  <a:pt x="1946" y="190"/>
                </a:lnTo>
                <a:lnTo>
                  <a:pt x="1946" y="190"/>
                </a:lnTo>
                <a:lnTo>
                  <a:pt x="1947" y="190"/>
                </a:lnTo>
                <a:lnTo>
                  <a:pt x="1949" y="190"/>
                </a:lnTo>
                <a:lnTo>
                  <a:pt x="1950" y="190"/>
                </a:lnTo>
                <a:lnTo>
                  <a:pt x="1950" y="188"/>
                </a:lnTo>
                <a:lnTo>
                  <a:pt x="1952" y="188"/>
                </a:lnTo>
                <a:lnTo>
                  <a:pt x="1952" y="187"/>
                </a:lnTo>
                <a:lnTo>
                  <a:pt x="1953" y="187"/>
                </a:lnTo>
                <a:lnTo>
                  <a:pt x="1955" y="187"/>
                </a:lnTo>
                <a:lnTo>
                  <a:pt x="1956" y="187"/>
                </a:lnTo>
                <a:lnTo>
                  <a:pt x="1958" y="187"/>
                </a:lnTo>
                <a:lnTo>
                  <a:pt x="1959" y="187"/>
                </a:lnTo>
                <a:lnTo>
                  <a:pt x="1959" y="188"/>
                </a:lnTo>
                <a:lnTo>
                  <a:pt x="1959" y="190"/>
                </a:lnTo>
                <a:lnTo>
                  <a:pt x="1960" y="190"/>
                </a:lnTo>
                <a:lnTo>
                  <a:pt x="1962" y="190"/>
                </a:lnTo>
                <a:lnTo>
                  <a:pt x="1962" y="188"/>
                </a:lnTo>
                <a:lnTo>
                  <a:pt x="1965" y="188"/>
                </a:lnTo>
                <a:lnTo>
                  <a:pt x="1966" y="190"/>
                </a:lnTo>
                <a:lnTo>
                  <a:pt x="1968" y="190"/>
                </a:lnTo>
                <a:lnTo>
                  <a:pt x="1969" y="190"/>
                </a:lnTo>
                <a:lnTo>
                  <a:pt x="1969" y="188"/>
                </a:lnTo>
                <a:lnTo>
                  <a:pt x="1971" y="188"/>
                </a:lnTo>
                <a:lnTo>
                  <a:pt x="1971" y="187"/>
                </a:lnTo>
                <a:lnTo>
                  <a:pt x="1972" y="187"/>
                </a:lnTo>
                <a:lnTo>
                  <a:pt x="1973" y="187"/>
                </a:lnTo>
                <a:lnTo>
                  <a:pt x="1975" y="187"/>
                </a:lnTo>
                <a:lnTo>
                  <a:pt x="1976" y="187"/>
                </a:lnTo>
                <a:lnTo>
                  <a:pt x="1978" y="188"/>
                </a:lnTo>
                <a:lnTo>
                  <a:pt x="1978" y="187"/>
                </a:lnTo>
                <a:lnTo>
                  <a:pt x="1979" y="187"/>
                </a:lnTo>
                <a:lnTo>
                  <a:pt x="1979" y="188"/>
                </a:lnTo>
                <a:lnTo>
                  <a:pt x="1981" y="188"/>
                </a:lnTo>
                <a:lnTo>
                  <a:pt x="1981" y="187"/>
                </a:lnTo>
                <a:lnTo>
                  <a:pt x="1981" y="185"/>
                </a:lnTo>
                <a:lnTo>
                  <a:pt x="1981" y="184"/>
                </a:lnTo>
                <a:lnTo>
                  <a:pt x="1982" y="184"/>
                </a:lnTo>
                <a:lnTo>
                  <a:pt x="1984" y="184"/>
                </a:lnTo>
                <a:lnTo>
                  <a:pt x="1985" y="184"/>
                </a:lnTo>
                <a:lnTo>
                  <a:pt x="1986" y="184"/>
                </a:lnTo>
                <a:lnTo>
                  <a:pt x="1988" y="184"/>
                </a:lnTo>
                <a:lnTo>
                  <a:pt x="1988" y="185"/>
                </a:lnTo>
                <a:lnTo>
                  <a:pt x="1989" y="185"/>
                </a:lnTo>
                <a:lnTo>
                  <a:pt x="1991" y="185"/>
                </a:lnTo>
                <a:lnTo>
                  <a:pt x="1992" y="185"/>
                </a:lnTo>
                <a:lnTo>
                  <a:pt x="1994" y="185"/>
                </a:lnTo>
                <a:lnTo>
                  <a:pt x="1995" y="185"/>
                </a:lnTo>
                <a:lnTo>
                  <a:pt x="1995" y="187"/>
                </a:lnTo>
                <a:lnTo>
                  <a:pt x="1997" y="187"/>
                </a:lnTo>
                <a:lnTo>
                  <a:pt x="1998" y="187"/>
                </a:lnTo>
                <a:lnTo>
                  <a:pt x="2000" y="187"/>
                </a:lnTo>
                <a:lnTo>
                  <a:pt x="2001" y="187"/>
                </a:lnTo>
                <a:lnTo>
                  <a:pt x="2002" y="187"/>
                </a:lnTo>
                <a:lnTo>
                  <a:pt x="2002" y="185"/>
                </a:lnTo>
                <a:lnTo>
                  <a:pt x="2004" y="185"/>
                </a:lnTo>
                <a:lnTo>
                  <a:pt x="2005" y="185"/>
                </a:lnTo>
                <a:lnTo>
                  <a:pt x="2005" y="187"/>
                </a:lnTo>
                <a:lnTo>
                  <a:pt x="2005" y="188"/>
                </a:lnTo>
                <a:lnTo>
                  <a:pt x="2005" y="190"/>
                </a:lnTo>
                <a:lnTo>
                  <a:pt x="2004" y="190"/>
                </a:lnTo>
                <a:lnTo>
                  <a:pt x="2004" y="191"/>
                </a:lnTo>
                <a:lnTo>
                  <a:pt x="2002" y="191"/>
                </a:lnTo>
                <a:lnTo>
                  <a:pt x="2002" y="193"/>
                </a:lnTo>
                <a:lnTo>
                  <a:pt x="2002" y="194"/>
                </a:lnTo>
                <a:lnTo>
                  <a:pt x="2001" y="194"/>
                </a:lnTo>
                <a:lnTo>
                  <a:pt x="2001" y="196"/>
                </a:lnTo>
                <a:lnTo>
                  <a:pt x="2000" y="196"/>
                </a:lnTo>
                <a:lnTo>
                  <a:pt x="2000" y="197"/>
                </a:lnTo>
                <a:lnTo>
                  <a:pt x="1998" y="197"/>
                </a:lnTo>
                <a:lnTo>
                  <a:pt x="1997" y="197"/>
                </a:lnTo>
                <a:lnTo>
                  <a:pt x="1997" y="196"/>
                </a:lnTo>
                <a:lnTo>
                  <a:pt x="1995" y="196"/>
                </a:lnTo>
                <a:lnTo>
                  <a:pt x="1995" y="197"/>
                </a:lnTo>
                <a:lnTo>
                  <a:pt x="1997" y="197"/>
                </a:lnTo>
                <a:lnTo>
                  <a:pt x="1997" y="198"/>
                </a:lnTo>
                <a:lnTo>
                  <a:pt x="1998" y="198"/>
                </a:lnTo>
                <a:lnTo>
                  <a:pt x="2000" y="198"/>
                </a:lnTo>
                <a:lnTo>
                  <a:pt x="2001" y="200"/>
                </a:lnTo>
                <a:lnTo>
                  <a:pt x="2002" y="200"/>
                </a:lnTo>
                <a:lnTo>
                  <a:pt x="2002" y="201"/>
                </a:lnTo>
                <a:lnTo>
                  <a:pt x="2001" y="201"/>
                </a:lnTo>
                <a:lnTo>
                  <a:pt x="2000" y="201"/>
                </a:lnTo>
                <a:lnTo>
                  <a:pt x="1998" y="201"/>
                </a:lnTo>
                <a:lnTo>
                  <a:pt x="1997" y="201"/>
                </a:lnTo>
                <a:lnTo>
                  <a:pt x="1997" y="203"/>
                </a:lnTo>
                <a:lnTo>
                  <a:pt x="1995" y="203"/>
                </a:lnTo>
                <a:lnTo>
                  <a:pt x="1995" y="204"/>
                </a:lnTo>
                <a:lnTo>
                  <a:pt x="1994" y="204"/>
                </a:lnTo>
                <a:lnTo>
                  <a:pt x="1994" y="203"/>
                </a:lnTo>
                <a:lnTo>
                  <a:pt x="1992" y="203"/>
                </a:lnTo>
                <a:lnTo>
                  <a:pt x="1992" y="204"/>
                </a:lnTo>
                <a:lnTo>
                  <a:pt x="1991" y="204"/>
                </a:lnTo>
                <a:lnTo>
                  <a:pt x="1989" y="204"/>
                </a:lnTo>
                <a:lnTo>
                  <a:pt x="1989" y="206"/>
                </a:lnTo>
                <a:lnTo>
                  <a:pt x="1988" y="206"/>
                </a:lnTo>
                <a:lnTo>
                  <a:pt x="1988" y="207"/>
                </a:lnTo>
                <a:lnTo>
                  <a:pt x="1988" y="209"/>
                </a:lnTo>
                <a:lnTo>
                  <a:pt x="1988" y="210"/>
                </a:lnTo>
                <a:lnTo>
                  <a:pt x="1988" y="212"/>
                </a:lnTo>
                <a:lnTo>
                  <a:pt x="1988" y="213"/>
                </a:lnTo>
                <a:lnTo>
                  <a:pt x="1986" y="213"/>
                </a:lnTo>
                <a:lnTo>
                  <a:pt x="1986" y="213"/>
                </a:lnTo>
                <a:lnTo>
                  <a:pt x="1988" y="213"/>
                </a:lnTo>
                <a:lnTo>
                  <a:pt x="1988" y="213"/>
                </a:lnTo>
                <a:lnTo>
                  <a:pt x="1989" y="213"/>
                </a:lnTo>
                <a:lnTo>
                  <a:pt x="1989" y="212"/>
                </a:lnTo>
                <a:lnTo>
                  <a:pt x="1991" y="212"/>
                </a:lnTo>
                <a:lnTo>
                  <a:pt x="1991" y="213"/>
                </a:lnTo>
                <a:lnTo>
                  <a:pt x="1992" y="213"/>
                </a:lnTo>
                <a:lnTo>
                  <a:pt x="1992" y="213"/>
                </a:lnTo>
                <a:lnTo>
                  <a:pt x="1994" y="213"/>
                </a:lnTo>
                <a:lnTo>
                  <a:pt x="1994" y="213"/>
                </a:lnTo>
                <a:lnTo>
                  <a:pt x="1995" y="213"/>
                </a:lnTo>
                <a:lnTo>
                  <a:pt x="1997" y="213"/>
                </a:lnTo>
                <a:lnTo>
                  <a:pt x="1998" y="213"/>
                </a:lnTo>
                <a:lnTo>
                  <a:pt x="2000" y="213"/>
                </a:lnTo>
                <a:lnTo>
                  <a:pt x="2001" y="213"/>
                </a:lnTo>
                <a:lnTo>
                  <a:pt x="2002" y="213"/>
                </a:lnTo>
                <a:lnTo>
                  <a:pt x="2004" y="213"/>
                </a:lnTo>
                <a:lnTo>
                  <a:pt x="2005" y="213"/>
                </a:lnTo>
                <a:lnTo>
                  <a:pt x="2005" y="213"/>
                </a:lnTo>
                <a:lnTo>
                  <a:pt x="2007" y="213"/>
                </a:lnTo>
                <a:lnTo>
                  <a:pt x="2007" y="213"/>
                </a:lnTo>
                <a:lnTo>
                  <a:pt x="2008" y="213"/>
                </a:lnTo>
                <a:lnTo>
                  <a:pt x="2010" y="213"/>
                </a:lnTo>
                <a:lnTo>
                  <a:pt x="2011" y="213"/>
                </a:lnTo>
                <a:lnTo>
                  <a:pt x="2013" y="213"/>
                </a:lnTo>
                <a:lnTo>
                  <a:pt x="2014" y="213"/>
                </a:lnTo>
                <a:lnTo>
                  <a:pt x="2014" y="212"/>
                </a:lnTo>
                <a:lnTo>
                  <a:pt x="2015" y="212"/>
                </a:lnTo>
                <a:lnTo>
                  <a:pt x="2015" y="212"/>
                </a:lnTo>
                <a:lnTo>
                  <a:pt x="2015" y="213"/>
                </a:lnTo>
                <a:lnTo>
                  <a:pt x="2017" y="213"/>
                </a:lnTo>
                <a:lnTo>
                  <a:pt x="2018" y="213"/>
                </a:lnTo>
                <a:lnTo>
                  <a:pt x="2020" y="213"/>
                </a:lnTo>
                <a:lnTo>
                  <a:pt x="2021" y="213"/>
                </a:lnTo>
                <a:lnTo>
                  <a:pt x="2021" y="214"/>
                </a:lnTo>
                <a:lnTo>
                  <a:pt x="2023" y="214"/>
                </a:lnTo>
                <a:lnTo>
                  <a:pt x="2024" y="214"/>
                </a:lnTo>
                <a:lnTo>
                  <a:pt x="2026" y="214"/>
                </a:lnTo>
                <a:lnTo>
                  <a:pt x="2027" y="214"/>
                </a:lnTo>
                <a:lnTo>
                  <a:pt x="2027" y="216"/>
                </a:lnTo>
                <a:lnTo>
                  <a:pt x="2028" y="216"/>
                </a:lnTo>
                <a:lnTo>
                  <a:pt x="2030" y="216"/>
                </a:lnTo>
                <a:lnTo>
                  <a:pt x="2030" y="217"/>
                </a:lnTo>
                <a:lnTo>
                  <a:pt x="2031" y="217"/>
                </a:lnTo>
                <a:lnTo>
                  <a:pt x="2033" y="217"/>
                </a:lnTo>
                <a:lnTo>
                  <a:pt x="2034" y="217"/>
                </a:lnTo>
                <a:lnTo>
                  <a:pt x="2034" y="219"/>
                </a:lnTo>
                <a:lnTo>
                  <a:pt x="2036" y="219"/>
                </a:lnTo>
                <a:lnTo>
                  <a:pt x="2036" y="220"/>
                </a:lnTo>
                <a:lnTo>
                  <a:pt x="2037" y="220"/>
                </a:lnTo>
                <a:lnTo>
                  <a:pt x="2037" y="222"/>
                </a:lnTo>
                <a:lnTo>
                  <a:pt x="2039" y="222"/>
                </a:lnTo>
                <a:lnTo>
                  <a:pt x="2039" y="223"/>
                </a:lnTo>
                <a:lnTo>
                  <a:pt x="2040" y="223"/>
                </a:lnTo>
                <a:lnTo>
                  <a:pt x="2040" y="225"/>
                </a:lnTo>
                <a:lnTo>
                  <a:pt x="2042" y="225"/>
                </a:lnTo>
                <a:lnTo>
                  <a:pt x="2042" y="226"/>
                </a:lnTo>
                <a:lnTo>
                  <a:pt x="2042" y="227"/>
                </a:lnTo>
                <a:lnTo>
                  <a:pt x="2043" y="227"/>
                </a:lnTo>
                <a:lnTo>
                  <a:pt x="2043" y="226"/>
                </a:lnTo>
                <a:lnTo>
                  <a:pt x="2044" y="226"/>
                </a:lnTo>
                <a:lnTo>
                  <a:pt x="2044" y="227"/>
                </a:lnTo>
                <a:lnTo>
                  <a:pt x="2046" y="227"/>
                </a:lnTo>
                <a:lnTo>
                  <a:pt x="2047" y="227"/>
                </a:lnTo>
                <a:lnTo>
                  <a:pt x="2047" y="226"/>
                </a:lnTo>
                <a:lnTo>
                  <a:pt x="2047" y="225"/>
                </a:lnTo>
                <a:lnTo>
                  <a:pt x="2046" y="225"/>
                </a:lnTo>
                <a:lnTo>
                  <a:pt x="2044" y="225"/>
                </a:lnTo>
                <a:lnTo>
                  <a:pt x="2044" y="223"/>
                </a:lnTo>
                <a:lnTo>
                  <a:pt x="2044" y="222"/>
                </a:lnTo>
                <a:lnTo>
                  <a:pt x="2044" y="220"/>
                </a:lnTo>
                <a:lnTo>
                  <a:pt x="2044" y="219"/>
                </a:lnTo>
                <a:lnTo>
                  <a:pt x="2044" y="217"/>
                </a:lnTo>
                <a:lnTo>
                  <a:pt x="2043" y="217"/>
                </a:lnTo>
                <a:lnTo>
                  <a:pt x="2043" y="216"/>
                </a:lnTo>
                <a:lnTo>
                  <a:pt x="2044" y="216"/>
                </a:lnTo>
                <a:lnTo>
                  <a:pt x="2044" y="214"/>
                </a:lnTo>
                <a:lnTo>
                  <a:pt x="2046" y="214"/>
                </a:lnTo>
                <a:lnTo>
                  <a:pt x="2046" y="213"/>
                </a:lnTo>
                <a:lnTo>
                  <a:pt x="2046" y="213"/>
                </a:lnTo>
                <a:lnTo>
                  <a:pt x="2047" y="213"/>
                </a:lnTo>
                <a:lnTo>
                  <a:pt x="2049" y="213"/>
                </a:lnTo>
                <a:lnTo>
                  <a:pt x="2049" y="212"/>
                </a:lnTo>
                <a:lnTo>
                  <a:pt x="2050" y="212"/>
                </a:lnTo>
                <a:lnTo>
                  <a:pt x="2050" y="213"/>
                </a:lnTo>
                <a:lnTo>
                  <a:pt x="2050" y="213"/>
                </a:lnTo>
                <a:lnTo>
                  <a:pt x="2050" y="214"/>
                </a:lnTo>
                <a:lnTo>
                  <a:pt x="2050" y="216"/>
                </a:lnTo>
                <a:lnTo>
                  <a:pt x="2050" y="217"/>
                </a:lnTo>
                <a:lnTo>
                  <a:pt x="2050" y="217"/>
                </a:lnTo>
                <a:lnTo>
                  <a:pt x="2052" y="217"/>
                </a:lnTo>
                <a:lnTo>
                  <a:pt x="2052" y="216"/>
                </a:lnTo>
                <a:lnTo>
                  <a:pt x="2052" y="214"/>
                </a:lnTo>
                <a:lnTo>
                  <a:pt x="2052" y="213"/>
                </a:lnTo>
                <a:lnTo>
                  <a:pt x="2052" y="213"/>
                </a:lnTo>
                <a:lnTo>
                  <a:pt x="2053" y="213"/>
                </a:lnTo>
                <a:lnTo>
                  <a:pt x="2053" y="212"/>
                </a:lnTo>
                <a:lnTo>
                  <a:pt x="2055" y="212"/>
                </a:lnTo>
                <a:lnTo>
                  <a:pt x="2056" y="212"/>
                </a:lnTo>
                <a:lnTo>
                  <a:pt x="2057" y="212"/>
                </a:lnTo>
                <a:lnTo>
                  <a:pt x="2057" y="210"/>
                </a:lnTo>
                <a:lnTo>
                  <a:pt x="2059" y="210"/>
                </a:lnTo>
                <a:lnTo>
                  <a:pt x="2059" y="212"/>
                </a:lnTo>
                <a:lnTo>
                  <a:pt x="2060" y="212"/>
                </a:lnTo>
                <a:lnTo>
                  <a:pt x="2060" y="210"/>
                </a:lnTo>
                <a:lnTo>
                  <a:pt x="2060" y="209"/>
                </a:lnTo>
                <a:lnTo>
                  <a:pt x="2060" y="207"/>
                </a:lnTo>
                <a:lnTo>
                  <a:pt x="2062" y="207"/>
                </a:lnTo>
                <a:lnTo>
                  <a:pt x="2063" y="207"/>
                </a:lnTo>
                <a:lnTo>
                  <a:pt x="2065" y="207"/>
                </a:lnTo>
                <a:lnTo>
                  <a:pt x="2065" y="209"/>
                </a:lnTo>
                <a:lnTo>
                  <a:pt x="2066" y="209"/>
                </a:lnTo>
                <a:lnTo>
                  <a:pt x="2068" y="209"/>
                </a:lnTo>
                <a:lnTo>
                  <a:pt x="2068" y="207"/>
                </a:lnTo>
                <a:lnTo>
                  <a:pt x="2069" y="207"/>
                </a:lnTo>
                <a:lnTo>
                  <a:pt x="2070" y="207"/>
                </a:lnTo>
                <a:lnTo>
                  <a:pt x="2070" y="206"/>
                </a:lnTo>
                <a:lnTo>
                  <a:pt x="2072" y="206"/>
                </a:lnTo>
                <a:lnTo>
                  <a:pt x="2072" y="204"/>
                </a:lnTo>
                <a:lnTo>
                  <a:pt x="2073" y="204"/>
                </a:lnTo>
                <a:lnTo>
                  <a:pt x="2073" y="203"/>
                </a:lnTo>
                <a:lnTo>
                  <a:pt x="2073" y="201"/>
                </a:lnTo>
                <a:lnTo>
                  <a:pt x="2073" y="200"/>
                </a:lnTo>
                <a:lnTo>
                  <a:pt x="2075" y="200"/>
                </a:lnTo>
                <a:lnTo>
                  <a:pt x="2076" y="200"/>
                </a:lnTo>
                <a:lnTo>
                  <a:pt x="2076" y="198"/>
                </a:lnTo>
                <a:lnTo>
                  <a:pt x="2078" y="198"/>
                </a:lnTo>
                <a:lnTo>
                  <a:pt x="2078" y="200"/>
                </a:lnTo>
                <a:lnTo>
                  <a:pt x="2079" y="200"/>
                </a:lnTo>
                <a:lnTo>
                  <a:pt x="2081" y="200"/>
                </a:lnTo>
                <a:lnTo>
                  <a:pt x="2081" y="198"/>
                </a:lnTo>
                <a:lnTo>
                  <a:pt x="2082" y="198"/>
                </a:lnTo>
                <a:lnTo>
                  <a:pt x="2082" y="200"/>
                </a:lnTo>
                <a:lnTo>
                  <a:pt x="2084" y="200"/>
                </a:lnTo>
                <a:lnTo>
                  <a:pt x="2085" y="200"/>
                </a:lnTo>
                <a:lnTo>
                  <a:pt x="2085" y="198"/>
                </a:lnTo>
                <a:lnTo>
                  <a:pt x="2086" y="198"/>
                </a:lnTo>
                <a:lnTo>
                  <a:pt x="2088" y="198"/>
                </a:lnTo>
                <a:lnTo>
                  <a:pt x="2089" y="198"/>
                </a:lnTo>
                <a:lnTo>
                  <a:pt x="2091" y="198"/>
                </a:lnTo>
                <a:lnTo>
                  <a:pt x="2091" y="200"/>
                </a:lnTo>
                <a:lnTo>
                  <a:pt x="2092" y="200"/>
                </a:lnTo>
                <a:lnTo>
                  <a:pt x="2092" y="198"/>
                </a:lnTo>
                <a:lnTo>
                  <a:pt x="2094" y="198"/>
                </a:lnTo>
                <a:lnTo>
                  <a:pt x="2095" y="198"/>
                </a:lnTo>
                <a:lnTo>
                  <a:pt x="2097" y="198"/>
                </a:lnTo>
                <a:lnTo>
                  <a:pt x="2098" y="198"/>
                </a:lnTo>
                <a:lnTo>
                  <a:pt x="2099" y="198"/>
                </a:lnTo>
                <a:lnTo>
                  <a:pt x="2102" y="201"/>
                </a:lnTo>
                <a:lnTo>
                  <a:pt x="2102" y="200"/>
                </a:lnTo>
                <a:lnTo>
                  <a:pt x="2104" y="200"/>
                </a:lnTo>
                <a:lnTo>
                  <a:pt x="2104" y="201"/>
                </a:lnTo>
                <a:lnTo>
                  <a:pt x="2105" y="203"/>
                </a:lnTo>
                <a:lnTo>
                  <a:pt x="2107" y="204"/>
                </a:lnTo>
                <a:lnTo>
                  <a:pt x="2105" y="204"/>
                </a:lnTo>
                <a:lnTo>
                  <a:pt x="2105" y="206"/>
                </a:lnTo>
                <a:lnTo>
                  <a:pt x="2104" y="206"/>
                </a:lnTo>
                <a:lnTo>
                  <a:pt x="2102" y="207"/>
                </a:lnTo>
                <a:lnTo>
                  <a:pt x="2102" y="209"/>
                </a:lnTo>
                <a:lnTo>
                  <a:pt x="2101" y="209"/>
                </a:lnTo>
                <a:lnTo>
                  <a:pt x="2101" y="210"/>
                </a:lnTo>
                <a:lnTo>
                  <a:pt x="2099" y="212"/>
                </a:lnTo>
                <a:lnTo>
                  <a:pt x="2099" y="213"/>
                </a:lnTo>
                <a:lnTo>
                  <a:pt x="2101" y="213"/>
                </a:lnTo>
                <a:lnTo>
                  <a:pt x="2102" y="213"/>
                </a:lnTo>
                <a:lnTo>
                  <a:pt x="2102" y="213"/>
                </a:lnTo>
                <a:lnTo>
                  <a:pt x="2101" y="213"/>
                </a:lnTo>
                <a:lnTo>
                  <a:pt x="2101" y="214"/>
                </a:lnTo>
                <a:lnTo>
                  <a:pt x="2099" y="214"/>
                </a:lnTo>
                <a:lnTo>
                  <a:pt x="2099" y="216"/>
                </a:lnTo>
                <a:lnTo>
                  <a:pt x="2098" y="216"/>
                </a:lnTo>
                <a:lnTo>
                  <a:pt x="2097" y="216"/>
                </a:lnTo>
                <a:lnTo>
                  <a:pt x="2097" y="217"/>
                </a:lnTo>
                <a:lnTo>
                  <a:pt x="2095" y="217"/>
                </a:lnTo>
                <a:lnTo>
                  <a:pt x="2092" y="222"/>
                </a:lnTo>
                <a:lnTo>
                  <a:pt x="2094" y="222"/>
                </a:lnTo>
                <a:lnTo>
                  <a:pt x="2095" y="222"/>
                </a:lnTo>
                <a:lnTo>
                  <a:pt x="2097" y="222"/>
                </a:lnTo>
                <a:lnTo>
                  <a:pt x="2097" y="220"/>
                </a:lnTo>
                <a:lnTo>
                  <a:pt x="2098" y="220"/>
                </a:lnTo>
                <a:lnTo>
                  <a:pt x="2099" y="220"/>
                </a:lnTo>
                <a:lnTo>
                  <a:pt x="2099" y="219"/>
                </a:lnTo>
                <a:lnTo>
                  <a:pt x="2101" y="219"/>
                </a:lnTo>
                <a:lnTo>
                  <a:pt x="2102" y="219"/>
                </a:lnTo>
                <a:lnTo>
                  <a:pt x="2102" y="217"/>
                </a:lnTo>
                <a:lnTo>
                  <a:pt x="2104" y="217"/>
                </a:lnTo>
                <a:lnTo>
                  <a:pt x="2105" y="217"/>
                </a:lnTo>
                <a:lnTo>
                  <a:pt x="2107" y="217"/>
                </a:lnTo>
                <a:lnTo>
                  <a:pt x="2107" y="216"/>
                </a:lnTo>
                <a:lnTo>
                  <a:pt x="2108" y="216"/>
                </a:lnTo>
                <a:lnTo>
                  <a:pt x="2110" y="216"/>
                </a:lnTo>
                <a:lnTo>
                  <a:pt x="2110" y="214"/>
                </a:lnTo>
                <a:lnTo>
                  <a:pt x="2111" y="214"/>
                </a:lnTo>
                <a:lnTo>
                  <a:pt x="2112" y="214"/>
                </a:lnTo>
                <a:lnTo>
                  <a:pt x="2112" y="213"/>
                </a:lnTo>
                <a:lnTo>
                  <a:pt x="2114" y="213"/>
                </a:lnTo>
                <a:lnTo>
                  <a:pt x="2115" y="213"/>
                </a:lnTo>
                <a:lnTo>
                  <a:pt x="2115" y="213"/>
                </a:lnTo>
                <a:lnTo>
                  <a:pt x="2117" y="213"/>
                </a:lnTo>
                <a:lnTo>
                  <a:pt x="2118" y="213"/>
                </a:lnTo>
                <a:lnTo>
                  <a:pt x="2118" y="213"/>
                </a:lnTo>
                <a:lnTo>
                  <a:pt x="2120" y="213"/>
                </a:lnTo>
                <a:lnTo>
                  <a:pt x="2120" y="213"/>
                </a:lnTo>
                <a:lnTo>
                  <a:pt x="2121" y="213"/>
                </a:lnTo>
                <a:lnTo>
                  <a:pt x="2121" y="213"/>
                </a:lnTo>
                <a:lnTo>
                  <a:pt x="2123" y="213"/>
                </a:lnTo>
                <a:lnTo>
                  <a:pt x="2123" y="213"/>
                </a:lnTo>
                <a:lnTo>
                  <a:pt x="2124" y="213"/>
                </a:lnTo>
                <a:lnTo>
                  <a:pt x="2124" y="212"/>
                </a:lnTo>
                <a:lnTo>
                  <a:pt x="2125" y="212"/>
                </a:lnTo>
                <a:lnTo>
                  <a:pt x="2125" y="210"/>
                </a:lnTo>
                <a:lnTo>
                  <a:pt x="2127" y="210"/>
                </a:lnTo>
                <a:lnTo>
                  <a:pt x="2128" y="209"/>
                </a:lnTo>
                <a:lnTo>
                  <a:pt x="2128" y="207"/>
                </a:lnTo>
                <a:lnTo>
                  <a:pt x="2130" y="207"/>
                </a:lnTo>
                <a:lnTo>
                  <a:pt x="2130" y="206"/>
                </a:lnTo>
                <a:lnTo>
                  <a:pt x="2131" y="206"/>
                </a:lnTo>
                <a:lnTo>
                  <a:pt x="2133" y="206"/>
                </a:lnTo>
                <a:lnTo>
                  <a:pt x="2133" y="204"/>
                </a:lnTo>
                <a:lnTo>
                  <a:pt x="2134" y="204"/>
                </a:lnTo>
                <a:lnTo>
                  <a:pt x="2134" y="203"/>
                </a:lnTo>
                <a:lnTo>
                  <a:pt x="2134" y="201"/>
                </a:lnTo>
                <a:lnTo>
                  <a:pt x="2136" y="201"/>
                </a:lnTo>
                <a:lnTo>
                  <a:pt x="2136" y="200"/>
                </a:lnTo>
                <a:lnTo>
                  <a:pt x="2137" y="200"/>
                </a:lnTo>
                <a:lnTo>
                  <a:pt x="2137" y="198"/>
                </a:lnTo>
                <a:lnTo>
                  <a:pt x="2139" y="198"/>
                </a:lnTo>
                <a:lnTo>
                  <a:pt x="2140" y="197"/>
                </a:lnTo>
                <a:lnTo>
                  <a:pt x="2140" y="196"/>
                </a:lnTo>
                <a:lnTo>
                  <a:pt x="2141" y="196"/>
                </a:lnTo>
                <a:lnTo>
                  <a:pt x="2141" y="197"/>
                </a:lnTo>
                <a:lnTo>
                  <a:pt x="2143" y="198"/>
                </a:lnTo>
                <a:lnTo>
                  <a:pt x="2144" y="200"/>
                </a:lnTo>
                <a:lnTo>
                  <a:pt x="2146" y="200"/>
                </a:lnTo>
                <a:lnTo>
                  <a:pt x="2147" y="201"/>
                </a:lnTo>
                <a:lnTo>
                  <a:pt x="2147" y="200"/>
                </a:lnTo>
                <a:lnTo>
                  <a:pt x="2149" y="200"/>
                </a:lnTo>
                <a:lnTo>
                  <a:pt x="2149" y="198"/>
                </a:lnTo>
                <a:lnTo>
                  <a:pt x="2150" y="198"/>
                </a:lnTo>
                <a:lnTo>
                  <a:pt x="2150" y="197"/>
                </a:lnTo>
                <a:lnTo>
                  <a:pt x="2152" y="197"/>
                </a:lnTo>
                <a:lnTo>
                  <a:pt x="2153" y="197"/>
                </a:lnTo>
                <a:lnTo>
                  <a:pt x="2153" y="198"/>
                </a:lnTo>
                <a:lnTo>
                  <a:pt x="2154" y="198"/>
                </a:lnTo>
                <a:lnTo>
                  <a:pt x="2154" y="197"/>
                </a:lnTo>
                <a:lnTo>
                  <a:pt x="2154" y="197"/>
                </a:lnTo>
                <a:lnTo>
                  <a:pt x="2156" y="197"/>
                </a:lnTo>
                <a:lnTo>
                  <a:pt x="2157" y="197"/>
                </a:lnTo>
                <a:lnTo>
                  <a:pt x="2157" y="198"/>
                </a:lnTo>
                <a:lnTo>
                  <a:pt x="2159" y="198"/>
                </a:lnTo>
                <a:lnTo>
                  <a:pt x="2160" y="198"/>
                </a:lnTo>
                <a:lnTo>
                  <a:pt x="2162" y="200"/>
                </a:lnTo>
                <a:lnTo>
                  <a:pt x="2162" y="198"/>
                </a:lnTo>
                <a:lnTo>
                  <a:pt x="2163" y="198"/>
                </a:lnTo>
                <a:lnTo>
                  <a:pt x="2165" y="198"/>
                </a:lnTo>
                <a:lnTo>
                  <a:pt x="2165" y="197"/>
                </a:lnTo>
                <a:lnTo>
                  <a:pt x="2166" y="197"/>
                </a:lnTo>
                <a:lnTo>
                  <a:pt x="2167" y="196"/>
                </a:lnTo>
                <a:lnTo>
                  <a:pt x="2169" y="196"/>
                </a:lnTo>
                <a:lnTo>
                  <a:pt x="2169" y="194"/>
                </a:lnTo>
                <a:lnTo>
                  <a:pt x="2170" y="194"/>
                </a:lnTo>
                <a:lnTo>
                  <a:pt x="2170" y="196"/>
                </a:lnTo>
                <a:lnTo>
                  <a:pt x="2170" y="197"/>
                </a:lnTo>
                <a:lnTo>
                  <a:pt x="2172" y="197"/>
                </a:lnTo>
                <a:lnTo>
                  <a:pt x="2172" y="198"/>
                </a:lnTo>
                <a:lnTo>
                  <a:pt x="2173" y="198"/>
                </a:lnTo>
                <a:lnTo>
                  <a:pt x="2173" y="200"/>
                </a:lnTo>
                <a:lnTo>
                  <a:pt x="2172" y="200"/>
                </a:lnTo>
                <a:lnTo>
                  <a:pt x="2170" y="200"/>
                </a:lnTo>
                <a:lnTo>
                  <a:pt x="2170" y="201"/>
                </a:lnTo>
                <a:lnTo>
                  <a:pt x="2169" y="201"/>
                </a:lnTo>
                <a:lnTo>
                  <a:pt x="2169" y="203"/>
                </a:lnTo>
                <a:lnTo>
                  <a:pt x="2170" y="201"/>
                </a:lnTo>
                <a:lnTo>
                  <a:pt x="2172" y="201"/>
                </a:lnTo>
                <a:lnTo>
                  <a:pt x="2173" y="201"/>
                </a:lnTo>
                <a:lnTo>
                  <a:pt x="2173" y="200"/>
                </a:lnTo>
                <a:lnTo>
                  <a:pt x="2175" y="200"/>
                </a:lnTo>
                <a:lnTo>
                  <a:pt x="2175" y="201"/>
                </a:lnTo>
                <a:lnTo>
                  <a:pt x="2176" y="201"/>
                </a:lnTo>
                <a:lnTo>
                  <a:pt x="2176" y="203"/>
                </a:lnTo>
                <a:lnTo>
                  <a:pt x="2178" y="203"/>
                </a:lnTo>
                <a:lnTo>
                  <a:pt x="2178" y="201"/>
                </a:lnTo>
                <a:lnTo>
                  <a:pt x="2179" y="201"/>
                </a:lnTo>
                <a:lnTo>
                  <a:pt x="2181" y="201"/>
                </a:lnTo>
                <a:lnTo>
                  <a:pt x="2181" y="200"/>
                </a:lnTo>
                <a:lnTo>
                  <a:pt x="2182" y="200"/>
                </a:lnTo>
                <a:lnTo>
                  <a:pt x="2183" y="201"/>
                </a:lnTo>
                <a:lnTo>
                  <a:pt x="2185" y="201"/>
                </a:lnTo>
                <a:lnTo>
                  <a:pt x="2185" y="200"/>
                </a:lnTo>
                <a:lnTo>
                  <a:pt x="2186" y="200"/>
                </a:lnTo>
                <a:lnTo>
                  <a:pt x="2188" y="200"/>
                </a:lnTo>
                <a:lnTo>
                  <a:pt x="2188" y="201"/>
                </a:lnTo>
                <a:lnTo>
                  <a:pt x="2189" y="201"/>
                </a:lnTo>
                <a:lnTo>
                  <a:pt x="2189" y="201"/>
                </a:lnTo>
                <a:lnTo>
                  <a:pt x="2191" y="201"/>
                </a:lnTo>
                <a:lnTo>
                  <a:pt x="2192" y="201"/>
                </a:lnTo>
                <a:lnTo>
                  <a:pt x="2192" y="203"/>
                </a:lnTo>
                <a:lnTo>
                  <a:pt x="2194" y="204"/>
                </a:lnTo>
                <a:lnTo>
                  <a:pt x="2195" y="206"/>
                </a:lnTo>
                <a:lnTo>
                  <a:pt x="2196" y="206"/>
                </a:lnTo>
                <a:lnTo>
                  <a:pt x="2198" y="206"/>
                </a:lnTo>
                <a:lnTo>
                  <a:pt x="2199" y="206"/>
                </a:lnTo>
                <a:lnTo>
                  <a:pt x="2199" y="207"/>
                </a:lnTo>
                <a:lnTo>
                  <a:pt x="2201" y="207"/>
                </a:lnTo>
                <a:lnTo>
                  <a:pt x="2201" y="209"/>
                </a:lnTo>
                <a:lnTo>
                  <a:pt x="2202" y="209"/>
                </a:lnTo>
                <a:lnTo>
                  <a:pt x="2202" y="210"/>
                </a:lnTo>
                <a:lnTo>
                  <a:pt x="2201" y="210"/>
                </a:lnTo>
                <a:lnTo>
                  <a:pt x="2201" y="212"/>
                </a:lnTo>
                <a:lnTo>
                  <a:pt x="2202" y="212"/>
                </a:lnTo>
                <a:lnTo>
                  <a:pt x="2204" y="212"/>
                </a:lnTo>
                <a:lnTo>
                  <a:pt x="2204" y="213"/>
                </a:lnTo>
                <a:lnTo>
                  <a:pt x="2205" y="213"/>
                </a:lnTo>
                <a:lnTo>
                  <a:pt x="2205" y="213"/>
                </a:lnTo>
                <a:lnTo>
                  <a:pt x="2207" y="213"/>
                </a:lnTo>
                <a:lnTo>
                  <a:pt x="2207" y="214"/>
                </a:lnTo>
                <a:lnTo>
                  <a:pt x="2207" y="216"/>
                </a:lnTo>
                <a:lnTo>
                  <a:pt x="2207" y="217"/>
                </a:lnTo>
                <a:lnTo>
                  <a:pt x="2207" y="219"/>
                </a:lnTo>
                <a:lnTo>
                  <a:pt x="2208" y="219"/>
                </a:lnTo>
                <a:lnTo>
                  <a:pt x="2208" y="220"/>
                </a:lnTo>
                <a:lnTo>
                  <a:pt x="2208" y="222"/>
                </a:lnTo>
                <a:lnTo>
                  <a:pt x="2211" y="225"/>
                </a:lnTo>
                <a:lnTo>
                  <a:pt x="2212" y="223"/>
                </a:lnTo>
                <a:lnTo>
                  <a:pt x="2214" y="223"/>
                </a:lnTo>
                <a:lnTo>
                  <a:pt x="2214" y="225"/>
                </a:lnTo>
                <a:lnTo>
                  <a:pt x="2215" y="225"/>
                </a:lnTo>
                <a:lnTo>
                  <a:pt x="2215" y="223"/>
                </a:lnTo>
                <a:lnTo>
                  <a:pt x="2215" y="222"/>
                </a:lnTo>
                <a:lnTo>
                  <a:pt x="2217" y="222"/>
                </a:lnTo>
                <a:lnTo>
                  <a:pt x="2217" y="220"/>
                </a:lnTo>
                <a:lnTo>
                  <a:pt x="2218" y="220"/>
                </a:lnTo>
                <a:lnTo>
                  <a:pt x="2220" y="220"/>
                </a:lnTo>
                <a:lnTo>
                  <a:pt x="2220" y="219"/>
                </a:lnTo>
                <a:lnTo>
                  <a:pt x="2221" y="219"/>
                </a:lnTo>
                <a:lnTo>
                  <a:pt x="2221" y="217"/>
                </a:lnTo>
                <a:lnTo>
                  <a:pt x="2223" y="217"/>
                </a:lnTo>
                <a:lnTo>
                  <a:pt x="2224" y="217"/>
                </a:lnTo>
                <a:lnTo>
                  <a:pt x="2224" y="217"/>
                </a:lnTo>
                <a:lnTo>
                  <a:pt x="2224" y="219"/>
                </a:lnTo>
                <a:lnTo>
                  <a:pt x="2225" y="219"/>
                </a:lnTo>
                <a:lnTo>
                  <a:pt x="2227" y="219"/>
                </a:lnTo>
                <a:lnTo>
                  <a:pt x="2228" y="219"/>
                </a:lnTo>
                <a:lnTo>
                  <a:pt x="2228" y="217"/>
                </a:lnTo>
                <a:lnTo>
                  <a:pt x="2230" y="219"/>
                </a:lnTo>
                <a:lnTo>
                  <a:pt x="2230" y="220"/>
                </a:lnTo>
                <a:lnTo>
                  <a:pt x="2230" y="222"/>
                </a:lnTo>
                <a:lnTo>
                  <a:pt x="2231" y="222"/>
                </a:lnTo>
                <a:lnTo>
                  <a:pt x="2233" y="222"/>
                </a:lnTo>
                <a:lnTo>
                  <a:pt x="2233" y="220"/>
                </a:lnTo>
                <a:lnTo>
                  <a:pt x="2234" y="220"/>
                </a:lnTo>
                <a:lnTo>
                  <a:pt x="2234" y="222"/>
                </a:lnTo>
                <a:lnTo>
                  <a:pt x="2236" y="223"/>
                </a:lnTo>
                <a:lnTo>
                  <a:pt x="2236" y="225"/>
                </a:lnTo>
                <a:lnTo>
                  <a:pt x="2237" y="225"/>
                </a:lnTo>
                <a:lnTo>
                  <a:pt x="2238" y="223"/>
                </a:lnTo>
                <a:lnTo>
                  <a:pt x="2238" y="225"/>
                </a:lnTo>
                <a:lnTo>
                  <a:pt x="2238" y="226"/>
                </a:lnTo>
                <a:lnTo>
                  <a:pt x="2240" y="226"/>
                </a:lnTo>
                <a:lnTo>
                  <a:pt x="2241" y="226"/>
                </a:lnTo>
                <a:lnTo>
                  <a:pt x="2241" y="227"/>
                </a:lnTo>
                <a:lnTo>
                  <a:pt x="2241" y="229"/>
                </a:lnTo>
                <a:lnTo>
                  <a:pt x="2243" y="229"/>
                </a:lnTo>
                <a:lnTo>
                  <a:pt x="2243" y="230"/>
                </a:lnTo>
                <a:lnTo>
                  <a:pt x="2243" y="232"/>
                </a:lnTo>
                <a:lnTo>
                  <a:pt x="2243" y="233"/>
                </a:lnTo>
                <a:lnTo>
                  <a:pt x="2243" y="235"/>
                </a:lnTo>
                <a:lnTo>
                  <a:pt x="2243" y="236"/>
                </a:lnTo>
                <a:lnTo>
                  <a:pt x="2241" y="236"/>
                </a:lnTo>
                <a:lnTo>
                  <a:pt x="2241" y="238"/>
                </a:lnTo>
                <a:lnTo>
                  <a:pt x="2241" y="239"/>
                </a:lnTo>
                <a:lnTo>
                  <a:pt x="2241" y="240"/>
                </a:lnTo>
                <a:lnTo>
                  <a:pt x="2243" y="240"/>
                </a:lnTo>
                <a:lnTo>
                  <a:pt x="2243" y="239"/>
                </a:lnTo>
                <a:lnTo>
                  <a:pt x="2244" y="239"/>
                </a:lnTo>
                <a:lnTo>
                  <a:pt x="2244" y="240"/>
                </a:lnTo>
                <a:lnTo>
                  <a:pt x="2246" y="240"/>
                </a:lnTo>
                <a:lnTo>
                  <a:pt x="2247" y="240"/>
                </a:lnTo>
                <a:lnTo>
                  <a:pt x="2247" y="242"/>
                </a:lnTo>
                <a:lnTo>
                  <a:pt x="2249" y="242"/>
                </a:lnTo>
                <a:lnTo>
                  <a:pt x="2250" y="242"/>
                </a:lnTo>
                <a:lnTo>
                  <a:pt x="2251" y="242"/>
                </a:lnTo>
                <a:lnTo>
                  <a:pt x="2251" y="240"/>
                </a:lnTo>
                <a:lnTo>
                  <a:pt x="2253" y="240"/>
                </a:lnTo>
                <a:lnTo>
                  <a:pt x="2254" y="240"/>
                </a:lnTo>
                <a:lnTo>
                  <a:pt x="2254" y="239"/>
                </a:lnTo>
                <a:lnTo>
                  <a:pt x="2256" y="239"/>
                </a:lnTo>
                <a:lnTo>
                  <a:pt x="2256" y="238"/>
                </a:lnTo>
                <a:lnTo>
                  <a:pt x="2257" y="238"/>
                </a:lnTo>
                <a:lnTo>
                  <a:pt x="2257" y="236"/>
                </a:lnTo>
                <a:lnTo>
                  <a:pt x="2259" y="236"/>
                </a:lnTo>
                <a:lnTo>
                  <a:pt x="2259" y="235"/>
                </a:lnTo>
                <a:lnTo>
                  <a:pt x="2259" y="233"/>
                </a:lnTo>
                <a:lnTo>
                  <a:pt x="2259" y="233"/>
                </a:lnTo>
                <a:lnTo>
                  <a:pt x="2260" y="233"/>
                </a:lnTo>
                <a:lnTo>
                  <a:pt x="2259" y="236"/>
                </a:lnTo>
                <a:lnTo>
                  <a:pt x="2259" y="238"/>
                </a:lnTo>
                <a:lnTo>
                  <a:pt x="2259" y="239"/>
                </a:lnTo>
                <a:lnTo>
                  <a:pt x="2259" y="240"/>
                </a:lnTo>
                <a:lnTo>
                  <a:pt x="2259" y="242"/>
                </a:lnTo>
                <a:lnTo>
                  <a:pt x="2260" y="242"/>
                </a:lnTo>
                <a:lnTo>
                  <a:pt x="2260" y="243"/>
                </a:lnTo>
                <a:lnTo>
                  <a:pt x="2262" y="243"/>
                </a:lnTo>
                <a:lnTo>
                  <a:pt x="2262" y="245"/>
                </a:lnTo>
                <a:lnTo>
                  <a:pt x="2262" y="246"/>
                </a:lnTo>
                <a:lnTo>
                  <a:pt x="2262" y="248"/>
                </a:lnTo>
                <a:lnTo>
                  <a:pt x="2263" y="248"/>
                </a:lnTo>
                <a:lnTo>
                  <a:pt x="2264" y="248"/>
                </a:lnTo>
                <a:lnTo>
                  <a:pt x="2266" y="246"/>
                </a:lnTo>
                <a:lnTo>
                  <a:pt x="2266" y="245"/>
                </a:lnTo>
                <a:lnTo>
                  <a:pt x="2267" y="245"/>
                </a:lnTo>
                <a:lnTo>
                  <a:pt x="2267" y="243"/>
                </a:lnTo>
                <a:lnTo>
                  <a:pt x="2269" y="243"/>
                </a:lnTo>
                <a:lnTo>
                  <a:pt x="2269" y="242"/>
                </a:lnTo>
                <a:lnTo>
                  <a:pt x="2270" y="242"/>
                </a:lnTo>
                <a:lnTo>
                  <a:pt x="2270" y="240"/>
                </a:lnTo>
                <a:lnTo>
                  <a:pt x="2272" y="240"/>
                </a:lnTo>
                <a:lnTo>
                  <a:pt x="2272" y="239"/>
                </a:lnTo>
                <a:lnTo>
                  <a:pt x="2273" y="239"/>
                </a:lnTo>
                <a:lnTo>
                  <a:pt x="2273" y="240"/>
                </a:lnTo>
                <a:lnTo>
                  <a:pt x="2275" y="240"/>
                </a:lnTo>
                <a:lnTo>
                  <a:pt x="2275" y="242"/>
                </a:lnTo>
                <a:lnTo>
                  <a:pt x="2276" y="242"/>
                </a:lnTo>
                <a:lnTo>
                  <a:pt x="2278" y="242"/>
                </a:lnTo>
                <a:lnTo>
                  <a:pt x="2278" y="243"/>
                </a:lnTo>
                <a:lnTo>
                  <a:pt x="2278" y="245"/>
                </a:lnTo>
                <a:lnTo>
                  <a:pt x="2279" y="245"/>
                </a:lnTo>
                <a:lnTo>
                  <a:pt x="2280" y="245"/>
                </a:lnTo>
                <a:lnTo>
                  <a:pt x="2282" y="245"/>
                </a:lnTo>
                <a:lnTo>
                  <a:pt x="2282" y="243"/>
                </a:lnTo>
                <a:lnTo>
                  <a:pt x="2283" y="243"/>
                </a:lnTo>
                <a:lnTo>
                  <a:pt x="2283" y="245"/>
                </a:lnTo>
                <a:lnTo>
                  <a:pt x="2285" y="245"/>
                </a:lnTo>
                <a:lnTo>
                  <a:pt x="2285" y="246"/>
                </a:lnTo>
                <a:lnTo>
                  <a:pt x="2283" y="246"/>
                </a:lnTo>
                <a:lnTo>
                  <a:pt x="2283" y="248"/>
                </a:lnTo>
                <a:lnTo>
                  <a:pt x="2282" y="248"/>
                </a:lnTo>
                <a:lnTo>
                  <a:pt x="2282" y="248"/>
                </a:lnTo>
                <a:lnTo>
                  <a:pt x="2282" y="249"/>
                </a:lnTo>
                <a:lnTo>
                  <a:pt x="2280" y="251"/>
                </a:lnTo>
                <a:lnTo>
                  <a:pt x="2280" y="252"/>
                </a:lnTo>
                <a:lnTo>
                  <a:pt x="2282" y="252"/>
                </a:lnTo>
                <a:lnTo>
                  <a:pt x="2282" y="251"/>
                </a:lnTo>
                <a:lnTo>
                  <a:pt x="2283" y="251"/>
                </a:lnTo>
                <a:lnTo>
                  <a:pt x="2283" y="252"/>
                </a:lnTo>
                <a:lnTo>
                  <a:pt x="2285" y="252"/>
                </a:lnTo>
                <a:lnTo>
                  <a:pt x="2285" y="251"/>
                </a:lnTo>
                <a:lnTo>
                  <a:pt x="2286" y="251"/>
                </a:lnTo>
                <a:lnTo>
                  <a:pt x="2288" y="249"/>
                </a:lnTo>
                <a:lnTo>
                  <a:pt x="2289" y="249"/>
                </a:lnTo>
                <a:lnTo>
                  <a:pt x="2289" y="248"/>
                </a:lnTo>
                <a:lnTo>
                  <a:pt x="2291" y="248"/>
                </a:lnTo>
                <a:lnTo>
                  <a:pt x="2291" y="248"/>
                </a:lnTo>
                <a:lnTo>
                  <a:pt x="2292" y="248"/>
                </a:lnTo>
                <a:lnTo>
                  <a:pt x="2292" y="248"/>
                </a:lnTo>
                <a:lnTo>
                  <a:pt x="2293" y="248"/>
                </a:lnTo>
                <a:lnTo>
                  <a:pt x="2293" y="249"/>
                </a:lnTo>
                <a:lnTo>
                  <a:pt x="2292" y="249"/>
                </a:lnTo>
                <a:lnTo>
                  <a:pt x="2292" y="251"/>
                </a:lnTo>
                <a:lnTo>
                  <a:pt x="2291" y="249"/>
                </a:lnTo>
                <a:lnTo>
                  <a:pt x="2291" y="251"/>
                </a:lnTo>
                <a:lnTo>
                  <a:pt x="2289" y="251"/>
                </a:lnTo>
                <a:lnTo>
                  <a:pt x="2289" y="252"/>
                </a:lnTo>
                <a:lnTo>
                  <a:pt x="2289" y="254"/>
                </a:lnTo>
                <a:lnTo>
                  <a:pt x="2288" y="254"/>
                </a:lnTo>
                <a:lnTo>
                  <a:pt x="2286" y="254"/>
                </a:lnTo>
                <a:lnTo>
                  <a:pt x="2285" y="254"/>
                </a:lnTo>
                <a:lnTo>
                  <a:pt x="2285" y="255"/>
                </a:lnTo>
                <a:lnTo>
                  <a:pt x="2283" y="255"/>
                </a:lnTo>
                <a:lnTo>
                  <a:pt x="2282" y="255"/>
                </a:lnTo>
                <a:lnTo>
                  <a:pt x="2282" y="254"/>
                </a:lnTo>
                <a:lnTo>
                  <a:pt x="2280" y="254"/>
                </a:lnTo>
                <a:lnTo>
                  <a:pt x="2280" y="255"/>
                </a:lnTo>
                <a:lnTo>
                  <a:pt x="2279" y="255"/>
                </a:lnTo>
                <a:lnTo>
                  <a:pt x="2279" y="256"/>
                </a:lnTo>
                <a:lnTo>
                  <a:pt x="2279" y="258"/>
                </a:lnTo>
                <a:lnTo>
                  <a:pt x="2279" y="259"/>
                </a:lnTo>
                <a:lnTo>
                  <a:pt x="2280" y="259"/>
                </a:lnTo>
                <a:lnTo>
                  <a:pt x="2280" y="258"/>
                </a:lnTo>
                <a:lnTo>
                  <a:pt x="2280" y="256"/>
                </a:lnTo>
                <a:lnTo>
                  <a:pt x="2282" y="256"/>
                </a:lnTo>
                <a:lnTo>
                  <a:pt x="2283" y="256"/>
                </a:lnTo>
                <a:lnTo>
                  <a:pt x="2285" y="256"/>
                </a:lnTo>
                <a:lnTo>
                  <a:pt x="2286" y="256"/>
                </a:lnTo>
                <a:lnTo>
                  <a:pt x="2286" y="255"/>
                </a:lnTo>
                <a:lnTo>
                  <a:pt x="2288" y="255"/>
                </a:lnTo>
                <a:lnTo>
                  <a:pt x="2289" y="255"/>
                </a:lnTo>
                <a:lnTo>
                  <a:pt x="2289" y="256"/>
                </a:lnTo>
                <a:lnTo>
                  <a:pt x="2291" y="256"/>
                </a:lnTo>
                <a:lnTo>
                  <a:pt x="2291" y="258"/>
                </a:lnTo>
                <a:lnTo>
                  <a:pt x="2292" y="258"/>
                </a:lnTo>
                <a:lnTo>
                  <a:pt x="2293" y="254"/>
                </a:lnTo>
                <a:lnTo>
                  <a:pt x="2293" y="255"/>
                </a:lnTo>
                <a:lnTo>
                  <a:pt x="2293" y="258"/>
                </a:lnTo>
                <a:lnTo>
                  <a:pt x="2293" y="259"/>
                </a:lnTo>
                <a:lnTo>
                  <a:pt x="2293" y="259"/>
                </a:lnTo>
                <a:lnTo>
                  <a:pt x="2295" y="259"/>
                </a:lnTo>
                <a:lnTo>
                  <a:pt x="2296" y="259"/>
                </a:lnTo>
                <a:lnTo>
                  <a:pt x="2296" y="261"/>
                </a:lnTo>
                <a:lnTo>
                  <a:pt x="2298" y="262"/>
                </a:lnTo>
                <a:lnTo>
                  <a:pt x="2299" y="262"/>
                </a:lnTo>
                <a:lnTo>
                  <a:pt x="2299" y="264"/>
                </a:lnTo>
                <a:lnTo>
                  <a:pt x="2301" y="264"/>
                </a:lnTo>
                <a:lnTo>
                  <a:pt x="2302" y="264"/>
                </a:lnTo>
                <a:lnTo>
                  <a:pt x="2302" y="262"/>
                </a:lnTo>
                <a:lnTo>
                  <a:pt x="2304" y="262"/>
                </a:lnTo>
                <a:lnTo>
                  <a:pt x="2304" y="264"/>
                </a:lnTo>
                <a:lnTo>
                  <a:pt x="2305" y="264"/>
                </a:lnTo>
                <a:lnTo>
                  <a:pt x="2306" y="264"/>
                </a:lnTo>
                <a:lnTo>
                  <a:pt x="2306" y="262"/>
                </a:lnTo>
                <a:lnTo>
                  <a:pt x="2308" y="262"/>
                </a:lnTo>
                <a:lnTo>
                  <a:pt x="2308" y="264"/>
                </a:lnTo>
                <a:lnTo>
                  <a:pt x="2309" y="264"/>
                </a:lnTo>
                <a:lnTo>
                  <a:pt x="2309" y="262"/>
                </a:lnTo>
                <a:lnTo>
                  <a:pt x="2311" y="262"/>
                </a:lnTo>
                <a:lnTo>
                  <a:pt x="2312" y="264"/>
                </a:lnTo>
                <a:lnTo>
                  <a:pt x="2314" y="264"/>
                </a:lnTo>
                <a:lnTo>
                  <a:pt x="2315" y="264"/>
                </a:lnTo>
                <a:lnTo>
                  <a:pt x="2317" y="264"/>
                </a:lnTo>
                <a:lnTo>
                  <a:pt x="2317" y="265"/>
                </a:lnTo>
                <a:lnTo>
                  <a:pt x="2318" y="265"/>
                </a:lnTo>
                <a:lnTo>
                  <a:pt x="2320" y="265"/>
                </a:lnTo>
                <a:lnTo>
                  <a:pt x="2320" y="267"/>
                </a:lnTo>
                <a:lnTo>
                  <a:pt x="2321" y="267"/>
                </a:lnTo>
                <a:lnTo>
                  <a:pt x="2322" y="267"/>
                </a:lnTo>
                <a:lnTo>
                  <a:pt x="2324" y="267"/>
                </a:lnTo>
                <a:lnTo>
                  <a:pt x="2325" y="267"/>
                </a:lnTo>
                <a:lnTo>
                  <a:pt x="2327" y="267"/>
                </a:lnTo>
                <a:lnTo>
                  <a:pt x="2328" y="267"/>
                </a:lnTo>
                <a:lnTo>
                  <a:pt x="2328" y="268"/>
                </a:lnTo>
                <a:lnTo>
                  <a:pt x="2328" y="269"/>
                </a:lnTo>
                <a:lnTo>
                  <a:pt x="2328" y="271"/>
                </a:lnTo>
                <a:lnTo>
                  <a:pt x="2328" y="272"/>
                </a:lnTo>
                <a:lnTo>
                  <a:pt x="2328" y="272"/>
                </a:lnTo>
                <a:lnTo>
                  <a:pt x="2328" y="274"/>
                </a:lnTo>
                <a:lnTo>
                  <a:pt x="2330" y="274"/>
                </a:lnTo>
                <a:lnTo>
                  <a:pt x="2330" y="272"/>
                </a:lnTo>
                <a:lnTo>
                  <a:pt x="2330" y="271"/>
                </a:lnTo>
                <a:lnTo>
                  <a:pt x="2330" y="269"/>
                </a:lnTo>
                <a:lnTo>
                  <a:pt x="2330" y="268"/>
                </a:lnTo>
                <a:lnTo>
                  <a:pt x="2331" y="268"/>
                </a:lnTo>
                <a:lnTo>
                  <a:pt x="2333" y="268"/>
                </a:lnTo>
                <a:lnTo>
                  <a:pt x="2333" y="269"/>
                </a:lnTo>
                <a:lnTo>
                  <a:pt x="2334" y="269"/>
                </a:lnTo>
                <a:lnTo>
                  <a:pt x="2334" y="271"/>
                </a:lnTo>
                <a:lnTo>
                  <a:pt x="2335" y="271"/>
                </a:lnTo>
                <a:lnTo>
                  <a:pt x="2335" y="272"/>
                </a:lnTo>
                <a:lnTo>
                  <a:pt x="2337" y="272"/>
                </a:lnTo>
                <a:lnTo>
                  <a:pt x="2337" y="274"/>
                </a:lnTo>
                <a:lnTo>
                  <a:pt x="2338" y="274"/>
                </a:lnTo>
                <a:lnTo>
                  <a:pt x="2340" y="274"/>
                </a:lnTo>
                <a:lnTo>
                  <a:pt x="2341" y="274"/>
                </a:lnTo>
                <a:lnTo>
                  <a:pt x="2343" y="274"/>
                </a:lnTo>
                <a:lnTo>
                  <a:pt x="2344" y="274"/>
                </a:lnTo>
                <a:lnTo>
                  <a:pt x="2344" y="275"/>
                </a:lnTo>
                <a:lnTo>
                  <a:pt x="2346" y="275"/>
                </a:lnTo>
                <a:lnTo>
                  <a:pt x="2346" y="277"/>
                </a:lnTo>
                <a:lnTo>
                  <a:pt x="2347" y="277"/>
                </a:lnTo>
                <a:lnTo>
                  <a:pt x="2347" y="275"/>
                </a:lnTo>
                <a:lnTo>
                  <a:pt x="2346" y="275"/>
                </a:lnTo>
                <a:lnTo>
                  <a:pt x="2346" y="274"/>
                </a:lnTo>
                <a:lnTo>
                  <a:pt x="2347" y="274"/>
                </a:lnTo>
                <a:lnTo>
                  <a:pt x="2348" y="274"/>
                </a:lnTo>
                <a:lnTo>
                  <a:pt x="2350" y="274"/>
                </a:lnTo>
                <a:lnTo>
                  <a:pt x="2350" y="275"/>
                </a:lnTo>
                <a:lnTo>
                  <a:pt x="2351" y="275"/>
                </a:lnTo>
                <a:lnTo>
                  <a:pt x="2353" y="274"/>
                </a:lnTo>
                <a:lnTo>
                  <a:pt x="2354" y="274"/>
                </a:lnTo>
                <a:lnTo>
                  <a:pt x="2354" y="272"/>
                </a:lnTo>
                <a:lnTo>
                  <a:pt x="2356" y="272"/>
                </a:lnTo>
                <a:lnTo>
                  <a:pt x="2356" y="271"/>
                </a:lnTo>
                <a:lnTo>
                  <a:pt x="2357" y="271"/>
                </a:lnTo>
                <a:lnTo>
                  <a:pt x="2357" y="269"/>
                </a:lnTo>
                <a:lnTo>
                  <a:pt x="2359" y="269"/>
                </a:lnTo>
                <a:lnTo>
                  <a:pt x="2359" y="271"/>
                </a:lnTo>
                <a:lnTo>
                  <a:pt x="2360" y="271"/>
                </a:lnTo>
                <a:lnTo>
                  <a:pt x="2361" y="271"/>
                </a:lnTo>
                <a:lnTo>
                  <a:pt x="2361" y="269"/>
                </a:lnTo>
                <a:lnTo>
                  <a:pt x="2361" y="268"/>
                </a:lnTo>
                <a:lnTo>
                  <a:pt x="2363" y="268"/>
                </a:lnTo>
                <a:lnTo>
                  <a:pt x="2363" y="268"/>
                </a:lnTo>
                <a:lnTo>
                  <a:pt x="2364" y="268"/>
                </a:lnTo>
                <a:lnTo>
                  <a:pt x="2366" y="268"/>
                </a:lnTo>
                <a:lnTo>
                  <a:pt x="2367" y="268"/>
                </a:lnTo>
                <a:lnTo>
                  <a:pt x="2369" y="269"/>
                </a:lnTo>
                <a:lnTo>
                  <a:pt x="2370" y="269"/>
                </a:lnTo>
                <a:lnTo>
                  <a:pt x="2372" y="269"/>
                </a:lnTo>
                <a:lnTo>
                  <a:pt x="2373" y="269"/>
                </a:lnTo>
                <a:lnTo>
                  <a:pt x="2375" y="269"/>
                </a:lnTo>
                <a:lnTo>
                  <a:pt x="2376" y="269"/>
                </a:lnTo>
                <a:lnTo>
                  <a:pt x="2376" y="268"/>
                </a:lnTo>
                <a:lnTo>
                  <a:pt x="2377" y="268"/>
                </a:lnTo>
                <a:lnTo>
                  <a:pt x="2379" y="268"/>
                </a:lnTo>
                <a:lnTo>
                  <a:pt x="2380" y="268"/>
                </a:lnTo>
                <a:lnTo>
                  <a:pt x="2382" y="268"/>
                </a:lnTo>
                <a:lnTo>
                  <a:pt x="2382" y="267"/>
                </a:lnTo>
                <a:lnTo>
                  <a:pt x="2383" y="267"/>
                </a:lnTo>
                <a:lnTo>
                  <a:pt x="2385" y="267"/>
                </a:lnTo>
                <a:lnTo>
                  <a:pt x="2386" y="267"/>
                </a:lnTo>
                <a:lnTo>
                  <a:pt x="2388" y="267"/>
                </a:lnTo>
                <a:lnTo>
                  <a:pt x="2388" y="268"/>
                </a:lnTo>
                <a:lnTo>
                  <a:pt x="2389" y="268"/>
                </a:lnTo>
                <a:lnTo>
                  <a:pt x="2390" y="268"/>
                </a:lnTo>
                <a:lnTo>
                  <a:pt x="2390" y="267"/>
                </a:lnTo>
                <a:lnTo>
                  <a:pt x="2392" y="267"/>
                </a:lnTo>
                <a:lnTo>
                  <a:pt x="2392" y="268"/>
                </a:lnTo>
                <a:lnTo>
                  <a:pt x="2393" y="268"/>
                </a:lnTo>
                <a:lnTo>
                  <a:pt x="2395" y="268"/>
                </a:lnTo>
                <a:lnTo>
                  <a:pt x="2396" y="268"/>
                </a:lnTo>
                <a:lnTo>
                  <a:pt x="2398" y="268"/>
                </a:lnTo>
                <a:lnTo>
                  <a:pt x="2398" y="269"/>
                </a:lnTo>
                <a:lnTo>
                  <a:pt x="2398" y="269"/>
                </a:lnTo>
                <a:lnTo>
                  <a:pt x="2398" y="268"/>
                </a:lnTo>
                <a:lnTo>
                  <a:pt x="2399" y="268"/>
                </a:lnTo>
                <a:lnTo>
                  <a:pt x="2401" y="268"/>
                </a:lnTo>
                <a:lnTo>
                  <a:pt x="2402" y="268"/>
                </a:lnTo>
                <a:lnTo>
                  <a:pt x="2402" y="269"/>
                </a:lnTo>
                <a:lnTo>
                  <a:pt x="2403" y="269"/>
                </a:lnTo>
                <a:lnTo>
                  <a:pt x="2405" y="269"/>
                </a:lnTo>
                <a:lnTo>
                  <a:pt x="2405" y="271"/>
                </a:lnTo>
                <a:lnTo>
                  <a:pt x="2406" y="271"/>
                </a:lnTo>
                <a:lnTo>
                  <a:pt x="2408" y="271"/>
                </a:lnTo>
                <a:lnTo>
                  <a:pt x="2408" y="272"/>
                </a:lnTo>
                <a:lnTo>
                  <a:pt x="2409" y="272"/>
                </a:lnTo>
                <a:lnTo>
                  <a:pt x="2411" y="272"/>
                </a:lnTo>
                <a:lnTo>
                  <a:pt x="2412" y="272"/>
                </a:lnTo>
                <a:lnTo>
                  <a:pt x="2414" y="272"/>
                </a:lnTo>
                <a:lnTo>
                  <a:pt x="2414" y="274"/>
                </a:lnTo>
                <a:lnTo>
                  <a:pt x="2415" y="274"/>
                </a:lnTo>
                <a:lnTo>
                  <a:pt x="2415" y="275"/>
                </a:lnTo>
                <a:lnTo>
                  <a:pt x="2417" y="275"/>
                </a:lnTo>
                <a:lnTo>
                  <a:pt x="2418" y="275"/>
                </a:lnTo>
                <a:lnTo>
                  <a:pt x="2419" y="275"/>
                </a:lnTo>
                <a:lnTo>
                  <a:pt x="2421" y="275"/>
                </a:lnTo>
                <a:lnTo>
                  <a:pt x="2421" y="277"/>
                </a:lnTo>
                <a:lnTo>
                  <a:pt x="2422" y="277"/>
                </a:lnTo>
                <a:lnTo>
                  <a:pt x="2424" y="277"/>
                </a:lnTo>
                <a:lnTo>
                  <a:pt x="2425" y="277"/>
                </a:lnTo>
                <a:lnTo>
                  <a:pt x="2427" y="277"/>
                </a:lnTo>
                <a:lnTo>
                  <a:pt x="2428" y="277"/>
                </a:lnTo>
                <a:lnTo>
                  <a:pt x="2430" y="277"/>
                </a:lnTo>
                <a:lnTo>
                  <a:pt x="2431" y="277"/>
                </a:lnTo>
                <a:lnTo>
                  <a:pt x="2431" y="278"/>
                </a:lnTo>
                <a:lnTo>
                  <a:pt x="2432" y="278"/>
                </a:lnTo>
                <a:lnTo>
                  <a:pt x="2432" y="280"/>
                </a:lnTo>
                <a:lnTo>
                  <a:pt x="2432" y="280"/>
                </a:lnTo>
                <a:lnTo>
                  <a:pt x="2432" y="278"/>
                </a:lnTo>
                <a:lnTo>
                  <a:pt x="2432" y="277"/>
                </a:lnTo>
                <a:lnTo>
                  <a:pt x="2432" y="275"/>
                </a:lnTo>
                <a:lnTo>
                  <a:pt x="2432" y="274"/>
                </a:lnTo>
                <a:lnTo>
                  <a:pt x="2432" y="272"/>
                </a:lnTo>
                <a:lnTo>
                  <a:pt x="2432" y="271"/>
                </a:lnTo>
                <a:lnTo>
                  <a:pt x="2434" y="272"/>
                </a:lnTo>
                <a:lnTo>
                  <a:pt x="2435" y="274"/>
                </a:lnTo>
                <a:lnTo>
                  <a:pt x="2435" y="275"/>
                </a:lnTo>
                <a:lnTo>
                  <a:pt x="2437" y="275"/>
                </a:lnTo>
                <a:lnTo>
                  <a:pt x="2437" y="277"/>
                </a:lnTo>
                <a:lnTo>
                  <a:pt x="2438" y="277"/>
                </a:lnTo>
                <a:lnTo>
                  <a:pt x="2438" y="278"/>
                </a:lnTo>
                <a:lnTo>
                  <a:pt x="2440" y="278"/>
                </a:lnTo>
                <a:lnTo>
                  <a:pt x="2440" y="280"/>
                </a:lnTo>
                <a:lnTo>
                  <a:pt x="2441" y="280"/>
                </a:lnTo>
                <a:lnTo>
                  <a:pt x="2441" y="281"/>
                </a:lnTo>
                <a:lnTo>
                  <a:pt x="2443" y="281"/>
                </a:lnTo>
                <a:lnTo>
                  <a:pt x="2443" y="282"/>
                </a:lnTo>
                <a:lnTo>
                  <a:pt x="2444" y="282"/>
                </a:lnTo>
                <a:lnTo>
                  <a:pt x="2444" y="282"/>
                </a:lnTo>
                <a:lnTo>
                  <a:pt x="2445" y="282"/>
                </a:lnTo>
                <a:lnTo>
                  <a:pt x="2445" y="284"/>
                </a:lnTo>
                <a:lnTo>
                  <a:pt x="2447" y="284"/>
                </a:lnTo>
                <a:lnTo>
                  <a:pt x="2448" y="284"/>
                </a:lnTo>
                <a:lnTo>
                  <a:pt x="2448" y="285"/>
                </a:lnTo>
                <a:lnTo>
                  <a:pt x="2448" y="287"/>
                </a:lnTo>
                <a:lnTo>
                  <a:pt x="2450" y="287"/>
                </a:lnTo>
                <a:lnTo>
                  <a:pt x="2450" y="288"/>
                </a:lnTo>
                <a:lnTo>
                  <a:pt x="2451" y="288"/>
                </a:lnTo>
                <a:lnTo>
                  <a:pt x="2453" y="288"/>
                </a:lnTo>
                <a:lnTo>
                  <a:pt x="2453" y="290"/>
                </a:lnTo>
                <a:lnTo>
                  <a:pt x="2454" y="290"/>
                </a:lnTo>
                <a:lnTo>
                  <a:pt x="2456" y="291"/>
                </a:lnTo>
                <a:lnTo>
                  <a:pt x="2456" y="294"/>
                </a:lnTo>
                <a:lnTo>
                  <a:pt x="2457" y="294"/>
                </a:lnTo>
                <a:lnTo>
                  <a:pt x="2459" y="294"/>
                </a:lnTo>
                <a:lnTo>
                  <a:pt x="2459" y="293"/>
                </a:lnTo>
                <a:lnTo>
                  <a:pt x="2459" y="291"/>
                </a:lnTo>
                <a:lnTo>
                  <a:pt x="2460" y="291"/>
                </a:lnTo>
                <a:lnTo>
                  <a:pt x="2460" y="293"/>
                </a:lnTo>
                <a:lnTo>
                  <a:pt x="2461" y="293"/>
                </a:lnTo>
                <a:lnTo>
                  <a:pt x="2461" y="294"/>
                </a:lnTo>
                <a:lnTo>
                  <a:pt x="2463" y="294"/>
                </a:lnTo>
                <a:lnTo>
                  <a:pt x="2463" y="295"/>
                </a:lnTo>
                <a:lnTo>
                  <a:pt x="2461" y="295"/>
                </a:lnTo>
                <a:lnTo>
                  <a:pt x="2461" y="297"/>
                </a:lnTo>
                <a:lnTo>
                  <a:pt x="2463" y="297"/>
                </a:lnTo>
                <a:lnTo>
                  <a:pt x="2463" y="298"/>
                </a:lnTo>
                <a:lnTo>
                  <a:pt x="2464" y="298"/>
                </a:lnTo>
                <a:lnTo>
                  <a:pt x="2466" y="298"/>
                </a:lnTo>
                <a:lnTo>
                  <a:pt x="2466" y="300"/>
                </a:lnTo>
                <a:lnTo>
                  <a:pt x="2467" y="300"/>
                </a:lnTo>
                <a:lnTo>
                  <a:pt x="2467" y="300"/>
                </a:lnTo>
                <a:lnTo>
                  <a:pt x="2469" y="300"/>
                </a:lnTo>
                <a:lnTo>
                  <a:pt x="2469" y="301"/>
                </a:lnTo>
                <a:lnTo>
                  <a:pt x="2470" y="301"/>
                </a:lnTo>
                <a:lnTo>
                  <a:pt x="2472" y="301"/>
                </a:lnTo>
                <a:lnTo>
                  <a:pt x="2472" y="303"/>
                </a:lnTo>
                <a:lnTo>
                  <a:pt x="2473" y="303"/>
                </a:lnTo>
                <a:lnTo>
                  <a:pt x="2473" y="304"/>
                </a:lnTo>
                <a:lnTo>
                  <a:pt x="2474" y="304"/>
                </a:lnTo>
                <a:lnTo>
                  <a:pt x="2476" y="304"/>
                </a:lnTo>
                <a:lnTo>
                  <a:pt x="2477" y="303"/>
                </a:lnTo>
                <a:lnTo>
                  <a:pt x="2477" y="301"/>
                </a:lnTo>
                <a:lnTo>
                  <a:pt x="2479" y="301"/>
                </a:lnTo>
                <a:lnTo>
                  <a:pt x="2480" y="301"/>
                </a:lnTo>
                <a:lnTo>
                  <a:pt x="2480" y="303"/>
                </a:lnTo>
                <a:lnTo>
                  <a:pt x="2480" y="304"/>
                </a:lnTo>
                <a:lnTo>
                  <a:pt x="2479" y="304"/>
                </a:lnTo>
                <a:lnTo>
                  <a:pt x="2479" y="306"/>
                </a:lnTo>
                <a:lnTo>
                  <a:pt x="2477" y="306"/>
                </a:lnTo>
                <a:lnTo>
                  <a:pt x="2477" y="307"/>
                </a:lnTo>
                <a:lnTo>
                  <a:pt x="2477" y="309"/>
                </a:lnTo>
                <a:lnTo>
                  <a:pt x="2479" y="309"/>
                </a:lnTo>
                <a:lnTo>
                  <a:pt x="2480" y="309"/>
                </a:lnTo>
                <a:lnTo>
                  <a:pt x="2482" y="309"/>
                </a:lnTo>
                <a:lnTo>
                  <a:pt x="2483" y="309"/>
                </a:lnTo>
                <a:lnTo>
                  <a:pt x="2485" y="309"/>
                </a:lnTo>
                <a:lnTo>
                  <a:pt x="2486" y="309"/>
                </a:lnTo>
                <a:lnTo>
                  <a:pt x="2486" y="310"/>
                </a:lnTo>
                <a:lnTo>
                  <a:pt x="2487" y="310"/>
                </a:lnTo>
                <a:lnTo>
                  <a:pt x="2489" y="310"/>
                </a:lnTo>
                <a:lnTo>
                  <a:pt x="2490" y="310"/>
                </a:lnTo>
                <a:lnTo>
                  <a:pt x="2492" y="310"/>
                </a:lnTo>
                <a:lnTo>
                  <a:pt x="2492" y="311"/>
                </a:lnTo>
                <a:lnTo>
                  <a:pt x="2493" y="311"/>
                </a:lnTo>
                <a:lnTo>
                  <a:pt x="2493" y="310"/>
                </a:lnTo>
                <a:lnTo>
                  <a:pt x="2495" y="311"/>
                </a:lnTo>
                <a:lnTo>
                  <a:pt x="2496" y="311"/>
                </a:lnTo>
                <a:lnTo>
                  <a:pt x="2498" y="311"/>
                </a:lnTo>
                <a:lnTo>
                  <a:pt x="2498" y="313"/>
                </a:lnTo>
                <a:lnTo>
                  <a:pt x="2499" y="313"/>
                </a:lnTo>
                <a:lnTo>
                  <a:pt x="2499" y="314"/>
                </a:lnTo>
                <a:lnTo>
                  <a:pt x="2499" y="316"/>
                </a:lnTo>
                <a:lnTo>
                  <a:pt x="2500" y="316"/>
                </a:lnTo>
                <a:lnTo>
                  <a:pt x="2500" y="314"/>
                </a:lnTo>
                <a:lnTo>
                  <a:pt x="2502" y="314"/>
                </a:lnTo>
                <a:lnTo>
                  <a:pt x="2502" y="314"/>
                </a:lnTo>
                <a:lnTo>
                  <a:pt x="2503" y="314"/>
                </a:lnTo>
                <a:lnTo>
                  <a:pt x="2505" y="314"/>
                </a:lnTo>
                <a:lnTo>
                  <a:pt x="2505" y="313"/>
                </a:lnTo>
                <a:lnTo>
                  <a:pt x="2506" y="313"/>
                </a:lnTo>
                <a:lnTo>
                  <a:pt x="2508" y="313"/>
                </a:lnTo>
                <a:lnTo>
                  <a:pt x="2508" y="311"/>
                </a:lnTo>
                <a:lnTo>
                  <a:pt x="2508" y="310"/>
                </a:lnTo>
                <a:lnTo>
                  <a:pt x="2509" y="310"/>
                </a:lnTo>
                <a:lnTo>
                  <a:pt x="2509" y="311"/>
                </a:lnTo>
                <a:lnTo>
                  <a:pt x="2511" y="311"/>
                </a:lnTo>
                <a:lnTo>
                  <a:pt x="2512" y="311"/>
                </a:lnTo>
                <a:lnTo>
                  <a:pt x="2514" y="313"/>
                </a:lnTo>
                <a:lnTo>
                  <a:pt x="2515" y="313"/>
                </a:lnTo>
                <a:lnTo>
                  <a:pt x="2516" y="314"/>
                </a:lnTo>
                <a:lnTo>
                  <a:pt x="2518" y="314"/>
                </a:lnTo>
                <a:lnTo>
                  <a:pt x="2519" y="314"/>
                </a:lnTo>
                <a:lnTo>
                  <a:pt x="2521" y="314"/>
                </a:lnTo>
                <a:lnTo>
                  <a:pt x="2522" y="314"/>
                </a:lnTo>
                <a:lnTo>
                  <a:pt x="2524" y="314"/>
                </a:lnTo>
                <a:lnTo>
                  <a:pt x="2524" y="313"/>
                </a:lnTo>
                <a:lnTo>
                  <a:pt x="2525" y="313"/>
                </a:lnTo>
                <a:lnTo>
                  <a:pt x="2527" y="313"/>
                </a:lnTo>
                <a:lnTo>
                  <a:pt x="2527" y="311"/>
                </a:lnTo>
                <a:lnTo>
                  <a:pt x="2528" y="311"/>
                </a:lnTo>
                <a:lnTo>
                  <a:pt x="2528" y="310"/>
                </a:lnTo>
                <a:lnTo>
                  <a:pt x="2529" y="310"/>
                </a:lnTo>
                <a:lnTo>
                  <a:pt x="2529" y="309"/>
                </a:lnTo>
                <a:lnTo>
                  <a:pt x="2531" y="307"/>
                </a:lnTo>
                <a:lnTo>
                  <a:pt x="2532" y="306"/>
                </a:lnTo>
                <a:lnTo>
                  <a:pt x="2532" y="304"/>
                </a:lnTo>
                <a:lnTo>
                  <a:pt x="2534" y="304"/>
                </a:lnTo>
                <a:lnTo>
                  <a:pt x="2534" y="303"/>
                </a:lnTo>
                <a:lnTo>
                  <a:pt x="2535" y="303"/>
                </a:lnTo>
                <a:lnTo>
                  <a:pt x="2537" y="303"/>
                </a:lnTo>
                <a:lnTo>
                  <a:pt x="2537" y="301"/>
                </a:lnTo>
                <a:lnTo>
                  <a:pt x="2537" y="301"/>
                </a:lnTo>
                <a:lnTo>
                  <a:pt x="2538" y="301"/>
                </a:lnTo>
                <a:lnTo>
                  <a:pt x="2540" y="301"/>
                </a:lnTo>
                <a:lnTo>
                  <a:pt x="2540" y="300"/>
                </a:lnTo>
                <a:lnTo>
                  <a:pt x="2541" y="300"/>
                </a:lnTo>
                <a:lnTo>
                  <a:pt x="2542" y="300"/>
                </a:lnTo>
                <a:lnTo>
                  <a:pt x="2544" y="300"/>
                </a:lnTo>
                <a:lnTo>
                  <a:pt x="2545" y="300"/>
                </a:lnTo>
                <a:lnTo>
                  <a:pt x="2547" y="300"/>
                </a:lnTo>
                <a:lnTo>
                  <a:pt x="2548" y="300"/>
                </a:lnTo>
                <a:lnTo>
                  <a:pt x="2550" y="300"/>
                </a:lnTo>
                <a:lnTo>
                  <a:pt x="2551" y="300"/>
                </a:lnTo>
                <a:lnTo>
                  <a:pt x="2553" y="300"/>
                </a:lnTo>
                <a:lnTo>
                  <a:pt x="2553" y="298"/>
                </a:lnTo>
                <a:lnTo>
                  <a:pt x="2554" y="298"/>
                </a:lnTo>
                <a:lnTo>
                  <a:pt x="2556" y="298"/>
                </a:lnTo>
                <a:lnTo>
                  <a:pt x="2557" y="298"/>
                </a:lnTo>
                <a:lnTo>
                  <a:pt x="2558" y="298"/>
                </a:lnTo>
                <a:lnTo>
                  <a:pt x="2558" y="297"/>
                </a:lnTo>
                <a:lnTo>
                  <a:pt x="2560" y="297"/>
                </a:lnTo>
                <a:lnTo>
                  <a:pt x="2561" y="297"/>
                </a:lnTo>
                <a:lnTo>
                  <a:pt x="2561" y="298"/>
                </a:lnTo>
                <a:lnTo>
                  <a:pt x="2563" y="298"/>
                </a:lnTo>
                <a:lnTo>
                  <a:pt x="2564" y="298"/>
                </a:lnTo>
                <a:lnTo>
                  <a:pt x="2564" y="297"/>
                </a:lnTo>
                <a:lnTo>
                  <a:pt x="2564" y="295"/>
                </a:lnTo>
                <a:lnTo>
                  <a:pt x="2566" y="295"/>
                </a:lnTo>
                <a:lnTo>
                  <a:pt x="2566" y="294"/>
                </a:lnTo>
                <a:lnTo>
                  <a:pt x="2567" y="295"/>
                </a:lnTo>
                <a:lnTo>
                  <a:pt x="2569" y="297"/>
                </a:lnTo>
                <a:lnTo>
                  <a:pt x="2569" y="298"/>
                </a:lnTo>
                <a:lnTo>
                  <a:pt x="2567" y="298"/>
                </a:lnTo>
                <a:lnTo>
                  <a:pt x="2567" y="300"/>
                </a:lnTo>
                <a:lnTo>
                  <a:pt x="2567" y="301"/>
                </a:lnTo>
                <a:lnTo>
                  <a:pt x="2569" y="301"/>
                </a:lnTo>
                <a:lnTo>
                  <a:pt x="2569" y="300"/>
                </a:lnTo>
                <a:lnTo>
                  <a:pt x="2570" y="298"/>
                </a:lnTo>
                <a:lnTo>
                  <a:pt x="2569" y="297"/>
                </a:lnTo>
                <a:lnTo>
                  <a:pt x="2569" y="295"/>
                </a:lnTo>
                <a:lnTo>
                  <a:pt x="2569" y="294"/>
                </a:lnTo>
                <a:lnTo>
                  <a:pt x="2570" y="295"/>
                </a:lnTo>
                <a:lnTo>
                  <a:pt x="2570" y="294"/>
                </a:lnTo>
                <a:lnTo>
                  <a:pt x="2571" y="293"/>
                </a:lnTo>
                <a:lnTo>
                  <a:pt x="2571" y="293"/>
                </a:lnTo>
                <a:lnTo>
                  <a:pt x="2571" y="294"/>
                </a:lnTo>
                <a:lnTo>
                  <a:pt x="2573" y="293"/>
                </a:lnTo>
                <a:lnTo>
                  <a:pt x="2573" y="291"/>
                </a:lnTo>
                <a:lnTo>
                  <a:pt x="2574" y="291"/>
                </a:lnTo>
                <a:lnTo>
                  <a:pt x="2574" y="293"/>
                </a:lnTo>
                <a:lnTo>
                  <a:pt x="2574" y="294"/>
                </a:lnTo>
                <a:lnTo>
                  <a:pt x="2576" y="294"/>
                </a:lnTo>
                <a:lnTo>
                  <a:pt x="2576" y="293"/>
                </a:lnTo>
                <a:lnTo>
                  <a:pt x="2577" y="293"/>
                </a:lnTo>
                <a:lnTo>
                  <a:pt x="2577" y="291"/>
                </a:lnTo>
                <a:lnTo>
                  <a:pt x="2577" y="290"/>
                </a:lnTo>
                <a:lnTo>
                  <a:pt x="2579" y="290"/>
                </a:lnTo>
                <a:lnTo>
                  <a:pt x="2580" y="290"/>
                </a:lnTo>
                <a:lnTo>
                  <a:pt x="2580" y="291"/>
                </a:lnTo>
                <a:lnTo>
                  <a:pt x="2582" y="291"/>
                </a:lnTo>
                <a:lnTo>
                  <a:pt x="2582" y="290"/>
                </a:lnTo>
                <a:lnTo>
                  <a:pt x="2583" y="290"/>
                </a:lnTo>
                <a:lnTo>
                  <a:pt x="2584" y="290"/>
                </a:lnTo>
                <a:lnTo>
                  <a:pt x="2584" y="288"/>
                </a:lnTo>
                <a:lnTo>
                  <a:pt x="2586" y="288"/>
                </a:lnTo>
                <a:lnTo>
                  <a:pt x="2586" y="287"/>
                </a:lnTo>
                <a:lnTo>
                  <a:pt x="2587" y="287"/>
                </a:lnTo>
                <a:lnTo>
                  <a:pt x="2587" y="285"/>
                </a:lnTo>
                <a:lnTo>
                  <a:pt x="2589" y="287"/>
                </a:lnTo>
                <a:lnTo>
                  <a:pt x="2590" y="285"/>
                </a:lnTo>
                <a:lnTo>
                  <a:pt x="2589" y="285"/>
                </a:lnTo>
                <a:lnTo>
                  <a:pt x="2589" y="284"/>
                </a:lnTo>
                <a:lnTo>
                  <a:pt x="2590" y="284"/>
                </a:lnTo>
                <a:lnTo>
                  <a:pt x="2592" y="284"/>
                </a:lnTo>
                <a:lnTo>
                  <a:pt x="2592" y="285"/>
                </a:lnTo>
                <a:lnTo>
                  <a:pt x="2592" y="287"/>
                </a:lnTo>
                <a:lnTo>
                  <a:pt x="2592" y="288"/>
                </a:lnTo>
                <a:lnTo>
                  <a:pt x="2593" y="288"/>
                </a:lnTo>
                <a:lnTo>
                  <a:pt x="2593" y="290"/>
                </a:lnTo>
                <a:lnTo>
                  <a:pt x="2595" y="290"/>
                </a:lnTo>
                <a:lnTo>
                  <a:pt x="2595" y="291"/>
                </a:lnTo>
                <a:lnTo>
                  <a:pt x="2596" y="290"/>
                </a:lnTo>
                <a:lnTo>
                  <a:pt x="2597" y="290"/>
                </a:lnTo>
                <a:lnTo>
                  <a:pt x="2599" y="290"/>
                </a:lnTo>
                <a:lnTo>
                  <a:pt x="2599" y="288"/>
                </a:lnTo>
                <a:lnTo>
                  <a:pt x="2600" y="288"/>
                </a:lnTo>
                <a:lnTo>
                  <a:pt x="2602" y="288"/>
                </a:lnTo>
                <a:lnTo>
                  <a:pt x="2603" y="288"/>
                </a:lnTo>
                <a:lnTo>
                  <a:pt x="2605" y="288"/>
                </a:lnTo>
                <a:lnTo>
                  <a:pt x="2605" y="287"/>
                </a:lnTo>
                <a:lnTo>
                  <a:pt x="2605" y="285"/>
                </a:lnTo>
                <a:lnTo>
                  <a:pt x="2605" y="284"/>
                </a:lnTo>
                <a:lnTo>
                  <a:pt x="2606" y="284"/>
                </a:lnTo>
                <a:lnTo>
                  <a:pt x="2606" y="285"/>
                </a:lnTo>
                <a:lnTo>
                  <a:pt x="2606" y="287"/>
                </a:lnTo>
                <a:lnTo>
                  <a:pt x="2606" y="287"/>
                </a:lnTo>
                <a:lnTo>
                  <a:pt x="2608" y="287"/>
                </a:lnTo>
                <a:lnTo>
                  <a:pt x="2609" y="287"/>
                </a:lnTo>
                <a:lnTo>
                  <a:pt x="2611" y="287"/>
                </a:lnTo>
                <a:lnTo>
                  <a:pt x="2612" y="287"/>
                </a:lnTo>
                <a:lnTo>
                  <a:pt x="2613" y="287"/>
                </a:lnTo>
                <a:lnTo>
                  <a:pt x="2615" y="287"/>
                </a:lnTo>
                <a:lnTo>
                  <a:pt x="2616" y="287"/>
                </a:lnTo>
                <a:lnTo>
                  <a:pt x="2616" y="285"/>
                </a:lnTo>
                <a:lnTo>
                  <a:pt x="2618" y="285"/>
                </a:lnTo>
                <a:lnTo>
                  <a:pt x="2618" y="284"/>
                </a:lnTo>
                <a:lnTo>
                  <a:pt x="2619" y="284"/>
                </a:lnTo>
                <a:lnTo>
                  <a:pt x="2621" y="284"/>
                </a:lnTo>
                <a:lnTo>
                  <a:pt x="2622" y="284"/>
                </a:lnTo>
                <a:lnTo>
                  <a:pt x="2622" y="282"/>
                </a:lnTo>
                <a:lnTo>
                  <a:pt x="2622" y="282"/>
                </a:lnTo>
                <a:lnTo>
                  <a:pt x="2624" y="282"/>
                </a:lnTo>
                <a:lnTo>
                  <a:pt x="2624" y="282"/>
                </a:lnTo>
                <a:lnTo>
                  <a:pt x="2625" y="282"/>
                </a:lnTo>
                <a:lnTo>
                  <a:pt x="2625" y="284"/>
                </a:lnTo>
                <a:lnTo>
                  <a:pt x="2626" y="284"/>
                </a:lnTo>
                <a:lnTo>
                  <a:pt x="2626" y="282"/>
                </a:lnTo>
                <a:lnTo>
                  <a:pt x="2628" y="282"/>
                </a:lnTo>
                <a:lnTo>
                  <a:pt x="2629" y="284"/>
                </a:lnTo>
                <a:lnTo>
                  <a:pt x="2631" y="284"/>
                </a:lnTo>
                <a:lnTo>
                  <a:pt x="2631" y="285"/>
                </a:lnTo>
                <a:lnTo>
                  <a:pt x="2632" y="285"/>
                </a:lnTo>
                <a:lnTo>
                  <a:pt x="2632" y="287"/>
                </a:lnTo>
                <a:lnTo>
                  <a:pt x="2634" y="287"/>
                </a:lnTo>
                <a:lnTo>
                  <a:pt x="2634" y="288"/>
                </a:lnTo>
                <a:lnTo>
                  <a:pt x="2635" y="290"/>
                </a:lnTo>
                <a:lnTo>
                  <a:pt x="2637" y="290"/>
                </a:lnTo>
                <a:lnTo>
                  <a:pt x="2637" y="288"/>
                </a:lnTo>
                <a:lnTo>
                  <a:pt x="2638" y="288"/>
                </a:lnTo>
                <a:lnTo>
                  <a:pt x="2638" y="290"/>
                </a:lnTo>
                <a:lnTo>
                  <a:pt x="2639" y="290"/>
                </a:lnTo>
                <a:lnTo>
                  <a:pt x="2641" y="290"/>
                </a:lnTo>
                <a:lnTo>
                  <a:pt x="2641" y="290"/>
                </a:lnTo>
                <a:lnTo>
                  <a:pt x="2642" y="290"/>
                </a:lnTo>
                <a:lnTo>
                  <a:pt x="2642" y="291"/>
                </a:lnTo>
                <a:lnTo>
                  <a:pt x="2642" y="293"/>
                </a:lnTo>
                <a:lnTo>
                  <a:pt x="2641" y="293"/>
                </a:lnTo>
                <a:lnTo>
                  <a:pt x="2641" y="294"/>
                </a:lnTo>
                <a:lnTo>
                  <a:pt x="2642" y="294"/>
                </a:lnTo>
                <a:lnTo>
                  <a:pt x="2644" y="294"/>
                </a:lnTo>
                <a:lnTo>
                  <a:pt x="2645" y="294"/>
                </a:lnTo>
                <a:lnTo>
                  <a:pt x="2647" y="294"/>
                </a:lnTo>
                <a:lnTo>
                  <a:pt x="2648" y="294"/>
                </a:lnTo>
                <a:lnTo>
                  <a:pt x="2650" y="294"/>
                </a:lnTo>
                <a:lnTo>
                  <a:pt x="2651" y="294"/>
                </a:lnTo>
                <a:lnTo>
                  <a:pt x="2653" y="294"/>
                </a:lnTo>
                <a:lnTo>
                  <a:pt x="2653" y="295"/>
                </a:lnTo>
                <a:lnTo>
                  <a:pt x="2654" y="295"/>
                </a:lnTo>
                <a:lnTo>
                  <a:pt x="2655" y="295"/>
                </a:lnTo>
                <a:lnTo>
                  <a:pt x="2657" y="295"/>
                </a:lnTo>
                <a:lnTo>
                  <a:pt x="2657" y="297"/>
                </a:lnTo>
                <a:lnTo>
                  <a:pt x="2658" y="297"/>
                </a:lnTo>
                <a:lnTo>
                  <a:pt x="2658" y="295"/>
                </a:lnTo>
                <a:lnTo>
                  <a:pt x="2660" y="295"/>
                </a:lnTo>
                <a:lnTo>
                  <a:pt x="2660" y="297"/>
                </a:lnTo>
                <a:lnTo>
                  <a:pt x="2660" y="298"/>
                </a:lnTo>
                <a:lnTo>
                  <a:pt x="2661" y="298"/>
                </a:lnTo>
                <a:lnTo>
                  <a:pt x="2663" y="298"/>
                </a:lnTo>
                <a:lnTo>
                  <a:pt x="2664" y="300"/>
                </a:lnTo>
                <a:lnTo>
                  <a:pt x="2666" y="301"/>
                </a:lnTo>
                <a:lnTo>
                  <a:pt x="2667" y="301"/>
                </a:lnTo>
                <a:lnTo>
                  <a:pt x="2667" y="303"/>
                </a:lnTo>
                <a:lnTo>
                  <a:pt x="2668" y="303"/>
                </a:lnTo>
                <a:lnTo>
                  <a:pt x="2670" y="304"/>
                </a:lnTo>
                <a:lnTo>
                  <a:pt x="2671" y="304"/>
                </a:lnTo>
                <a:lnTo>
                  <a:pt x="2671" y="306"/>
                </a:lnTo>
                <a:lnTo>
                  <a:pt x="2673" y="306"/>
                </a:lnTo>
                <a:lnTo>
                  <a:pt x="2673" y="307"/>
                </a:lnTo>
                <a:lnTo>
                  <a:pt x="2674" y="307"/>
                </a:lnTo>
                <a:lnTo>
                  <a:pt x="2674" y="309"/>
                </a:lnTo>
                <a:lnTo>
                  <a:pt x="2674" y="310"/>
                </a:lnTo>
                <a:lnTo>
                  <a:pt x="2674" y="311"/>
                </a:lnTo>
                <a:lnTo>
                  <a:pt x="2674" y="313"/>
                </a:lnTo>
                <a:lnTo>
                  <a:pt x="2674" y="314"/>
                </a:lnTo>
                <a:lnTo>
                  <a:pt x="2673" y="314"/>
                </a:lnTo>
                <a:lnTo>
                  <a:pt x="2673" y="316"/>
                </a:lnTo>
                <a:lnTo>
                  <a:pt x="2674" y="316"/>
                </a:lnTo>
                <a:lnTo>
                  <a:pt x="2676" y="316"/>
                </a:lnTo>
                <a:lnTo>
                  <a:pt x="2676" y="316"/>
                </a:lnTo>
                <a:lnTo>
                  <a:pt x="2676" y="314"/>
                </a:lnTo>
                <a:lnTo>
                  <a:pt x="2677" y="314"/>
                </a:lnTo>
                <a:lnTo>
                  <a:pt x="2677" y="316"/>
                </a:lnTo>
                <a:lnTo>
                  <a:pt x="2677" y="317"/>
                </a:lnTo>
                <a:lnTo>
                  <a:pt x="2679" y="317"/>
                </a:lnTo>
                <a:lnTo>
                  <a:pt x="2680" y="317"/>
                </a:lnTo>
                <a:lnTo>
                  <a:pt x="2681" y="317"/>
                </a:lnTo>
                <a:lnTo>
                  <a:pt x="2681" y="319"/>
                </a:lnTo>
                <a:lnTo>
                  <a:pt x="2683" y="319"/>
                </a:lnTo>
                <a:lnTo>
                  <a:pt x="2681" y="320"/>
                </a:lnTo>
                <a:lnTo>
                  <a:pt x="2683" y="320"/>
                </a:lnTo>
                <a:lnTo>
                  <a:pt x="2683" y="319"/>
                </a:lnTo>
                <a:lnTo>
                  <a:pt x="2684" y="319"/>
                </a:lnTo>
                <a:lnTo>
                  <a:pt x="2684" y="320"/>
                </a:lnTo>
                <a:lnTo>
                  <a:pt x="2686" y="320"/>
                </a:lnTo>
                <a:lnTo>
                  <a:pt x="2687" y="320"/>
                </a:lnTo>
                <a:lnTo>
                  <a:pt x="2689" y="320"/>
                </a:lnTo>
                <a:lnTo>
                  <a:pt x="2689" y="322"/>
                </a:lnTo>
                <a:lnTo>
                  <a:pt x="2687" y="322"/>
                </a:lnTo>
                <a:lnTo>
                  <a:pt x="2687" y="323"/>
                </a:lnTo>
                <a:lnTo>
                  <a:pt x="2686" y="323"/>
                </a:lnTo>
                <a:lnTo>
                  <a:pt x="2686" y="324"/>
                </a:lnTo>
                <a:lnTo>
                  <a:pt x="2686" y="326"/>
                </a:lnTo>
                <a:lnTo>
                  <a:pt x="2687" y="326"/>
                </a:lnTo>
                <a:lnTo>
                  <a:pt x="2687" y="324"/>
                </a:lnTo>
                <a:lnTo>
                  <a:pt x="2689" y="324"/>
                </a:lnTo>
                <a:lnTo>
                  <a:pt x="2690" y="324"/>
                </a:lnTo>
                <a:lnTo>
                  <a:pt x="2690" y="326"/>
                </a:lnTo>
                <a:lnTo>
                  <a:pt x="2692" y="326"/>
                </a:lnTo>
                <a:lnTo>
                  <a:pt x="2690" y="327"/>
                </a:lnTo>
                <a:lnTo>
                  <a:pt x="2690" y="329"/>
                </a:lnTo>
                <a:lnTo>
                  <a:pt x="2690" y="330"/>
                </a:lnTo>
                <a:lnTo>
                  <a:pt x="2692" y="330"/>
                </a:lnTo>
                <a:lnTo>
                  <a:pt x="2692" y="332"/>
                </a:lnTo>
                <a:lnTo>
                  <a:pt x="2693" y="332"/>
                </a:lnTo>
                <a:lnTo>
                  <a:pt x="2693" y="330"/>
                </a:lnTo>
                <a:lnTo>
                  <a:pt x="2695" y="330"/>
                </a:lnTo>
                <a:lnTo>
                  <a:pt x="2695" y="332"/>
                </a:lnTo>
                <a:lnTo>
                  <a:pt x="2695" y="333"/>
                </a:lnTo>
                <a:lnTo>
                  <a:pt x="2696" y="333"/>
                </a:lnTo>
                <a:lnTo>
                  <a:pt x="2696" y="335"/>
                </a:lnTo>
                <a:lnTo>
                  <a:pt x="2696" y="336"/>
                </a:lnTo>
                <a:lnTo>
                  <a:pt x="2697" y="336"/>
                </a:lnTo>
                <a:lnTo>
                  <a:pt x="2697" y="337"/>
                </a:lnTo>
                <a:lnTo>
                  <a:pt x="2697" y="339"/>
                </a:lnTo>
                <a:lnTo>
                  <a:pt x="2699" y="339"/>
                </a:lnTo>
                <a:lnTo>
                  <a:pt x="2700" y="339"/>
                </a:lnTo>
                <a:lnTo>
                  <a:pt x="2702" y="339"/>
                </a:lnTo>
                <a:lnTo>
                  <a:pt x="2703" y="339"/>
                </a:lnTo>
                <a:lnTo>
                  <a:pt x="2705" y="339"/>
                </a:lnTo>
                <a:lnTo>
                  <a:pt x="2706" y="339"/>
                </a:lnTo>
                <a:lnTo>
                  <a:pt x="2708" y="339"/>
                </a:lnTo>
                <a:lnTo>
                  <a:pt x="2708" y="337"/>
                </a:lnTo>
                <a:lnTo>
                  <a:pt x="2709" y="337"/>
                </a:lnTo>
                <a:lnTo>
                  <a:pt x="2709" y="339"/>
                </a:lnTo>
                <a:lnTo>
                  <a:pt x="2710" y="339"/>
                </a:lnTo>
                <a:lnTo>
                  <a:pt x="2710" y="339"/>
                </a:lnTo>
                <a:lnTo>
                  <a:pt x="2710" y="340"/>
                </a:lnTo>
                <a:lnTo>
                  <a:pt x="2710" y="342"/>
                </a:lnTo>
                <a:lnTo>
                  <a:pt x="2712" y="342"/>
                </a:lnTo>
                <a:lnTo>
                  <a:pt x="2712" y="343"/>
                </a:lnTo>
                <a:lnTo>
                  <a:pt x="2713" y="343"/>
                </a:lnTo>
                <a:lnTo>
                  <a:pt x="2713" y="345"/>
                </a:lnTo>
                <a:lnTo>
                  <a:pt x="2715" y="345"/>
                </a:lnTo>
                <a:lnTo>
                  <a:pt x="2715" y="346"/>
                </a:lnTo>
                <a:lnTo>
                  <a:pt x="2713" y="346"/>
                </a:lnTo>
                <a:lnTo>
                  <a:pt x="2713" y="348"/>
                </a:lnTo>
                <a:lnTo>
                  <a:pt x="2713" y="349"/>
                </a:lnTo>
                <a:lnTo>
                  <a:pt x="2713" y="351"/>
                </a:lnTo>
                <a:lnTo>
                  <a:pt x="2715" y="349"/>
                </a:lnTo>
                <a:lnTo>
                  <a:pt x="2716" y="349"/>
                </a:lnTo>
                <a:lnTo>
                  <a:pt x="2718" y="349"/>
                </a:lnTo>
                <a:lnTo>
                  <a:pt x="2719" y="351"/>
                </a:lnTo>
                <a:lnTo>
                  <a:pt x="2719" y="352"/>
                </a:lnTo>
                <a:lnTo>
                  <a:pt x="2721" y="352"/>
                </a:lnTo>
                <a:lnTo>
                  <a:pt x="2721" y="351"/>
                </a:lnTo>
                <a:lnTo>
                  <a:pt x="2721" y="349"/>
                </a:lnTo>
                <a:lnTo>
                  <a:pt x="2721" y="348"/>
                </a:lnTo>
                <a:lnTo>
                  <a:pt x="2722" y="348"/>
                </a:lnTo>
                <a:lnTo>
                  <a:pt x="2722" y="346"/>
                </a:lnTo>
                <a:lnTo>
                  <a:pt x="2723" y="346"/>
                </a:lnTo>
                <a:lnTo>
                  <a:pt x="2723" y="348"/>
                </a:lnTo>
                <a:lnTo>
                  <a:pt x="2725" y="348"/>
                </a:lnTo>
                <a:lnTo>
                  <a:pt x="2725" y="349"/>
                </a:lnTo>
                <a:lnTo>
                  <a:pt x="2725" y="351"/>
                </a:lnTo>
                <a:lnTo>
                  <a:pt x="2726" y="351"/>
                </a:lnTo>
                <a:lnTo>
                  <a:pt x="2728" y="351"/>
                </a:lnTo>
                <a:lnTo>
                  <a:pt x="2729" y="351"/>
                </a:lnTo>
                <a:lnTo>
                  <a:pt x="2731" y="351"/>
                </a:lnTo>
                <a:lnTo>
                  <a:pt x="2731" y="352"/>
                </a:lnTo>
                <a:lnTo>
                  <a:pt x="2732" y="352"/>
                </a:lnTo>
                <a:lnTo>
                  <a:pt x="2734" y="352"/>
                </a:lnTo>
                <a:lnTo>
                  <a:pt x="2735" y="352"/>
                </a:lnTo>
                <a:lnTo>
                  <a:pt x="2735" y="352"/>
                </a:lnTo>
                <a:lnTo>
                  <a:pt x="2736" y="352"/>
                </a:lnTo>
                <a:lnTo>
                  <a:pt x="2736" y="353"/>
                </a:lnTo>
                <a:lnTo>
                  <a:pt x="2738" y="353"/>
                </a:lnTo>
                <a:lnTo>
                  <a:pt x="2739" y="355"/>
                </a:lnTo>
                <a:lnTo>
                  <a:pt x="2741" y="355"/>
                </a:lnTo>
                <a:lnTo>
                  <a:pt x="2741" y="356"/>
                </a:lnTo>
                <a:lnTo>
                  <a:pt x="2742" y="356"/>
                </a:lnTo>
                <a:lnTo>
                  <a:pt x="2742" y="358"/>
                </a:lnTo>
                <a:lnTo>
                  <a:pt x="2744" y="358"/>
                </a:lnTo>
                <a:lnTo>
                  <a:pt x="2744" y="359"/>
                </a:lnTo>
                <a:lnTo>
                  <a:pt x="2745" y="359"/>
                </a:lnTo>
                <a:lnTo>
                  <a:pt x="2745" y="361"/>
                </a:lnTo>
                <a:lnTo>
                  <a:pt x="2745" y="361"/>
                </a:lnTo>
                <a:lnTo>
                  <a:pt x="2745" y="362"/>
                </a:lnTo>
                <a:lnTo>
                  <a:pt x="2747" y="362"/>
                </a:lnTo>
                <a:lnTo>
                  <a:pt x="2747" y="364"/>
                </a:lnTo>
                <a:lnTo>
                  <a:pt x="2748" y="364"/>
                </a:lnTo>
                <a:lnTo>
                  <a:pt x="2750" y="364"/>
                </a:lnTo>
                <a:lnTo>
                  <a:pt x="2750" y="365"/>
                </a:lnTo>
                <a:lnTo>
                  <a:pt x="2751" y="366"/>
                </a:lnTo>
                <a:lnTo>
                  <a:pt x="2751" y="368"/>
                </a:lnTo>
                <a:lnTo>
                  <a:pt x="2752" y="368"/>
                </a:lnTo>
                <a:lnTo>
                  <a:pt x="2752" y="369"/>
                </a:lnTo>
                <a:lnTo>
                  <a:pt x="2754" y="369"/>
                </a:lnTo>
                <a:lnTo>
                  <a:pt x="2754" y="371"/>
                </a:lnTo>
                <a:lnTo>
                  <a:pt x="2754" y="372"/>
                </a:lnTo>
                <a:lnTo>
                  <a:pt x="2755" y="372"/>
                </a:lnTo>
                <a:lnTo>
                  <a:pt x="2755" y="374"/>
                </a:lnTo>
                <a:lnTo>
                  <a:pt x="2755" y="375"/>
                </a:lnTo>
                <a:lnTo>
                  <a:pt x="2757" y="375"/>
                </a:lnTo>
                <a:lnTo>
                  <a:pt x="2757" y="377"/>
                </a:lnTo>
                <a:lnTo>
                  <a:pt x="2757" y="378"/>
                </a:lnTo>
                <a:lnTo>
                  <a:pt x="2757" y="379"/>
                </a:lnTo>
                <a:lnTo>
                  <a:pt x="2758" y="379"/>
                </a:lnTo>
                <a:lnTo>
                  <a:pt x="2758" y="381"/>
                </a:lnTo>
                <a:lnTo>
                  <a:pt x="2758" y="382"/>
                </a:lnTo>
                <a:lnTo>
                  <a:pt x="2760" y="382"/>
                </a:lnTo>
                <a:lnTo>
                  <a:pt x="2760" y="384"/>
                </a:lnTo>
                <a:lnTo>
                  <a:pt x="2761" y="384"/>
                </a:lnTo>
                <a:lnTo>
                  <a:pt x="2761" y="385"/>
                </a:lnTo>
                <a:lnTo>
                  <a:pt x="2763" y="385"/>
                </a:lnTo>
                <a:lnTo>
                  <a:pt x="2764" y="385"/>
                </a:lnTo>
                <a:lnTo>
                  <a:pt x="2765" y="385"/>
                </a:lnTo>
                <a:lnTo>
                  <a:pt x="2767" y="385"/>
                </a:lnTo>
                <a:lnTo>
                  <a:pt x="2768" y="385"/>
                </a:lnTo>
                <a:lnTo>
                  <a:pt x="2770" y="385"/>
                </a:lnTo>
                <a:lnTo>
                  <a:pt x="2771" y="385"/>
                </a:lnTo>
                <a:lnTo>
                  <a:pt x="2771" y="384"/>
                </a:lnTo>
                <a:lnTo>
                  <a:pt x="2771" y="382"/>
                </a:lnTo>
                <a:lnTo>
                  <a:pt x="2771" y="381"/>
                </a:lnTo>
                <a:lnTo>
                  <a:pt x="2771" y="379"/>
                </a:lnTo>
                <a:lnTo>
                  <a:pt x="2773" y="379"/>
                </a:lnTo>
                <a:lnTo>
                  <a:pt x="2773" y="378"/>
                </a:lnTo>
                <a:lnTo>
                  <a:pt x="2774" y="377"/>
                </a:lnTo>
                <a:lnTo>
                  <a:pt x="2774" y="375"/>
                </a:lnTo>
                <a:lnTo>
                  <a:pt x="2774" y="374"/>
                </a:lnTo>
                <a:lnTo>
                  <a:pt x="2776" y="374"/>
                </a:lnTo>
                <a:lnTo>
                  <a:pt x="2777" y="374"/>
                </a:lnTo>
                <a:lnTo>
                  <a:pt x="2777" y="375"/>
                </a:lnTo>
                <a:lnTo>
                  <a:pt x="2778" y="375"/>
                </a:lnTo>
                <a:lnTo>
                  <a:pt x="2780" y="375"/>
                </a:lnTo>
                <a:lnTo>
                  <a:pt x="2780" y="375"/>
                </a:lnTo>
                <a:lnTo>
                  <a:pt x="2780" y="377"/>
                </a:lnTo>
                <a:lnTo>
                  <a:pt x="2781" y="377"/>
                </a:lnTo>
                <a:lnTo>
                  <a:pt x="2781" y="378"/>
                </a:lnTo>
                <a:lnTo>
                  <a:pt x="2783" y="378"/>
                </a:lnTo>
                <a:lnTo>
                  <a:pt x="2783" y="379"/>
                </a:lnTo>
                <a:lnTo>
                  <a:pt x="2784" y="379"/>
                </a:lnTo>
                <a:lnTo>
                  <a:pt x="2786" y="379"/>
                </a:lnTo>
                <a:lnTo>
                  <a:pt x="2786" y="381"/>
                </a:lnTo>
                <a:lnTo>
                  <a:pt x="2787" y="381"/>
                </a:lnTo>
                <a:lnTo>
                  <a:pt x="2789" y="381"/>
                </a:lnTo>
                <a:lnTo>
                  <a:pt x="2789" y="382"/>
                </a:lnTo>
                <a:lnTo>
                  <a:pt x="2789" y="387"/>
                </a:lnTo>
                <a:lnTo>
                  <a:pt x="2789" y="388"/>
                </a:lnTo>
                <a:lnTo>
                  <a:pt x="2789" y="390"/>
                </a:lnTo>
                <a:lnTo>
                  <a:pt x="2789" y="395"/>
                </a:lnTo>
                <a:lnTo>
                  <a:pt x="2789" y="397"/>
                </a:lnTo>
                <a:lnTo>
                  <a:pt x="2789" y="398"/>
                </a:lnTo>
                <a:lnTo>
                  <a:pt x="2789" y="400"/>
                </a:lnTo>
                <a:lnTo>
                  <a:pt x="2789" y="401"/>
                </a:lnTo>
                <a:lnTo>
                  <a:pt x="2789" y="407"/>
                </a:lnTo>
                <a:lnTo>
                  <a:pt x="2789" y="408"/>
                </a:lnTo>
                <a:lnTo>
                  <a:pt x="2789" y="410"/>
                </a:lnTo>
                <a:lnTo>
                  <a:pt x="2789" y="416"/>
                </a:lnTo>
                <a:lnTo>
                  <a:pt x="2789" y="419"/>
                </a:lnTo>
                <a:lnTo>
                  <a:pt x="2789" y="423"/>
                </a:lnTo>
                <a:lnTo>
                  <a:pt x="2789" y="430"/>
                </a:lnTo>
                <a:lnTo>
                  <a:pt x="2789" y="433"/>
                </a:lnTo>
                <a:lnTo>
                  <a:pt x="2789" y="439"/>
                </a:lnTo>
                <a:lnTo>
                  <a:pt x="2789" y="440"/>
                </a:lnTo>
                <a:lnTo>
                  <a:pt x="2789" y="445"/>
                </a:lnTo>
                <a:lnTo>
                  <a:pt x="2789" y="456"/>
                </a:lnTo>
                <a:lnTo>
                  <a:pt x="2789" y="468"/>
                </a:lnTo>
                <a:lnTo>
                  <a:pt x="2789" y="469"/>
                </a:lnTo>
                <a:lnTo>
                  <a:pt x="2789" y="471"/>
                </a:lnTo>
                <a:lnTo>
                  <a:pt x="2789" y="472"/>
                </a:lnTo>
                <a:lnTo>
                  <a:pt x="2789" y="475"/>
                </a:lnTo>
                <a:lnTo>
                  <a:pt x="2789" y="476"/>
                </a:lnTo>
                <a:lnTo>
                  <a:pt x="2789" y="478"/>
                </a:lnTo>
                <a:lnTo>
                  <a:pt x="2789" y="481"/>
                </a:lnTo>
                <a:lnTo>
                  <a:pt x="2789" y="492"/>
                </a:lnTo>
                <a:lnTo>
                  <a:pt x="2789" y="495"/>
                </a:lnTo>
                <a:lnTo>
                  <a:pt x="2789" y="497"/>
                </a:lnTo>
                <a:lnTo>
                  <a:pt x="2789" y="498"/>
                </a:lnTo>
                <a:lnTo>
                  <a:pt x="2789" y="503"/>
                </a:lnTo>
                <a:lnTo>
                  <a:pt x="2789" y="504"/>
                </a:lnTo>
                <a:lnTo>
                  <a:pt x="2789" y="518"/>
                </a:lnTo>
                <a:lnTo>
                  <a:pt x="2789" y="520"/>
                </a:lnTo>
                <a:lnTo>
                  <a:pt x="2789" y="524"/>
                </a:lnTo>
                <a:lnTo>
                  <a:pt x="2789" y="526"/>
                </a:lnTo>
                <a:lnTo>
                  <a:pt x="2789" y="530"/>
                </a:lnTo>
                <a:lnTo>
                  <a:pt x="2789" y="531"/>
                </a:lnTo>
                <a:lnTo>
                  <a:pt x="2789" y="537"/>
                </a:lnTo>
                <a:lnTo>
                  <a:pt x="2789" y="539"/>
                </a:lnTo>
                <a:lnTo>
                  <a:pt x="2789" y="544"/>
                </a:lnTo>
                <a:lnTo>
                  <a:pt x="2789" y="546"/>
                </a:lnTo>
                <a:lnTo>
                  <a:pt x="2789" y="547"/>
                </a:lnTo>
                <a:lnTo>
                  <a:pt x="2789" y="549"/>
                </a:lnTo>
                <a:lnTo>
                  <a:pt x="2789" y="550"/>
                </a:lnTo>
                <a:lnTo>
                  <a:pt x="2789" y="556"/>
                </a:lnTo>
                <a:lnTo>
                  <a:pt x="2789" y="568"/>
                </a:lnTo>
                <a:lnTo>
                  <a:pt x="2789" y="575"/>
                </a:lnTo>
                <a:lnTo>
                  <a:pt x="2789" y="578"/>
                </a:lnTo>
                <a:lnTo>
                  <a:pt x="2789" y="579"/>
                </a:lnTo>
                <a:lnTo>
                  <a:pt x="2789" y="581"/>
                </a:lnTo>
                <a:lnTo>
                  <a:pt x="2789" y="582"/>
                </a:lnTo>
                <a:lnTo>
                  <a:pt x="2789" y="584"/>
                </a:lnTo>
                <a:lnTo>
                  <a:pt x="2789" y="585"/>
                </a:lnTo>
                <a:lnTo>
                  <a:pt x="2789" y="588"/>
                </a:lnTo>
                <a:lnTo>
                  <a:pt x="2789" y="589"/>
                </a:lnTo>
                <a:lnTo>
                  <a:pt x="2789" y="592"/>
                </a:lnTo>
                <a:lnTo>
                  <a:pt x="2789" y="594"/>
                </a:lnTo>
                <a:lnTo>
                  <a:pt x="2789" y="595"/>
                </a:lnTo>
                <a:lnTo>
                  <a:pt x="2789" y="595"/>
                </a:lnTo>
                <a:lnTo>
                  <a:pt x="2789" y="597"/>
                </a:lnTo>
                <a:lnTo>
                  <a:pt x="2789" y="600"/>
                </a:lnTo>
                <a:lnTo>
                  <a:pt x="2789" y="601"/>
                </a:lnTo>
                <a:lnTo>
                  <a:pt x="2789" y="602"/>
                </a:lnTo>
                <a:lnTo>
                  <a:pt x="2789" y="611"/>
                </a:lnTo>
                <a:lnTo>
                  <a:pt x="2789" y="613"/>
                </a:lnTo>
                <a:lnTo>
                  <a:pt x="2789" y="617"/>
                </a:lnTo>
                <a:lnTo>
                  <a:pt x="2789" y="623"/>
                </a:lnTo>
                <a:lnTo>
                  <a:pt x="2789" y="624"/>
                </a:lnTo>
                <a:lnTo>
                  <a:pt x="2789" y="628"/>
                </a:lnTo>
                <a:lnTo>
                  <a:pt x="2789" y="653"/>
                </a:lnTo>
                <a:lnTo>
                  <a:pt x="2789" y="655"/>
                </a:lnTo>
                <a:lnTo>
                  <a:pt x="2789" y="657"/>
                </a:lnTo>
                <a:lnTo>
                  <a:pt x="2789" y="659"/>
                </a:lnTo>
                <a:lnTo>
                  <a:pt x="2789" y="669"/>
                </a:lnTo>
                <a:lnTo>
                  <a:pt x="2789" y="672"/>
                </a:lnTo>
                <a:lnTo>
                  <a:pt x="2789" y="673"/>
                </a:lnTo>
                <a:lnTo>
                  <a:pt x="2789" y="676"/>
                </a:lnTo>
                <a:lnTo>
                  <a:pt x="2789" y="678"/>
                </a:lnTo>
                <a:lnTo>
                  <a:pt x="2789" y="702"/>
                </a:lnTo>
                <a:lnTo>
                  <a:pt x="2789" y="728"/>
                </a:lnTo>
                <a:lnTo>
                  <a:pt x="2789" y="736"/>
                </a:lnTo>
                <a:lnTo>
                  <a:pt x="2789" y="737"/>
                </a:lnTo>
                <a:lnTo>
                  <a:pt x="2789" y="741"/>
                </a:lnTo>
                <a:lnTo>
                  <a:pt x="2789" y="752"/>
                </a:lnTo>
                <a:lnTo>
                  <a:pt x="2789" y="753"/>
                </a:lnTo>
                <a:lnTo>
                  <a:pt x="2789" y="778"/>
                </a:lnTo>
                <a:lnTo>
                  <a:pt x="2789" y="804"/>
                </a:lnTo>
                <a:lnTo>
                  <a:pt x="2789" y="805"/>
                </a:lnTo>
                <a:lnTo>
                  <a:pt x="2789" y="809"/>
                </a:lnTo>
                <a:lnTo>
                  <a:pt x="2789" y="827"/>
                </a:lnTo>
                <a:lnTo>
                  <a:pt x="2789" y="828"/>
                </a:lnTo>
                <a:lnTo>
                  <a:pt x="2789" y="830"/>
                </a:lnTo>
                <a:lnTo>
                  <a:pt x="2789" y="831"/>
                </a:lnTo>
                <a:lnTo>
                  <a:pt x="2789" y="851"/>
                </a:lnTo>
                <a:lnTo>
                  <a:pt x="2789" y="876"/>
                </a:lnTo>
                <a:lnTo>
                  <a:pt x="2789" y="901"/>
                </a:lnTo>
                <a:lnTo>
                  <a:pt x="2789" y="924"/>
                </a:lnTo>
                <a:lnTo>
                  <a:pt x="2789" y="948"/>
                </a:lnTo>
                <a:lnTo>
                  <a:pt x="2789" y="950"/>
                </a:lnTo>
                <a:lnTo>
                  <a:pt x="2789" y="951"/>
                </a:lnTo>
                <a:lnTo>
                  <a:pt x="2789" y="953"/>
                </a:lnTo>
                <a:lnTo>
                  <a:pt x="2789" y="954"/>
                </a:lnTo>
                <a:lnTo>
                  <a:pt x="2789" y="956"/>
                </a:lnTo>
                <a:lnTo>
                  <a:pt x="2789" y="957"/>
                </a:lnTo>
                <a:lnTo>
                  <a:pt x="2789" y="961"/>
                </a:lnTo>
                <a:lnTo>
                  <a:pt x="2789" y="966"/>
                </a:lnTo>
                <a:lnTo>
                  <a:pt x="2789" y="967"/>
                </a:lnTo>
                <a:lnTo>
                  <a:pt x="2789" y="969"/>
                </a:lnTo>
                <a:lnTo>
                  <a:pt x="2789" y="970"/>
                </a:lnTo>
                <a:lnTo>
                  <a:pt x="2789" y="973"/>
                </a:lnTo>
                <a:lnTo>
                  <a:pt x="2789" y="996"/>
                </a:lnTo>
                <a:lnTo>
                  <a:pt x="2789" y="998"/>
                </a:lnTo>
                <a:lnTo>
                  <a:pt x="2789" y="1001"/>
                </a:lnTo>
                <a:lnTo>
                  <a:pt x="2789" y="1002"/>
                </a:lnTo>
                <a:lnTo>
                  <a:pt x="2789" y="1003"/>
                </a:lnTo>
                <a:lnTo>
                  <a:pt x="2789" y="1009"/>
                </a:lnTo>
                <a:lnTo>
                  <a:pt x="2789" y="1014"/>
                </a:lnTo>
                <a:lnTo>
                  <a:pt x="2789" y="1015"/>
                </a:lnTo>
                <a:lnTo>
                  <a:pt x="2789" y="1019"/>
                </a:lnTo>
                <a:lnTo>
                  <a:pt x="2789" y="1025"/>
                </a:lnTo>
                <a:lnTo>
                  <a:pt x="2789" y="1027"/>
                </a:lnTo>
                <a:lnTo>
                  <a:pt x="2789" y="1037"/>
                </a:lnTo>
                <a:lnTo>
                  <a:pt x="2789" y="1040"/>
                </a:lnTo>
                <a:lnTo>
                  <a:pt x="2789" y="1041"/>
                </a:lnTo>
                <a:lnTo>
                  <a:pt x="2789" y="1043"/>
                </a:lnTo>
                <a:lnTo>
                  <a:pt x="2789" y="1051"/>
                </a:lnTo>
                <a:lnTo>
                  <a:pt x="2789" y="1053"/>
                </a:lnTo>
                <a:lnTo>
                  <a:pt x="2789" y="1056"/>
                </a:lnTo>
                <a:lnTo>
                  <a:pt x="2789" y="1057"/>
                </a:lnTo>
                <a:lnTo>
                  <a:pt x="2789" y="1061"/>
                </a:lnTo>
                <a:lnTo>
                  <a:pt x="2789" y="1064"/>
                </a:lnTo>
                <a:lnTo>
                  <a:pt x="2789" y="1066"/>
                </a:lnTo>
                <a:lnTo>
                  <a:pt x="2789" y="1089"/>
                </a:lnTo>
                <a:lnTo>
                  <a:pt x="2789" y="1093"/>
                </a:lnTo>
                <a:lnTo>
                  <a:pt x="2789" y="1095"/>
                </a:lnTo>
                <a:lnTo>
                  <a:pt x="2789" y="1096"/>
                </a:lnTo>
                <a:lnTo>
                  <a:pt x="2789" y="1099"/>
                </a:lnTo>
                <a:lnTo>
                  <a:pt x="2789" y="1100"/>
                </a:lnTo>
                <a:lnTo>
                  <a:pt x="2789" y="1102"/>
                </a:lnTo>
                <a:lnTo>
                  <a:pt x="2789" y="1105"/>
                </a:lnTo>
                <a:lnTo>
                  <a:pt x="2789" y="1106"/>
                </a:lnTo>
                <a:lnTo>
                  <a:pt x="2789" y="1108"/>
                </a:lnTo>
                <a:lnTo>
                  <a:pt x="2789" y="1109"/>
                </a:lnTo>
                <a:lnTo>
                  <a:pt x="2789" y="1111"/>
                </a:lnTo>
                <a:lnTo>
                  <a:pt x="2789" y="1112"/>
                </a:lnTo>
                <a:lnTo>
                  <a:pt x="2789" y="1113"/>
                </a:lnTo>
                <a:lnTo>
                  <a:pt x="2789" y="1118"/>
                </a:lnTo>
                <a:lnTo>
                  <a:pt x="2789" y="1118"/>
                </a:lnTo>
                <a:lnTo>
                  <a:pt x="2789" y="1121"/>
                </a:lnTo>
                <a:lnTo>
                  <a:pt x="2789" y="1122"/>
                </a:lnTo>
                <a:lnTo>
                  <a:pt x="2789" y="1124"/>
                </a:lnTo>
                <a:lnTo>
                  <a:pt x="2789" y="1125"/>
                </a:lnTo>
                <a:lnTo>
                  <a:pt x="2789" y="1131"/>
                </a:lnTo>
                <a:lnTo>
                  <a:pt x="2789" y="1132"/>
                </a:lnTo>
                <a:lnTo>
                  <a:pt x="2789" y="1134"/>
                </a:lnTo>
                <a:lnTo>
                  <a:pt x="2789" y="1135"/>
                </a:lnTo>
                <a:lnTo>
                  <a:pt x="2789" y="1137"/>
                </a:lnTo>
                <a:lnTo>
                  <a:pt x="2789" y="1142"/>
                </a:lnTo>
                <a:lnTo>
                  <a:pt x="2789" y="1144"/>
                </a:lnTo>
                <a:lnTo>
                  <a:pt x="2789" y="1145"/>
                </a:lnTo>
                <a:lnTo>
                  <a:pt x="2789" y="1147"/>
                </a:lnTo>
                <a:lnTo>
                  <a:pt x="2789" y="1148"/>
                </a:lnTo>
                <a:lnTo>
                  <a:pt x="2789" y="1150"/>
                </a:lnTo>
                <a:lnTo>
                  <a:pt x="2789" y="1153"/>
                </a:lnTo>
                <a:lnTo>
                  <a:pt x="2789" y="1154"/>
                </a:lnTo>
                <a:lnTo>
                  <a:pt x="2789" y="1155"/>
                </a:lnTo>
                <a:lnTo>
                  <a:pt x="2789" y="1157"/>
                </a:lnTo>
                <a:lnTo>
                  <a:pt x="2789" y="1158"/>
                </a:lnTo>
                <a:lnTo>
                  <a:pt x="2789" y="1160"/>
                </a:lnTo>
                <a:lnTo>
                  <a:pt x="2789" y="1161"/>
                </a:lnTo>
                <a:lnTo>
                  <a:pt x="2789" y="1163"/>
                </a:lnTo>
                <a:lnTo>
                  <a:pt x="2789" y="1166"/>
                </a:lnTo>
                <a:lnTo>
                  <a:pt x="2789" y="1167"/>
                </a:lnTo>
                <a:lnTo>
                  <a:pt x="2789" y="1168"/>
                </a:lnTo>
                <a:lnTo>
                  <a:pt x="2789" y="1171"/>
                </a:lnTo>
                <a:lnTo>
                  <a:pt x="2789" y="1174"/>
                </a:lnTo>
                <a:lnTo>
                  <a:pt x="2789" y="1176"/>
                </a:lnTo>
                <a:lnTo>
                  <a:pt x="2789" y="1177"/>
                </a:lnTo>
                <a:lnTo>
                  <a:pt x="2789" y="1179"/>
                </a:lnTo>
                <a:lnTo>
                  <a:pt x="2789" y="1181"/>
                </a:lnTo>
                <a:lnTo>
                  <a:pt x="2789" y="1183"/>
                </a:lnTo>
                <a:lnTo>
                  <a:pt x="2789" y="1184"/>
                </a:lnTo>
                <a:lnTo>
                  <a:pt x="2789" y="1187"/>
                </a:lnTo>
                <a:lnTo>
                  <a:pt x="2789" y="1187"/>
                </a:lnTo>
                <a:lnTo>
                  <a:pt x="2789" y="1189"/>
                </a:lnTo>
                <a:lnTo>
                  <a:pt x="2789" y="1190"/>
                </a:lnTo>
                <a:lnTo>
                  <a:pt x="2789" y="1192"/>
                </a:lnTo>
                <a:lnTo>
                  <a:pt x="2789" y="1193"/>
                </a:lnTo>
                <a:lnTo>
                  <a:pt x="2789" y="1195"/>
                </a:lnTo>
                <a:lnTo>
                  <a:pt x="2789" y="1199"/>
                </a:lnTo>
                <a:lnTo>
                  <a:pt x="2789" y="1200"/>
                </a:lnTo>
                <a:lnTo>
                  <a:pt x="2789" y="1202"/>
                </a:lnTo>
                <a:lnTo>
                  <a:pt x="2789" y="1206"/>
                </a:lnTo>
                <a:lnTo>
                  <a:pt x="2789" y="1208"/>
                </a:lnTo>
                <a:lnTo>
                  <a:pt x="2789" y="1209"/>
                </a:lnTo>
                <a:lnTo>
                  <a:pt x="2789" y="1210"/>
                </a:lnTo>
                <a:lnTo>
                  <a:pt x="2789" y="1212"/>
                </a:lnTo>
                <a:lnTo>
                  <a:pt x="2789" y="1213"/>
                </a:lnTo>
                <a:lnTo>
                  <a:pt x="2789" y="1221"/>
                </a:lnTo>
                <a:lnTo>
                  <a:pt x="2789" y="1222"/>
                </a:lnTo>
                <a:lnTo>
                  <a:pt x="2789" y="1222"/>
                </a:lnTo>
                <a:lnTo>
                  <a:pt x="2789" y="1223"/>
                </a:lnTo>
                <a:lnTo>
                  <a:pt x="2789" y="1226"/>
                </a:lnTo>
                <a:lnTo>
                  <a:pt x="2789" y="1228"/>
                </a:lnTo>
                <a:lnTo>
                  <a:pt x="2789" y="1229"/>
                </a:lnTo>
                <a:lnTo>
                  <a:pt x="2789" y="1231"/>
                </a:lnTo>
                <a:lnTo>
                  <a:pt x="2789" y="1232"/>
                </a:lnTo>
                <a:lnTo>
                  <a:pt x="2789" y="1234"/>
                </a:lnTo>
                <a:lnTo>
                  <a:pt x="2789" y="1235"/>
                </a:lnTo>
                <a:lnTo>
                  <a:pt x="2789" y="1236"/>
                </a:lnTo>
                <a:lnTo>
                  <a:pt x="2789" y="1238"/>
                </a:lnTo>
                <a:lnTo>
                  <a:pt x="2789" y="1239"/>
                </a:lnTo>
                <a:lnTo>
                  <a:pt x="2789" y="1242"/>
                </a:lnTo>
                <a:lnTo>
                  <a:pt x="2789" y="1244"/>
                </a:lnTo>
                <a:lnTo>
                  <a:pt x="2789" y="1247"/>
                </a:lnTo>
                <a:lnTo>
                  <a:pt x="2789" y="1250"/>
                </a:lnTo>
                <a:lnTo>
                  <a:pt x="2789" y="1251"/>
                </a:lnTo>
                <a:lnTo>
                  <a:pt x="2789" y="1252"/>
                </a:lnTo>
                <a:lnTo>
                  <a:pt x="2789" y="1254"/>
                </a:lnTo>
                <a:lnTo>
                  <a:pt x="2789" y="1255"/>
                </a:lnTo>
                <a:lnTo>
                  <a:pt x="2789" y="1257"/>
                </a:lnTo>
                <a:lnTo>
                  <a:pt x="2789" y="1258"/>
                </a:lnTo>
                <a:lnTo>
                  <a:pt x="2789" y="1261"/>
                </a:lnTo>
                <a:lnTo>
                  <a:pt x="2789" y="1263"/>
                </a:lnTo>
                <a:lnTo>
                  <a:pt x="2789" y="1265"/>
                </a:lnTo>
                <a:lnTo>
                  <a:pt x="2789" y="1267"/>
                </a:lnTo>
                <a:lnTo>
                  <a:pt x="2789" y="1268"/>
                </a:lnTo>
                <a:lnTo>
                  <a:pt x="2789" y="1270"/>
                </a:lnTo>
                <a:lnTo>
                  <a:pt x="2789" y="1271"/>
                </a:lnTo>
                <a:lnTo>
                  <a:pt x="2789" y="1274"/>
                </a:lnTo>
                <a:lnTo>
                  <a:pt x="2789" y="1276"/>
                </a:lnTo>
                <a:lnTo>
                  <a:pt x="2789" y="1278"/>
                </a:lnTo>
                <a:lnTo>
                  <a:pt x="2789" y="1280"/>
                </a:lnTo>
                <a:lnTo>
                  <a:pt x="2789" y="1281"/>
                </a:lnTo>
                <a:lnTo>
                  <a:pt x="2789" y="1283"/>
                </a:lnTo>
                <a:lnTo>
                  <a:pt x="2789" y="1286"/>
                </a:lnTo>
                <a:lnTo>
                  <a:pt x="2789" y="1287"/>
                </a:lnTo>
                <a:lnTo>
                  <a:pt x="2789" y="1289"/>
                </a:lnTo>
                <a:lnTo>
                  <a:pt x="2789" y="1292"/>
                </a:lnTo>
                <a:lnTo>
                  <a:pt x="2789" y="1293"/>
                </a:lnTo>
                <a:lnTo>
                  <a:pt x="2789" y="1294"/>
                </a:lnTo>
                <a:lnTo>
                  <a:pt x="2789" y="1296"/>
                </a:lnTo>
                <a:lnTo>
                  <a:pt x="2789" y="1297"/>
                </a:lnTo>
                <a:lnTo>
                  <a:pt x="2789" y="1299"/>
                </a:lnTo>
                <a:lnTo>
                  <a:pt x="2789" y="1302"/>
                </a:lnTo>
                <a:lnTo>
                  <a:pt x="2789" y="1303"/>
                </a:lnTo>
                <a:lnTo>
                  <a:pt x="2789" y="1305"/>
                </a:lnTo>
                <a:lnTo>
                  <a:pt x="2789" y="1307"/>
                </a:lnTo>
                <a:lnTo>
                  <a:pt x="2789" y="1309"/>
                </a:lnTo>
                <a:lnTo>
                  <a:pt x="2789" y="1310"/>
                </a:lnTo>
                <a:lnTo>
                  <a:pt x="2789" y="1312"/>
                </a:lnTo>
                <a:lnTo>
                  <a:pt x="2789" y="1315"/>
                </a:lnTo>
                <a:lnTo>
                  <a:pt x="2789" y="1318"/>
                </a:lnTo>
                <a:lnTo>
                  <a:pt x="2789" y="1319"/>
                </a:lnTo>
                <a:lnTo>
                  <a:pt x="2789" y="1320"/>
                </a:lnTo>
                <a:lnTo>
                  <a:pt x="2789" y="1322"/>
                </a:lnTo>
                <a:lnTo>
                  <a:pt x="2789" y="1323"/>
                </a:lnTo>
                <a:lnTo>
                  <a:pt x="2789" y="1326"/>
                </a:lnTo>
                <a:lnTo>
                  <a:pt x="2789" y="1328"/>
                </a:lnTo>
                <a:lnTo>
                  <a:pt x="2789" y="1329"/>
                </a:lnTo>
                <a:lnTo>
                  <a:pt x="2789" y="1331"/>
                </a:lnTo>
                <a:lnTo>
                  <a:pt x="2789" y="1332"/>
                </a:lnTo>
                <a:lnTo>
                  <a:pt x="2789" y="1338"/>
                </a:lnTo>
                <a:lnTo>
                  <a:pt x="2789" y="1341"/>
                </a:lnTo>
                <a:lnTo>
                  <a:pt x="2789" y="1342"/>
                </a:lnTo>
                <a:lnTo>
                  <a:pt x="2789" y="1348"/>
                </a:lnTo>
                <a:lnTo>
                  <a:pt x="2789" y="1349"/>
                </a:lnTo>
                <a:lnTo>
                  <a:pt x="2789" y="1351"/>
                </a:lnTo>
                <a:lnTo>
                  <a:pt x="2789" y="1352"/>
                </a:lnTo>
                <a:lnTo>
                  <a:pt x="2789" y="1354"/>
                </a:lnTo>
                <a:lnTo>
                  <a:pt x="2789" y="1355"/>
                </a:lnTo>
                <a:lnTo>
                  <a:pt x="2789" y="1358"/>
                </a:lnTo>
                <a:lnTo>
                  <a:pt x="2789" y="1360"/>
                </a:lnTo>
                <a:lnTo>
                  <a:pt x="2789" y="1361"/>
                </a:lnTo>
                <a:lnTo>
                  <a:pt x="2789" y="1362"/>
                </a:lnTo>
                <a:lnTo>
                  <a:pt x="2789" y="1364"/>
                </a:lnTo>
                <a:lnTo>
                  <a:pt x="2789" y="1367"/>
                </a:lnTo>
                <a:lnTo>
                  <a:pt x="2789" y="1370"/>
                </a:lnTo>
                <a:lnTo>
                  <a:pt x="2789" y="1371"/>
                </a:lnTo>
                <a:lnTo>
                  <a:pt x="2789" y="1373"/>
                </a:lnTo>
                <a:lnTo>
                  <a:pt x="2789" y="1374"/>
                </a:lnTo>
                <a:lnTo>
                  <a:pt x="2789" y="1377"/>
                </a:lnTo>
                <a:lnTo>
                  <a:pt x="2789" y="1380"/>
                </a:lnTo>
                <a:lnTo>
                  <a:pt x="2789" y="1383"/>
                </a:lnTo>
                <a:lnTo>
                  <a:pt x="2789" y="1384"/>
                </a:lnTo>
                <a:lnTo>
                  <a:pt x="2789" y="1386"/>
                </a:lnTo>
                <a:lnTo>
                  <a:pt x="2789" y="1389"/>
                </a:lnTo>
                <a:lnTo>
                  <a:pt x="2789" y="1390"/>
                </a:lnTo>
                <a:lnTo>
                  <a:pt x="2789" y="1391"/>
                </a:lnTo>
                <a:lnTo>
                  <a:pt x="2789" y="1393"/>
                </a:lnTo>
                <a:lnTo>
                  <a:pt x="2789" y="1394"/>
                </a:lnTo>
                <a:lnTo>
                  <a:pt x="2789" y="1397"/>
                </a:lnTo>
                <a:lnTo>
                  <a:pt x="2789" y="1399"/>
                </a:lnTo>
                <a:lnTo>
                  <a:pt x="2789" y="1402"/>
                </a:lnTo>
                <a:lnTo>
                  <a:pt x="2789" y="1403"/>
                </a:lnTo>
                <a:lnTo>
                  <a:pt x="2789" y="1404"/>
                </a:lnTo>
                <a:lnTo>
                  <a:pt x="2789" y="1406"/>
                </a:lnTo>
                <a:lnTo>
                  <a:pt x="2789" y="1409"/>
                </a:lnTo>
                <a:lnTo>
                  <a:pt x="2789" y="1410"/>
                </a:lnTo>
                <a:lnTo>
                  <a:pt x="2789" y="1412"/>
                </a:lnTo>
                <a:lnTo>
                  <a:pt x="2789" y="1413"/>
                </a:lnTo>
                <a:lnTo>
                  <a:pt x="2789" y="1415"/>
                </a:lnTo>
                <a:lnTo>
                  <a:pt x="2789" y="1416"/>
                </a:lnTo>
                <a:lnTo>
                  <a:pt x="2789" y="1417"/>
                </a:lnTo>
                <a:lnTo>
                  <a:pt x="2789" y="1419"/>
                </a:lnTo>
                <a:lnTo>
                  <a:pt x="2789" y="1420"/>
                </a:lnTo>
                <a:lnTo>
                  <a:pt x="2789" y="1422"/>
                </a:lnTo>
                <a:lnTo>
                  <a:pt x="2789" y="1423"/>
                </a:lnTo>
                <a:lnTo>
                  <a:pt x="2789" y="1425"/>
                </a:lnTo>
                <a:lnTo>
                  <a:pt x="2789" y="1426"/>
                </a:lnTo>
                <a:lnTo>
                  <a:pt x="2789" y="1429"/>
                </a:lnTo>
                <a:lnTo>
                  <a:pt x="2789" y="1430"/>
                </a:lnTo>
                <a:lnTo>
                  <a:pt x="2789" y="1432"/>
                </a:lnTo>
                <a:lnTo>
                  <a:pt x="2789" y="1433"/>
                </a:lnTo>
                <a:lnTo>
                  <a:pt x="2789" y="1435"/>
                </a:lnTo>
                <a:lnTo>
                  <a:pt x="2789" y="1438"/>
                </a:lnTo>
                <a:lnTo>
                  <a:pt x="2789" y="1441"/>
                </a:lnTo>
                <a:lnTo>
                  <a:pt x="2789" y="1442"/>
                </a:lnTo>
                <a:lnTo>
                  <a:pt x="2789" y="1444"/>
                </a:lnTo>
                <a:lnTo>
                  <a:pt x="2789" y="1448"/>
                </a:lnTo>
                <a:lnTo>
                  <a:pt x="2789" y="1451"/>
                </a:lnTo>
                <a:lnTo>
                  <a:pt x="2789" y="1452"/>
                </a:lnTo>
                <a:lnTo>
                  <a:pt x="2789" y="1455"/>
                </a:lnTo>
                <a:lnTo>
                  <a:pt x="2789" y="1457"/>
                </a:lnTo>
                <a:lnTo>
                  <a:pt x="2789" y="1459"/>
                </a:lnTo>
                <a:lnTo>
                  <a:pt x="2789" y="1468"/>
                </a:lnTo>
                <a:lnTo>
                  <a:pt x="2789" y="1471"/>
                </a:lnTo>
                <a:lnTo>
                  <a:pt x="2789" y="1472"/>
                </a:lnTo>
                <a:lnTo>
                  <a:pt x="2789" y="1475"/>
                </a:lnTo>
                <a:lnTo>
                  <a:pt x="2789" y="1477"/>
                </a:lnTo>
                <a:lnTo>
                  <a:pt x="2789" y="1481"/>
                </a:lnTo>
                <a:lnTo>
                  <a:pt x="2789" y="1484"/>
                </a:lnTo>
                <a:lnTo>
                  <a:pt x="2789" y="1494"/>
                </a:lnTo>
                <a:lnTo>
                  <a:pt x="2789" y="1499"/>
                </a:lnTo>
                <a:lnTo>
                  <a:pt x="2789" y="1500"/>
                </a:lnTo>
                <a:lnTo>
                  <a:pt x="2789" y="1501"/>
                </a:lnTo>
                <a:lnTo>
                  <a:pt x="2789" y="1504"/>
                </a:lnTo>
                <a:lnTo>
                  <a:pt x="2789" y="1507"/>
                </a:lnTo>
                <a:lnTo>
                  <a:pt x="2789" y="1512"/>
                </a:lnTo>
                <a:lnTo>
                  <a:pt x="2789" y="1514"/>
                </a:lnTo>
                <a:lnTo>
                  <a:pt x="2789" y="1517"/>
                </a:lnTo>
                <a:lnTo>
                  <a:pt x="2789" y="1520"/>
                </a:lnTo>
                <a:lnTo>
                  <a:pt x="2789" y="1522"/>
                </a:lnTo>
                <a:lnTo>
                  <a:pt x="2789" y="1526"/>
                </a:lnTo>
                <a:lnTo>
                  <a:pt x="2789" y="1529"/>
                </a:lnTo>
                <a:lnTo>
                  <a:pt x="2789" y="1533"/>
                </a:lnTo>
                <a:lnTo>
                  <a:pt x="2789" y="1535"/>
                </a:lnTo>
                <a:lnTo>
                  <a:pt x="2789" y="1538"/>
                </a:lnTo>
                <a:lnTo>
                  <a:pt x="2789" y="1541"/>
                </a:lnTo>
                <a:lnTo>
                  <a:pt x="2789" y="1543"/>
                </a:lnTo>
                <a:lnTo>
                  <a:pt x="2789" y="1555"/>
                </a:lnTo>
                <a:lnTo>
                  <a:pt x="2789" y="1558"/>
                </a:lnTo>
                <a:lnTo>
                  <a:pt x="2789" y="1559"/>
                </a:lnTo>
                <a:lnTo>
                  <a:pt x="2789" y="1571"/>
                </a:lnTo>
                <a:lnTo>
                  <a:pt x="2789" y="1575"/>
                </a:lnTo>
                <a:lnTo>
                  <a:pt x="2789" y="1578"/>
                </a:lnTo>
                <a:lnTo>
                  <a:pt x="2789" y="1584"/>
                </a:lnTo>
                <a:lnTo>
                  <a:pt x="2789" y="1585"/>
                </a:lnTo>
                <a:lnTo>
                  <a:pt x="2789" y="1588"/>
                </a:lnTo>
                <a:lnTo>
                  <a:pt x="2789" y="1594"/>
                </a:lnTo>
                <a:lnTo>
                  <a:pt x="2789" y="1596"/>
                </a:lnTo>
                <a:lnTo>
                  <a:pt x="2789" y="1600"/>
                </a:lnTo>
                <a:lnTo>
                  <a:pt x="2789" y="1603"/>
                </a:lnTo>
                <a:lnTo>
                  <a:pt x="2789" y="1611"/>
                </a:lnTo>
                <a:lnTo>
                  <a:pt x="2789" y="1614"/>
                </a:lnTo>
                <a:lnTo>
                  <a:pt x="2789" y="1616"/>
                </a:lnTo>
                <a:lnTo>
                  <a:pt x="2789" y="1617"/>
                </a:lnTo>
                <a:lnTo>
                  <a:pt x="2789" y="1619"/>
                </a:lnTo>
                <a:lnTo>
                  <a:pt x="2789" y="1622"/>
                </a:lnTo>
                <a:lnTo>
                  <a:pt x="2789" y="1624"/>
                </a:lnTo>
                <a:lnTo>
                  <a:pt x="2789" y="1627"/>
                </a:lnTo>
                <a:lnTo>
                  <a:pt x="2789" y="1630"/>
                </a:lnTo>
                <a:lnTo>
                  <a:pt x="2789" y="1632"/>
                </a:lnTo>
                <a:lnTo>
                  <a:pt x="2789" y="1636"/>
                </a:lnTo>
                <a:lnTo>
                  <a:pt x="2789" y="1638"/>
                </a:lnTo>
                <a:lnTo>
                  <a:pt x="2789" y="1640"/>
                </a:lnTo>
                <a:lnTo>
                  <a:pt x="2789" y="1640"/>
                </a:lnTo>
                <a:lnTo>
                  <a:pt x="2789" y="1642"/>
                </a:lnTo>
                <a:lnTo>
                  <a:pt x="2789" y="1643"/>
                </a:lnTo>
                <a:lnTo>
                  <a:pt x="2789" y="1646"/>
                </a:lnTo>
                <a:lnTo>
                  <a:pt x="2789" y="1649"/>
                </a:lnTo>
                <a:lnTo>
                  <a:pt x="2789" y="1653"/>
                </a:lnTo>
                <a:lnTo>
                  <a:pt x="2789" y="1655"/>
                </a:lnTo>
                <a:lnTo>
                  <a:pt x="2789" y="1656"/>
                </a:lnTo>
                <a:lnTo>
                  <a:pt x="2789" y="1658"/>
                </a:lnTo>
                <a:lnTo>
                  <a:pt x="2789" y="1659"/>
                </a:lnTo>
                <a:lnTo>
                  <a:pt x="2789" y="1661"/>
                </a:lnTo>
                <a:lnTo>
                  <a:pt x="2789" y="1662"/>
                </a:lnTo>
                <a:lnTo>
                  <a:pt x="2789" y="1665"/>
                </a:lnTo>
                <a:lnTo>
                  <a:pt x="2789" y="1666"/>
                </a:lnTo>
                <a:lnTo>
                  <a:pt x="2789" y="1668"/>
                </a:lnTo>
                <a:lnTo>
                  <a:pt x="2789" y="1671"/>
                </a:lnTo>
                <a:lnTo>
                  <a:pt x="2789" y="1674"/>
                </a:lnTo>
                <a:lnTo>
                  <a:pt x="2789" y="1675"/>
                </a:lnTo>
                <a:lnTo>
                  <a:pt x="2789" y="1677"/>
                </a:lnTo>
                <a:lnTo>
                  <a:pt x="2789" y="1678"/>
                </a:lnTo>
                <a:lnTo>
                  <a:pt x="2789" y="1679"/>
                </a:lnTo>
                <a:lnTo>
                  <a:pt x="2789" y="1681"/>
                </a:lnTo>
                <a:lnTo>
                  <a:pt x="2789" y="1682"/>
                </a:lnTo>
                <a:lnTo>
                  <a:pt x="2789" y="1685"/>
                </a:lnTo>
                <a:lnTo>
                  <a:pt x="2789" y="1687"/>
                </a:lnTo>
                <a:lnTo>
                  <a:pt x="2789" y="1688"/>
                </a:lnTo>
                <a:lnTo>
                  <a:pt x="2789" y="1690"/>
                </a:lnTo>
                <a:lnTo>
                  <a:pt x="2789" y="1691"/>
                </a:lnTo>
                <a:lnTo>
                  <a:pt x="2789" y="1693"/>
                </a:lnTo>
                <a:lnTo>
                  <a:pt x="2789" y="1695"/>
                </a:lnTo>
                <a:lnTo>
                  <a:pt x="2789" y="1697"/>
                </a:lnTo>
                <a:lnTo>
                  <a:pt x="2789" y="1698"/>
                </a:lnTo>
                <a:lnTo>
                  <a:pt x="2789" y="1700"/>
                </a:lnTo>
                <a:lnTo>
                  <a:pt x="2789" y="1703"/>
                </a:lnTo>
                <a:lnTo>
                  <a:pt x="2789" y="1708"/>
                </a:lnTo>
                <a:lnTo>
                  <a:pt x="2789" y="1710"/>
                </a:lnTo>
                <a:lnTo>
                  <a:pt x="2789" y="1711"/>
                </a:lnTo>
                <a:lnTo>
                  <a:pt x="2789" y="1713"/>
                </a:lnTo>
                <a:lnTo>
                  <a:pt x="2789" y="1716"/>
                </a:lnTo>
                <a:lnTo>
                  <a:pt x="2789" y="1717"/>
                </a:lnTo>
                <a:lnTo>
                  <a:pt x="2789" y="1719"/>
                </a:lnTo>
                <a:lnTo>
                  <a:pt x="2789" y="1720"/>
                </a:lnTo>
                <a:lnTo>
                  <a:pt x="2789" y="1721"/>
                </a:lnTo>
                <a:lnTo>
                  <a:pt x="2789" y="1723"/>
                </a:lnTo>
                <a:lnTo>
                  <a:pt x="2789" y="1724"/>
                </a:lnTo>
                <a:lnTo>
                  <a:pt x="2789" y="1730"/>
                </a:lnTo>
                <a:lnTo>
                  <a:pt x="2789" y="1732"/>
                </a:lnTo>
                <a:lnTo>
                  <a:pt x="2789" y="1733"/>
                </a:lnTo>
                <a:lnTo>
                  <a:pt x="2789" y="1734"/>
                </a:lnTo>
                <a:lnTo>
                  <a:pt x="2789" y="1739"/>
                </a:lnTo>
                <a:lnTo>
                  <a:pt x="2789" y="1740"/>
                </a:lnTo>
                <a:lnTo>
                  <a:pt x="2789" y="1743"/>
                </a:lnTo>
                <a:lnTo>
                  <a:pt x="2789" y="1749"/>
                </a:lnTo>
                <a:lnTo>
                  <a:pt x="2789" y="1750"/>
                </a:lnTo>
                <a:lnTo>
                  <a:pt x="2789" y="1752"/>
                </a:lnTo>
                <a:lnTo>
                  <a:pt x="2789" y="1753"/>
                </a:lnTo>
                <a:lnTo>
                  <a:pt x="2789" y="1756"/>
                </a:lnTo>
                <a:lnTo>
                  <a:pt x="2789" y="1758"/>
                </a:lnTo>
                <a:lnTo>
                  <a:pt x="2789" y="1759"/>
                </a:lnTo>
                <a:lnTo>
                  <a:pt x="2789" y="1762"/>
                </a:lnTo>
                <a:lnTo>
                  <a:pt x="2789" y="1763"/>
                </a:lnTo>
                <a:lnTo>
                  <a:pt x="2789" y="1765"/>
                </a:lnTo>
                <a:lnTo>
                  <a:pt x="2789" y="1766"/>
                </a:lnTo>
                <a:lnTo>
                  <a:pt x="2789" y="1769"/>
                </a:lnTo>
                <a:lnTo>
                  <a:pt x="2789" y="1772"/>
                </a:lnTo>
                <a:lnTo>
                  <a:pt x="2789" y="1774"/>
                </a:lnTo>
                <a:lnTo>
                  <a:pt x="2789" y="1775"/>
                </a:lnTo>
                <a:lnTo>
                  <a:pt x="2789" y="1778"/>
                </a:lnTo>
                <a:lnTo>
                  <a:pt x="2789" y="1779"/>
                </a:lnTo>
                <a:lnTo>
                  <a:pt x="2789" y="1781"/>
                </a:lnTo>
                <a:lnTo>
                  <a:pt x="2789" y="1782"/>
                </a:lnTo>
                <a:lnTo>
                  <a:pt x="2789" y="1785"/>
                </a:lnTo>
                <a:lnTo>
                  <a:pt x="2789" y="1792"/>
                </a:lnTo>
                <a:lnTo>
                  <a:pt x="2789" y="1795"/>
                </a:lnTo>
                <a:lnTo>
                  <a:pt x="2789" y="1797"/>
                </a:lnTo>
                <a:lnTo>
                  <a:pt x="2789" y="1798"/>
                </a:lnTo>
                <a:lnTo>
                  <a:pt x="2789" y="1800"/>
                </a:lnTo>
                <a:lnTo>
                  <a:pt x="2789" y="1801"/>
                </a:lnTo>
                <a:lnTo>
                  <a:pt x="2789" y="1803"/>
                </a:lnTo>
                <a:lnTo>
                  <a:pt x="2789" y="1804"/>
                </a:lnTo>
                <a:lnTo>
                  <a:pt x="2789" y="1805"/>
                </a:lnTo>
                <a:lnTo>
                  <a:pt x="2789" y="1807"/>
                </a:lnTo>
                <a:lnTo>
                  <a:pt x="2789" y="1808"/>
                </a:lnTo>
                <a:lnTo>
                  <a:pt x="2789" y="1810"/>
                </a:lnTo>
                <a:lnTo>
                  <a:pt x="2789" y="1811"/>
                </a:lnTo>
                <a:lnTo>
                  <a:pt x="2789" y="1814"/>
                </a:lnTo>
                <a:lnTo>
                  <a:pt x="2789" y="1816"/>
                </a:lnTo>
                <a:lnTo>
                  <a:pt x="2789" y="1817"/>
                </a:lnTo>
                <a:lnTo>
                  <a:pt x="2789" y="1818"/>
                </a:lnTo>
                <a:lnTo>
                  <a:pt x="2789" y="1820"/>
                </a:lnTo>
                <a:lnTo>
                  <a:pt x="2789" y="1821"/>
                </a:lnTo>
                <a:lnTo>
                  <a:pt x="2789" y="1824"/>
                </a:lnTo>
                <a:lnTo>
                  <a:pt x="2789" y="1829"/>
                </a:lnTo>
                <a:lnTo>
                  <a:pt x="2789" y="1830"/>
                </a:lnTo>
                <a:lnTo>
                  <a:pt x="2789" y="1831"/>
                </a:lnTo>
                <a:lnTo>
                  <a:pt x="2789" y="1833"/>
                </a:lnTo>
                <a:lnTo>
                  <a:pt x="2789" y="1834"/>
                </a:lnTo>
                <a:lnTo>
                  <a:pt x="2789" y="1836"/>
                </a:lnTo>
                <a:lnTo>
                  <a:pt x="2789" y="1839"/>
                </a:lnTo>
                <a:lnTo>
                  <a:pt x="2789" y="1840"/>
                </a:lnTo>
                <a:lnTo>
                  <a:pt x="2789" y="1842"/>
                </a:lnTo>
                <a:lnTo>
                  <a:pt x="2789" y="1843"/>
                </a:lnTo>
                <a:lnTo>
                  <a:pt x="2789" y="1845"/>
                </a:lnTo>
                <a:lnTo>
                  <a:pt x="2789" y="1846"/>
                </a:lnTo>
                <a:lnTo>
                  <a:pt x="2789" y="1847"/>
                </a:lnTo>
                <a:lnTo>
                  <a:pt x="2789" y="1849"/>
                </a:lnTo>
                <a:lnTo>
                  <a:pt x="2789" y="1849"/>
                </a:lnTo>
                <a:lnTo>
                  <a:pt x="2789" y="1850"/>
                </a:lnTo>
                <a:lnTo>
                  <a:pt x="2789" y="1852"/>
                </a:lnTo>
                <a:lnTo>
                  <a:pt x="2789" y="1853"/>
                </a:lnTo>
                <a:lnTo>
                  <a:pt x="2789" y="1855"/>
                </a:lnTo>
                <a:lnTo>
                  <a:pt x="2789" y="1856"/>
                </a:lnTo>
                <a:lnTo>
                  <a:pt x="2789" y="1858"/>
                </a:lnTo>
                <a:lnTo>
                  <a:pt x="2789" y="1862"/>
                </a:lnTo>
                <a:lnTo>
                  <a:pt x="2789" y="1865"/>
                </a:lnTo>
                <a:lnTo>
                  <a:pt x="2789" y="1866"/>
                </a:lnTo>
                <a:lnTo>
                  <a:pt x="2789" y="1868"/>
                </a:lnTo>
                <a:lnTo>
                  <a:pt x="2789" y="1869"/>
                </a:lnTo>
                <a:lnTo>
                  <a:pt x="2789" y="1871"/>
                </a:lnTo>
                <a:lnTo>
                  <a:pt x="2789" y="1872"/>
                </a:lnTo>
                <a:lnTo>
                  <a:pt x="2789" y="1873"/>
                </a:lnTo>
                <a:lnTo>
                  <a:pt x="2789" y="1875"/>
                </a:lnTo>
                <a:lnTo>
                  <a:pt x="2789" y="1876"/>
                </a:lnTo>
                <a:lnTo>
                  <a:pt x="2789" y="1878"/>
                </a:lnTo>
                <a:lnTo>
                  <a:pt x="2789" y="1879"/>
                </a:lnTo>
                <a:lnTo>
                  <a:pt x="2789" y="1881"/>
                </a:lnTo>
                <a:lnTo>
                  <a:pt x="2789" y="1882"/>
                </a:lnTo>
                <a:lnTo>
                  <a:pt x="2789" y="1884"/>
                </a:lnTo>
                <a:lnTo>
                  <a:pt x="2789" y="1884"/>
                </a:lnTo>
                <a:lnTo>
                  <a:pt x="2789" y="1888"/>
                </a:lnTo>
                <a:lnTo>
                  <a:pt x="2789" y="1891"/>
                </a:lnTo>
                <a:lnTo>
                  <a:pt x="2789" y="1895"/>
                </a:lnTo>
                <a:lnTo>
                  <a:pt x="2789" y="1897"/>
                </a:lnTo>
                <a:lnTo>
                  <a:pt x="2789" y="1898"/>
                </a:lnTo>
                <a:lnTo>
                  <a:pt x="2789" y="1900"/>
                </a:lnTo>
                <a:lnTo>
                  <a:pt x="2789" y="1901"/>
                </a:lnTo>
                <a:lnTo>
                  <a:pt x="2789" y="1902"/>
                </a:lnTo>
                <a:lnTo>
                  <a:pt x="2789" y="1904"/>
                </a:lnTo>
                <a:lnTo>
                  <a:pt x="2789" y="1907"/>
                </a:lnTo>
                <a:lnTo>
                  <a:pt x="2789" y="1908"/>
                </a:lnTo>
                <a:lnTo>
                  <a:pt x="2789" y="1910"/>
                </a:lnTo>
                <a:lnTo>
                  <a:pt x="2789" y="1913"/>
                </a:lnTo>
                <a:lnTo>
                  <a:pt x="2789" y="1914"/>
                </a:lnTo>
                <a:lnTo>
                  <a:pt x="2789" y="1917"/>
                </a:lnTo>
                <a:lnTo>
                  <a:pt x="2789" y="1918"/>
                </a:lnTo>
                <a:lnTo>
                  <a:pt x="2789" y="1920"/>
                </a:lnTo>
                <a:lnTo>
                  <a:pt x="2789" y="1921"/>
                </a:lnTo>
                <a:lnTo>
                  <a:pt x="2789" y="1923"/>
                </a:lnTo>
                <a:lnTo>
                  <a:pt x="2789" y="1926"/>
                </a:lnTo>
                <a:lnTo>
                  <a:pt x="2789" y="1927"/>
                </a:lnTo>
                <a:lnTo>
                  <a:pt x="2789" y="1928"/>
                </a:lnTo>
                <a:lnTo>
                  <a:pt x="2789" y="1930"/>
                </a:lnTo>
                <a:lnTo>
                  <a:pt x="2789" y="1933"/>
                </a:lnTo>
                <a:lnTo>
                  <a:pt x="2789" y="1934"/>
                </a:lnTo>
                <a:lnTo>
                  <a:pt x="2789" y="1936"/>
                </a:lnTo>
                <a:lnTo>
                  <a:pt x="2789" y="1939"/>
                </a:lnTo>
                <a:lnTo>
                  <a:pt x="2789" y="1940"/>
                </a:lnTo>
                <a:lnTo>
                  <a:pt x="2789" y="1942"/>
                </a:lnTo>
                <a:lnTo>
                  <a:pt x="2789" y="1943"/>
                </a:lnTo>
                <a:lnTo>
                  <a:pt x="2789" y="1944"/>
                </a:lnTo>
                <a:lnTo>
                  <a:pt x="2789" y="1946"/>
                </a:lnTo>
                <a:lnTo>
                  <a:pt x="2789" y="1947"/>
                </a:lnTo>
                <a:lnTo>
                  <a:pt x="2789" y="1949"/>
                </a:lnTo>
                <a:lnTo>
                  <a:pt x="2789" y="1950"/>
                </a:lnTo>
                <a:lnTo>
                  <a:pt x="2789" y="1952"/>
                </a:lnTo>
                <a:lnTo>
                  <a:pt x="2789" y="1955"/>
                </a:lnTo>
                <a:lnTo>
                  <a:pt x="2789" y="1955"/>
                </a:lnTo>
                <a:lnTo>
                  <a:pt x="2789" y="1956"/>
                </a:lnTo>
                <a:lnTo>
                  <a:pt x="2789" y="1957"/>
                </a:lnTo>
                <a:lnTo>
                  <a:pt x="2789" y="1959"/>
                </a:lnTo>
                <a:lnTo>
                  <a:pt x="2789" y="1960"/>
                </a:lnTo>
                <a:lnTo>
                  <a:pt x="2789" y="1962"/>
                </a:lnTo>
                <a:lnTo>
                  <a:pt x="2789" y="1963"/>
                </a:lnTo>
                <a:lnTo>
                  <a:pt x="2789" y="1965"/>
                </a:lnTo>
                <a:lnTo>
                  <a:pt x="2789" y="1966"/>
                </a:lnTo>
                <a:lnTo>
                  <a:pt x="2789" y="1986"/>
                </a:lnTo>
                <a:lnTo>
                  <a:pt x="2789" y="1989"/>
                </a:lnTo>
                <a:lnTo>
                  <a:pt x="2789" y="1992"/>
                </a:lnTo>
                <a:lnTo>
                  <a:pt x="2789" y="1994"/>
                </a:lnTo>
                <a:lnTo>
                  <a:pt x="2789" y="1997"/>
                </a:lnTo>
                <a:lnTo>
                  <a:pt x="2789" y="1998"/>
                </a:lnTo>
                <a:lnTo>
                  <a:pt x="2789" y="2001"/>
                </a:lnTo>
                <a:lnTo>
                  <a:pt x="2789" y="2002"/>
                </a:lnTo>
                <a:lnTo>
                  <a:pt x="2789" y="2004"/>
                </a:lnTo>
                <a:lnTo>
                  <a:pt x="2789" y="2005"/>
                </a:lnTo>
                <a:lnTo>
                  <a:pt x="2789" y="2008"/>
                </a:lnTo>
                <a:lnTo>
                  <a:pt x="2789" y="2010"/>
                </a:lnTo>
                <a:lnTo>
                  <a:pt x="2789" y="2011"/>
                </a:lnTo>
                <a:lnTo>
                  <a:pt x="2789" y="2012"/>
                </a:lnTo>
                <a:lnTo>
                  <a:pt x="2789" y="2014"/>
                </a:lnTo>
                <a:lnTo>
                  <a:pt x="2789" y="2015"/>
                </a:lnTo>
                <a:lnTo>
                  <a:pt x="2790" y="2015"/>
                </a:lnTo>
                <a:lnTo>
                  <a:pt x="2792" y="2015"/>
                </a:lnTo>
                <a:lnTo>
                  <a:pt x="2793" y="2017"/>
                </a:lnTo>
                <a:lnTo>
                  <a:pt x="2806" y="2021"/>
                </a:lnTo>
                <a:lnTo>
                  <a:pt x="2807" y="2023"/>
                </a:lnTo>
                <a:lnTo>
                  <a:pt x="2819" y="2025"/>
                </a:lnTo>
                <a:lnTo>
                  <a:pt x="2823" y="2027"/>
                </a:lnTo>
                <a:lnTo>
                  <a:pt x="2825" y="2023"/>
                </a:lnTo>
                <a:lnTo>
                  <a:pt x="2826" y="2018"/>
                </a:lnTo>
                <a:lnTo>
                  <a:pt x="2828" y="2015"/>
                </a:lnTo>
                <a:lnTo>
                  <a:pt x="2828" y="2014"/>
                </a:lnTo>
                <a:lnTo>
                  <a:pt x="2832" y="2017"/>
                </a:lnTo>
                <a:lnTo>
                  <a:pt x="2834" y="2017"/>
                </a:lnTo>
                <a:lnTo>
                  <a:pt x="2835" y="2018"/>
                </a:lnTo>
                <a:lnTo>
                  <a:pt x="2839" y="2020"/>
                </a:lnTo>
                <a:lnTo>
                  <a:pt x="2845" y="2023"/>
                </a:lnTo>
                <a:lnTo>
                  <a:pt x="2847" y="2024"/>
                </a:lnTo>
                <a:lnTo>
                  <a:pt x="2860" y="2030"/>
                </a:lnTo>
                <a:lnTo>
                  <a:pt x="2862" y="2033"/>
                </a:lnTo>
                <a:lnTo>
                  <a:pt x="2862" y="2031"/>
                </a:lnTo>
                <a:lnTo>
                  <a:pt x="2877" y="2018"/>
                </a:lnTo>
                <a:lnTo>
                  <a:pt x="2884" y="2010"/>
                </a:lnTo>
                <a:lnTo>
                  <a:pt x="2884" y="2010"/>
                </a:lnTo>
                <a:lnTo>
                  <a:pt x="2887" y="2010"/>
                </a:lnTo>
                <a:lnTo>
                  <a:pt x="2891" y="2010"/>
                </a:lnTo>
                <a:lnTo>
                  <a:pt x="2893" y="2010"/>
                </a:lnTo>
                <a:lnTo>
                  <a:pt x="2896" y="2010"/>
                </a:lnTo>
                <a:lnTo>
                  <a:pt x="2897" y="2010"/>
                </a:lnTo>
                <a:lnTo>
                  <a:pt x="2899" y="2010"/>
                </a:lnTo>
                <a:lnTo>
                  <a:pt x="2900" y="2010"/>
                </a:lnTo>
                <a:lnTo>
                  <a:pt x="2904" y="2008"/>
                </a:lnTo>
                <a:lnTo>
                  <a:pt x="2907" y="2008"/>
                </a:lnTo>
                <a:lnTo>
                  <a:pt x="2909" y="2008"/>
                </a:lnTo>
                <a:lnTo>
                  <a:pt x="2913" y="2008"/>
                </a:lnTo>
                <a:lnTo>
                  <a:pt x="2915" y="2008"/>
                </a:lnTo>
                <a:lnTo>
                  <a:pt x="2916" y="2008"/>
                </a:lnTo>
                <a:lnTo>
                  <a:pt x="2922" y="2008"/>
                </a:lnTo>
                <a:lnTo>
                  <a:pt x="2925" y="2008"/>
                </a:lnTo>
                <a:lnTo>
                  <a:pt x="2928" y="2007"/>
                </a:lnTo>
                <a:lnTo>
                  <a:pt x="2929" y="2007"/>
                </a:lnTo>
                <a:lnTo>
                  <a:pt x="2929" y="2008"/>
                </a:lnTo>
                <a:lnTo>
                  <a:pt x="2929" y="2010"/>
                </a:lnTo>
                <a:lnTo>
                  <a:pt x="2929" y="2011"/>
                </a:lnTo>
                <a:lnTo>
                  <a:pt x="2929" y="2012"/>
                </a:lnTo>
                <a:lnTo>
                  <a:pt x="2929" y="2014"/>
                </a:lnTo>
                <a:lnTo>
                  <a:pt x="2929" y="2015"/>
                </a:lnTo>
                <a:lnTo>
                  <a:pt x="2928" y="2015"/>
                </a:lnTo>
                <a:lnTo>
                  <a:pt x="2928" y="2017"/>
                </a:lnTo>
                <a:lnTo>
                  <a:pt x="2928" y="2018"/>
                </a:lnTo>
                <a:lnTo>
                  <a:pt x="2928" y="2020"/>
                </a:lnTo>
                <a:lnTo>
                  <a:pt x="2928" y="2021"/>
                </a:lnTo>
                <a:lnTo>
                  <a:pt x="2926" y="2021"/>
                </a:lnTo>
                <a:lnTo>
                  <a:pt x="2926" y="2023"/>
                </a:lnTo>
                <a:lnTo>
                  <a:pt x="2926" y="2024"/>
                </a:lnTo>
                <a:lnTo>
                  <a:pt x="2926" y="2024"/>
                </a:lnTo>
                <a:lnTo>
                  <a:pt x="2925" y="2025"/>
                </a:lnTo>
                <a:lnTo>
                  <a:pt x="2925" y="2027"/>
                </a:lnTo>
                <a:lnTo>
                  <a:pt x="2925" y="2030"/>
                </a:lnTo>
                <a:lnTo>
                  <a:pt x="2923" y="2030"/>
                </a:lnTo>
                <a:lnTo>
                  <a:pt x="2923" y="2031"/>
                </a:lnTo>
                <a:lnTo>
                  <a:pt x="2923" y="2033"/>
                </a:lnTo>
                <a:lnTo>
                  <a:pt x="2923" y="2034"/>
                </a:lnTo>
                <a:lnTo>
                  <a:pt x="2923" y="2036"/>
                </a:lnTo>
                <a:lnTo>
                  <a:pt x="2922" y="2037"/>
                </a:lnTo>
                <a:lnTo>
                  <a:pt x="2922" y="2039"/>
                </a:lnTo>
                <a:lnTo>
                  <a:pt x="2920" y="2043"/>
                </a:lnTo>
                <a:lnTo>
                  <a:pt x="2920" y="2044"/>
                </a:lnTo>
                <a:lnTo>
                  <a:pt x="2919" y="2046"/>
                </a:lnTo>
                <a:lnTo>
                  <a:pt x="2920" y="2047"/>
                </a:lnTo>
                <a:lnTo>
                  <a:pt x="2925" y="2053"/>
                </a:lnTo>
                <a:lnTo>
                  <a:pt x="2926" y="2054"/>
                </a:lnTo>
                <a:lnTo>
                  <a:pt x="2929" y="2057"/>
                </a:lnTo>
                <a:lnTo>
                  <a:pt x="2929" y="2059"/>
                </a:lnTo>
                <a:lnTo>
                  <a:pt x="2931" y="2059"/>
                </a:lnTo>
                <a:lnTo>
                  <a:pt x="2932" y="2060"/>
                </a:lnTo>
                <a:lnTo>
                  <a:pt x="2933" y="2060"/>
                </a:lnTo>
                <a:lnTo>
                  <a:pt x="2935" y="2062"/>
                </a:lnTo>
                <a:lnTo>
                  <a:pt x="2949" y="2069"/>
                </a:lnTo>
                <a:lnTo>
                  <a:pt x="2951" y="2070"/>
                </a:lnTo>
                <a:lnTo>
                  <a:pt x="2955" y="2073"/>
                </a:lnTo>
                <a:lnTo>
                  <a:pt x="2958" y="2082"/>
                </a:lnTo>
                <a:lnTo>
                  <a:pt x="2958" y="2088"/>
                </a:lnTo>
                <a:lnTo>
                  <a:pt x="2959" y="2091"/>
                </a:lnTo>
                <a:lnTo>
                  <a:pt x="2961" y="2092"/>
                </a:lnTo>
                <a:lnTo>
                  <a:pt x="2962" y="2094"/>
                </a:lnTo>
                <a:lnTo>
                  <a:pt x="2962" y="2094"/>
                </a:lnTo>
                <a:lnTo>
                  <a:pt x="2964" y="2094"/>
                </a:lnTo>
                <a:lnTo>
                  <a:pt x="2965" y="2095"/>
                </a:lnTo>
                <a:lnTo>
                  <a:pt x="2965" y="2096"/>
                </a:lnTo>
                <a:lnTo>
                  <a:pt x="2967" y="2096"/>
                </a:lnTo>
                <a:lnTo>
                  <a:pt x="2967" y="2098"/>
                </a:lnTo>
                <a:lnTo>
                  <a:pt x="2974" y="2104"/>
                </a:lnTo>
                <a:lnTo>
                  <a:pt x="2980" y="2109"/>
                </a:lnTo>
                <a:lnTo>
                  <a:pt x="2986" y="2117"/>
                </a:lnTo>
                <a:lnTo>
                  <a:pt x="2988" y="2121"/>
                </a:lnTo>
                <a:lnTo>
                  <a:pt x="2990" y="2122"/>
                </a:lnTo>
                <a:lnTo>
                  <a:pt x="2996" y="2128"/>
                </a:lnTo>
                <a:lnTo>
                  <a:pt x="3003" y="2133"/>
                </a:lnTo>
                <a:lnTo>
                  <a:pt x="3004" y="2134"/>
                </a:lnTo>
                <a:lnTo>
                  <a:pt x="3006" y="2137"/>
                </a:lnTo>
                <a:lnTo>
                  <a:pt x="3007" y="2138"/>
                </a:lnTo>
                <a:lnTo>
                  <a:pt x="3012" y="2143"/>
                </a:lnTo>
                <a:lnTo>
                  <a:pt x="3013" y="2144"/>
                </a:lnTo>
                <a:lnTo>
                  <a:pt x="3019" y="2150"/>
                </a:lnTo>
                <a:lnTo>
                  <a:pt x="3022" y="2154"/>
                </a:lnTo>
                <a:lnTo>
                  <a:pt x="3032" y="2163"/>
                </a:lnTo>
                <a:lnTo>
                  <a:pt x="3036" y="2167"/>
                </a:lnTo>
                <a:lnTo>
                  <a:pt x="3038" y="2172"/>
                </a:lnTo>
                <a:lnTo>
                  <a:pt x="3038" y="2173"/>
                </a:lnTo>
                <a:lnTo>
                  <a:pt x="3038" y="2175"/>
                </a:lnTo>
                <a:lnTo>
                  <a:pt x="3038" y="2176"/>
                </a:lnTo>
                <a:lnTo>
                  <a:pt x="3039" y="2176"/>
                </a:lnTo>
                <a:lnTo>
                  <a:pt x="3039" y="2179"/>
                </a:lnTo>
                <a:lnTo>
                  <a:pt x="3041" y="2182"/>
                </a:lnTo>
                <a:lnTo>
                  <a:pt x="3041" y="2183"/>
                </a:lnTo>
                <a:lnTo>
                  <a:pt x="3041" y="2185"/>
                </a:lnTo>
                <a:lnTo>
                  <a:pt x="3042" y="2188"/>
                </a:lnTo>
                <a:lnTo>
                  <a:pt x="3042" y="2189"/>
                </a:lnTo>
                <a:lnTo>
                  <a:pt x="3042" y="2191"/>
                </a:lnTo>
                <a:lnTo>
                  <a:pt x="3042" y="2193"/>
                </a:lnTo>
                <a:lnTo>
                  <a:pt x="3043" y="2198"/>
                </a:lnTo>
                <a:lnTo>
                  <a:pt x="3043" y="2198"/>
                </a:lnTo>
                <a:lnTo>
                  <a:pt x="3043" y="2199"/>
                </a:lnTo>
                <a:lnTo>
                  <a:pt x="3045" y="2202"/>
                </a:lnTo>
                <a:lnTo>
                  <a:pt x="3045" y="2204"/>
                </a:lnTo>
                <a:lnTo>
                  <a:pt x="3045" y="2205"/>
                </a:lnTo>
                <a:lnTo>
                  <a:pt x="3043" y="2212"/>
                </a:lnTo>
                <a:lnTo>
                  <a:pt x="3042" y="2217"/>
                </a:lnTo>
                <a:lnTo>
                  <a:pt x="3049" y="2217"/>
                </a:lnTo>
                <a:lnTo>
                  <a:pt x="3061" y="2202"/>
                </a:lnTo>
                <a:lnTo>
                  <a:pt x="3062" y="2202"/>
                </a:lnTo>
                <a:lnTo>
                  <a:pt x="3064" y="2201"/>
                </a:lnTo>
                <a:lnTo>
                  <a:pt x="3074" y="2196"/>
                </a:lnTo>
                <a:lnTo>
                  <a:pt x="3085" y="2188"/>
                </a:lnTo>
                <a:lnTo>
                  <a:pt x="3091" y="2183"/>
                </a:lnTo>
                <a:lnTo>
                  <a:pt x="3091" y="2182"/>
                </a:lnTo>
                <a:lnTo>
                  <a:pt x="3093" y="2180"/>
                </a:lnTo>
                <a:lnTo>
                  <a:pt x="3094" y="2180"/>
                </a:lnTo>
                <a:lnTo>
                  <a:pt x="3097" y="2180"/>
                </a:lnTo>
                <a:lnTo>
                  <a:pt x="3100" y="2180"/>
                </a:lnTo>
                <a:lnTo>
                  <a:pt x="3103" y="2180"/>
                </a:lnTo>
                <a:lnTo>
                  <a:pt x="3107" y="2180"/>
                </a:lnTo>
                <a:lnTo>
                  <a:pt x="3110" y="2180"/>
                </a:lnTo>
                <a:lnTo>
                  <a:pt x="3111" y="2179"/>
                </a:lnTo>
                <a:lnTo>
                  <a:pt x="3114" y="2173"/>
                </a:lnTo>
                <a:lnTo>
                  <a:pt x="3116" y="2172"/>
                </a:lnTo>
                <a:lnTo>
                  <a:pt x="3119" y="2166"/>
                </a:lnTo>
                <a:lnTo>
                  <a:pt x="3119" y="2164"/>
                </a:lnTo>
                <a:lnTo>
                  <a:pt x="3119" y="2163"/>
                </a:lnTo>
                <a:lnTo>
                  <a:pt x="3120" y="2163"/>
                </a:lnTo>
                <a:lnTo>
                  <a:pt x="3120" y="2163"/>
                </a:lnTo>
                <a:lnTo>
                  <a:pt x="3120" y="2162"/>
                </a:lnTo>
                <a:lnTo>
                  <a:pt x="3120" y="2160"/>
                </a:lnTo>
                <a:lnTo>
                  <a:pt x="3120" y="2159"/>
                </a:lnTo>
                <a:lnTo>
                  <a:pt x="3120" y="2157"/>
                </a:lnTo>
                <a:lnTo>
                  <a:pt x="3120" y="2156"/>
                </a:lnTo>
                <a:lnTo>
                  <a:pt x="3120" y="2154"/>
                </a:lnTo>
                <a:lnTo>
                  <a:pt x="3120" y="2153"/>
                </a:lnTo>
                <a:lnTo>
                  <a:pt x="3120" y="2151"/>
                </a:lnTo>
                <a:lnTo>
                  <a:pt x="3120" y="2150"/>
                </a:lnTo>
                <a:lnTo>
                  <a:pt x="3120" y="2149"/>
                </a:lnTo>
                <a:lnTo>
                  <a:pt x="3120" y="2147"/>
                </a:lnTo>
                <a:lnTo>
                  <a:pt x="3120" y="2146"/>
                </a:lnTo>
                <a:lnTo>
                  <a:pt x="3120" y="2144"/>
                </a:lnTo>
                <a:lnTo>
                  <a:pt x="3120" y="2143"/>
                </a:lnTo>
                <a:lnTo>
                  <a:pt x="3120" y="2141"/>
                </a:lnTo>
                <a:lnTo>
                  <a:pt x="3120" y="2140"/>
                </a:lnTo>
                <a:lnTo>
                  <a:pt x="3120" y="2138"/>
                </a:lnTo>
                <a:lnTo>
                  <a:pt x="3120" y="2137"/>
                </a:lnTo>
                <a:lnTo>
                  <a:pt x="3122" y="2137"/>
                </a:lnTo>
                <a:lnTo>
                  <a:pt x="3125" y="2137"/>
                </a:lnTo>
                <a:lnTo>
                  <a:pt x="3125" y="2138"/>
                </a:lnTo>
                <a:lnTo>
                  <a:pt x="3126" y="2138"/>
                </a:lnTo>
                <a:lnTo>
                  <a:pt x="3127" y="2138"/>
                </a:lnTo>
                <a:lnTo>
                  <a:pt x="3129" y="2138"/>
                </a:lnTo>
                <a:lnTo>
                  <a:pt x="3129" y="2137"/>
                </a:lnTo>
                <a:lnTo>
                  <a:pt x="3132" y="2137"/>
                </a:lnTo>
                <a:lnTo>
                  <a:pt x="3132" y="2134"/>
                </a:lnTo>
                <a:lnTo>
                  <a:pt x="3133" y="2133"/>
                </a:lnTo>
                <a:lnTo>
                  <a:pt x="3133" y="2131"/>
                </a:lnTo>
                <a:lnTo>
                  <a:pt x="3135" y="2130"/>
                </a:lnTo>
                <a:lnTo>
                  <a:pt x="3136" y="2128"/>
                </a:lnTo>
                <a:lnTo>
                  <a:pt x="3136" y="2128"/>
                </a:lnTo>
                <a:lnTo>
                  <a:pt x="3136" y="2127"/>
                </a:lnTo>
                <a:lnTo>
                  <a:pt x="3136" y="2124"/>
                </a:lnTo>
                <a:lnTo>
                  <a:pt x="3136" y="2122"/>
                </a:lnTo>
                <a:lnTo>
                  <a:pt x="3135" y="2122"/>
                </a:lnTo>
                <a:lnTo>
                  <a:pt x="3132" y="2121"/>
                </a:lnTo>
                <a:lnTo>
                  <a:pt x="3127" y="2118"/>
                </a:lnTo>
                <a:lnTo>
                  <a:pt x="3132" y="2115"/>
                </a:lnTo>
                <a:lnTo>
                  <a:pt x="3135" y="2114"/>
                </a:lnTo>
                <a:lnTo>
                  <a:pt x="3136" y="2114"/>
                </a:lnTo>
                <a:lnTo>
                  <a:pt x="3139" y="2112"/>
                </a:lnTo>
                <a:lnTo>
                  <a:pt x="3140" y="2111"/>
                </a:lnTo>
                <a:lnTo>
                  <a:pt x="3142" y="2111"/>
                </a:lnTo>
                <a:lnTo>
                  <a:pt x="3145" y="2111"/>
                </a:lnTo>
                <a:lnTo>
                  <a:pt x="3148" y="2109"/>
                </a:lnTo>
                <a:lnTo>
                  <a:pt x="3149" y="2109"/>
                </a:lnTo>
                <a:lnTo>
                  <a:pt x="3151" y="2109"/>
                </a:lnTo>
                <a:lnTo>
                  <a:pt x="3153" y="2109"/>
                </a:lnTo>
                <a:lnTo>
                  <a:pt x="3156" y="2108"/>
                </a:lnTo>
                <a:lnTo>
                  <a:pt x="3158" y="2108"/>
                </a:lnTo>
                <a:lnTo>
                  <a:pt x="3159" y="2108"/>
                </a:lnTo>
                <a:lnTo>
                  <a:pt x="3161" y="2107"/>
                </a:lnTo>
                <a:lnTo>
                  <a:pt x="3162" y="2105"/>
                </a:lnTo>
                <a:lnTo>
                  <a:pt x="3164" y="2104"/>
                </a:lnTo>
                <a:lnTo>
                  <a:pt x="3167" y="2102"/>
                </a:lnTo>
                <a:lnTo>
                  <a:pt x="3172" y="2099"/>
                </a:lnTo>
                <a:lnTo>
                  <a:pt x="3174" y="2099"/>
                </a:lnTo>
                <a:lnTo>
                  <a:pt x="3174" y="2098"/>
                </a:lnTo>
                <a:lnTo>
                  <a:pt x="3175" y="2098"/>
                </a:lnTo>
                <a:lnTo>
                  <a:pt x="3177" y="2096"/>
                </a:lnTo>
                <a:lnTo>
                  <a:pt x="3181" y="2094"/>
                </a:lnTo>
                <a:lnTo>
                  <a:pt x="3193" y="2089"/>
                </a:lnTo>
                <a:lnTo>
                  <a:pt x="3195" y="2092"/>
                </a:lnTo>
                <a:lnTo>
                  <a:pt x="3200" y="2096"/>
                </a:lnTo>
                <a:lnTo>
                  <a:pt x="3206" y="2101"/>
                </a:lnTo>
                <a:lnTo>
                  <a:pt x="3207" y="2101"/>
                </a:lnTo>
                <a:lnTo>
                  <a:pt x="3207" y="2102"/>
                </a:lnTo>
                <a:lnTo>
                  <a:pt x="3208" y="2102"/>
                </a:lnTo>
                <a:lnTo>
                  <a:pt x="3210" y="2104"/>
                </a:lnTo>
                <a:lnTo>
                  <a:pt x="3210" y="2107"/>
                </a:lnTo>
                <a:lnTo>
                  <a:pt x="3211" y="2107"/>
                </a:lnTo>
                <a:lnTo>
                  <a:pt x="3211" y="2108"/>
                </a:lnTo>
                <a:lnTo>
                  <a:pt x="3214" y="2112"/>
                </a:lnTo>
                <a:lnTo>
                  <a:pt x="3216" y="2112"/>
                </a:lnTo>
                <a:lnTo>
                  <a:pt x="3216" y="2114"/>
                </a:lnTo>
                <a:lnTo>
                  <a:pt x="3217" y="2114"/>
                </a:lnTo>
                <a:lnTo>
                  <a:pt x="3219" y="2114"/>
                </a:lnTo>
                <a:lnTo>
                  <a:pt x="3220" y="2115"/>
                </a:lnTo>
                <a:lnTo>
                  <a:pt x="3226" y="2122"/>
                </a:lnTo>
                <a:lnTo>
                  <a:pt x="3226" y="2125"/>
                </a:lnTo>
                <a:lnTo>
                  <a:pt x="3226" y="2127"/>
                </a:lnTo>
                <a:lnTo>
                  <a:pt x="3226" y="2136"/>
                </a:lnTo>
                <a:lnTo>
                  <a:pt x="3224" y="2136"/>
                </a:lnTo>
                <a:lnTo>
                  <a:pt x="3224" y="2137"/>
                </a:lnTo>
                <a:lnTo>
                  <a:pt x="3223" y="2137"/>
                </a:lnTo>
                <a:lnTo>
                  <a:pt x="3223" y="2138"/>
                </a:lnTo>
                <a:lnTo>
                  <a:pt x="3222" y="2138"/>
                </a:lnTo>
                <a:lnTo>
                  <a:pt x="3220" y="2141"/>
                </a:lnTo>
                <a:lnTo>
                  <a:pt x="3227" y="2147"/>
                </a:lnTo>
                <a:lnTo>
                  <a:pt x="3229" y="2149"/>
                </a:lnTo>
                <a:lnTo>
                  <a:pt x="3227" y="2150"/>
                </a:lnTo>
                <a:lnTo>
                  <a:pt x="3227" y="2151"/>
                </a:lnTo>
                <a:lnTo>
                  <a:pt x="3226" y="2154"/>
                </a:lnTo>
                <a:lnTo>
                  <a:pt x="3226" y="2156"/>
                </a:lnTo>
                <a:lnTo>
                  <a:pt x="3227" y="2157"/>
                </a:lnTo>
                <a:lnTo>
                  <a:pt x="3227" y="2159"/>
                </a:lnTo>
                <a:lnTo>
                  <a:pt x="3229" y="2160"/>
                </a:lnTo>
                <a:lnTo>
                  <a:pt x="3229" y="2162"/>
                </a:lnTo>
                <a:lnTo>
                  <a:pt x="3230" y="2163"/>
                </a:lnTo>
                <a:lnTo>
                  <a:pt x="3230" y="2163"/>
                </a:lnTo>
                <a:lnTo>
                  <a:pt x="3230" y="2163"/>
                </a:lnTo>
                <a:lnTo>
                  <a:pt x="3232" y="2163"/>
                </a:lnTo>
                <a:lnTo>
                  <a:pt x="3233" y="2163"/>
                </a:lnTo>
                <a:lnTo>
                  <a:pt x="3235" y="2163"/>
                </a:lnTo>
                <a:lnTo>
                  <a:pt x="3237" y="2164"/>
                </a:lnTo>
                <a:lnTo>
                  <a:pt x="3239" y="2164"/>
                </a:lnTo>
                <a:lnTo>
                  <a:pt x="3242" y="2166"/>
                </a:lnTo>
                <a:lnTo>
                  <a:pt x="3245" y="2166"/>
                </a:lnTo>
                <a:lnTo>
                  <a:pt x="3246" y="2166"/>
                </a:lnTo>
                <a:lnTo>
                  <a:pt x="3249" y="2167"/>
                </a:lnTo>
                <a:lnTo>
                  <a:pt x="3249" y="2169"/>
                </a:lnTo>
                <a:lnTo>
                  <a:pt x="3249" y="2170"/>
                </a:lnTo>
                <a:lnTo>
                  <a:pt x="3250" y="2172"/>
                </a:lnTo>
                <a:lnTo>
                  <a:pt x="3250" y="2173"/>
                </a:lnTo>
                <a:lnTo>
                  <a:pt x="3250" y="2175"/>
                </a:lnTo>
                <a:lnTo>
                  <a:pt x="3250" y="2176"/>
                </a:lnTo>
                <a:lnTo>
                  <a:pt x="3252" y="2176"/>
                </a:lnTo>
                <a:lnTo>
                  <a:pt x="3253" y="2177"/>
                </a:lnTo>
                <a:lnTo>
                  <a:pt x="3255" y="2180"/>
                </a:lnTo>
                <a:lnTo>
                  <a:pt x="3256" y="2182"/>
                </a:lnTo>
                <a:lnTo>
                  <a:pt x="3259" y="2183"/>
                </a:lnTo>
                <a:lnTo>
                  <a:pt x="3259" y="2185"/>
                </a:lnTo>
                <a:lnTo>
                  <a:pt x="3261" y="2185"/>
                </a:lnTo>
                <a:lnTo>
                  <a:pt x="3262" y="2185"/>
                </a:lnTo>
                <a:lnTo>
                  <a:pt x="3265" y="2185"/>
                </a:lnTo>
                <a:lnTo>
                  <a:pt x="3265" y="2186"/>
                </a:lnTo>
                <a:lnTo>
                  <a:pt x="3266" y="2189"/>
                </a:lnTo>
                <a:lnTo>
                  <a:pt x="3266" y="2191"/>
                </a:lnTo>
                <a:lnTo>
                  <a:pt x="3268" y="2192"/>
                </a:lnTo>
                <a:lnTo>
                  <a:pt x="3271" y="2196"/>
                </a:lnTo>
                <a:lnTo>
                  <a:pt x="3272" y="2198"/>
                </a:lnTo>
                <a:lnTo>
                  <a:pt x="3272" y="2198"/>
                </a:lnTo>
                <a:lnTo>
                  <a:pt x="3271" y="2199"/>
                </a:lnTo>
                <a:lnTo>
                  <a:pt x="3271" y="2202"/>
                </a:lnTo>
                <a:lnTo>
                  <a:pt x="3271" y="2204"/>
                </a:lnTo>
                <a:lnTo>
                  <a:pt x="3271" y="2205"/>
                </a:lnTo>
                <a:lnTo>
                  <a:pt x="3269" y="2205"/>
                </a:lnTo>
                <a:lnTo>
                  <a:pt x="3271" y="2206"/>
                </a:lnTo>
                <a:lnTo>
                  <a:pt x="3272" y="2206"/>
                </a:lnTo>
                <a:lnTo>
                  <a:pt x="3274" y="2206"/>
                </a:lnTo>
                <a:lnTo>
                  <a:pt x="3275" y="2208"/>
                </a:lnTo>
                <a:lnTo>
                  <a:pt x="3277" y="2208"/>
                </a:lnTo>
                <a:lnTo>
                  <a:pt x="3277" y="2211"/>
                </a:lnTo>
                <a:lnTo>
                  <a:pt x="3275" y="2214"/>
                </a:lnTo>
                <a:lnTo>
                  <a:pt x="3277" y="2215"/>
                </a:lnTo>
                <a:lnTo>
                  <a:pt x="3279" y="2221"/>
                </a:lnTo>
                <a:lnTo>
                  <a:pt x="3281" y="2221"/>
                </a:lnTo>
                <a:lnTo>
                  <a:pt x="3281" y="2222"/>
                </a:lnTo>
                <a:lnTo>
                  <a:pt x="3281" y="2224"/>
                </a:lnTo>
                <a:lnTo>
                  <a:pt x="3282" y="2224"/>
                </a:lnTo>
                <a:lnTo>
                  <a:pt x="3284" y="2224"/>
                </a:lnTo>
                <a:lnTo>
                  <a:pt x="3284" y="2225"/>
                </a:lnTo>
                <a:lnTo>
                  <a:pt x="3287" y="2227"/>
                </a:lnTo>
                <a:lnTo>
                  <a:pt x="3288" y="2227"/>
                </a:lnTo>
                <a:lnTo>
                  <a:pt x="3290" y="2228"/>
                </a:lnTo>
                <a:lnTo>
                  <a:pt x="3292" y="2230"/>
                </a:lnTo>
                <a:lnTo>
                  <a:pt x="3294" y="2231"/>
                </a:lnTo>
                <a:lnTo>
                  <a:pt x="3298" y="2233"/>
                </a:lnTo>
                <a:lnTo>
                  <a:pt x="3300" y="2233"/>
                </a:lnTo>
                <a:lnTo>
                  <a:pt x="3301" y="2235"/>
                </a:lnTo>
                <a:lnTo>
                  <a:pt x="3303" y="2237"/>
                </a:lnTo>
                <a:lnTo>
                  <a:pt x="3304" y="2237"/>
                </a:lnTo>
                <a:lnTo>
                  <a:pt x="3307" y="2238"/>
                </a:lnTo>
                <a:lnTo>
                  <a:pt x="3308" y="2240"/>
                </a:lnTo>
                <a:lnTo>
                  <a:pt x="3310" y="2240"/>
                </a:lnTo>
                <a:lnTo>
                  <a:pt x="3311" y="2241"/>
                </a:lnTo>
                <a:lnTo>
                  <a:pt x="3313" y="2243"/>
                </a:lnTo>
                <a:lnTo>
                  <a:pt x="3313" y="2244"/>
                </a:lnTo>
                <a:lnTo>
                  <a:pt x="3316" y="2247"/>
                </a:lnTo>
                <a:lnTo>
                  <a:pt x="3316" y="2248"/>
                </a:lnTo>
                <a:lnTo>
                  <a:pt x="3317" y="2250"/>
                </a:lnTo>
                <a:lnTo>
                  <a:pt x="3317" y="2251"/>
                </a:lnTo>
                <a:lnTo>
                  <a:pt x="3319" y="2251"/>
                </a:lnTo>
                <a:lnTo>
                  <a:pt x="3319" y="2253"/>
                </a:lnTo>
                <a:lnTo>
                  <a:pt x="3320" y="2256"/>
                </a:lnTo>
                <a:lnTo>
                  <a:pt x="3321" y="2257"/>
                </a:lnTo>
                <a:lnTo>
                  <a:pt x="3321" y="2259"/>
                </a:lnTo>
                <a:lnTo>
                  <a:pt x="3323" y="2259"/>
                </a:lnTo>
                <a:lnTo>
                  <a:pt x="3324" y="2260"/>
                </a:lnTo>
                <a:lnTo>
                  <a:pt x="3324" y="2261"/>
                </a:lnTo>
                <a:lnTo>
                  <a:pt x="3326" y="2263"/>
                </a:lnTo>
                <a:lnTo>
                  <a:pt x="3327" y="2264"/>
                </a:lnTo>
                <a:lnTo>
                  <a:pt x="3329" y="2266"/>
                </a:lnTo>
                <a:lnTo>
                  <a:pt x="3332" y="2267"/>
                </a:lnTo>
                <a:lnTo>
                  <a:pt x="3333" y="2270"/>
                </a:lnTo>
                <a:lnTo>
                  <a:pt x="3334" y="2270"/>
                </a:lnTo>
                <a:lnTo>
                  <a:pt x="3334" y="2272"/>
                </a:lnTo>
                <a:lnTo>
                  <a:pt x="3334" y="2272"/>
                </a:lnTo>
                <a:lnTo>
                  <a:pt x="3334" y="2273"/>
                </a:lnTo>
                <a:lnTo>
                  <a:pt x="3336" y="2273"/>
                </a:lnTo>
                <a:lnTo>
                  <a:pt x="3336" y="2274"/>
                </a:lnTo>
                <a:lnTo>
                  <a:pt x="3337" y="2274"/>
                </a:lnTo>
                <a:lnTo>
                  <a:pt x="3339" y="2276"/>
                </a:lnTo>
                <a:lnTo>
                  <a:pt x="3340" y="2277"/>
                </a:lnTo>
                <a:lnTo>
                  <a:pt x="3342" y="2279"/>
                </a:lnTo>
                <a:lnTo>
                  <a:pt x="3342" y="2280"/>
                </a:lnTo>
                <a:lnTo>
                  <a:pt x="3346" y="2283"/>
                </a:lnTo>
                <a:lnTo>
                  <a:pt x="3340" y="2288"/>
                </a:lnTo>
                <a:lnTo>
                  <a:pt x="3340" y="2289"/>
                </a:lnTo>
                <a:lnTo>
                  <a:pt x="3339" y="2289"/>
                </a:lnTo>
                <a:lnTo>
                  <a:pt x="3339" y="2290"/>
                </a:lnTo>
                <a:lnTo>
                  <a:pt x="3340" y="2290"/>
                </a:lnTo>
                <a:lnTo>
                  <a:pt x="3340" y="2292"/>
                </a:lnTo>
                <a:lnTo>
                  <a:pt x="3342" y="2293"/>
                </a:lnTo>
                <a:lnTo>
                  <a:pt x="3342" y="2295"/>
                </a:lnTo>
                <a:lnTo>
                  <a:pt x="3343" y="2296"/>
                </a:lnTo>
                <a:lnTo>
                  <a:pt x="3343" y="2298"/>
                </a:lnTo>
                <a:lnTo>
                  <a:pt x="3345" y="2299"/>
                </a:lnTo>
                <a:lnTo>
                  <a:pt x="3346" y="2302"/>
                </a:lnTo>
                <a:lnTo>
                  <a:pt x="3346" y="2302"/>
                </a:lnTo>
                <a:lnTo>
                  <a:pt x="3347" y="2302"/>
                </a:lnTo>
                <a:lnTo>
                  <a:pt x="3347" y="2305"/>
                </a:lnTo>
                <a:lnTo>
                  <a:pt x="3349" y="2305"/>
                </a:lnTo>
                <a:lnTo>
                  <a:pt x="3350" y="2306"/>
                </a:lnTo>
                <a:lnTo>
                  <a:pt x="3350" y="2308"/>
                </a:lnTo>
                <a:lnTo>
                  <a:pt x="3352" y="2308"/>
                </a:lnTo>
                <a:lnTo>
                  <a:pt x="3352" y="2309"/>
                </a:lnTo>
                <a:lnTo>
                  <a:pt x="3353" y="2311"/>
                </a:lnTo>
                <a:lnTo>
                  <a:pt x="3353" y="2312"/>
                </a:lnTo>
                <a:lnTo>
                  <a:pt x="3355" y="2312"/>
                </a:lnTo>
                <a:lnTo>
                  <a:pt x="3355" y="2314"/>
                </a:lnTo>
                <a:lnTo>
                  <a:pt x="3356" y="2314"/>
                </a:lnTo>
                <a:lnTo>
                  <a:pt x="3356" y="2315"/>
                </a:lnTo>
                <a:lnTo>
                  <a:pt x="3358" y="2316"/>
                </a:lnTo>
                <a:lnTo>
                  <a:pt x="3358" y="2318"/>
                </a:lnTo>
                <a:lnTo>
                  <a:pt x="3359" y="2318"/>
                </a:lnTo>
                <a:lnTo>
                  <a:pt x="3359" y="2319"/>
                </a:lnTo>
                <a:lnTo>
                  <a:pt x="3361" y="2321"/>
                </a:lnTo>
                <a:lnTo>
                  <a:pt x="3361" y="2322"/>
                </a:lnTo>
                <a:lnTo>
                  <a:pt x="3361" y="2324"/>
                </a:lnTo>
                <a:lnTo>
                  <a:pt x="3362" y="2327"/>
                </a:lnTo>
                <a:lnTo>
                  <a:pt x="3363" y="2328"/>
                </a:lnTo>
                <a:lnTo>
                  <a:pt x="3363" y="2331"/>
                </a:lnTo>
                <a:lnTo>
                  <a:pt x="3365" y="2332"/>
                </a:lnTo>
                <a:lnTo>
                  <a:pt x="3365" y="2334"/>
                </a:lnTo>
                <a:lnTo>
                  <a:pt x="3365" y="2335"/>
                </a:lnTo>
                <a:lnTo>
                  <a:pt x="3366" y="2337"/>
                </a:lnTo>
                <a:lnTo>
                  <a:pt x="3366" y="2337"/>
                </a:lnTo>
                <a:lnTo>
                  <a:pt x="3366" y="2338"/>
                </a:lnTo>
                <a:lnTo>
                  <a:pt x="3368" y="2338"/>
                </a:lnTo>
                <a:lnTo>
                  <a:pt x="3368" y="2341"/>
                </a:lnTo>
                <a:lnTo>
                  <a:pt x="3368" y="2343"/>
                </a:lnTo>
                <a:lnTo>
                  <a:pt x="3382" y="2366"/>
                </a:lnTo>
                <a:lnTo>
                  <a:pt x="3391" y="2382"/>
                </a:lnTo>
                <a:lnTo>
                  <a:pt x="3391" y="2383"/>
                </a:lnTo>
                <a:lnTo>
                  <a:pt x="3398" y="2396"/>
                </a:lnTo>
                <a:lnTo>
                  <a:pt x="3400" y="2398"/>
                </a:lnTo>
                <a:lnTo>
                  <a:pt x="3401" y="2402"/>
                </a:lnTo>
                <a:lnTo>
                  <a:pt x="3404" y="2406"/>
                </a:lnTo>
                <a:lnTo>
                  <a:pt x="3404" y="2408"/>
                </a:lnTo>
                <a:lnTo>
                  <a:pt x="3404" y="2409"/>
                </a:lnTo>
                <a:lnTo>
                  <a:pt x="3405" y="2412"/>
                </a:lnTo>
                <a:lnTo>
                  <a:pt x="3407" y="2415"/>
                </a:lnTo>
                <a:lnTo>
                  <a:pt x="3411" y="2419"/>
                </a:lnTo>
                <a:lnTo>
                  <a:pt x="3413" y="2422"/>
                </a:lnTo>
                <a:lnTo>
                  <a:pt x="3417" y="2428"/>
                </a:lnTo>
                <a:lnTo>
                  <a:pt x="3418" y="2429"/>
                </a:lnTo>
                <a:lnTo>
                  <a:pt x="3420" y="2432"/>
                </a:lnTo>
                <a:lnTo>
                  <a:pt x="3420" y="2434"/>
                </a:lnTo>
                <a:lnTo>
                  <a:pt x="3421" y="2438"/>
                </a:lnTo>
                <a:lnTo>
                  <a:pt x="3423" y="2440"/>
                </a:lnTo>
                <a:lnTo>
                  <a:pt x="3424" y="2441"/>
                </a:lnTo>
                <a:lnTo>
                  <a:pt x="3424" y="2442"/>
                </a:lnTo>
                <a:lnTo>
                  <a:pt x="3426" y="2444"/>
                </a:lnTo>
                <a:lnTo>
                  <a:pt x="3426" y="2445"/>
                </a:lnTo>
                <a:lnTo>
                  <a:pt x="3427" y="2447"/>
                </a:lnTo>
                <a:lnTo>
                  <a:pt x="3427" y="2448"/>
                </a:lnTo>
                <a:lnTo>
                  <a:pt x="3429" y="2450"/>
                </a:lnTo>
                <a:lnTo>
                  <a:pt x="3429" y="2451"/>
                </a:lnTo>
                <a:lnTo>
                  <a:pt x="3427" y="2453"/>
                </a:lnTo>
                <a:lnTo>
                  <a:pt x="3426" y="2455"/>
                </a:lnTo>
                <a:lnTo>
                  <a:pt x="3426" y="2457"/>
                </a:lnTo>
                <a:lnTo>
                  <a:pt x="3424" y="2457"/>
                </a:lnTo>
                <a:lnTo>
                  <a:pt x="3424" y="2458"/>
                </a:lnTo>
                <a:lnTo>
                  <a:pt x="3424" y="2460"/>
                </a:lnTo>
                <a:lnTo>
                  <a:pt x="3423" y="2461"/>
                </a:lnTo>
                <a:lnTo>
                  <a:pt x="3421" y="2463"/>
                </a:lnTo>
                <a:lnTo>
                  <a:pt x="3421" y="2464"/>
                </a:lnTo>
                <a:lnTo>
                  <a:pt x="3420" y="2467"/>
                </a:lnTo>
                <a:lnTo>
                  <a:pt x="3424" y="2468"/>
                </a:lnTo>
                <a:lnTo>
                  <a:pt x="3429" y="2470"/>
                </a:lnTo>
                <a:lnTo>
                  <a:pt x="3431" y="2470"/>
                </a:lnTo>
                <a:lnTo>
                  <a:pt x="3439" y="2473"/>
                </a:lnTo>
                <a:lnTo>
                  <a:pt x="3442" y="2473"/>
                </a:lnTo>
                <a:lnTo>
                  <a:pt x="3442" y="2474"/>
                </a:lnTo>
                <a:lnTo>
                  <a:pt x="3443" y="2474"/>
                </a:lnTo>
                <a:lnTo>
                  <a:pt x="3442" y="2476"/>
                </a:lnTo>
                <a:lnTo>
                  <a:pt x="3442" y="2477"/>
                </a:lnTo>
                <a:lnTo>
                  <a:pt x="3442" y="2479"/>
                </a:lnTo>
                <a:lnTo>
                  <a:pt x="3440" y="2480"/>
                </a:lnTo>
                <a:lnTo>
                  <a:pt x="3440" y="2482"/>
                </a:lnTo>
                <a:lnTo>
                  <a:pt x="3440" y="2483"/>
                </a:lnTo>
                <a:lnTo>
                  <a:pt x="3439" y="2487"/>
                </a:lnTo>
                <a:lnTo>
                  <a:pt x="3439" y="2493"/>
                </a:lnTo>
                <a:lnTo>
                  <a:pt x="3439" y="2495"/>
                </a:lnTo>
                <a:lnTo>
                  <a:pt x="3439" y="2496"/>
                </a:lnTo>
                <a:lnTo>
                  <a:pt x="3439" y="2497"/>
                </a:lnTo>
                <a:lnTo>
                  <a:pt x="3445" y="2500"/>
                </a:lnTo>
                <a:lnTo>
                  <a:pt x="3446" y="2500"/>
                </a:lnTo>
                <a:lnTo>
                  <a:pt x="3450" y="2503"/>
                </a:lnTo>
                <a:lnTo>
                  <a:pt x="3452" y="2503"/>
                </a:lnTo>
                <a:lnTo>
                  <a:pt x="3453" y="2505"/>
                </a:lnTo>
                <a:lnTo>
                  <a:pt x="3456" y="2506"/>
                </a:lnTo>
                <a:lnTo>
                  <a:pt x="3455" y="2508"/>
                </a:lnTo>
                <a:lnTo>
                  <a:pt x="3455" y="2509"/>
                </a:lnTo>
                <a:lnTo>
                  <a:pt x="3453" y="2512"/>
                </a:lnTo>
                <a:lnTo>
                  <a:pt x="3453" y="2512"/>
                </a:lnTo>
                <a:lnTo>
                  <a:pt x="3456" y="2516"/>
                </a:lnTo>
                <a:lnTo>
                  <a:pt x="3456" y="2518"/>
                </a:lnTo>
                <a:lnTo>
                  <a:pt x="3456" y="2519"/>
                </a:lnTo>
                <a:lnTo>
                  <a:pt x="3458" y="2522"/>
                </a:lnTo>
                <a:lnTo>
                  <a:pt x="3458" y="2523"/>
                </a:lnTo>
                <a:lnTo>
                  <a:pt x="3458" y="2525"/>
                </a:lnTo>
                <a:lnTo>
                  <a:pt x="3458" y="2526"/>
                </a:lnTo>
                <a:lnTo>
                  <a:pt x="3458" y="2528"/>
                </a:lnTo>
                <a:lnTo>
                  <a:pt x="3459" y="2531"/>
                </a:lnTo>
                <a:lnTo>
                  <a:pt x="3459" y="2532"/>
                </a:lnTo>
                <a:lnTo>
                  <a:pt x="3462" y="2532"/>
                </a:lnTo>
                <a:lnTo>
                  <a:pt x="3465" y="2532"/>
                </a:lnTo>
                <a:lnTo>
                  <a:pt x="3473" y="2531"/>
                </a:lnTo>
                <a:lnTo>
                  <a:pt x="3475" y="2531"/>
                </a:lnTo>
                <a:lnTo>
                  <a:pt x="3476" y="2531"/>
                </a:lnTo>
                <a:lnTo>
                  <a:pt x="3478" y="2534"/>
                </a:lnTo>
                <a:lnTo>
                  <a:pt x="3482" y="2537"/>
                </a:lnTo>
                <a:lnTo>
                  <a:pt x="3484" y="2538"/>
                </a:lnTo>
                <a:lnTo>
                  <a:pt x="3485" y="2539"/>
                </a:lnTo>
                <a:lnTo>
                  <a:pt x="3486" y="2541"/>
                </a:lnTo>
                <a:lnTo>
                  <a:pt x="3488" y="2541"/>
                </a:lnTo>
                <a:lnTo>
                  <a:pt x="3489" y="2542"/>
                </a:lnTo>
                <a:lnTo>
                  <a:pt x="3491" y="2542"/>
                </a:lnTo>
                <a:lnTo>
                  <a:pt x="3491" y="2544"/>
                </a:lnTo>
                <a:lnTo>
                  <a:pt x="3494" y="2544"/>
                </a:lnTo>
                <a:lnTo>
                  <a:pt x="3501" y="2548"/>
                </a:lnTo>
                <a:lnTo>
                  <a:pt x="3502" y="2548"/>
                </a:lnTo>
                <a:lnTo>
                  <a:pt x="3504" y="2550"/>
                </a:lnTo>
                <a:lnTo>
                  <a:pt x="3505" y="2551"/>
                </a:lnTo>
                <a:lnTo>
                  <a:pt x="3507" y="2551"/>
                </a:lnTo>
                <a:lnTo>
                  <a:pt x="3508" y="2552"/>
                </a:lnTo>
                <a:lnTo>
                  <a:pt x="3510" y="2555"/>
                </a:lnTo>
                <a:lnTo>
                  <a:pt x="3511" y="2557"/>
                </a:lnTo>
                <a:lnTo>
                  <a:pt x="3513" y="2558"/>
                </a:lnTo>
                <a:lnTo>
                  <a:pt x="3514" y="2558"/>
                </a:lnTo>
                <a:lnTo>
                  <a:pt x="3515" y="2558"/>
                </a:lnTo>
                <a:lnTo>
                  <a:pt x="3517" y="2560"/>
                </a:lnTo>
                <a:lnTo>
                  <a:pt x="3518" y="2560"/>
                </a:lnTo>
                <a:lnTo>
                  <a:pt x="3520" y="2560"/>
                </a:lnTo>
                <a:lnTo>
                  <a:pt x="3526" y="2561"/>
                </a:lnTo>
                <a:lnTo>
                  <a:pt x="3528" y="2561"/>
                </a:lnTo>
                <a:lnTo>
                  <a:pt x="3530" y="2563"/>
                </a:lnTo>
                <a:lnTo>
                  <a:pt x="3533" y="2563"/>
                </a:lnTo>
                <a:lnTo>
                  <a:pt x="3534" y="2563"/>
                </a:lnTo>
                <a:lnTo>
                  <a:pt x="3536" y="2564"/>
                </a:lnTo>
                <a:lnTo>
                  <a:pt x="3537" y="2564"/>
                </a:lnTo>
                <a:lnTo>
                  <a:pt x="3539" y="2567"/>
                </a:lnTo>
                <a:lnTo>
                  <a:pt x="3540" y="2568"/>
                </a:lnTo>
                <a:lnTo>
                  <a:pt x="3543" y="2574"/>
                </a:lnTo>
                <a:lnTo>
                  <a:pt x="3544" y="2576"/>
                </a:lnTo>
                <a:lnTo>
                  <a:pt x="3546" y="2577"/>
                </a:lnTo>
                <a:lnTo>
                  <a:pt x="3547" y="2577"/>
                </a:lnTo>
                <a:lnTo>
                  <a:pt x="3549" y="2579"/>
                </a:lnTo>
                <a:lnTo>
                  <a:pt x="3553" y="2580"/>
                </a:lnTo>
                <a:lnTo>
                  <a:pt x="3555" y="2580"/>
                </a:lnTo>
                <a:lnTo>
                  <a:pt x="3556" y="2580"/>
                </a:lnTo>
                <a:lnTo>
                  <a:pt x="3557" y="2580"/>
                </a:lnTo>
                <a:lnTo>
                  <a:pt x="3559" y="2580"/>
                </a:lnTo>
                <a:lnTo>
                  <a:pt x="3559" y="2581"/>
                </a:lnTo>
                <a:lnTo>
                  <a:pt x="3560" y="2584"/>
                </a:lnTo>
                <a:lnTo>
                  <a:pt x="3560" y="2590"/>
                </a:lnTo>
                <a:lnTo>
                  <a:pt x="3562" y="2590"/>
                </a:lnTo>
                <a:lnTo>
                  <a:pt x="3562" y="2592"/>
                </a:lnTo>
                <a:lnTo>
                  <a:pt x="3562" y="2593"/>
                </a:lnTo>
                <a:lnTo>
                  <a:pt x="3563" y="2593"/>
                </a:lnTo>
                <a:lnTo>
                  <a:pt x="3566" y="2594"/>
                </a:lnTo>
                <a:lnTo>
                  <a:pt x="3568" y="2594"/>
                </a:lnTo>
                <a:lnTo>
                  <a:pt x="3575" y="2599"/>
                </a:lnTo>
                <a:lnTo>
                  <a:pt x="3576" y="2599"/>
                </a:lnTo>
                <a:lnTo>
                  <a:pt x="3578" y="2599"/>
                </a:lnTo>
                <a:lnTo>
                  <a:pt x="3578" y="2597"/>
                </a:lnTo>
                <a:lnTo>
                  <a:pt x="3578" y="2597"/>
                </a:lnTo>
                <a:lnTo>
                  <a:pt x="3579" y="2597"/>
                </a:lnTo>
                <a:lnTo>
                  <a:pt x="3581" y="2597"/>
                </a:lnTo>
                <a:lnTo>
                  <a:pt x="3582" y="2596"/>
                </a:lnTo>
                <a:lnTo>
                  <a:pt x="3585" y="2596"/>
                </a:lnTo>
                <a:lnTo>
                  <a:pt x="3585" y="2597"/>
                </a:lnTo>
                <a:lnTo>
                  <a:pt x="3586" y="2597"/>
                </a:lnTo>
                <a:lnTo>
                  <a:pt x="3586" y="2599"/>
                </a:lnTo>
                <a:lnTo>
                  <a:pt x="3588" y="2600"/>
                </a:lnTo>
                <a:lnTo>
                  <a:pt x="3588" y="2602"/>
                </a:lnTo>
                <a:lnTo>
                  <a:pt x="3588" y="2603"/>
                </a:lnTo>
                <a:lnTo>
                  <a:pt x="3589" y="2603"/>
                </a:lnTo>
                <a:lnTo>
                  <a:pt x="3589" y="2606"/>
                </a:lnTo>
                <a:lnTo>
                  <a:pt x="3591" y="2606"/>
                </a:lnTo>
                <a:lnTo>
                  <a:pt x="3591" y="2607"/>
                </a:lnTo>
                <a:lnTo>
                  <a:pt x="3591" y="2609"/>
                </a:lnTo>
                <a:lnTo>
                  <a:pt x="3592" y="2609"/>
                </a:lnTo>
                <a:lnTo>
                  <a:pt x="3592" y="2610"/>
                </a:lnTo>
                <a:lnTo>
                  <a:pt x="3592" y="2613"/>
                </a:lnTo>
                <a:lnTo>
                  <a:pt x="3592" y="2615"/>
                </a:lnTo>
                <a:lnTo>
                  <a:pt x="3592" y="2616"/>
                </a:lnTo>
                <a:lnTo>
                  <a:pt x="3592" y="2618"/>
                </a:lnTo>
                <a:lnTo>
                  <a:pt x="3592" y="2619"/>
                </a:lnTo>
                <a:lnTo>
                  <a:pt x="3592" y="2620"/>
                </a:lnTo>
                <a:lnTo>
                  <a:pt x="3591" y="2620"/>
                </a:lnTo>
                <a:lnTo>
                  <a:pt x="3591" y="2622"/>
                </a:lnTo>
                <a:lnTo>
                  <a:pt x="3591" y="2623"/>
                </a:lnTo>
                <a:lnTo>
                  <a:pt x="3591" y="2625"/>
                </a:lnTo>
                <a:lnTo>
                  <a:pt x="3589" y="2625"/>
                </a:lnTo>
                <a:lnTo>
                  <a:pt x="3589" y="2626"/>
                </a:lnTo>
                <a:lnTo>
                  <a:pt x="3589" y="2628"/>
                </a:lnTo>
                <a:lnTo>
                  <a:pt x="3588" y="2628"/>
                </a:lnTo>
                <a:lnTo>
                  <a:pt x="3588" y="2629"/>
                </a:lnTo>
                <a:lnTo>
                  <a:pt x="3588" y="2631"/>
                </a:lnTo>
                <a:lnTo>
                  <a:pt x="3586" y="2631"/>
                </a:lnTo>
                <a:lnTo>
                  <a:pt x="3586" y="2632"/>
                </a:lnTo>
                <a:lnTo>
                  <a:pt x="3586" y="2634"/>
                </a:lnTo>
                <a:lnTo>
                  <a:pt x="3585" y="2634"/>
                </a:lnTo>
                <a:lnTo>
                  <a:pt x="3585" y="2635"/>
                </a:lnTo>
                <a:lnTo>
                  <a:pt x="3583" y="2635"/>
                </a:lnTo>
                <a:lnTo>
                  <a:pt x="3582" y="2635"/>
                </a:lnTo>
                <a:lnTo>
                  <a:pt x="3582" y="2636"/>
                </a:lnTo>
                <a:lnTo>
                  <a:pt x="3582" y="2638"/>
                </a:lnTo>
                <a:lnTo>
                  <a:pt x="3581" y="2638"/>
                </a:lnTo>
                <a:lnTo>
                  <a:pt x="3581" y="2639"/>
                </a:lnTo>
                <a:lnTo>
                  <a:pt x="3581" y="2641"/>
                </a:lnTo>
                <a:lnTo>
                  <a:pt x="3579" y="2641"/>
                </a:lnTo>
                <a:lnTo>
                  <a:pt x="3579" y="2642"/>
                </a:lnTo>
                <a:lnTo>
                  <a:pt x="3579" y="2644"/>
                </a:lnTo>
                <a:lnTo>
                  <a:pt x="3579" y="2645"/>
                </a:lnTo>
                <a:lnTo>
                  <a:pt x="3581" y="2645"/>
                </a:lnTo>
                <a:lnTo>
                  <a:pt x="3581" y="2647"/>
                </a:lnTo>
                <a:lnTo>
                  <a:pt x="3581" y="2648"/>
                </a:lnTo>
                <a:lnTo>
                  <a:pt x="3579" y="2648"/>
                </a:lnTo>
                <a:lnTo>
                  <a:pt x="3579" y="2649"/>
                </a:lnTo>
                <a:lnTo>
                  <a:pt x="3581" y="2649"/>
                </a:lnTo>
                <a:lnTo>
                  <a:pt x="3581" y="2651"/>
                </a:lnTo>
                <a:lnTo>
                  <a:pt x="3582" y="2651"/>
                </a:lnTo>
                <a:lnTo>
                  <a:pt x="3582" y="2651"/>
                </a:lnTo>
                <a:lnTo>
                  <a:pt x="3582" y="2652"/>
                </a:lnTo>
                <a:lnTo>
                  <a:pt x="3583" y="2652"/>
                </a:lnTo>
                <a:lnTo>
                  <a:pt x="3583" y="2654"/>
                </a:lnTo>
                <a:lnTo>
                  <a:pt x="3583" y="2655"/>
                </a:lnTo>
                <a:lnTo>
                  <a:pt x="3583" y="2657"/>
                </a:lnTo>
                <a:lnTo>
                  <a:pt x="3583" y="2658"/>
                </a:lnTo>
                <a:lnTo>
                  <a:pt x="3582" y="2658"/>
                </a:lnTo>
                <a:lnTo>
                  <a:pt x="3582" y="2660"/>
                </a:lnTo>
                <a:lnTo>
                  <a:pt x="3582" y="2661"/>
                </a:lnTo>
                <a:lnTo>
                  <a:pt x="3582" y="2662"/>
                </a:lnTo>
                <a:lnTo>
                  <a:pt x="3582" y="2664"/>
                </a:lnTo>
                <a:lnTo>
                  <a:pt x="3581" y="2664"/>
                </a:lnTo>
                <a:lnTo>
                  <a:pt x="3582" y="2665"/>
                </a:lnTo>
                <a:lnTo>
                  <a:pt x="3582" y="2667"/>
                </a:lnTo>
                <a:lnTo>
                  <a:pt x="3582" y="2668"/>
                </a:lnTo>
                <a:lnTo>
                  <a:pt x="3582" y="2670"/>
                </a:lnTo>
                <a:lnTo>
                  <a:pt x="3582" y="2671"/>
                </a:lnTo>
                <a:lnTo>
                  <a:pt x="3583" y="2673"/>
                </a:lnTo>
                <a:lnTo>
                  <a:pt x="3583" y="2674"/>
                </a:lnTo>
                <a:lnTo>
                  <a:pt x="3583" y="2675"/>
                </a:lnTo>
                <a:lnTo>
                  <a:pt x="3583" y="2677"/>
                </a:lnTo>
                <a:lnTo>
                  <a:pt x="3585" y="2677"/>
                </a:lnTo>
                <a:lnTo>
                  <a:pt x="3585" y="2678"/>
                </a:lnTo>
                <a:lnTo>
                  <a:pt x="3585" y="2680"/>
                </a:lnTo>
                <a:lnTo>
                  <a:pt x="3586" y="2680"/>
                </a:lnTo>
                <a:lnTo>
                  <a:pt x="3586" y="2681"/>
                </a:lnTo>
                <a:lnTo>
                  <a:pt x="3588" y="2681"/>
                </a:lnTo>
                <a:lnTo>
                  <a:pt x="3588" y="2683"/>
                </a:lnTo>
                <a:lnTo>
                  <a:pt x="3588" y="2684"/>
                </a:lnTo>
                <a:lnTo>
                  <a:pt x="3588" y="2686"/>
                </a:lnTo>
                <a:lnTo>
                  <a:pt x="3588" y="2686"/>
                </a:lnTo>
                <a:lnTo>
                  <a:pt x="3589" y="2686"/>
                </a:lnTo>
                <a:lnTo>
                  <a:pt x="3589" y="2687"/>
                </a:lnTo>
                <a:lnTo>
                  <a:pt x="3588" y="2687"/>
                </a:lnTo>
                <a:lnTo>
                  <a:pt x="3588" y="2689"/>
                </a:lnTo>
                <a:lnTo>
                  <a:pt x="3589" y="2689"/>
                </a:lnTo>
                <a:lnTo>
                  <a:pt x="3589" y="2690"/>
                </a:lnTo>
                <a:lnTo>
                  <a:pt x="3589" y="2691"/>
                </a:lnTo>
                <a:lnTo>
                  <a:pt x="3589" y="2693"/>
                </a:lnTo>
                <a:lnTo>
                  <a:pt x="3589" y="2694"/>
                </a:lnTo>
                <a:lnTo>
                  <a:pt x="3589" y="2696"/>
                </a:lnTo>
                <a:lnTo>
                  <a:pt x="3589" y="2697"/>
                </a:lnTo>
                <a:lnTo>
                  <a:pt x="3589" y="2699"/>
                </a:lnTo>
                <a:lnTo>
                  <a:pt x="3591" y="2699"/>
                </a:lnTo>
                <a:lnTo>
                  <a:pt x="3591" y="2700"/>
                </a:lnTo>
                <a:lnTo>
                  <a:pt x="3592" y="2700"/>
                </a:lnTo>
                <a:lnTo>
                  <a:pt x="3592" y="2702"/>
                </a:lnTo>
                <a:lnTo>
                  <a:pt x="3592" y="2703"/>
                </a:lnTo>
                <a:lnTo>
                  <a:pt x="3594" y="2703"/>
                </a:lnTo>
                <a:close/>
                <a:moveTo>
                  <a:pt x="1946" y="168"/>
                </a:moveTo>
                <a:lnTo>
                  <a:pt x="1946" y="170"/>
                </a:lnTo>
                <a:lnTo>
                  <a:pt x="1947" y="170"/>
                </a:lnTo>
                <a:lnTo>
                  <a:pt x="1947" y="171"/>
                </a:lnTo>
                <a:lnTo>
                  <a:pt x="1949" y="171"/>
                </a:lnTo>
                <a:lnTo>
                  <a:pt x="1949" y="170"/>
                </a:lnTo>
                <a:lnTo>
                  <a:pt x="1947" y="170"/>
                </a:lnTo>
                <a:lnTo>
                  <a:pt x="1947" y="168"/>
                </a:lnTo>
                <a:lnTo>
                  <a:pt x="1946" y="168"/>
                </a:lnTo>
                <a:close/>
                <a:moveTo>
                  <a:pt x="1946" y="167"/>
                </a:moveTo>
                <a:lnTo>
                  <a:pt x="1946" y="167"/>
                </a:lnTo>
                <a:lnTo>
                  <a:pt x="1946" y="165"/>
                </a:lnTo>
                <a:lnTo>
                  <a:pt x="1946" y="164"/>
                </a:lnTo>
                <a:lnTo>
                  <a:pt x="1946" y="164"/>
                </a:lnTo>
                <a:lnTo>
                  <a:pt x="1946" y="165"/>
                </a:lnTo>
                <a:lnTo>
                  <a:pt x="1946" y="167"/>
                </a:lnTo>
                <a:close/>
                <a:moveTo>
                  <a:pt x="1943" y="170"/>
                </a:moveTo>
                <a:lnTo>
                  <a:pt x="1945" y="170"/>
                </a:lnTo>
                <a:lnTo>
                  <a:pt x="1946" y="170"/>
                </a:lnTo>
                <a:lnTo>
                  <a:pt x="1946" y="168"/>
                </a:lnTo>
                <a:lnTo>
                  <a:pt x="1945" y="168"/>
                </a:lnTo>
                <a:lnTo>
                  <a:pt x="1943" y="168"/>
                </a:lnTo>
                <a:lnTo>
                  <a:pt x="1943" y="170"/>
                </a:lnTo>
                <a:close/>
                <a:moveTo>
                  <a:pt x="935" y="640"/>
                </a:moveTo>
                <a:lnTo>
                  <a:pt x="935" y="639"/>
                </a:lnTo>
                <a:lnTo>
                  <a:pt x="934" y="639"/>
                </a:lnTo>
                <a:lnTo>
                  <a:pt x="934" y="640"/>
                </a:lnTo>
                <a:lnTo>
                  <a:pt x="935" y="640"/>
                </a:lnTo>
                <a:close/>
                <a:moveTo>
                  <a:pt x="937" y="641"/>
                </a:moveTo>
                <a:lnTo>
                  <a:pt x="935" y="641"/>
                </a:lnTo>
                <a:lnTo>
                  <a:pt x="937" y="643"/>
                </a:lnTo>
                <a:lnTo>
                  <a:pt x="937" y="641"/>
                </a:lnTo>
                <a:close/>
                <a:moveTo>
                  <a:pt x="1206" y="333"/>
                </a:moveTo>
                <a:lnTo>
                  <a:pt x="1205" y="333"/>
                </a:lnTo>
                <a:lnTo>
                  <a:pt x="1205" y="335"/>
                </a:lnTo>
                <a:lnTo>
                  <a:pt x="1206" y="335"/>
                </a:lnTo>
                <a:lnTo>
                  <a:pt x="1206" y="333"/>
                </a:lnTo>
                <a:close/>
                <a:moveTo>
                  <a:pt x="1209" y="329"/>
                </a:moveTo>
                <a:lnTo>
                  <a:pt x="1208" y="329"/>
                </a:lnTo>
                <a:lnTo>
                  <a:pt x="1208" y="330"/>
                </a:lnTo>
                <a:lnTo>
                  <a:pt x="1206" y="330"/>
                </a:lnTo>
                <a:lnTo>
                  <a:pt x="1206" y="332"/>
                </a:lnTo>
                <a:lnTo>
                  <a:pt x="1208" y="332"/>
                </a:lnTo>
                <a:lnTo>
                  <a:pt x="1208" y="330"/>
                </a:lnTo>
                <a:lnTo>
                  <a:pt x="1209" y="330"/>
                </a:lnTo>
                <a:lnTo>
                  <a:pt x="1209" y="329"/>
                </a:lnTo>
                <a:close/>
                <a:moveTo>
                  <a:pt x="1331" y="243"/>
                </a:moveTo>
                <a:lnTo>
                  <a:pt x="1329" y="242"/>
                </a:lnTo>
                <a:lnTo>
                  <a:pt x="1329" y="240"/>
                </a:lnTo>
                <a:lnTo>
                  <a:pt x="1328" y="240"/>
                </a:lnTo>
                <a:lnTo>
                  <a:pt x="1326" y="240"/>
                </a:lnTo>
                <a:lnTo>
                  <a:pt x="1326" y="242"/>
                </a:lnTo>
                <a:lnTo>
                  <a:pt x="1328" y="242"/>
                </a:lnTo>
                <a:lnTo>
                  <a:pt x="1329" y="242"/>
                </a:lnTo>
                <a:lnTo>
                  <a:pt x="1329" y="243"/>
                </a:lnTo>
                <a:lnTo>
                  <a:pt x="1331" y="243"/>
                </a:lnTo>
                <a:close/>
                <a:moveTo>
                  <a:pt x="1042" y="1348"/>
                </a:moveTo>
                <a:lnTo>
                  <a:pt x="1041" y="1348"/>
                </a:lnTo>
                <a:lnTo>
                  <a:pt x="1041" y="1349"/>
                </a:lnTo>
                <a:lnTo>
                  <a:pt x="1041" y="1351"/>
                </a:lnTo>
                <a:lnTo>
                  <a:pt x="1042" y="1351"/>
                </a:lnTo>
                <a:lnTo>
                  <a:pt x="1042" y="1349"/>
                </a:lnTo>
                <a:lnTo>
                  <a:pt x="1042" y="1348"/>
                </a:lnTo>
                <a:close/>
                <a:moveTo>
                  <a:pt x="1250" y="1315"/>
                </a:moveTo>
                <a:lnTo>
                  <a:pt x="1248" y="1316"/>
                </a:lnTo>
                <a:lnTo>
                  <a:pt x="1247" y="1316"/>
                </a:lnTo>
                <a:lnTo>
                  <a:pt x="1245" y="1316"/>
                </a:lnTo>
                <a:lnTo>
                  <a:pt x="1247" y="1318"/>
                </a:lnTo>
                <a:lnTo>
                  <a:pt x="1248" y="1316"/>
                </a:lnTo>
                <a:lnTo>
                  <a:pt x="1248" y="1318"/>
                </a:lnTo>
                <a:lnTo>
                  <a:pt x="1250" y="1318"/>
                </a:lnTo>
                <a:lnTo>
                  <a:pt x="1250" y="1316"/>
                </a:lnTo>
                <a:lnTo>
                  <a:pt x="1250" y="1315"/>
                </a:lnTo>
                <a:close/>
                <a:moveTo>
                  <a:pt x="2474" y="310"/>
                </a:moveTo>
                <a:lnTo>
                  <a:pt x="2476" y="310"/>
                </a:lnTo>
                <a:lnTo>
                  <a:pt x="2476" y="309"/>
                </a:lnTo>
                <a:lnTo>
                  <a:pt x="2474" y="309"/>
                </a:lnTo>
                <a:lnTo>
                  <a:pt x="2474" y="310"/>
                </a:lnTo>
                <a:close/>
                <a:moveTo>
                  <a:pt x="2273" y="249"/>
                </a:moveTo>
                <a:lnTo>
                  <a:pt x="2275" y="249"/>
                </a:lnTo>
                <a:lnTo>
                  <a:pt x="2275" y="248"/>
                </a:lnTo>
                <a:lnTo>
                  <a:pt x="2276" y="248"/>
                </a:lnTo>
                <a:lnTo>
                  <a:pt x="2276" y="248"/>
                </a:lnTo>
                <a:lnTo>
                  <a:pt x="2275" y="248"/>
                </a:lnTo>
                <a:lnTo>
                  <a:pt x="2275" y="248"/>
                </a:lnTo>
                <a:lnTo>
                  <a:pt x="2273" y="248"/>
                </a:lnTo>
                <a:lnTo>
                  <a:pt x="2273" y="249"/>
                </a:lnTo>
                <a:close/>
                <a:moveTo>
                  <a:pt x="2042" y="230"/>
                </a:moveTo>
                <a:lnTo>
                  <a:pt x="2043" y="230"/>
                </a:lnTo>
                <a:lnTo>
                  <a:pt x="2044" y="230"/>
                </a:lnTo>
                <a:lnTo>
                  <a:pt x="2044" y="229"/>
                </a:lnTo>
                <a:lnTo>
                  <a:pt x="2043" y="229"/>
                </a:lnTo>
                <a:lnTo>
                  <a:pt x="2042" y="229"/>
                </a:lnTo>
                <a:lnTo>
                  <a:pt x="2042" y="230"/>
                </a:lnTo>
                <a:close/>
                <a:moveTo>
                  <a:pt x="1985" y="209"/>
                </a:moveTo>
                <a:lnTo>
                  <a:pt x="1986" y="209"/>
                </a:lnTo>
                <a:lnTo>
                  <a:pt x="1986" y="207"/>
                </a:lnTo>
                <a:lnTo>
                  <a:pt x="1985" y="207"/>
                </a:lnTo>
                <a:lnTo>
                  <a:pt x="1985" y="209"/>
                </a:lnTo>
                <a:close/>
                <a:moveTo>
                  <a:pt x="1956" y="188"/>
                </a:moveTo>
                <a:lnTo>
                  <a:pt x="1958" y="190"/>
                </a:lnTo>
                <a:lnTo>
                  <a:pt x="1958" y="188"/>
                </a:lnTo>
                <a:lnTo>
                  <a:pt x="1956" y="188"/>
                </a:lnTo>
                <a:close/>
                <a:moveTo>
                  <a:pt x="1730" y="126"/>
                </a:moveTo>
                <a:lnTo>
                  <a:pt x="1732" y="126"/>
                </a:lnTo>
                <a:lnTo>
                  <a:pt x="1732" y="128"/>
                </a:lnTo>
                <a:lnTo>
                  <a:pt x="1733" y="128"/>
                </a:lnTo>
                <a:lnTo>
                  <a:pt x="1733" y="129"/>
                </a:lnTo>
                <a:lnTo>
                  <a:pt x="1735" y="129"/>
                </a:lnTo>
                <a:lnTo>
                  <a:pt x="1736" y="129"/>
                </a:lnTo>
                <a:lnTo>
                  <a:pt x="1737" y="129"/>
                </a:lnTo>
                <a:lnTo>
                  <a:pt x="1737" y="130"/>
                </a:lnTo>
                <a:lnTo>
                  <a:pt x="1737" y="132"/>
                </a:lnTo>
                <a:lnTo>
                  <a:pt x="1739" y="132"/>
                </a:lnTo>
                <a:lnTo>
                  <a:pt x="1739" y="133"/>
                </a:lnTo>
                <a:lnTo>
                  <a:pt x="1739" y="135"/>
                </a:lnTo>
                <a:lnTo>
                  <a:pt x="1739" y="136"/>
                </a:lnTo>
                <a:lnTo>
                  <a:pt x="1739" y="136"/>
                </a:lnTo>
                <a:lnTo>
                  <a:pt x="1740" y="136"/>
                </a:lnTo>
                <a:lnTo>
                  <a:pt x="1740" y="135"/>
                </a:lnTo>
                <a:lnTo>
                  <a:pt x="1742" y="135"/>
                </a:lnTo>
                <a:lnTo>
                  <a:pt x="1742" y="133"/>
                </a:lnTo>
                <a:lnTo>
                  <a:pt x="1742" y="132"/>
                </a:lnTo>
                <a:lnTo>
                  <a:pt x="1740" y="132"/>
                </a:lnTo>
                <a:lnTo>
                  <a:pt x="1740" y="130"/>
                </a:lnTo>
                <a:lnTo>
                  <a:pt x="1739" y="130"/>
                </a:lnTo>
                <a:lnTo>
                  <a:pt x="1739" y="129"/>
                </a:lnTo>
                <a:lnTo>
                  <a:pt x="1740" y="129"/>
                </a:lnTo>
                <a:lnTo>
                  <a:pt x="1742" y="129"/>
                </a:lnTo>
                <a:lnTo>
                  <a:pt x="1742" y="130"/>
                </a:lnTo>
                <a:lnTo>
                  <a:pt x="1743" y="130"/>
                </a:lnTo>
                <a:lnTo>
                  <a:pt x="1745" y="130"/>
                </a:lnTo>
                <a:lnTo>
                  <a:pt x="1745" y="129"/>
                </a:lnTo>
                <a:lnTo>
                  <a:pt x="1743" y="129"/>
                </a:lnTo>
                <a:lnTo>
                  <a:pt x="1742" y="129"/>
                </a:lnTo>
                <a:lnTo>
                  <a:pt x="1742" y="128"/>
                </a:lnTo>
                <a:lnTo>
                  <a:pt x="1743" y="128"/>
                </a:lnTo>
                <a:lnTo>
                  <a:pt x="1743" y="126"/>
                </a:lnTo>
                <a:lnTo>
                  <a:pt x="1745" y="126"/>
                </a:lnTo>
                <a:lnTo>
                  <a:pt x="1746" y="126"/>
                </a:lnTo>
                <a:lnTo>
                  <a:pt x="1746" y="125"/>
                </a:lnTo>
                <a:lnTo>
                  <a:pt x="1745" y="125"/>
                </a:lnTo>
                <a:lnTo>
                  <a:pt x="1745" y="123"/>
                </a:lnTo>
                <a:lnTo>
                  <a:pt x="1745" y="122"/>
                </a:lnTo>
                <a:lnTo>
                  <a:pt x="1743" y="122"/>
                </a:lnTo>
                <a:lnTo>
                  <a:pt x="1742" y="122"/>
                </a:lnTo>
                <a:lnTo>
                  <a:pt x="1742" y="120"/>
                </a:lnTo>
                <a:lnTo>
                  <a:pt x="1740" y="120"/>
                </a:lnTo>
                <a:lnTo>
                  <a:pt x="1739" y="120"/>
                </a:lnTo>
                <a:lnTo>
                  <a:pt x="1739" y="122"/>
                </a:lnTo>
                <a:lnTo>
                  <a:pt x="1739" y="122"/>
                </a:lnTo>
                <a:lnTo>
                  <a:pt x="1737" y="122"/>
                </a:lnTo>
                <a:lnTo>
                  <a:pt x="1737" y="120"/>
                </a:lnTo>
                <a:lnTo>
                  <a:pt x="1736" y="120"/>
                </a:lnTo>
                <a:lnTo>
                  <a:pt x="1735" y="120"/>
                </a:lnTo>
                <a:lnTo>
                  <a:pt x="1735" y="122"/>
                </a:lnTo>
                <a:lnTo>
                  <a:pt x="1735" y="123"/>
                </a:lnTo>
                <a:lnTo>
                  <a:pt x="1733" y="123"/>
                </a:lnTo>
                <a:lnTo>
                  <a:pt x="1733" y="125"/>
                </a:lnTo>
                <a:lnTo>
                  <a:pt x="1732" y="125"/>
                </a:lnTo>
                <a:lnTo>
                  <a:pt x="1730" y="125"/>
                </a:lnTo>
                <a:lnTo>
                  <a:pt x="1730" y="126"/>
                </a:lnTo>
                <a:close/>
                <a:moveTo>
                  <a:pt x="1684" y="125"/>
                </a:moveTo>
                <a:lnTo>
                  <a:pt x="1685" y="125"/>
                </a:lnTo>
                <a:lnTo>
                  <a:pt x="1687" y="126"/>
                </a:lnTo>
                <a:lnTo>
                  <a:pt x="1687" y="128"/>
                </a:lnTo>
                <a:lnTo>
                  <a:pt x="1688" y="128"/>
                </a:lnTo>
                <a:lnTo>
                  <a:pt x="1688" y="126"/>
                </a:lnTo>
                <a:lnTo>
                  <a:pt x="1688" y="125"/>
                </a:lnTo>
                <a:lnTo>
                  <a:pt x="1688" y="123"/>
                </a:lnTo>
                <a:lnTo>
                  <a:pt x="1687" y="123"/>
                </a:lnTo>
                <a:lnTo>
                  <a:pt x="1685" y="123"/>
                </a:lnTo>
                <a:lnTo>
                  <a:pt x="1684" y="123"/>
                </a:lnTo>
                <a:lnTo>
                  <a:pt x="1684" y="125"/>
                </a:lnTo>
                <a:close/>
                <a:moveTo>
                  <a:pt x="1458" y="158"/>
                </a:moveTo>
                <a:lnTo>
                  <a:pt x="1459" y="158"/>
                </a:lnTo>
                <a:lnTo>
                  <a:pt x="1458" y="157"/>
                </a:lnTo>
                <a:lnTo>
                  <a:pt x="1458" y="158"/>
                </a:lnTo>
                <a:close/>
                <a:moveTo>
                  <a:pt x="1452" y="196"/>
                </a:moveTo>
                <a:lnTo>
                  <a:pt x="1454" y="196"/>
                </a:lnTo>
                <a:lnTo>
                  <a:pt x="1454" y="194"/>
                </a:lnTo>
                <a:lnTo>
                  <a:pt x="1452" y="194"/>
                </a:lnTo>
                <a:lnTo>
                  <a:pt x="1452" y="196"/>
                </a:lnTo>
                <a:close/>
                <a:moveTo>
                  <a:pt x="1079" y="1591"/>
                </a:moveTo>
                <a:lnTo>
                  <a:pt x="1080" y="1593"/>
                </a:lnTo>
                <a:lnTo>
                  <a:pt x="1080" y="1594"/>
                </a:lnTo>
                <a:lnTo>
                  <a:pt x="1080" y="1596"/>
                </a:lnTo>
                <a:lnTo>
                  <a:pt x="1080" y="1597"/>
                </a:lnTo>
                <a:lnTo>
                  <a:pt x="1082" y="1597"/>
                </a:lnTo>
                <a:lnTo>
                  <a:pt x="1083" y="1597"/>
                </a:lnTo>
                <a:lnTo>
                  <a:pt x="1083" y="1596"/>
                </a:lnTo>
                <a:lnTo>
                  <a:pt x="1083" y="1594"/>
                </a:lnTo>
                <a:lnTo>
                  <a:pt x="1083" y="1593"/>
                </a:lnTo>
                <a:lnTo>
                  <a:pt x="1082" y="1593"/>
                </a:lnTo>
                <a:lnTo>
                  <a:pt x="1080" y="1593"/>
                </a:lnTo>
                <a:lnTo>
                  <a:pt x="1080" y="1591"/>
                </a:lnTo>
                <a:lnTo>
                  <a:pt x="1079" y="1591"/>
                </a:lnTo>
                <a:close/>
                <a:moveTo>
                  <a:pt x="1063" y="1677"/>
                </a:moveTo>
                <a:lnTo>
                  <a:pt x="1061" y="1677"/>
                </a:lnTo>
                <a:lnTo>
                  <a:pt x="1060" y="1677"/>
                </a:lnTo>
                <a:lnTo>
                  <a:pt x="1058" y="1677"/>
                </a:lnTo>
                <a:lnTo>
                  <a:pt x="1058" y="1678"/>
                </a:lnTo>
                <a:lnTo>
                  <a:pt x="1058" y="1679"/>
                </a:lnTo>
                <a:lnTo>
                  <a:pt x="1060" y="1679"/>
                </a:lnTo>
                <a:lnTo>
                  <a:pt x="1060" y="1678"/>
                </a:lnTo>
                <a:lnTo>
                  <a:pt x="1061" y="1678"/>
                </a:lnTo>
                <a:lnTo>
                  <a:pt x="1063" y="1678"/>
                </a:lnTo>
                <a:lnTo>
                  <a:pt x="1063" y="1677"/>
                </a:lnTo>
                <a:close/>
                <a:moveTo>
                  <a:pt x="970" y="1849"/>
                </a:moveTo>
                <a:lnTo>
                  <a:pt x="969" y="1849"/>
                </a:lnTo>
                <a:lnTo>
                  <a:pt x="969" y="1850"/>
                </a:lnTo>
                <a:lnTo>
                  <a:pt x="970" y="1850"/>
                </a:lnTo>
                <a:lnTo>
                  <a:pt x="970" y="1849"/>
                </a:lnTo>
                <a:close/>
                <a:moveTo>
                  <a:pt x="1029" y="1879"/>
                </a:moveTo>
                <a:lnTo>
                  <a:pt x="1028" y="1881"/>
                </a:lnTo>
                <a:lnTo>
                  <a:pt x="1029" y="1881"/>
                </a:lnTo>
                <a:lnTo>
                  <a:pt x="1029" y="1879"/>
                </a:lnTo>
                <a:close/>
                <a:moveTo>
                  <a:pt x="1235" y="2023"/>
                </a:moveTo>
                <a:lnTo>
                  <a:pt x="1234" y="2023"/>
                </a:lnTo>
                <a:lnTo>
                  <a:pt x="1234" y="2024"/>
                </a:lnTo>
                <a:lnTo>
                  <a:pt x="1235" y="2024"/>
                </a:lnTo>
                <a:lnTo>
                  <a:pt x="1235" y="2023"/>
                </a:lnTo>
                <a:close/>
                <a:moveTo>
                  <a:pt x="1245" y="1973"/>
                </a:moveTo>
                <a:lnTo>
                  <a:pt x="1244" y="1973"/>
                </a:lnTo>
                <a:lnTo>
                  <a:pt x="1244" y="1975"/>
                </a:lnTo>
                <a:lnTo>
                  <a:pt x="1242" y="1975"/>
                </a:lnTo>
                <a:lnTo>
                  <a:pt x="1242" y="1976"/>
                </a:lnTo>
                <a:lnTo>
                  <a:pt x="1244" y="1976"/>
                </a:lnTo>
                <a:lnTo>
                  <a:pt x="1244" y="1975"/>
                </a:lnTo>
                <a:lnTo>
                  <a:pt x="1245" y="1975"/>
                </a:lnTo>
                <a:lnTo>
                  <a:pt x="1245" y="1973"/>
                </a:lnTo>
                <a:close/>
                <a:moveTo>
                  <a:pt x="1247" y="1969"/>
                </a:moveTo>
                <a:lnTo>
                  <a:pt x="1245" y="1969"/>
                </a:lnTo>
                <a:lnTo>
                  <a:pt x="1245" y="1970"/>
                </a:lnTo>
                <a:lnTo>
                  <a:pt x="1247" y="1970"/>
                </a:lnTo>
                <a:lnTo>
                  <a:pt x="1247" y="1969"/>
                </a:lnTo>
                <a:close/>
                <a:moveTo>
                  <a:pt x="1572" y="2392"/>
                </a:moveTo>
                <a:lnTo>
                  <a:pt x="1574" y="2389"/>
                </a:lnTo>
                <a:lnTo>
                  <a:pt x="1572" y="2389"/>
                </a:lnTo>
                <a:lnTo>
                  <a:pt x="1572" y="2390"/>
                </a:lnTo>
                <a:lnTo>
                  <a:pt x="1572" y="2392"/>
                </a:lnTo>
                <a:lnTo>
                  <a:pt x="1572" y="2393"/>
                </a:lnTo>
                <a:lnTo>
                  <a:pt x="1574" y="2392"/>
                </a:lnTo>
                <a:lnTo>
                  <a:pt x="1572" y="2392"/>
                </a:lnTo>
                <a:close/>
                <a:moveTo>
                  <a:pt x="1232" y="2729"/>
                </a:moveTo>
                <a:lnTo>
                  <a:pt x="1231" y="2729"/>
                </a:lnTo>
                <a:lnTo>
                  <a:pt x="1231" y="2731"/>
                </a:lnTo>
                <a:lnTo>
                  <a:pt x="1232" y="2731"/>
                </a:lnTo>
                <a:lnTo>
                  <a:pt x="1232" y="2729"/>
                </a:lnTo>
                <a:close/>
                <a:moveTo>
                  <a:pt x="1248" y="2719"/>
                </a:moveTo>
                <a:lnTo>
                  <a:pt x="1247" y="2719"/>
                </a:lnTo>
                <a:lnTo>
                  <a:pt x="1247" y="2720"/>
                </a:lnTo>
                <a:lnTo>
                  <a:pt x="1248" y="2720"/>
                </a:lnTo>
                <a:lnTo>
                  <a:pt x="1248" y="2719"/>
                </a:lnTo>
                <a:close/>
                <a:moveTo>
                  <a:pt x="1251" y="2717"/>
                </a:moveTo>
                <a:lnTo>
                  <a:pt x="1251" y="2719"/>
                </a:lnTo>
                <a:lnTo>
                  <a:pt x="1252" y="2719"/>
                </a:lnTo>
                <a:lnTo>
                  <a:pt x="1252" y="2717"/>
                </a:lnTo>
                <a:lnTo>
                  <a:pt x="1251" y="2717"/>
                </a:lnTo>
                <a:close/>
                <a:moveTo>
                  <a:pt x="1261" y="2709"/>
                </a:moveTo>
                <a:lnTo>
                  <a:pt x="1260" y="2709"/>
                </a:lnTo>
                <a:lnTo>
                  <a:pt x="1260" y="2707"/>
                </a:lnTo>
                <a:lnTo>
                  <a:pt x="1258" y="2707"/>
                </a:lnTo>
                <a:lnTo>
                  <a:pt x="1260" y="2709"/>
                </a:lnTo>
                <a:lnTo>
                  <a:pt x="1260" y="2710"/>
                </a:lnTo>
                <a:lnTo>
                  <a:pt x="1261" y="2710"/>
                </a:lnTo>
                <a:lnTo>
                  <a:pt x="1261" y="2709"/>
                </a:lnTo>
                <a:close/>
                <a:moveTo>
                  <a:pt x="1300" y="2616"/>
                </a:moveTo>
                <a:lnTo>
                  <a:pt x="1299" y="2616"/>
                </a:lnTo>
                <a:lnTo>
                  <a:pt x="1299" y="2618"/>
                </a:lnTo>
                <a:lnTo>
                  <a:pt x="1300" y="2618"/>
                </a:lnTo>
                <a:lnTo>
                  <a:pt x="1300" y="2616"/>
                </a:lnTo>
                <a:close/>
                <a:moveTo>
                  <a:pt x="1383" y="2651"/>
                </a:moveTo>
                <a:lnTo>
                  <a:pt x="1381" y="2651"/>
                </a:lnTo>
                <a:lnTo>
                  <a:pt x="1381" y="2652"/>
                </a:lnTo>
                <a:lnTo>
                  <a:pt x="1381" y="2654"/>
                </a:lnTo>
                <a:lnTo>
                  <a:pt x="1383" y="2654"/>
                </a:lnTo>
                <a:lnTo>
                  <a:pt x="1381" y="2652"/>
                </a:lnTo>
                <a:lnTo>
                  <a:pt x="1383" y="2652"/>
                </a:lnTo>
                <a:lnTo>
                  <a:pt x="1383" y="2651"/>
                </a:lnTo>
                <a:close/>
                <a:moveTo>
                  <a:pt x="1458" y="2518"/>
                </a:moveTo>
                <a:lnTo>
                  <a:pt x="1457" y="2518"/>
                </a:lnTo>
                <a:lnTo>
                  <a:pt x="1457" y="2519"/>
                </a:lnTo>
                <a:lnTo>
                  <a:pt x="1458" y="2519"/>
                </a:lnTo>
                <a:lnTo>
                  <a:pt x="1458" y="2518"/>
                </a:lnTo>
                <a:close/>
                <a:moveTo>
                  <a:pt x="1522" y="2576"/>
                </a:moveTo>
                <a:lnTo>
                  <a:pt x="1523" y="2576"/>
                </a:lnTo>
                <a:lnTo>
                  <a:pt x="1523" y="2574"/>
                </a:lnTo>
                <a:lnTo>
                  <a:pt x="1522" y="2574"/>
                </a:lnTo>
                <a:lnTo>
                  <a:pt x="1522" y="2576"/>
                </a:lnTo>
                <a:close/>
                <a:moveTo>
                  <a:pt x="1513" y="2573"/>
                </a:moveTo>
                <a:lnTo>
                  <a:pt x="1514" y="2573"/>
                </a:lnTo>
                <a:lnTo>
                  <a:pt x="1514" y="2571"/>
                </a:lnTo>
                <a:lnTo>
                  <a:pt x="1513" y="2571"/>
                </a:lnTo>
                <a:lnTo>
                  <a:pt x="1513" y="2573"/>
                </a:lnTo>
                <a:close/>
                <a:moveTo>
                  <a:pt x="1578" y="2421"/>
                </a:moveTo>
                <a:lnTo>
                  <a:pt x="1577" y="2421"/>
                </a:lnTo>
                <a:lnTo>
                  <a:pt x="1578" y="2422"/>
                </a:lnTo>
                <a:lnTo>
                  <a:pt x="1578" y="2421"/>
                </a:lnTo>
                <a:close/>
                <a:moveTo>
                  <a:pt x="1591" y="2411"/>
                </a:moveTo>
                <a:lnTo>
                  <a:pt x="1590" y="2411"/>
                </a:lnTo>
                <a:lnTo>
                  <a:pt x="1590" y="2409"/>
                </a:lnTo>
                <a:lnTo>
                  <a:pt x="1590" y="2408"/>
                </a:lnTo>
                <a:lnTo>
                  <a:pt x="1588" y="2406"/>
                </a:lnTo>
                <a:lnTo>
                  <a:pt x="1588" y="2406"/>
                </a:lnTo>
                <a:lnTo>
                  <a:pt x="1587" y="2406"/>
                </a:lnTo>
                <a:lnTo>
                  <a:pt x="1588" y="2406"/>
                </a:lnTo>
                <a:lnTo>
                  <a:pt x="1588" y="2408"/>
                </a:lnTo>
                <a:lnTo>
                  <a:pt x="1588" y="2409"/>
                </a:lnTo>
                <a:lnTo>
                  <a:pt x="1590" y="2411"/>
                </a:lnTo>
                <a:lnTo>
                  <a:pt x="1590" y="2412"/>
                </a:lnTo>
                <a:lnTo>
                  <a:pt x="1590" y="2413"/>
                </a:lnTo>
                <a:lnTo>
                  <a:pt x="1591" y="2413"/>
                </a:lnTo>
                <a:lnTo>
                  <a:pt x="1591" y="2412"/>
                </a:lnTo>
                <a:lnTo>
                  <a:pt x="1591" y="2411"/>
                </a:lnTo>
                <a:close/>
                <a:moveTo>
                  <a:pt x="1607" y="2315"/>
                </a:moveTo>
                <a:lnTo>
                  <a:pt x="1606" y="2315"/>
                </a:lnTo>
                <a:lnTo>
                  <a:pt x="1606" y="2316"/>
                </a:lnTo>
                <a:lnTo>
                  <a:pt x="1606" y="2318"/>
                </a:lnTo>
                <a:lnTo>
                  <a:pt x="1606" y="2319"/>
                </a:lnTo>
                <a:lnTo>
                  <a:pt x="1607" y="2319"/>
                </a:lnTo>
                <a:lnTo>
                  <a:pt x="1607" y="2318"/>
                </a:lnTo>
                <a:lnTo>
                  <a:pt x="1607" y="2316"/>
                </a:lnTo>
                <a:lnTo>
                  <a:pt x="1607" y="2315"/>
                </a:lnTo>
                <a:close/>
                <a:moveTo>
                  <a:pt x="1205" y="2021"/>
                </a:moveTo>
                <a:lnTo>
                  <a:pt x="1203" y="2021"/>
                </a:lnTo>
                <a:lnTo>
                  <a:pt x="1203" y="2023"/>
                </a:lnTo>
                <a:lnTo>
                  <a:pt x="1205" y="2023"/>
                </a:lnTo>
                <a:lnTo>
                  <a:pt x="1205" y="2021"/>
                </a:lnTo>
                <a:close/>
                <a:moveTo>
                  <a:pt x="1221" y="1995"/>
                </a:moveTo>
                <a:lnTo>
                  <a:pt x="1219" y="1995"/>
                </a:lnTo>
                <a:lnTo>
                  <a:pt x="1219" y="1997"/>
                </a:lnTo>
                <a:lnTo>
                  <a:pt x="1219" y="1998"/>
                </a:lnTo>
                <a:lnTo>
                  <a:pt x="1221" y="1998"/>
                </a:lnTo>
                <a:lnTo>
                  <a:pt x="1219" y="1997"/>
                </a:lnTo>
                <a:lnTo>
                  <a:pt x="1221" y="1997"/>
                </a:lnTo>
                <a:lnTo>
                  <a:pt x="1221" y="1995"/>
                </a:lnTo>
                <a:close/>
                <a:moveTo>
                  <a:pt x="1289" y="2185"/>
                </a:moveTo>
                <a:lnTo>
                  <a:pt x="1287" y="2185"/>
                </a:lnTo>
                <a:lnTo>
                  <a:pt x="1287" y="2186"/>
                </a:lnTo>
                <a:lnTo>
                  <a:pt x="1287" y="2188"/>
                </a:lnTo>
                <a:lnTo>
                  <a:pt x="1289" y="2188"/>
                </a:lnTo>
                <a:lnTo>
                  <a:pt x="1289" y="2186"/>
                </a:lnTo>
                <a:lnTo>
                  <a:pt x="1289" y="2185"/>
                </a:lnTo>
                <a:close/>
                <a:moveTo>
                  <a:pt x="1471" y="2280"/>
                </a:moveTo>
                <a:lnTo>
                  <a:pt x="1470" y="2279"/>
                </a:lnTo>
                <a:lnTo>
                  <a:pt x="1470" y="2280"/>
                </a:lnTo>
                <a:lnTo>
                  <a:pt x="1471" y="2280"/>
                </a:lnTo>
                <a:close/>
                <a:moveTo>
                  <a:pt x="1510" y="2183"/>
                </a:moveTo>
                <a:lnTo>
                  <a:pt x="1509" y="2183"/>
                </a:lnTo>
                <a:lnTo>
                  <a:pt x="1507" y="2183"/>
                </a:lnTo>
                <a:lnTo>
                  <a:pt x="1506" y="2183"/>
                </a:lnTo>
                <a:lnTo>
                  <a:pt x="1506" y="2185"/>
                </a:lnTo>
                <a:lnTo>
                  <a:pt x="1507" y="2185"/>
                </a:lnTo>
                <a:lnTo>
                  <a:pt x="1509" y="2185"/>
                </a:lnTo>
                <a:lnTo>
                  <a:pt x="1510" y="2185"/>
                </a:lnTo>
                <a:lnTo>
                  <a:pt x="1510" y="2183"/>
                </a:lnTo>
                <a:close/>
                <a:moveTo>
                  <a:pt x="1849" y="2125"/>
                </a:moveTo>
                <a:lnTo>
                  <a:pt x="1848" y="2125"/>
                </a:lnTo>
                <a:lnTo>
                  <a:pt x="1848" y="2127"/>
                </a:lnTo>
                <a:lnTo>
                  <a:pt x="1849" y="2127"/>
                </a:lnTo>
                <a:lnTo>
                  <a:pt x="1849" y="2125"/>
                </a:lnTo>
                <a:close/>
                <a:moveTo>
                  <a:pt x="1853" y="2127"/>
                </a:moveTo>
                <a:lnTo>
                  <a:pt x="1852" y="2125"/>
                </a:lnTo>
                <a:lnTo>
                  <a:pt x="1850" y="2125"/>
                </a:lnTo>
                <a:lnTo>
                  <a:pt x="1850" y="2127"/>
                </a:lnTo>
                <a:lnTo>
                  <a:pt x="1852" y="2127"/>
                </a:lnTo>
                <a:lnTo>
                  <a:pt x="1852" y="2128"/>
                </a:lnTo>
                <a:lnTo>
                  <a:pt x="1853" y="2128"/>
                </a:lnTo>
                <a:lnTo>
                  <a:pt x="1853" y="2127"/>
                </a:lnTo>
                <a:close/>
                <a:moveTo>
                  <a:pt x="2084" y="1863"/>
                </a:moveTo>
                <a:lnTo>
                  <a:pt x="2082" y="1863"/>
                </a:lnTo>
                <a:lnTo>
                  <a:pt x="2082" y="1865"/>
                </a:lnTo>
                <a:lnTo>
                  <a:pt x="2084" y="1865"/>
                </a:lnTo>
                <a:lnTo>
                  <a:pt x="2084" y="1863"/>
                </a:lnTo>
                <a:close/>
                <a:moveTo>
                  <a:pt x="2085" y="1859"/>
                </a:moveTo>
                <a:lnTo>
                  <a:pt x="2084" y="1859"/>
                </a:lnTo>
                <a:lnTo>
                  <a:pt x="2084" y="1860"/>
                </a:lnTo>
                <a:lnTo>
                  <a:pt x="2084" y="1862"/>
                </a:lnTo>
                <a:lnTo>
                  <a:pt x="2085" y="1862"/>
                </a:lnTo>
                <a:lnTo>
                  <a:pt x="2085" y="1860"/>
                </a:lnTo>
                <a:lnTo>
                  <a:pt x="2085" y="1859"/>
                </a:lnTo>
                <a:close/>
                <a:moveTo>
                  <a:pt x="2033" y="2134"/>
                </a:moveTo>
                <a:lnTo>
                  <a:pt x="2031" y="2134"/>
                </a:lnTo>
                <a:lnTo>
                  <a:pt x="2031" y="2133"/>
                </a:lnTo>
                <a:lnTo>
                  <a:pt x="2031" y="2131"/>
                </a:lnTo>
                <a:lnTo>
                  <a:pt x="2030" y="2131"/>
                </a:lnTo>
                <a:lnTo>
                  <a:pt x="2030" y="2130"/>
                </a:lnTo>
                <a:lnTo>
                  <a:pt x="2028" y="2130"/>
                </a:lnTo>
                <a:lnTo>
                  <a:pt x="2028" y="2128"/>
                </a:lnTo>
                <a:lnTo>
                  <a:pt x="2027" y="2128"/>
                </a:lnTo>
                <a:lnTo>
                  <a:pt x="2027" y="2130"/>
                </a:lnTo>
                <a:lnTo>
                  <a:pt x="2028" y="2130"/>
                </a:lnTo>
                <a:lnTo>
                  <a:pt x="2028" y="2131"/>
                </a:lnTo>
                <a:lnTo>
                  <a:pt x="2030" y="2131"/>
                </a:lnTo>
                <a:lnTo>
                  <a:pt x="2030" y="2133"/>
                </a:lnTo>
                <a:lnTo>
                  <a:pt x="2030" y="2134"/>
                </a:lnTo>
                <a:lnTo>
                  <a:pt x="2031" y="2134"/>
                </a:lnTo>
                <a:lnTo>
                  <a:pt x="2031" y="2136"/>
                </a:lnTo>
                <a:lnTo>
                  <a:pt x="2031" y="2137"/>
                </a:lnTo>
                <a:lnTo>
                  <a:pt x="2033" y="2137"/>
                </a:lnTo>
                <a:lnTo>
                  <a:pt x="2033" y="2136"/>
                </a:lnTo>
                <a:lnTo>
                  <a:pt x="2033" y="2134"/>
                </a:lnTo>
                <a:close/>
                <a:moveTo>
                  <a:pt x="2020" y="2137"/>
                </a:moveTo>
                <a:lnTo>
                  <a:pt x="2018" y="2137"/>
                </a:lnTo>
                <a:lnTo>
                  <a:pt x="2018" y="2138"/>
                </a:lnTo>
                <a:lnTo>
                  <a:pt x="2020" y="2138"/>
                </a:lnTo>
                <a:lnTo>
                  <a:pt x="2020" y="2137"/>
                </a:lnTo>
                <a:close/>
                <a:moveTo>
                  <a:pt x="2056" y="2157"/>
                </a:moveTo>
                <a:lnTo>
                  <a:pt x="2055" y="2157"/>
                </a:lnTo>
                <a:lnTo>
                  <a:pt x="2053" y="2157"/>
                </a:lnTo>
                <a:lnTo>
                  <a:pt x="2053" y="2159"/>
                </a:lnTo>
                <a:lnTo>
                  <a:pt x="2053" y="2160"/>
                </a:lnTo>
                <a:lnTo>
                  <a:pt x="2055" y="2160"/>
                </a:lnTo>
                <a:lnTo>
                  <a:pt x="2055" y="2159"/>
                </a:lnTo>
                <a:lnTo>
                  <a:pt x="2056" y="2159"/>
                </a:lnTo>
                <a:lnTo>
                  <a:pt x="2056" y="2157"/>
                </a:lnTo>
                <a:close/>
                <a:moveTo>
                  <a:pt x="2101" y="2120"/>
                </a:moveTo>
                <a:lnTo>
                  <a:pt x="2099" y="2120"/>
                </a:lnTo>
                <a:lnTo>
                  <a:pt x="2099" y="2121"/>
                </a:lnTo>
                <a:lnTo>
                  <a:pt x="2099" y="2122"/>
                </a:lnTo>
                <a:lnTo>
                  <a:pt x="2101" y="2122"/>
                </a:lnTo>
                <a:lnTo>
                  <a:pt x="2101" y="2121"/>
                </a:lnTo>
                <a:lnTo>
                  <a:pt x="2101" y="2120"/>
                </a:lnTo>
                <a:close/>
                <a:moveTo>
                  <a:pt x="2259" y="2041"/>
                </a:moveTo>
                <a:lnTo>
                  <a:pt x="2259" y="2043"/>
                </a:lnTo>
                <a:lnTo>
                  <a:pt x="2259" y="2041"/>
                </a:lnTo>
                <a:lnTo>
                  <a:pt x="2259" y="2043"/>
                </a:lnTo>
                <a:lnTo>
                  <a:pt x="2260" y="2043"/>
                </a:lnTo>
                <a:lnTo>
                  <a:pt x="2260" y="2041"/>
                </a:lnTo>
                <a:lnTo>
                  <a:pt x="2262" y="2041"/>
                </a:lnTo>
                <a:lnTo>
                  <a:pt x="2262" y="2040"/>
                </a:lnTo>
                <a:lnTo>
                  <a:pt x="2263" y="2040"/>
                </a:lnTo>
                <a:lnTo>
                  <a:pt x="2263" y="2039"/>
                </a:lnTo>
                <a:lnTo>
                  <a:pt x="2264" y="2039"/>
                </a:lnTo>
                <a:lnTo>
                  <a:pt x="2264" y="2037"/>
                </a:lnTo>
                <a:lnTo>
                  <a:pt x="2263" y="2039"/>
                </a:lnTo>
                <a:lnTo>
                  <a:pt x="2262" y="2039"/>
                </a:lnTo>
                <a:lnTo>
                  <a:pt x="2262" y="2040"/>
                </a:lnTo>
                <a:lnTo>
                  <a:pt x="2260" y="2040"/>
                </a:lnTo>
                <a:lnTo>
                  <a:pt x="2260" y="2041"/>
                </a:lnTo>
                <a:lnTo>
                  <a:pt x="2259" y="2041"/>
                </a:lnTo>
                <a:lnTo>
                  <a:pt x="2259" y="2041"/>
                </a:lnTo>
                <a:close/>
                <a:moveTo>
                  <a:pt x="2256" y="2028"/>
                </a:moveTo>
                <a:lnTo>
                  <a:pt x="2257" y="2028"/>
                </a:lnTo>
                <a:lnTo>
                  <a:pt x="2257" y="2027"/>
                </a:lnTo>
                <a:lnTo>
                  <a:pt x="2259" y="2027"/>
                </a:lnTo>
                <a:lnTo>
                  <a:pt x="2259" y="2025"/>
                </a:lnTo>
                <a:lnTo>
                  <a:pt x="2257" y="2025"/>
                </a:lnTo>
                <a:lnTo>
                  <a:pt x="2257" y="2027"/>
                </a:lnTo>
                <a:lnTo>
                  <a:pt x="2256" y="2027"/>
                </a:lnTo>
                <a:lnTo>
                  <a:pt x="2256" y="2028"/>
                </a:lnTo>
                <a:close/>
                <a:moveTo>
                  <a:pt x="2251" y="2033"/>
                </a:moveTo>
                <a:lnTo>
                  <a:pt x="2253" y="2033"/>
                </a:lnTo>
                <a:lnTo>
                  <a:pt x="2254" y="2031"/>
                </a:lnTo>
                <a:lnTo>
                  <a:pt x="2253" y="2031"/>
                </a:lnTo>
                <a:lnTo>
                  <a:pt x="2251" y="2031"/>
                </a:lnTo>
                <a:lnTo>
                  <a:pt x="2251" y="2033"/>
                </a:lnTo>
                <a:close/>
                <a:moveTo>
                  <a:pt x="2257" y="2012"/>
                </a:moveTo>
                <a:lnTo>
                  <a:pt x="2259" y="2011"/>
                </a:lnTo>
                <a:lnTo>
                  <a:pt x="2259" y="2010"/>
                </a:lnTo>
                <a:lnTo>
                  <a:pt x="2257" y="2010"/>
                </a:lnTo>
                <a:lnTo>
                  <a:pt x="2257" y="2011"/>
                </a:lnTo>
                <a:lnTo>
                  <a:pt x="2257" y="2012"/>
                </a:lnTo>
                <a:close/>
                <a:moveTo>
                  <a:pt x="2256" y="1959"/>
                </a:moveTo>
                <a:lnTo>
                  <a:pt x="2257" y="1959"/>
                </a:lnTo>
                <a:lnTo>
                  <a:pt x="2257" y="1957"/>
                </a:lnTo>
                <a:lnTo>
                  <a:pt x="2256" y="1957"/>
                </a:lnTo>
                <a:lnTo>
                  <a:pt x="2256" y="1959"/>
                </a:lnTo>
                <a:close/>
                <a:moveTo>
                  <a:pt x="2205" y="1937"/>
                </a:moveTo>
                <a:lnTo>
                  <a:pt x="2204" y="1937"/>
                </a:lnTo>
                <a:lnTo>
                  <a:pt x="2205" y="1939"/>
                </a:lnTo>
                <a:lnTo>
                  <a:pt x="2205" y="1937"/>
                </a:lnTo>
                <a:close/>
                <a:moveTo>
                  <a:pt x="2279" y="1930"/>
                </a:moveTo>
                <a:lnTo>
                  <a:pt x="2278" y="1930"/>
                </a:lnTo>
                <a:lnTo>
                  <a:pt x="2278" y="1931"/>
                </a:lnTo>
                <a:lnTo>
                  <a:pt x="2279" y="1931"/>
                </a:lnTo>
                <a:lnTo>
                  <a:pt x="2279" y="1930"/>
                </a:lnTo>
                <a:close/>
                <a:moveTo>
                  <a:pt x="2299" y="1920"/>
                </a:moveTo>
                <a:lnTo>
                  <a:pt x="2298" y="1920"/>
                </a:lnTo>
                <a:lnTo>
                  <a:pt x="2299" y="1920"/>
                </a:lnTo>
                <a:lnTo>
                  <a:pt x="2299" y="1920"/>
                </a:lnTo>
                <a:close/>
                <a:moveTo>
                  <a:pt x="2305" y="1910"/>
                </a:moveTo>
                <a:lnTo>
                  <a:pt x="2304" y="1910"/>
                </a:lnTo>
                <a:lnTo>
                  <a:pt x="2304" y="1908"/>
                </a:lnTo>
                <a:lnTo>
                  <a:pt x="2302" y="1908"/>
                </a:lnTo>
                <a:lnTo>
                  <a:pt x="2301" y="1908"/>
                </a:lnTo>
                <a:lnTo>
                  <a:pt x="2301" y="1910"/>
                </a:lnTo>
                <a:lnTo>
                  <a:pt x="2301" y="1911"/>
                </a:lnTo>
                <a:lnTo>
                  <a:pt x="2302" y="1911"/>
                </a:lnTo>
                <a:lnTo>
                  <a:pt x="2304" y="1911"/>
                </a:lnTo>
                <a:lnTo>
                  <a:pt x="2305" y="1911"/>
                </a:lnTo>
                <a:lnTo>
                  <a:pt x="2305" y="1910"/>
                </a:lnTo>
                <a:close/>
                <a:moveTo>
                  <a:pt x="2315" y="1910"/>
                </a:moveTo>
                <a:lnTo>
                  <a:pt x="2314" y="1910"/>
                </a:lnTo>
                <a:lnTo>
                  <a:pt x="2314" y="1911"/>
                </a:lnTo>
                <a:lnTo>
                  <a:pt x="2315" y="1911"/>
                </a:lnTo>
                <a:lnTo>
                  <a:pt x="2315" y="1910"/>
                </a:lnTo>
                <a:close/>
                <a:moveTo>
                  <a:pt x="2409" y="1937"/>
                </a:moveTo>
                <a:lnTo>
                  <a:pt x="2408" y="1937"/>
                </a:lnTo>
                <a:lnTo>
                  <a:pt x="2406" y="1937"/>
                </a:lnTo>
                <a:lnTo>
                  <a:pt x="2406" y="1939"/>
                </a:lnTo>
                <a:lnTo>
                  <a:pt x="2408" y="1939"/>
                </a:lnTo>
                <a:lnTo>
                  <a:pt x="2409" y="1939"/>
                </a:lnTo>
                <a:lnTo>
                  <a:pt x="2409" y="1937"/>
                </a:lnTo>
                <a:close/>
                <a:moveTo>
                  <a:pt x="2480" y="2001"/>
                </a:moveTo>
                <a:lnTo>
                  <a:pt x="2482" y="2001"/>
                </a:lnTo>
                <a:lnTo>
                  <a:pt x="2482" y="1999"/>
                </a:lnTo>
                <a:lnTo>
                  <a:pt x="2480" y="1999"/>
                </a:lnTo>
                <a:lnTo>
                  <a:pt x="2480" y="2001"/>
                </a:lnTo>
                <a:close/>
                <a:moveTo>
                  <a:pt x="2514" y="1991"/>
                </a:moveTo>
                <a:lnTo>
                  <a:pt x="2512" y="1991"/>
                </a:lnTo>
                <a:lnTo>
                  <a:pt x="2512" y="1992"/>
                </a:lnTo>
                <a:lnTo>
                  <a:pt x="2514" y="1992"/>
                </a:lnTo>
                <a:lnTo>
                  <a:pt x="2514" y="1991"/>
                </a:lnTo>
                <a:close/>
                <a:moveTo>
                  <a:pt x="2321" y="1908"/>
                </a:moveTo>
                <a:lnTo>
                  <a:pt x="2320" y="1908"/>
                </a:lnTo>
                <a:lnTo>
                  <a:pt x="2320" y="1910"/>
                </a:lnTo>
                <a:lnTo>
                  <a:pt x="2318" y="1910"/>
                </a:lnTo>
                <a:lnTo>
                  <a:pt x="2317" y="1910"/>
                </a:lnTo>
                <a:lnTo>
                  <a:pt x="2317" y="1911"/>
                </a:lnTo>
                <a:lnTo>
                  <a:pt x="2318" y="1911"/>
                </a:lnTo>
                <a:lnTo>
                  <a:pt x="2320" y="1911"/>
                </a:lnTo>
                <a:lnTo>
                  <a:pt x="2321" y="1911"/>
                </a:lnTo>
                <a:lnTo>
                  <a:pt x="2321" y="1910"/>
                </a:lnTo>
                <a:lnTo>
                  <a:pt x="2321" y="1908"/>
                </a:lnTo>
                <a:close/>
                <a:moveTo>
                  <a:pt x="2408" y="1894"/>
                </a:moveTo>
                <a:lnTo>
                  <a:pt x="2408" y="1892"/>
                </a:lnTo>
                <a:lnTo>
                  <a:pt x="2406" y="1892"/>
                </a:lnTo>
                <a:lnTo>
                  <a:pt x="2406" y="1894"/>
                </a:lnTo>
                <a:lnTo>
                  <a:pt x="2408" y="1894"/>
                </a:lnTo>
                <a:close/>
                <a:moveTo>
                  <a:pt x="2411" y="1898"/>
                </a:moveTo>
                <a:lnTo>
                  <a:pt x="2409" y="1900"/>
                </a:lnTo>
                <a:lnTo>
                  <a:pt x="2409" y="1898"/>
                </a:lnTo>
                <a:lnTo>
                  <a:pt x="2408" y="1898"/>
                </a:lnTo>
                <a:lnTo>
                  <a:pt x="2408" y="1900"/>
                </a:lnTo>
                <a:lnTo>
                  <a:pt x="2409" y="1900"/>
                </a:lnTo>
                <a:lnTo>
                  <a:pt x="2411" y="1900"/>
                </a:lnTo>
                <a:lnTo>
                  <a:pt x="2411" y="1898"/>
                </a:lnTo>
                <a:close/>
                <a:moveTo>
                  <a:pt x="2411" y="1888"/>
                </a:moveTo>
                <a:lnTo>
                  <a:pt x="2409" y="1889"/>
                </a:lnTo>
                <a:lnTo>
                  <a:pt x="2408" y="1889"/>
                </a:lnTo>
                <a:lnTo>
                  <a:pt x="2408" y="1891"/>
                </a:lnTo>
                <a:lnTo>
                  <a:pt x="2409" y="1891"/>
                </a:lnTo>
                <a:lnTo>
                  <a:pt x="2409" y="1889"/>
                </a:lnTo>
                <a:lnTo>
                  <a:pt x="2411" y="1889"/>
                </a:lnTo>
                <a:lnTo>
                  <a:pt x="2411" y="1888"/>
                </a:lnTo>
                <a:close/>
                <a:moveTo>
                  <a:pt x="2414" y="1900"/>
                </a:moveTo>
                <a:lnTo>
                  <a:pt x="2412" y="1900"/>
                </a:lnTo>
                <a:lnTo>
                  <a:pt x="2412" y="1901"/>
                </a:lnTo>
                <a:lnTo>
                  <a:pt x="2414" y="1901"/>
                </a:lnTo>
                <a:lnTo>
                  <a:pt x="2414" y="1900"/>
                </a:lnTo>
                <a:close/>
                <a:moveTo>
                  <a:pt x="2418" y="1900"/>
                </a:moveTo>
                <a:lnTo>
                  <a:pt x="2417" y="1900"/>
                </a:lnTo>
                <a:lnTo>
                  <a:pt x="2415" y="1900"/>
                </a:lnTo>
                <a:lnTo>
                  <a:pt x="2415" y="1901"/>
                </a:lnTo>
                <a:lnTo>
                  <a:pt x="2417" y="1901"/>
                </a:lnTo>
                <a:lnTo>
                  <a:pt x="2418" y="1901"/>
                </a:lnTo>
                <a:lnTo>
                  <a:pt x="2418" y="1900"/>
                </a:lnTo>
                <a:close/>
                <a:moveTo>
                  <a:pt x="2425" y="1949"/>
                </a:moveTo>
                <a:lnTo>
                  <a:pt x="2424" y="1949"/>
                </a:lnTo>
                <a:lnTo>
                  <a:pt x="2422" y="1949"/>
                </a:lnTo>
                <a:lnTo>
                  <a:pt x="2422" y="1950"/>
                </a:lnTo>
                <a:lnTo>
                  <a:pt x="2424" y="1950"/>
                </a:lnTo>
                <a:lnTo>
                  <a:pt x="2425" y="1950"/>
                </a:lnTo>
                <a:lnTo>
                  <a:pt x="2425" y="1949"/>
                </a:lnTo>
                <a:close/>
                <a:moveTo>
                  <a:pt x="2428" y="1902"/>
                </a:moveTo>
                <a:lnTo>
                  <a:pt x="2427" y="1902"/>
                </a:lnTo>
                <a:lnTo>
                  <a:pt x="2425" y="1902"/>
                </a:lnTo>
                <a:lnTo>
                  <a:pt x="2424" y="1902"/>
                </a:lnTo>
                <a:lnTo>
                  <a:pt x="2422" y="1902"/>
                </a:lnTo>
                <a:lnTo>
                  <a:pt x="2422" y="1901"/>
                </a:lnTo>
                <a:lnTo>
                  <a:pt x="2421" y="1901"/>
                </a:lnTo>
                <a:lnTo>
                  <a:pt x="2419" y="1901"/>
                </a:lnTo>
                <a:lnTo>
                  <a:pt x="2419" y="1902"/>
                </a:lnTo>
                <a:lnTo>
                  <a:pt x="2421" y="1901"/>
                </a:lnTo>
                <a:lnTo>
                  <a:pt x="2421" y="1902"/>
                </a:lnTo>
                <a:lnTo>
                  <a:pt x="2422" y="1902"/>
                </a:lnTo>
                <a:lnTo>
                  <a:pt x="2422" y="1904"/>
                </a:lnTo>
                <a:lnTo>
                  <a:pt x="2424" y="1904"/>
                </a:lnTo>
                <a:lnTo>
                  <a:pt x="2425" y="1904"/>
                </a:lnTo>
                <a:lnTo>
                  <a:pt x="2427" y="1904"/>
                </a:lnTo>
                <a:lnTo>
                  <a:pt x="2428" y="1904"/>
                </a:lnTo>
                <a:lnTo>
                  <a:pt x="2428" y="1902"/>
                </a:lnTo>
                <a:close/>
                <a:moveTo>
                  <a:pt x="2467" y="1997"/>
                </a:moveTo>
                <a:lnTo>
                  <a:pt x="2467" y="1997"/>
                </a:lnTo>
                <a:lnTo>
                  <a:pt x="2466" y="1997"/>
                </a:lnTo>
                <a:lnTo>
                  <a:pt x="2464" y="1997"/>
                </a:lnTo>
                <a:lnTo>
                  <a:pt x="2464" y="1998"/>
                </a:lnTo>
                <a:lnTo>
                  <a:pt x="2466" y="1998"/>
                </a:lnTo>
                <a:lnTo>
                  <a:pt x="2467" y="1998"/>
                </a:lnTo>
                <a:lnTo>
                  <a:pt x="2467" y="1997"/>
                </a:lnTo>
                <a:close/>
                <a:moveTo>
                  <a:pt x="2473" y="2005"/>
                </a:moveTo>
                <a:lnTo>
                  <a:pt x="2472" y="2007"/>
                </a:lnTo>
                <a:lnTo>
                  <a:pt x="2473" y="2007"/>
                </a:lnTo>
                <a:lnTo>
                  <a:pt x="2473" y="2005"/>
                </a:lnTo>
                <a:close/>
                <a:moveTo>
                  <a:pt x="2474" y="1997"/>
                </a:moveTo>
                <a:lnTo>
                  <a:pt x="2473" y="1997"/>
                </a:lnTo>
                <a:lnTo>
                  <a:pt x="2473" y="1998"/>
                </a:lnTo>
                <a:lnTo>
                  <a:pt x="2474" y="1998"/>
                </a:lnTo>
                <a:lnTo>
                  <a:pt x="2474" y="1997"/>
                </a:lnTo>
                <a:close/>
                <a:moveTo>
                  <a:pt x="2516" y="1991"/>
                </a:moveTo>
                <a:lnTo>
                  <a:pt x="2515" y="1991"/>
                </a:lnTo>
                <a:lnTo>
                  <a:pt x="2515" y="1992"/>
                </a:lnTo>
                <a:lnTo>
                  <a:pt x="2516" y="1992"/>
                </a:lnTo>
                <a:lnTo>
                  <a:pt x="2516" y="1991"/>
                </a:lnTo>
                <a:close/>
                <a:moveTo>
                  <a:pt x="2519" y="2015"/>
                </a:moveTo>
                <a:lnTo>
                  <a:pt x="2518" y="2015"/>
                </a:lnTo>
                <a:lnTo>
                  <a:pt x="2519" y="2017"/>
                </a:lnTo>
                <a:lnTo>
                  <a:pt x="2519" y="2015"/>
                </a:lnTo>
                <a:close/>
                <a:moveTo>
                  <a:pt x="2942" y="2086"/>
                </a:moveTo>
                <a:lnTo>
                  <a:pt x="2941" y="2086"/>
                </a:lnTo>
                <a:lnTo>
                  <a:pt x="2939" y="2086"/>
                </a:lnTo>
                <a:lnTo>
                  <a:pt x="2938" y="2086"/>
                </a:lnTo>
                <a:lnTo>
                  <a:pt x="2936" y="2086"/>
                </a:lnTo>
                <a:lnTo>
                  <a:pt x="2936" y="2085"/>
                </a:lnTo>
                <a:lnTo>
                  <a:pt x="2935" y="2085"/>
                </a:lnTo>
                <a:lnTo>
                  <a:pt x="2935" y="2083"/>
                </a:lnTo>
                <a:lnTo>
                  <a:pt x="2933" y="2083"/>
                </a:lnTo>
                <a:lnTo>
                  <a:pt x="2933" y="2082"/>
                </a:lnTo>
                <a:lnTo>
                  <a:pt x="2932" y="2082"/>
                </a:lnTo>
                <a:lnTo>
                  <a:pt x="2932" y="2080"/>
                </a:lnTo>
                <a:lnTo>
                  <a:pt x="2931" y="2080"/>
                </a:lnTo>
                <a:lnTo>
                  <a:pt x="2929" y="2080"/>
                </a:lnTo>
                <a:lnTo>
                  <a:pt x="2928" y="2080"/>
                </a:lnTo>
                <a:lnTo>
                  <a:pt x="2926" y="2080"/>
                </a:lnTo>
                <a:lnTo>
                  <a:pt x="2925" y="2080"/>
                </a:lnTo>
                <a:lnTo>
                  <a:pt x="2925" y="2079"/>
                </a:lnTo>
                <a:lnTo>
                  <a:pt x="2923" y="2079"/>
                </a:lnTo>
                <a:lnTo>
                  <a:pt x="2922" y="2079"/>
                </a:lnTo>
                <a:lnTo>
                  <a:pt x="2920" y="2079"/>
                </a:lnTo>
                <a:lnTo>
                  <a:pt x="2919" y="2079"/>
                </a:lnTo>
                <a:lnTo>
                  <a:pt x="2919" y="2079"/>
                </a:lnTo>
                <a:lnTo>
                  <a:pt x="2917" y="2079"/>
                </a:lnTo>
                <a:lnTo>
                  <a:pt x="2916" y="2079"/>
                </a:lnTo>
                <a:lnTo>
                  <a:pt x="2916" y="2078"/>
                </a:lnTo>
                <a:lnTo>
                  <a:pt x="2915" y="2078"/>
                </a:lnTo>
                <a:lnTo>
                  <a:pt x="2915" y="2076"/>
                </a:lnTo>
                <a:lnTo>
                  <a:pt x="2915" y="2075"/>
                </a:lnTo>
                <a:lnTo>
                  <a:pt x="2913" y="2075"/>
                </a:lnTo>
                <a:lnTo>
                  <a:pt x="2913" y="2073"/>
                </a:lnTo>
                <a:lnTo>
                  <a:pt x="2912" y="2073"/>
                </a:lnTo>
                <a:lnTo>
                  <a:pt x="2912" y="2072"/>
                </a:lnTo>
                <a:lnTo>
                  <a:pt x="2910" y="2072"/>
                </a:lnTo>
                <a:lnTo>
                  <a:pt x="2910" y="2070"/>
                </a:lnTo>
                <a:lnTo>
                  <a:pt x="2910" y="2069"/>
                </a:lnTo>
                <a:lnTo>
                  <a:pt x="2909" y="2069"/>
                </a:lnTo>
                <a:lnTo>
                  <a:pt x="2909" y="2067"/>
                </a:lnTo>
                <a:lnTo>
                  <a:pt x="2909" y="2066"/>
                </a:lnTo>
                <a:lnTo>
                  <a:pt x="2907" y="2065"/>
                </a:lnTo>
                <a:lnTo>
                  <a:pt x="2907" y="2063"/>
                </a:lnTo>
                <a:lnTo>
                  <a:pt x="2906" y="2063"/>
                </a:lnTo>
                <a:lnTo>
                  <a:pt x="2906" y="2062"/>
                </a:lnTo>
                <a:lnTo>
                  <a:pt x="2904" y="2062"/>
                </a:lnTo>
                <a:lnTo>
                  <a:pt x="2904" y="2060"/>
                </a:lnTo>
                <a:lnTo>
                  <a:pt x="2904" y="2059"/>
                </a:lnTo>
                <a:lnTo>
                  <a:pt x="2903" y="2059"/>
                </a:lnTo>
                <a:lnTo>
                  <a:pt x="2902" y="2059"/>
                </a:lnTo>
                <a:lnTo>
                  <a:pt x="2902" y="2059"/>
                </a:lnTo>
                <a:lnTo>
                  <a:pt x="2900" y="2059"/>
                </a:lnTo>
                <a:lnTo>
                  <a:pt x="2900" y="2059"/>
                </a:lnTo>
                <a:lnTo>
                  <a:pt x="2900" y="2060"/>
                </a:lnTo>
                <a:lnTo>
                  <a:pt x="2902" y="2060"/>
                </a:lnTo>
                <a:lnTo>
                  <a:pt x="2902" y="2062"/>
                </a:lnTo>
                <a:lnTo>
                  <a:pt x="2902" y="2063"/>
                </a:lnTo>
                <a:lnTo>
                  <a:pt x="2903" y="2063"/>
                </a:lnTo>
                <a:lnTo>
                  <a:pt x="2903" y="2065"/>
                </a:lnTo>
                <a:lnTo>
                  <a:pt x="2903" y="2066"/>
                </a:lnTo>
                <a:lnTo>
                  <a:pt x="2904" y="2066"/>
                </a:lnTo>
                <a:lnTo>
                  <a:pt x="2904" y="2067"/>
                </a:lnTo>
                <a:lnTo>
                  <a:pt x="2904" y="2069"/>
                </a:lnTo>
                <a:lnTo>
                  <a:pt x="2906" y="2069"/>
                </a:lnTo>
                <a:lnTo>
                  <a:pt x="2906" y="2070"/>
                </a:lnTo>
                <a:lnTo>
                  <a:pt x="2907" y="2070"/>
                </a:lnTo>
                <a:lnTo>
                  <a:pt x="2907" y="2072"/>
                </a:lnTo>
                <a:lnTo>
                  <a:pt x="2907" y="2073"/>
                </a:lnTo>
                <a:lnTo>
                  <a:pt x="2907" y="2075"/>
                </a:lnTo>
                <a:lnTo>
                  <a:pt x="2909" y="2075"/>
                </a:lnTo>
                <a:lnTo>
                  <a:pt x="2909" y="2076"/>
                </a:lnTo>
                <a:lnTo>
                  <a:pt x="2910" y="2076"/>
                </a:lnTo>
                <a:lnTo>
                  <a:pt x="2910" y="2078"/>
                </a:lnTo>
                <a:lnTo>
                  <a:pt x="2912" y="2078"/>
                </a:lnTo>
                <a:lnTo>
                  <a:pt x="2912" y="2079"/>
                </a:lnTo>
                <a:lnTo>
                  <a:pt x="2912" y="2080"/>
                </a:lnTo>
                <a:lnTo>
                  <a:pt x="2912" y="2082"/>
                </a:lnTo>
                <a:lnTo>
                  <a:pt x="2912" y="2083"/>
                </a:lnTo>
                <a:lnTo>
                  <a:pt x="2910" y="2083"/>
                </a:lnTo>
                <a:lnTo>
                  <a:pt x="2910" y="2085"/>
                </a:lnTo>
                <a:lnTo>
                  <a:pt x="2910" y="2086"/>
                </a:lnTo>
                <a:lnTo>
                  <a:pt x="2910" y="2088"/>
                </a:lnTo>
                <a:lnTo>
                  <a:pt x="2909" y="2088"/>
                </a:lnTo>
                <a:lnTo>
                  <a:pt x="2909" y="2089"/>
                </a:lnTo>
                <a:lnTo>
                  <a:pt x="2909" y="2091"/>
                </a:lnTo>
                <a:lnTo>
                  <a:pt x="2909" y="2092"/>
                </a:lnTo>
                <a:lnTo>
                  <a:pt x="2909" y="2094"/>
                </a:lnTo>
                <a:lnTo>
                  <a:pt x="2909" y="2094"/>
                </a:lnTo>
                <a:lnTo>
                  <a:pt x="2909" y="2095"/>
                </a:lnTo>
                <a:lnTo>
                  <a:pt x="2909" y="2096"/>
                </a:lnTo>
                <a:lnTo>
                  <a:pt x="2909" y="2098"/>
                </a:lnTo>
                <a:lnTo>
                  <a:pt x="2910" y="2098"/>
                </a:lnTo>
                <a:lnTo>
                  <a:pt x="2910" y="2099"/>
                </a:lnTo>
                <a:lnTo>
                  <a:pt x="2910" y="2101"/>
                </a:lnTo>
                <a:lnTo>
                  <a:pt x="2910" y="2102"/>
                </a:lnTo>
                <a:lnTo>
                  <a:pt x="2912" y="2102"/>
                </a:lnTo>
                <a:lnTo>
                  <a:pt x="2912" y="2104"/>
                </a:lnTo>
                <a:lnTo>
                  <a:pt x="2912" y="2105"/>
                </a:lnTo>
                <a:lnTo>
                  <a:pt x="2912" y="2107"/>
                </a:lnTo>
                <a:lnTo>
                  <a:pt x="2912" y="2108"/>
                </a:lnTo>
                <a:lnTo>
                  <a:pt x="2913" y="2108"/>
                </a:lnTo>
                <a:lnTo>
                  <a:pt x="2913" y="2109"/>
                </a:lnTo>
                <a:lnTo>
                  <a:pt x="2913" y="2111"/>
                </a:lnTo>
                <a:lnTo>
                  <a:pt x="2915" y="2111"/>
                </a:lnTo>
                <a:lnTo>
                  <a:pt x="2913" y="2112"/>
                </a:lnTo>
                <a:lnTo>
                  <a:pt x="2915" y="2114"/>
                </a:lnTo>
                <a:lnTo>
                  <a:pt x="2915" y="2115"/>
                </a:lnTo>
                <a:lnTo>
                  <a:pt x="2913" y="2115"/>
                </a:lnTo>
                <a:lnTo>
                  <a:pt x="2913" y="2117"/>
                </a:lnTo>
                <a:lnTo>
                  <a:pt x="2912" y="2117"/>
                </a:lnTo>
                <a:lnTo>
                  <a:pt x="2912" y="2115"/>
                </a:lnTo>
                <a:lnTo>
                  <a:pt x="2910" y="2115"/>
                </a:lnTo>
                <a:lnTo>
                  <a:pt x="2910" y="2117"/>
                </a:lnTo>
                <a:lnTo>
                  <a:pt x="2909" y="2117"/>
                </a:lnTo>
                <a:lnTo>
                  <a:pt x="2909" y="2118"/>
                </a:lnTo>
                <a:lnTo>
                  <a:pt x="2909" y="2120"/>
                </a:lnTo>
                <a:lnTo>
                  <a:pt x="2910" y="2120"/>
                </a:lnTo>
                <a:lnTo>
                  <a:pt x="2910" y="2121"/>
                </a:lnTo>
                <a:lnTo>
                  <a:pt x="2912" y="2121"/>
                </a:lnTo>
                <a:lnTo>
                  <a:pt x="2912" y="2122"/>
                </a:lnTo>
                <a:lnTo>
                  <a:pt x="2913" y="2122"/>
                </a:lnTo>
                <a:lnTo>
                  <a:pt x="2915" y="2122"/>
                </a:lnTo>
                <a:lnTo>
                  <a:pt x="2916" y="2122"/>
                </a:lnTo>
                <a:lnTo>
                  <a:pt x="2916" y="2121"/>
                </a:lnTo>
                <a:lnTo>
                  <a:pt x="2916" y="2120"/>
                </a:lnTo>
                <a:lnTo>
                  <a:pt x="2917" y="2120"/>
                </a:lnTo>
                <a:lnTo>
                  <a:pt x="2917" y="2118"/>
                </a:lnTo>
                <a:lnTo>
                  <a:pt x="2917" y="2117"/>
                </a:lnTo>
                <a:lnTo>
                  <a:pt x="2919" y="2117"/>
                </a:lnTo>
                <a:lnTo>
                  <a:pt x="2919" y="2115"/>
                </a:lnTo>
                <a:lnTo>
                  <a:pt x="2917" y="2114"/>
                </a:lnTo>
                <a:lnTo>
                  <a:pt x="2917" y="2112"/>
                </a:lnTo>
                <a:lnTo>
                  <a:pt x="2917" y="2111"/>
                </a:lnTo>
                <a:lnTo>
                  <a:pt x="2916" y="2111"/>
                </a:lnTo>
                <a:lnTo>
                  <a:pt x="2916" y="2109"/>
                </a:lnTo>
                <a:lnTo>
                  <a:pt x="2916" y="2108"/>
                </a:lnTo>
                <a:lnTo>
                  <a:pt x="2916" y="2107"/>
                </a:lnTo>
                <a:lnTo>
                  <a:pt x="2916" y="2105"/>
                </a:lnTo>
                <a:lnTo>
                  <a:pt x="2916" y="2104"/>
                </a:lnTo>
                <a:lnTo>
                  <a:pt x="2915" y="2104"/>
                </a:lnTo>
                <a:lnTo>
                  <a:pt x="2915" y="2102"/>
                </a:lnTo>
                <a:lnTo>
                  <a:pt x="2915" y="2101"/>
                </a:lnTo>
                <a:lnTo>
                  <a:pt x="2913" y="2101"/>
                </a:lnTo>
                <a:lnTo>
                  <a:pt x="2913" y="2099"/>
                </a:lnTo>
                <a:lnTo>
                  <a:pt x="2912" y="2099"/>
                </a:lnTo>
                <a:lnTo>
                  <a:pt x="2912" y="2098"/>
                </a:lnTo>
                <a:lnTo>
                  <a:pt x="2912" y="2096"/>
                </a:lnTo>
                <a:lnTo>
                  <a:pt x="2912" y="2095"/>
                </a:lnTo>
                <a:lnTo>
                  <a:pt x="2912" y="2094"/>
                </a:lnTo>
                <a:lnTo>
                  <a:pt x="2913" y="2094"/>
                </a:lnTo>
                <a:lnTo>
                  <a:pt x="2913" y="2094"/>
                </a:lnTo>
                <a:lnTo>
                  <a:pt x="2915" y="2092"/>
                </a:lnTo>
                <a:lnTo>
                  <a:pt x="2915" y="2091"/>
                </a:lnTo>
                <a:lnTo>
                  <a:pt x="2915" y="2089"/>
                </a:lnTo>
                <a:lnTo>
                  <a:pt x="2913" y="2089"/>
                </a:lnTo>
                <a:lnTo>
                  <a:pt x="2913" y="2088"/>
                </a:lnTo>
                <a:lnTo>
                  <a:pt x="2913" y="2086"/>
                </a:lnTo>
                <a:lnTo>
                  <a:pt x="2913" y="2085"/>
                </a:lnTo>
                <a:lnTo>
                  <a:pt x="2915" y="2085"/>
                </a:lnTo>
                <a:lnTo>
                  <a:pt x="2916" y="2085"/>
                </a:lnTo>
                <a:lnTo>
                  <a:pt x="2917" y="2085"/>
                </a:lnTo>
                <a:lnTo>
                  <a:pt x="2917" y="2083"/>
                </a:lnTo>
                <a:lnTo>
                  <a:pt x="2919" y="2083"/>
                </a:lnTo>
                <a:lnTo>
                  <a:pt x="2919" y="2083"/>
                </a:lnTo>
                <a:lnTo>
                  <a:pt x="2920" y="2082"/>
                </a:lnTo>
                <a:lnTo>
                  <a:pt x="2922" y="2082"/>
                </a:lnTo>
                <a:lnTo>
                  <a:pt x="2923" y="2082"/>
                </a:lnTo>
                <a:lnTo>
                  <a:pt x="2923" y="2083"/>
                </a:lnTo>
                <a:lnTo>
                  <a:pt x="2925" y="2083"/>
                </a:lnTo>
                <a:lnTo>
                  <a:pt x="2926" y="2083"/>
                </a:lnTo>
                <a:lnTo>
                  <a:pt x="2926" y="2082"/>
                </a:lnTo>
                <a:lnTo>
                  <a:pt x="2928" y="2082"/>
                </a:lnTo>
                <a:lnTo>
                  <a:pt x="2929" y="2083"/>
                </a:lnTo>
                <a:lnTo>
                  <a:pt x="2929" y="2082"/>
                </a:lnTo>
                <a:lnTo>
                  <a:pt x="2931" y="2082"/>
                </a:lnTo>
                <a:lnTo>
                  <a:pt x="2932" y="2083"/>
                </a:lnTo>
                <a:lnTo>
                  <a:pt x="2933" y="2083"/>
                </a:lnTo>
                <a:lnTo>
                  <a:pt x="2933" y="2085"/>
                </a:lnTo>
                <a:lnTo>
                  <a:pt x="2935" y="2085"/>
                </a:lnTo>
                <a:lnTo>
                  <a:pt x="2935" y="2086"/>
                </a:lnTo>
                <a:lnTo>
                  <a:pt x="2935" y="2088"/>
                </a:lnTo>
                <a:lnTo>
                  <a:pt x="2936" y="2088"/>
                </a:lnTo>
                <a:lnTo>
                  <a:pt x="2936" y="2089"/>
                </a:lnTo>
                <a:lnTo>
                  <a:pt x="2938" y="2089"/>
                </a:lnTo>
                <a:lnTo>
                  <a:pt x="2939" y="2089"/>
                </a:lnTo>
                <a:lnTo>
                  <a:pt x="2939" y="2088"/>
                </a:lnTo>
                <a:lnTo>
                  <a:pt x="2941" y="2088"/>
                </a:lnTo>
                <a:lnTo>
                  <a:pt x="2942" y="2088"/>
                </a:lnTo>
                <a:lnTo>
                  <a:pt x="2942" y="2086"/>
                </a:lnTo>
                <a:close/>
                <a:moveTo>
                  <a:pt x="2988" y="2192"/>
                </a:moveTo>
                <a:lnTo>
                  <a:pt x="2987" y="2192"/>
                </a:lnTo>
                <a:lnTo>
                  <a:pt x="2987" y="2193"/>
                </a:lnTo>
                <a:lnTo>
                  <a:pt x="2988" y="2193"/>
                </a:lnTo>
                <a:lnTo>
                  <a:pt x="2988" y="2192"/>
                </a:lnTo>
                <a:close/>
                <a:moveTo>
                  <a:pt x="3116" y="2282"/>
                </a:moveTo>
                <a:lnTo>
                  <a:pt x="3117" y="2282"/>
                </a:lnTo>
                <a:lnTo>
                  <a:pt x="3117" y="2280"/>
                </a:lnTo>
                <a:lnTo>
                  <a:pt x="3116" y="2280"/>
                </a:lnTo>
                <a:lnTo>
                  <a:pt x="3116" y="2282"/>
                </a:lnTo>
                <a:close/>
                <a:moveTo>
                  <a:pt x="3114" y="2293"/>
                </a:moveTo>
                <a:lnTo>
                  <a:pt x="3116" y="2293"/>
                </a:lnTo>
                <a:lnTo>
                  <a:pt x="3116" y="2295"/>
                </a:lnTo>
                <a:lnTo>
                  <a:pt x="3117" y="2295"/>
                </a:lnTo>
                <a:lnTo>
                  <a:pt x="3117" y="2296"/>
                </a:lnTo>
                <a:lnTo>
                  <a:pt x="3119" y="2296"/>
                </a:lnTo>
                <a:lnTo>
                  <a:pt x="3119" y="2295"/>
                </a:lnTo>
                <a:lnTo>
                  <a:pt x="3119" y="2293"/>
                </a:lnTo>
                <a:lnTo>
                  <a:pt x="3119" y="2292"/>
                </a:lnTo>
                <a:lnTo>
                  <a:pt x="3119" y="2290"/>
                </a:lnTo>
                <a:lnTo>
                  <a:pt x="3119" y="2289"/>
                </a:lnTo>
                <a:lnTo>
                  <a:pt x="3117" y="2289"/>
                </a:lnTo>
                <a:lnTo>
                  <a:pt x="3117" y="2290"/>
                </a:lnTo>
                <a:lnTo>
                  <a:pt x="3117" y="2292"/>
                </a:lnTo>
                <a:lnTo>
                  <a:pt x="3116" y="2292"/>
                </a:lnTo>
                <a:lnTo>
                  <a:pt x="3116" y="2290"/>
                </a:lnTo>
                <a:lnTo>
                  <a:pt x="3114" y="2290"/>
                </a:lnTo>
                <a:lnTo>
                  <a:pt x="3114" y="2292"/>
                </a:lnTo>
                <a:lnTo>
                  <a:pt x="3114" y="2293"/>
                </a:lnTo>
                <a:close/>
                <a:moveTo>
                  <a:pt x="3111" y="2290"/>
                </a:moveTo>
                <a:lnTo>
                  <a:pt x="3113" y="2290"/>
                </a:lnTo>
                <a:lnTo>
                  <a:pt x="3113" y="2289"/>
                </a:lnTo>
                <a:lnTo>
                  <a:pt x="3111" y="2289"/>
                </a:lnTo>
                <a:lnTo>
                  <a:pt x="3111" y="2290"/>
                </a:lnTo>
                <a:close/>
                <a:moveTo>
                  <a:pt x="3107" y="2235"/>
                </a:moveTo>
                <a:lnTo>
                  <a:pt x="3109" y="2235"/>
                </a:lnTo>
                <a:lnTo>
                  <a:pt x="3109" y="2237"/>
                </a:lnTo>
                <a:lnTo>
                  <a:pt x="3110" y="2237"/>
                </a:lnTo>
                <a:lnTo>
                  <a:pt x="3110" y="2235"/>
                </a:lnTo>
                <a:lnTo>
                  <a:pt x="3109" y="2235"/>
                </a:lnTo>
                <a:lnTo>
                  <a:pt x="3109" y="2234"/>
                </a:lnTo>
                <a:lnTo>
                  <a:pt x="3107" y="2234"/>
                </a:lnTo>
                <a:lnTo>
                  <a:pt x="3107" y="2235"/>
                </a:lnTo>
                <a:close/>
                <a:moveTo>
                  <a:pt x="3123" y="2201"/>
                </a:moveTo>
                <a:lnTo>
                  <a:pt x="3122" y="2201"/>
                </a:lnTo>
                <a:lnTo>
                  <a:pt x="3122" y="2202"/>
                </a:lnTo>
                <a:lnTo>
                  <a:pt x="3123" y="2202"/>
                </a:lnTo>
                <a:lnTo>
                  <a:pt x="3123" y="2201"/>
                </a:lnTo>
                <a:close/>
                <a:moveTo>
                  <a:pt x="3130" y="2228"/>
                </a:moveTo>
                <a:lnTo>
                  <a:pt x="3129" y="2228"/>
                </a:lnTo>
                <a:lnTo>
                  <a:pt x="3127" y="2228"/>
                </a:lnTo>
                <a:lnTo>
                  <a:pt x="3126" y="2228"/>
                </a:lnTo>
                <a:lnTo>
                  <a:pt x="3126" y="2230"/>
                </a:lnTo>
                <a:lnTo>
                  <a:pt x="3127" y="2230"/>
                </a:lnTo>
                <a:lnTo>
                  <a:pt x="3129" y="2230"/>
                </a:lnTo>
                <a:lnTo>
                  <a:pt x="3130" y="2230"/>
                </a:lnTo>
                <a:lnTo>
                  <a:pt x="3130" y="2228"/>
                </a:lnTo>
                <a:close/>
                <a:moveTo>
                  <a:pt x="3126" y="2208"/>
                </a:moveTo>
                <a:lnTo>
                  <a:pt x="3126" y="2206"/>
                </a:lnTo>
                <a:lnTo>
                  <a:pt x="3126" y="2206"/>
                </a:lnTo>
                <a:lnTo>
                  <a:pt x="3126" y="2205"/>
                </a:lnTo>
                <a:lnTo>
                  <a:pt x="3125" y="2205"/>
                </a:lnTo>
                <a:lnTo>
                  <a:pt x="3125" y="2206"/>
                </a:lnTo>
                <a:lnTo>
                  <a:pt x="3126" y="2208"/>
                </a:lnTo>
                <a:lnTo>
                  <a:pt x="3126" y="2209"/>
                </a:lnTo>
                <a:lnTo>
                  <a:pt x="3126" y="2209"/>
                </a:lnTo>
                <a:lnTo>
                  <a:pt x="3126" y="2211"/>
                </a:lnTo>
                <a:lnTo>
                  <a:pt x="3127" y="2211"/>
                </a:lnTo>
                <a:lnTo>
                  <a:pt x="3127" y="2212"/>
                </a:lnTo>
                <a:lnTo>
                  <a:pt x="3129" y="2212"/>
                </a:lnTo>
                <a:lnTo>
                  <a:pt x="3130" y="2212"/>
                </a:lnTo>
                <a:lnTo>
                  <a:pt x="3132" y="2212"/>
                </a:lnTo>
                <a:lnTo>
                  <a:pt x="3132" y="2214"/>
                </a:lnTo>
                <a:lnTo>
                  <a:pt x="3133" y="2214"/>
                </a:lnTo>
                <a:lnTo>
                  <a:pt x="3135" y="2214"/>
                </a:lnTo>
                <a:lnTo>
                  <a:pt x="3135" y="2215"/>
                </a:lnTo>
                <a:lnTo>
                  <a:pt x="3136" y="2215"/>
                </a:lnTo>
                <a:lnTo>
                  <a:pt x="3138" y="2215"/>
                </a:lnTo>
                <a:lnTo>
                  <a:pt x="3138" y="2214"/>
                </a:lnTo>
                <a:lnTo>
                  <a:pt x="3139" y="2214"/>
                </a:lnTo>
                <a:lnTo>
                  <a:pt x="3140" y="2214"/>
                </a:lnTo>
                <a:lnTo>
                  <a:pt x="3140" y="2212"/>
                </a:lnTo>
                <a:lnTo>
                  <a:pt x="3139" y="2212"/>
                </a:lnTo>
                <a:lnTo>
                  <a:pt x="3138" y="2212"/>
                </a:lnTo>
                <a:lnTo>
                  <a:pt x="3136" y="2212"/>
                </a:lnTo>
                <a:lnTo>
                  <a:pt x="3135" y="2212"/>
                </a:lnTo>
                <a:lnTo>
                  <a:pt x="3135" y="2211"/>
                </a:lnTo>
                <a:lnTo>
                  <a:pt x="3133" y="2211"/>
                </a:lnTo>
                <a:lnTo>
                  <a:pt x="3133" y="2209"/>
                </a:lnTo>
                <a:lnTo>
                  <a:pt x="3132" y="2209"/>
                </a:lnTo>
                <a:lnTo>
                  <a:pt x="3133" y="2211"/>
                </a:lnTo>
                <a:lnTo>
                  <a:pt x="3132" y="2211"/>
                </a:lnTo>
                <a:lnTo>
                  <a:pt x="3130" y="2211"/>
                </a:lnTo>
                <a:lnTo>
                  <a:pt x="3129" y="2211"/>
                </a:lnTo>
                <a:lnTo>
                  <a:pt x="3127" y="2209"/>
                </a:lnTo>
                <a:lnTo>
                  <a:pt x="3127" y="2208"/>
                </a:lnTo>
                <a:lnTo>
                  <a:pt x="3126" y="2208"/>
                </a:lnTo>
                <a:close/>
                <a:moveTo>
                  <a:pt x="3153" y="2215"/>
                </a:moveTo>
                <a:lnTo>
                  <a:pt x="3152" y="2215"/>
                </a:lnTo>
                <a:lnTo>
                  <a:pt x="3152" y="2217"/>
                </a:lnTo>
                <a:lnTo>
                  <a:pt x="3153" y="2217"/>
                </a:lnTo>
                <a:lnTo>
                  <a:pt x="3153" y="2215"/>
                </a:lnTo>
                <a:close/>
                <a:moveTo>
                  <a:pt x="3161" y="2217"/>
                </a:moveTo>
                <a:lnTo>
                  <a:pt x="3161" y="2217"/>
                </a:lnTo>
                <a:lnTo>
                  <a:pt x="3159" y="2217"/>
                </a:lnTo>
                <a:lnTo>
                  <a:pt x="3159" y="2218"/>
                </a:lnTo>
                <a:lnTo>
                  <a:pt x="3161" y="2218"/>
                </a:lnTo>
                <a:lnTo>
                  <a:pt x="3161" y="2218"/>
                </a:lnTo>
                <a:lnTo>
                  <a:pt x="3161" y="2217"/>
                </a:lnTo>
                <a:close/>
                <a:moveTo>
                  <a:pt x="3195" y="2157"/>
                </a:moveTo>
                <a:lnTo>
                  <a:pt x="3195" y="2157"/>
                </a:lnTo>
                <a:lnTo>
                  <a:pt x="3195" y="2159"/>
                </a:lnTo>
                <a:lnTo>
                  <a:pt x="3195" y="2160"/>
                </a:lnTo>
                <a:lnTo>
                  <a:pt x="3195" y="2160"/>
                </a:lnTo>
                <a:lnTo>
                  <a:pt x="3195" y="2159"/>
                </a:lnTo>
                <a:lnTo>
                  <a:pt x="3195" y="2157"/>
                </a:lnTo>
                <a:close/>
                <a:moveTo>
                  <a:pt x="3233" y="2215"/>
                </a:moveTo>
                <a:lnTo>
                  <a:pt x="3232" y="2215"/>
                </a:lnTo>
                <a:lnTo>
                  <a:pt x="3232" y="2214"/>
                </a:lnTo>
                <a:lnTo>
                  <a:pt x="3232" y="2212"/>
                </a:lnTo>
                <a:lnTo>
                  <a:pt x="3230" y="2214"/>
                </a:lnTo>
                <a:lnTo>
                  <a:pt x="3230" y="2215"/>
                </a:lnTo>
                <a:lnTo>
                  <a:pt x="3232" y="2215"/>
                </a:lnTo>
                <a:lnTo>
                  <a:pt x="3232" y="2217"/>
                </a:lnTo>
                <a:lnTo>
                  <a:pt x="3232" y="2218"/>
                </a:lnTo>
                <a:lnTo>
                  <a:pt x="3232" y="2219"/>
                </a:lnTo>
                <a:lnTo>
                  <a:pt x="3232" y="2221"/>
                </a:lnTo>
                <a:lnTo>
                  <a:pt x="3232" y="2222"/>
                </a:lnTo>
                <a:lnTo>
                  <a:pt x="3232" y="2224"/>
                </a:lnTo>
                <a:lnTo>
                  <a:pt x="3230" y="2225"/>
                </a:lnTo>
                <a:lnTo>
                  <a:pt x="3232" y="2225"/>
                </a:lnTo>
                <a:lnTo>
                  <a:pt x="3232" y="2224"/>
                </a:lnTo>
                <a:lnTo>
                  <a:pt x="3233" y="2224"/>
                </a:lnTo>
                <a:lnTo>
                  <a:pt x="3233" y="2222"/>
                </a:lnTo>
                <a:lnTo>
                  <a:pt x="3233" y="2221"/>
                </a:lnTo>
                <a:lnTo>
                  <a:pt x="3233" y="2219"/>
                </a:lnTo>
                <a:lnTo>
                  <a:pt x="3233" y="2218"/>
                </a:lnTo>
                <a:lnTo>
                  <a:pt x="3233" y="2217"/>
                </a:lnTo>
                <a:lnTo>
                  <a:pt x="3233" y="2215"/>
                </a:lnTo>
                <a:close/>
                <a:moveTo>
                  <a:pt x="3298" y="2325"/>
                </a:moveTo>
                <a:lnTo>
                  <a:pt x="3297" y="2325"/>
                </a:lnTo>
                <a:lnTo>
                  <a:pt x="3297" y="2327"/>
                </a:lnTo>
                <a:lnTo>
                  <a:pt x="3298" y="2327"/>
                </a:lnTo>
                <a:lnTo>
                  <a:pt x="3298" y="2325"/>
                </a:lnTo>
                <a:close/>
                <a:moveTo>
                  <a:pt x="3323" y="2327"/>
                </a:moveTo>
                <a:lnTo>
                  <a:pt x="3321" y="2327"/>
                </a:lnTo>
                <a:lnTo>
                  <a:pt x="3321" y="2325"/>
                </a:lnTo>
                <a:lnTo>
                  <a:pt x="3321" y="2324"/>
                </a:lnTo>
                <a:lnTo>
                  <a:pt x="3320" y="2324"/>
                </a:lnTo>
                <a:lnTo>
                  <a:pt x="3319" y="2324"/>
                </a:lnTo>
                <a:lnTo>
                  <a:pt x="3319" y="2325"/>
                </a:lnTo>
                <a:lnTo>
                  <a:pt x="3319" y="2327"/>
                </a:lnTo>
                <a:lnTo>
                  <a:pt x="3320" y="2327"/>
                </a:lnTo>
                <a:lnTo>
                  <a:pt x="3320" y="2328"/>
                </a:lnTo>
                <a:lnTo>
                  <a:pt x="3319" y="2328"/>
                </a:lnTo>
                <a:lnTo>
                  <a:pt x="3319" y="2329"/>
                </a:lnTo>
                <a:lnTo>
                  <a:pt x="3317" y="2329"/>
                </a:lnTo>
                <a:lnTo>
                  <a:pt x="3317" y="2331"/>
                </a:lnTo>
                <a:lnTo>
                  <a:pt x="3319" y="2331"/>
                </a:lnTo>
                <a:lnTo>
                  <a:pt x="3320" y="2331"/>
                </a:lnTo>
                <a:lnTo>
                  <a:pt x="3320" y="2329"/>
                </a:lnTo>
                <a:lnTo>
                  <a:pt x="3321" y="2329"/>
                </a:lnTo>
                <a:lnTo>
                  <a:pt x="3321" y="2328"/>
                </a:lnTo>
                <a:lnTo>
                  <a:pt x="3323" y="2328"/>
                </a:lnTo>
                <a:lnTo>
                  <a:pt x="3323" y="2327"/>
                </a:lnTo>
                <a:close/>
                <a:moveTo>
                  <a:pt x="3326" y="2322"/>
                </a:moveTo>
                <a:lnTo>
                  <a:pt x="3324" y="2321"/>
                </a:lnTo>
                <a:lnTo>
                  <a:pt x="3324" y="2322"/>
                </a:lnTo>
                <a:lnTo>
                  <a:pt x="3323" y="2322"/>
                </a:lnTo>
                <a:lnTo>
                  <a:pt x="3323" y="2324"/>
                </a:lnTo>
                <a:lnTo>
                  <a:pt x="3324" y="2322"/>
                </a:lnTo>
                <a:lnTo>
                  <a:pt x="3326" y="2322"/>
                </a:lnTo>
                <a:close/>
                <a:moveTo>
                  <a:pt x="3332" y="2338"/>
                </a:moveTo>
                <a:lnTo>
                  <a:pt x="3330" y="2338"/>
                </a:lnTo>
                <a:lnTo>
                  <a:pt x="3330" y="2340"/>
                </a:lnTo>
                <a:lnTo>
                  <a:pt x="3329" y="2340"/>
                </a:lnTo>
                <a:lnTo>
                  <a:pt x="3327" y="2340"/>
                </a:lnTo>
                <a:lnTo>
                  <a:pt x="3327" y="2341"/>
                </a:lnTo>
                <a:lnTo>
                  <a:pt x="3329" y="2341"/>
                </a:lnTo>
                <a:lnTo>
                  <a:pt x="3330" y="2341"/>
                </a:lnTo>
                <a:lnTo>
                  <a:pt x="3332" y="2340"/>
                </a:lnTo>
                <a:lnTo>
                  <a:pt x="3332" y="2338"/>
                </a:lnTo>
                <a:close/>
                <a:moveTo>
                  <a:pt x="3362" y="2390"/>
                </a:moveTo>
                <a:lnTo>
                  <a:pt x="3361" y="2390"/>
                </a:lnTo>
                <a:lnTo>
                  <a:pt x="3361" y="2392"/>
                </a:lnTo>
                <a:lnTo>
                  <a:pt x="3362" y="2392"/>
                </a:lnTo>
                <a:lnTo>
                  <a:pt x="3362" y="2390"/>
                </a:lnTo>
                <a:close/>
                <a:moveTo>
                  <a:pt x="3366" y="2385"/>
                </a:moveTo>
                <a:lnTo>
                  <a:pt x="3365" y="2385"/>
                </a:lnTo>
                <a:lnTo>
                  <a:pt x="3363" y="2385"/>
                </a:lnTo>
                <a:lnTo>
                  <a:pt x="3362" y="2385"/>
                </a:lnTo>
                <a:lnTo>
                  <a:pt x="3361" y="2385"/>
                </a:lnTo>
                <a:lnTo>
                  <a:pt x="3361" y="2386"/>
                </a:lnTo>
                <a:lnTo>
                  <a:pt x="3362" y="2386"/>
                </a:lnTo>
                <a:lnTo>
                  <a:pt x="3362" y="2387"/>
                </a:lnTo>
                <a:lnTo>
                  <a:pt x="3362" y="2389"/>
                </a:lnTo>
                <a:lnTo>
                  <a:pt x="3363" y="2389"/>
                </a:lnTo>
                <a:lnTo>
                  <a:pt x="3363" y="2387"/>
                </a:lnTo>
                <a:lnTo>
                  <a:pt x="3363" y="2386"/>
                </a:lnTo>
                <a:lnTo>
                  <a:pt x="3365" y="2386"/>
                </a:lnTo>
                <a:lnTo>
                  <a:pt x="3366" y="2386"/>
                </a:lnTo>
                <a:lnTo>
                  <a:pt x="3366" y="2385"/>
                </a:lnTo>
                <a:close/>
                <a:moveTo>
                  <a:pt x="3346" y="2399"/>
                </a:moveTo>
                <a:lnTo>
                  <a:pt x="3345" y="2399"/>
                </a:lnTo>
                <a:lnTo>
                  <a:pt x="3343" y="2399"/>
                </a:lnTo>
                <a:lnTo>
                  <a:pt x="3342" y="2399"/>
                </a:lnTo>
                <a:lnTo>
                  <a:pt x="3342" y="2400"/>
                </a:lnTo>
                <a:lnTo>
                  <a:pt x="3342" y="2402"/>
                </a:lnTo>
                <a:lnTo>
                  <a:pt x="3343" y="2402"/>
                </a:lnTo>
                <a:lnTo>
                  <a:pt x="3343" y="2400"/>
                </a:lnTo>
                <a:lnTo>
                  <a:pt x="3345" y="2400"/>
                </a:lnTo>
                <a:lnTo>
                  <a:pt x="3346" y="2400"/>
                </a:lnTo>
                <a:lnTo>
                  <a:pt x="3346" y="2399"/>
                </a:lnTo>
                <a:close/>
                <a:moveTo>
                  <a:pt x="3356" y="2441"/>
                </a:moveTo>
                <a:lnTo>
                  <a:pt x="3355" y="2441"/>
                </a:lnTo>
                <a:lnTo>
                  <a:pt x="3355" y="2442"/>
                </a:lnTo>
                <a:lnTo>
                  <a:pt x="3356" y="2442"/>
                </a:lnTo>
                <a:lnTo>
                  <a:pt x="3356" y="2441"/>
                </a:lnTo>
                <a:close/>
                <a:moveTo>
                  <a:pt x="3443" y="2583"/>
                </a:moveTo>
                <a:lnTo>
                  <a:pt x="3443" y="2584"/>
                </a:lnTo>
                <a:lnTo>
                  <a:pt x="3445" y="2584"/>
                </a:lnTo>
                <a:lnTo>
                  <a:pt x="3445" y="2583"/>
                </a:lnTo>
                <a:lnTo>
                  <a:pt x="3443" y="2583"/>
                </a:lnTo>
                <a:close/>
                <a:moveTo>
                  <a:pt x="3442" y="2581"/>
                </a:moveTo>
                <a:lnTo>
                  <a:pt x="3443" y="2581"/>
                </a:lnTo>
                <a:lnTo>
                  <a:pt x="3442" y="2581"/>
                </a:lnTo>
                <a:lnTo>
                  <a:pt x="3442" y="2581"/>
                </a:lnTo>
                <a:close/>
                <a:moveTo>
                  <a:pt x="3462" y="2622"/>
                </a:moveTo>
                <a:lnTo>
                  <a:pt x="3460" y="2622"/>
                </a:lnTo>
                <a:lnTo>
                  <a:pt x="3460" y="2620"/>
                </a:lnTo>
                <a:lnTo>
                  <a:pt x="3459" y="2620"/>
                </a:lnTo>
                <a:lnTo>
                  <a:pt x="3459" y="2619"/>
                </a:lnTo>
                <a:lnTo>
                  <a:pt x="3459" y="2618"/>
                </a:lnTo>
                <a:lnTo>
                  <a:pt x="3458" y="2618"/>
                </a:lnTo>
                <a:lnTo>
                  <a:pt x="3458" y="2619"/>
                </a:lnTo>
                <a:lnTo>
                  <a:pt x="3458" y="2620"/>
                </a:lnTo>
                <a:lnTo>
                  <a:pt x="3459" y="2620"/>
                </a:lnTo>
                <a:lnTo>
                  <a:pt x="3459" y="2622"/>
                </a:lnTo>
                <a:lnTo>
                  <a:pt x="3460" y="2622"/>
                </a:lnTo>
                <a:lnTo>
                  <a:pt x="3460" y="2623"/>
                </a:lnTo>
                <a:lnTo>
                  <a:pt x="3462" y="2623"/>
                </a:lnTo>
                <a:lnTo>
                  <a:pt x="3462" y="2622"/>
                </a:lnTo>
                <a:close/>
                <a:moveTo>
                  <a:pt x="3485" y="2613"/>
                </a:moveTo>
                <a:lnTo>
                  <a:pt x="3484" y="2613"/>
                </a:lnTo>
                <a:lnTo>
                  <a:pt x="3484" y="2615"/>
                </a:lnTo>
                <a:lnTo>
                  <a:pt x="3482" y="2615"/>
                </a:lnTo>
                <a:lnTo>
                  <a:pt x="3482" y="2613"/>
                </a:lnTo>
                <a:lnTo>
                  <a:pt x="3482" y="2612"/>
                </a:lnTo>
                <a:lnTo>
                  <a:pt x="3481" y="2612"/>
                </a:lnTo>
                <a:lnTo>
                  <a:pt x="3481" y="2613"/>
                </a:lnTo>
                <a:lnTo>
                  <a:pt x="3481" y="2615"/>
                </a:lnTo>
                <a:lnTo>
                  <a:pt x="3481" y="2616"/>
                </a:lnTo>
                <a:lnTo>
                  <a:pt x="3479" y="2616"/>
                </a:lnTo>
                <a:lnTo>
                  <a:pt x="3479" y="2616"/>
                </a:lnTo>
                <a:lnTo>
                  <a:pt x="3478" y="2616"/>
                </a:lnTo>
                <a:lnTo>
                  <a:pt x="3478" y="2618"/>
                </a:lnTo>
                <a:lnTo>
                  <a:pt x="3479" y="2618"/>
                </a:lnTo>
                <a:lnTo>
                  <a:pt x="3479" y="2616"/>
                </a:lnTo>
                <a:lnTo>
                  <a:pt x="3481" y="2616"/>
                </a:lnTo>
                <a:lnTo>
                  <a:pt x="3481" y="2616"/>
                </a:lnTo>
                <a:lnTo>
                  <a:pt x="3482" y="2616"/>
                </a:lnTo>
                <a:lnTo>
                  <a:pt x="3484" y="2616"/>
                </a:lnTo>
                <a:lnTo>
                  <a:pt x="3484" y="2615"/>
                </a:lnTo>
                <a:lnTo>
                  <a:pt x="3485" y="2615"/>
                </a:lnTo>
                <a:lnTo>
                  <a:pt x="3485" y="2613"/>
                </a:lnTo>
                <a:close/>
                <a:moveTo>
                  <a:pt x="3485" y="2581"/>
                </a:moveTo>
                <a:lnTo>
                  <a:pt x="3484" y="2581"/>
                </a:lnTo>
                <a:lnTo>
                  <a:pt x="3484" y="2581"/>
                </a:lnTo>
                <a:lnTo>
                  <a:pt x="3482" y="2581"/>
                </a:lnTo>
                <a:lnTo>
                  <a:pt x="3481" y="2581"/>
                </a:lnTo>
                <a:lnTo>
                  <a:pt x="3479" y="2581"/>
                </a:lnTo>
                <a:lnTo>
                  <a:pt x="3479" y="2581"/>
                </a:lnTo>
                <a:lnTo>
                  <a:pt x="3478" y="2581"/>
                </a:lnTo>
                <a:lnTo>
                  <a:pt x="3478" y="2583"/>
                </a:lnTo>
                <a:lnTo>
                  <a:pt x="3478" y="2584"/>
                </a:lnTo>
                <a:lnTo>
                  <a:pt x="3479" y="2584"/>
                </a:lnTo>
                <a:lnTo>
                  <a:pt x="3479" y="2583"/>
                </a:lnTo>
                <a:lnTo>
                  <a:pt x="3481" y="2583"/>
                </a:lnTo>
                <a:lnTo>
                  <a:pt x="3481" y="2581"/>
                </a:lnTo>
                <a:lnTo>
                  <a:pt x="3482" y="2583"/>
                </a:lnTo>
                <a:lnTo>
                  <a:pt x="3484" y="2583"/>
                </a:lnTo>
                <a:lnTo>
                  <a:pt x="3485" y="2583"/>
                </a:lnTo>
                <a:lnTo>
                  <a:pt x="3485" y="2581"/>
                </a:lnTo>
                <a:close/>
                <a:moveTo>
                  <a:pt x="3488" y="2612"/>
                </a:moveTo>
                <a:lnTo>
                  <a:pt x="3486" y="2612"/>
                </a:lnTo>
                <a:lnTo>
                  <a:pt x="3486" y="2613"/>
                </a:lnTo>
                <a:lnTo>
                  <a:pt x="3488" y="2613"/>
                </a:lnTo>
                <a:lnTo>
                  <a:pt x="3488" y="2612"/>
                </a:lnTo>
                <a:close/>
                <a:moveTo>
                  <a:pt x="3540" y="2644"/>
                </a:moveTo>
                <a:lnTo>
                  <a:pt x="3539" y="2644"/>
                </a:lnTo>
                <a:lnTo>
                  <a:pt x="3539" y="2645"/>
                </a:lnTo>
                <a:lnTo>
                  <a:pt x="3537" y="2645"/>
                </a:lnTo>
                <a:lnTo>
                  <a:pt x="3537" y="2647"/>
                </a:lnTo>
                <a:lnTo>
                  <a:pt x="3537" y="2648"/>
                </a:lnTo>
                <a:lnTo>
                  <a:pt x="3539" y="2648"/>
                </a:lnTo>
                <a:lnTo>
                  <a:pt x="3537" y="2647"/>
                </a:lnTo>
                <a:lnTo>
                  <a:pt x="3539" y="2647"/>
                </a:lnTo>
                <a:lnTo>
                  <a:pt x="3539" y="2645"/>
                </a:lnTo>
                <a:lnTo>
                  <a:pt x="3540" y="2645"/>
                </a:lnTo>
                <a:lnTo>
                  <a:pt x="3540" y="2644"/>
                </a:lnTo>
                <a:close/>
                <a:moveTo>
                  <a:pt x="3542" y="2660"/>
                </a:moveTo>
                <a:lnTo>
                  <a:pt x="3543" y="2660"/>
                </a:lnTo>
                <a:lnTo>
                  <a:pt x="3543" y="2658"/>
                </a:lnTo>
                <a:lnTo>
                  <a:pt x="3542" y="2658"/>
                </a:lnTo>
                <a:lnTo>
                  <a:pt x="3542" y="2660"/>
                </a:lnTo>
                <a:close/>
                <a:moveTo>
                  <a:pt x="3543" y="2665"/>
                </a:moveTo>
                <a:lnTo>
                  <a:pt x="3543" y="2664"/>
                </a:lnTo>
                <a:lnTo>
                  <a:pt x="3543" y="2662"/>
                </a:lnTo>
                <a:lnTo>
                  <a:pt x="3543" y="2661"/>
                </a:lnTo>
                <a:lnTo>
                  <a:pt x="3542" y="2661"/>
                </a:lnTo>
                <a:lnTo>
                  <a:pt x="3542" y="2662"/>
                </a:lnTo>
                <a:lnTo>
                  <a:pt x="3542" y="2664"/>
                </a:lnTo>
                <a:lnTo>
                  <a:pt x="3542" y="2665"/>
                </a:lnTo>
                <a:lnTo>
                  <a:pt x="3543" y="2665"/>
                </a:lnTo>
                <a:close/>
                <a:moveTo>
                  <a:pt x="3543" y="2667"/>
                </a:moveTo>
                <a:lnTo>
                  <a:pt x="3543" y="2667"/>
                </a:lnTo>
                <a:lnTo>
                  <a:pt x="3543" y="2668"/>
                </a:lnTo>
                <a:lnTo>
                  <a:pt x="3543" y="2670"/>
                </a:lnTo>
                <a:lnTo>
                  <a:pt x="3543" y="2670"/>
                </a:lnTo>
                <a:lnTo>
                  <a:pt x="3543" y="2668"/>
                </a:lnTo>
                <a:lnTo>
                  <a:pt x="3543" y="2667"/>
                </a:lnTo>
                <a:close/>
                <a:moveTo>
                  <a:pt x="3544" y="2658"/>
                </a:moveTo>
                <a:lnTo>
                  <a:pt x="3544" y="2657"/>
                </a:lnTo>
                <a:lnTo>
                  <a:pt x="3543" y="2657"/>
                </a:lnTo>
                <a:lnTo>
                  <a:pt x="3543" y="2658"/>
                </a:lnTo>
                <a:lnTo>
                  <a:pt x="3544" y="2658"/>
                </a:lnTo>
                <a:close/>
                <a:moveTo>
                  <a:pt x="3549" y="2689"/>
                </a:moveTo>
                <a:lnTo>
                  <a:pt x="3547" y="2689"/>
                </a:lnTo>
                <a:lnTo>
                  <a:pt x="3546" y="2693"/>
                </a:lnTo>
                <a:lnTo>
                  <a:pt x="3544" y="2693"/>
                </a:lnTo>
                <a:lnTo>
                  <a:pt x="3544" y="2694"/>
                </a:lnTo>
                <a:lnTo>
                  <a:pt x="3546" y="2694"/>
                </a:lnTo>
                <a:lnTo>
                  <a:pt x="3546" y="2693"/>
                </a:lnTo>
                <a:lnTo>
                  <a:pt x="3547" y="2693"/>
                </a:lnTo>
                <a:lnTo>
                  <a:pt x="3549" y="2689"/>
                </a:lnTo>
                <a:close/>
                <a:moveTo>
                  <a:pt x="3528" y="2746"/>
                </a:moveTo>
                <a:lnTo>
                  <a:pt x="3527" y="2746"/>
                </a:lnTo>
                <a:lnTo>
                  <a:pt x="3526" y="2746"/>
                </a:lnTo>
                <a:lnTo>
                  <a:pt x="3526" y="2748"/>
                </a:lnTo>
                <a:lnTo>
                  <a:pt x="3527" y="2748"/>
                </a:lnTo>
                <a:lnTo>
                  <a:pt x="3528" y="2748"/>
                </a:lnTo>
                <a:lnTo>
                  <a:pt x="3528" y="2746"/>
                </a:lnTo>
                <a:close/>
                <a:moveTo>
                  <a:pt x="3528" y="2741"/>
                </a:moveTo>
                <a:lnTo>
                  <a:pt x="3527" y="2741"/>
                </a:lnTo>
                <a:lnTo>
                  <a:pt x="3527" y="2742"/>
                </a:lnTo>
                <a:lnTo>
                  <a:pt x="3526" y="2742"/>
                </a:lnTo>
                <a:lnTo>
                  <a:pt x="3526" y="2744"/>
                </a:lnTo>
                <a:lnTo>
                  <a:pt x="3524" y="2744"/>
                </a:lnTo>
                <a:lnTo>
                  <a:pt x="3524" y="2745"/>
                </a:lnTo>
                <a:lnTo>
                  <a:pt x="3526" y="2745"/>
                </a:lnTo>
                <a:lnTo>
                  <a:pt x="3526" y="2744"/>
                </a:lnTo>
                <a:lnTo>
                  <a:pt x="3527" y="2744"/>
                </a:lnTo>
                <a:lnTo>
                  <a:pt x="3527" y="2742"/>
                </a:lnTo>
                <a:lnTo>
                  <a:pt x="3528" y="2742"/>
                </a:lnTo>
                <a:lnTo>
                  <a:pt x="3528" y="2741"/>
                </a:lnTo>
                <a:close/>
                <a:moveTo>
                  <a:pt x="3543" y="2755"/>
                </a:moveTo>
                <a:lnTo>
                  <a:pt x="3544" y="2755"/>
                </a:lnTo>
                <a:lnTo>
                  <a:pt x="3544" y="2754"/>
                </a:lnTo>
                <a:lnTo>
                  <a:pt x="3544" y="2752"/>
                </a:lnTo>
                <a:lnTo>
                  <a:pt x="3544" y="2751"/>
                </a:lnTo>
                <a:lnTo>
                  <a:pt x="3544" y="2749"/>
                </a:lnTo>
                <a:lnTo>
                  <a:pt x="3543" y="2749"/>
                </a:lnTo>
                <a:lnTo>
                  <a:pt x="3543" y="2751"/>
                </a:lnTo>
                <a:lnTo>
                  <a:pt x="3543" y="2752"/>
                </a:lnTo>
                <a:lnTo>
                  <a:pt x="3543" y="2754"/>
                </a:lnTo>
                <a:lnTo>
                  <a:pt x="3543" y="2755"/>
                </a:lnTo>
                <a:close/>
                <a:moveTo>
                  <a:pt x="3542" y="2758"/>
                </a:moveTo>
                <a:lnTo>
                  <a:pt x="3540" y="2758"/>
                </a:lnTo>
                <a:lnTo>
                  <a:pt x="3540" y="2757"/>
                </a:lnTo>
                <a:lnTo>
                  <a:pt x="3540" y="2755"/>
                </a:lnTo>
                <a:lnTo>
                  <a:pt x="3540" y="2755"/>
                </a:lnTo>
                <a:lnTo>
                  <a:pt x="3540" y="2754"/>
                </a:lnTo>
                <a:lnTo>
                  <a:pt x="3540" y="2752"/>
                </a:lnTo>
                <a:lnTo>
                  <a:pt x="3539" y="2752"/>
                </a:lnTo>
                <a:lnTo>
                  <a:pt x="3539" y="2751"/>
                </a:lnTo>
                <a:lnTo>
                  <a:pt x="3539" y="2749"/>
                </a:lnTo>
                <a:lnTo>
                  <a:pt x="3540" y="2749"/>
                </a:lnTo>
                <a:lnTo>
                  <a:pt x="3539" y="2748"/>
                </a:lnTo>
                <a:lnTo>
                  <a:pt x="3540" y="2748"/>
                </a:lnTo>
                <a:lnTo>
                  <a:pt x="3540" y="2746"/>
                </a:lnTo>
                <a:lnTo>
                  <a:pt x="3539" y="2746"/>
                </a:lnTo>
                <a:lnTo>
                  <a:pt x="3539" y="2748"/>
                </a:lnTo>
                <a:lnTo>
                  <a:pt x="3539" y="2749"/>
                </a:lnTo>
                <a:lnTo>
                  <a:pt x="3537" y="2749"/>
                </a:lnTo>
                <a:lnTo>
                  <a:pt x="3537" y="2751"/>
                </a:lnTo>
                <a:lnTo>
                  <a:pt x="3537" y="2752"/>
                </a:lnTo>
                <a:lnTo>
                  <a:pt x="3539" y="2752"/>
                </a:lnTo>
                <a:lnTo>
                  <a:pt x="3539" y="2754"/>
                </a:lnTo>
                <a:lnTo>
                  <a:pt x="3539" y="2755"/>
                </a:lnTo>
                <a:lnTo>
                  <a:pt x="3539" y="2755"/>
                </a:lnTo>
                <a:lnTo>
                  <a:pt x="3539" y="2757"/>
                </a:lnTo>
                <a:lnTo>
                  <a:pt x="3539" y="2758"/>
                </a:lnTo>
                <a:lnTo>
                  <a:pt x="3539" y="2759"/>
                </a:lnTo>
                <a:lnTo>
                  <a:pt x="3540" y="2759"/>
                </a:lnTo>
                <a:lnTo>
                  <a:pt x="3542" y="2759"/>
                </a:lnTo>
                <a:lnTo>
                  <a:pt x="3542" y="2758"/>
                </a:lnTo>
                <a:close/>
                <a:moveTo>
                  <a:pt x="3543" y="2736"/>
                </a:moveTo>
                <a:lnTo>
                  <a:pt x="3543" y="2735"/>
                </a:lnTo>
                <a:lnTo>
                  <a:pt x="3543" y="2733"/>
                </a:lnTo>
                <a:lnTo>
                  <a:pt x="3542" y="2733"/>
                </a:lnTo>
                <a:lnTo>
                  <a:pt x="3542" y="2735"/>
                </a:lnTo>
                <a:lnTo>
                  <a:pt x="3542" y="2736"/>
                </a:lnTo>
                <a:lnTo>
                  <a:pt x="3543" y="2736"/>
                </a:lnTo>
                <a:close/>
                <a:moveTo>
                  <a:pt x="3544" y="2759"/>
                </a:moveTo>
                <a:lnTo>
                  <a:pt x="3544" y="2758"/>
                </a:lnTo>
                <a:lnTo>
                  <a:pt x="3543" y="2758"/>
                </a:lnTo>
                <a:lnTo>
                  <a:pt x="3543" y="2757"/>
                </a:lnTo>
                <a:lnTo>
                  <a:pt x="3543" y="2755"/>
                </a:lnTo>
                <a:lnTo>
                  <a:pt x="3543" y="2755"/>
                </a:lnTo>
                <a:lnTo>
                  <a:pt x="3543" y="2757"/>
                </a:lnTo>
                <a:lnTo>
                  <a:pt x="3543" y="2758"/>
                </a:lnTo>
                <a:lnTo>
                  <a:pt x="3543" y="2758"/>
                </a:lnTo>
                <a:lnTo>
                  <a:pt x="3543" y="2759"/>
                </a:lnTo>
                <a:lnTo>
                  <a:pt x="3544" y="2759"/>
                </a:lnTo>
                <a:close/>
                <a:moveTo>
                  <a:pt x="3546" y="2761"/>
                </a:moveTo>
                <a:lnTo>
                  <a:pt x="3544" y="2761"/>
                </a:lnTo>
                <a:lnTo>
                  <a:pt x="3544" y="2762"/>
                </a:lnTo>
                <a:lnTo>
                  <a:pt x="3546" y="2762"/>
                </a:lnTo>
                <a:lnTo>
                  <a:pt x="3546" y="2761"/>
                </a:lnTo>
                <a:close/>
                <a:moveTo>
                  <a:pt x="3547" y="2745"/>
                </a:moveTo>
                <a:lnTo>
                  <a:pt x="3546" y="2745"/>
                </a:lnTo>
                <a:lnTo>
                  <a:pt x="3544" y="2745"/>
                </a:lnTo>
                <a:lnTo>
                  <a:pt x="3544" y="2746"/>
                </a:lnTo>
                <a:lnTo>
                  <a:pt x="3546" y="2746"/>
                </a:lnTo>
                <a:lnTo>
                  <a:pt x="3547" y="2746"/>
                </a:lnTo>
                <a:lnTo>
                  <a:pt x="3547" y="2745"/>
                </a:lnTo>
                <a:close/>
                <a:moveTo>
                  <a:pt x="3555" y="2719"/>
                </a:moveTo>
                <a:lnTo>
                  <a:pt x="3556" y="2720"/>
                </a:lnTo>
                <a:lnTo>
                  <a:pt x="3556" y="2719"/>
                </a:lnTo>
                <a:lnTo>
                  <a:pt x="3555" y="2719"/>
                </a:lnTo>
                <a:close/>
                <a:moveTo>
                  <a:pt x="3550" y="2723"/>
                </a:moveTo>
                <a:lnTo>
                  <a:pt x="3552" y="2723"/>
                </a:lnTo>
                <a:lnTo>
                  <a:pt x="3552" y="2722"/>
                </a:lnTo>
                <a:lnTo>
                  <a:pt x="3553" y="2722"/>
                </a:lnTo>
                <a:lnTo>
                  <a:pt x="3553" y="2720"/>
                </a:lnTo>
                <a:lnTo>
                  <a:pt x="3555" y="2720"/>
                </a:lnTo>
                <a:lnTo>
                  <a:pt x="3555" y="2720"/>
                </a:lnTo>
                <a:lnTo>
                  <a:pt x="3553" y="2720"/>
                </a:lnTo>
                <a:lnTo>
                  <a:pt x="3553" y="2720"/>
                </a:lnTo>
                <a:lnTo>
                  <a:pt x="3552" y="2720"/>
                </a:lnTo>
                <a:lnTo>
                  <a:pt x="3552" y="2722"/>
                </a:lnTo>
                <a:lnTo>
                  <a:pt x="3550" y="2722"/>
                </a:lnTo>
                <a:lnTo>
                  <a:pt x="3549" y="2722"/>
                </a:lnTo>
                <a:lnTo>
                  <a:pt x="3549" y="2723"/>
                </a:lnTo>
                <a:lnTo>
                  <a:pt x="3550" y="2723"/>
                </a:lnTo>
                <a:close/>
                <a:moveTo>
                  <a:pt x="3559" y="2754"/>
                </a:moveTo>
                <a:lnTo>
                  <a:pt x="3557" y="2754"/>
                </a:lnTo>
                <a:lnTo>
                  <a:pt x="3556" y="2754"/>
                </a:lnTo>
                <a:lnTo>
                  <a:pt x="3556" y="2755"/>
                </a:lnTo>
                <a:lnTo>
                  <a:pt x="3555" y="2755"/>
                </a:lnTo>
                <a:lnTo>
                  <a:pt x="3555" y="2755"/>
                </a:lnTo>
                <a:lnTo>
                  <a:pt x="3553" y="2755"/>
                </a:lnTo>
                <a:lnTo>
                  <a:pt x="3553" y="2757"/>
                </a:lnTo>
                <a:lnTo>
                  <a:pt x="3552" y="2757"/>
                </a:lnTo>
                <a:lnTo>
                  <a:pt x="3552" y="2758"/>
                </a:lnTo>
                <a:lnTo>
                  <a:pt x="3550" y="2758"/>
                </a:lnTo>
                <a:lnTo>
                  <a:pt x="3550" y="2759"/>
                </a:lnTo>
                <a:lnTo>
                  <a:pt x="3552" y="2759"/>
                </a:lnTo>
                <a:lnTo>
                  <a:pt x="3552" y="2758"/>
                </a:lnTo>
                <a:lnTo>
                  <a:pt x="3553" y="2758"/>
                </a:lnTo>
                <a:lnTo>
                  <a:pt x="3555" y="2758"/>
                </a:lnTo>
                <a:lnTo>
                  <a:pt x="3555" y="2757"/>
                </a:lnTo>
                <a:lnTo>
                  <a:pt x="3555" y="2755"/>
                </a:lnTo>
                <a:lnTo>
                  <a:pt x="3556" y="2755"/>
                </a:lnTo>
                <a:lnTo>
                  <a:pt x="3556" y="2755"/>
                </a:lnTo>
                <a:lnTo>
                  <a:pt x="3557" y="2755"/>
                </a:lnTo>
                <a:lnTo>
                  <a:pt x="3559" y="2755"/>
                </a:lnTo>
                <a:lnTo>
                  <a:pt x="3559" y="2754"/>
                </a:lnTo>
                <a:close/>
                <a:moveTo>
                  <a:pt x="3559" y="2748"/>
                </a:moveTo>
                <a:lnTo>
                  <a:pt x="3557" y="2748"/>
                </a:lnTo>
                <a:lnTo>
                  <a:pt x="3557" y="2749"/>
                </a:lnTo>
                <a:lnTo>
                  <a:pt x="3557" y="2751"/>
                </a:lnTo>
                <a:lnTo>
                  <a:pt x="3559" y="2751"/>
                </a:lnTo>
                <a:lnTo>
                  <a:pt x="3559" y="2749"/>
                </a:lnTo>
                <a:lnTo>
                  <a:pt x="3559" y="2748"/>
                </a:lnTo>
                <a:close/>
                <a:moveTo>
                  <a:pt x="3568" y="2744"/>
                </a:moveTo>
                <a:lnTo>
                  <a:pt x="3566" y="2744"/>
                </a:lnTo>
                <a:lnTo>
                  <a:pt x="3566" y="2745"/>
                </a:lnTo>
                <a:lnTo>
                  <a:pt x="3568" y="2745"/>
                </a:lnTo>
                <a:lnTo>
                  <a:pt x="3568" y="2744"/>
                </a:lnTo>
                <a:close/>
                <a:moveTo>
                  <a:pt x="3570" y="2738"/>
                </a:moveTo>
                <a:lnTo>
                  <a:pt x="3569" y="2738"/>
                </a:lnTo>
                <a:lnTo>
                  <a:pt x="3569" y="2739"/>
                </a:lnTo>
                <a:lnTo>
                  <a:pt x="3568" y="2739"/>
                </a:lnTo>
                <a:lnTo>
                  <a:pt x="3568" y="2741"/>
                </a:lnTo>
                <a:lnTo>
                  <a:pt x="3568" y="2742"/>
                </a:lnTo>
                <a:lnTo>
                  <a:pt x="3569" y="2742"/>
                </a:lnTo>
                <a:lnTo>
                  <a:pt x="3569" y="2741"/>
                </a:lnTo>
                <a:lnTo>
                  <a:pt x="3569" y="2739"/>
                </a:lnTo>
                <a:lnTo>
                  <a:pt x="3570" y="2739"/>
                </a:lnTo>
                <a:lnTo>
                  <a:pt x="3570" y="2738"/>
                </a:lnTo>
                <a:close/>
                <a:moveTo>
                  <a:pt x="3140" y="2261"/>
                </a:moveTo>
                <a:lnTo>
                  <a:pt x="3139" y="2261"/>
                </a:lnTo>
                <a:lnTo>
                  <a:pt x="3139" y="2263"/>
                </a:lnTo>
                <a:lnTo>
                  <a:pt x="3140" y="2263"/>
                </a:lnTo>
                <a:lnTo>
                  <a:pt x="3140" y="2261"/>
                </a:lnTo>
                <a:close/>
                <a:moveTo>
                  <a:pt x="3229" y="2231"/>
                </a:moveTo>
                <a:lnTo>
                  <a:pt x="3230" y="2231"/>
                </a:lnTo>
                <a:lnTo>
                  <a:pt x="3230" y="2230"/>
                </a:lnTo>
                <a:lnTo>
                  <a:pt x="3229" y="2230"/>
                </a:lnTo>
                <a:lnTo>
                  <a:pt x="3229" y="2231"/>
                </a:lnTo>
                <a:close/>
                <a:moveTo>
                  <a:pt x="3087" y="2290"/>
                </a:moveTo>
                <a:lnTo>
                  <a:pt x="3088" y="2290"/>
                </a:lnTo>
                <a:lnTo>
                  <a:pt x="3088" y="2289"/>
                </a:lnTo>
                <a:lnTo>
                  <a:pt x="3087" y="2290"/>
                </a:lnTo>
                <a:close/>
                <a:moveTo>
                  <a:pt x="2554" y="2043"/>
                </a:moveTo>
                <a:lnTo>
                  <a:pt x="2556" y="2043"/>
                </a:lnTo>
                <a:lnTo>
                  <a:pt x="2554" y="2041"/>
                </a:lnTo>
                <a:lnTo>
                  <a:pt x="2554" y="2043"/>
                </a:lnTo>
                <a:close/>
                <a:moveTo>
                  <a:pt x="2502" y="2007"/>
                </a:moveTo>
                <a:lnTo>
                  <a:pt x="2503" y="2007"/>
                </a:lnTo>
                <a:lnTo>
                  <a:pt x="2503" y="2005"/>
                </a:lnTo>
                <a:lnTo>
                  <a:pt x="2502" y="2007"/>
                </a:lnTo>
                <a:close/>
                <a:moveTo>
                  <a:pt x="2386" y="1960"/>
                </a:moveTo>
                <a:lnTo>
                  <a:pt x="2388" y="1960"/>
                </a:lnTo>
                <a:lnTo>
                  <a:pt x="2388" y="1959"/>
                </a:lnTo>
                <a:lnTo>
                  <a:pt x="2386" y="1959"/>
                </a:lnTo>
                <a:lnTo>
                  <a:pt x="2386" y="1960"/>
                </a:lnTo>
                <a:close/>
                <a:moveTo>
                  <a:pt x="2382" y="1940"/>
                </a:moveTo>
                <a:lnTo>
                  <a:pt x="2383" y="1940"/>
                </a:lnTo>
                <a:lnTo>
                  <a:pt x="2383" y="1939"/>
                </a:lnTo>
                <a:lnTo>
                  <a:pt x="2382" y="1939"/>
                </a:lnTo>
                <a:lnTo>
                  <a:pt x="2382" y="1940"/>
                </a:lnTo>
                <a:close/>
                <a:moveTo>
                  <a:pt x="2431" y="1966"/>
                </a:moveTo>
                <a:lnTo>
                  <a:pt x="2432" y="1966"/>
                </a:lnTo>
                <a:lnTo>
                  <a:pt x="2432" y="1965"/>
                </a:lnTo>
                <a:lnTo>
                  <a:pt x="2431" y="1965"/>
                </a:lnTo>
                <a:lnTo>
                  <a:pt x="2431" y="1966"/>
                </a:lnTo>
                <a:close/>
                <a:moveTo>
                  <a:pt x="2376" y="1920"/>
                </a:moveTo>
                <a:lnTo>
                  <a:pt x="2375" y="1920"/>
                </a:lnTo>
                <a:lnTo>
                  <a:pt x="2375" y="1920"/>
                </a:lnTo>
                <a:lnTo>
                  <a:pt x="2376" y="1920"/>
                </a:lnTo>
                <a:lnTo>
                  <a:pt x="2376" y="1920"/>
                </a:lnTo>
                <a:close/>
                <a:moveTo>
                  <a:pt x="2317" y="1921"/>
                </a:moveTo>
                <a:lnTo>
                  <a:pt x="2317" y="1923"/>
                </a:lnTo>
                <a:lnTo>
                  <a:pt x="2318" y="1923"/>
                </a:lnTo>
                <a:lnTo>
                  <a:pt x="2318" y="1921"/>
                </a:lnTo>
                <a:lnTo>
                  <a:pt x="2317" y="1921"/>
                </a:lnTo>
                <a:close/>
                <a:moveTo>
                  <a:pt x="3146" y="2272"/>
                </a:moveTo>
                <a:lnTo>
                  <a:pt x="3145" y="2270"/>
                </a:lnTo>
                <a:lnTo>
                  <a:pt x="3145" y="2269"/>
                </a:lnTo>
                <a:lnTo>
                  <a:pt x="3143" y="2270"/>
                </a:lnTo>
                <a:lnTo>
                  <a:pt x="3143" y="2272"/>
                </a:lnTo>
                <a:lnTo>
                  <a:pt x="3145" y="2272"/>
                </a:lnTo>
                <a:lnTo>
                  <a:pt x="3146" y="2272"/>
                </a:lnTo>
                <a:close/>
                <a:moveTo>
                  <a:pt x="1186" y="2709"/>
                </a:moveTo>
                <a:lnTo>
                  <a:pt x="1186" y="2710"/>
                </a:lnTo>
                <a:lnTo>
                  <a:pt x="1187" y="2710"/>
                </a:lnTo>
                <a:lnTo>
                  <a:pt x="1189" y="2710"/>
                </a:lnTo>
                <a:lnTo>
                  <a:pt x="1189" y="2709"/>
                </a:lnTo>
                <a:lnTo>
                  <a:pt x="1187" y="2709"/>
                </a:lnTo>
                <a:lnTo>
                  <a:pt x="1186" y="2709"/>
                </a:lnTo>
                <a:close/>
                <a:moveTo>
                  <a:pt x="1305" y="2616"/>
                </a:moveTo>
                <a:lnTo>
                  <a:pt x="1306" y="2616"/>
                </a:lnTo>
                <a:lnTo>
                  <a:pt x="1306" y="2615"/>
                </a:lnTo>
                <a:lnTo>
                  <a:pt x="1305" y="2615"/>
                </a:lnTo>
                <a:lnTo>
                  <a:pt x="1303" y="2615"/>
                </a:lnTo>
                <a:lnTo>
                  <a:pt x="1302" y="2615"/>
                </a:lnTo>
                <a:lnTo>
                  <a:pt x="1302" y="2616"/>
                </a:lnTo>
                <a:lnTo>
                  <a:pt x="1303" y="2616"/>
                </a:lnTo>
                <a:lnTo>
                  <a:pt x="1305" y="2616"/>
                </a:lnTo>
                <a:close/>
                <a:moveTo>
                  <a:pt x="1483" y="2233"/>
                </a:moveTo>
                <a:lnTo>
                  <a:pt x="1484" y="2233"/>
                </a:lnTo>
                <a:lnTo>
                  <a:pt x="1484" y="2233"/>
                </a:lnTo>
                <a:lnTo>
                  <a:pt x="1483" y="2233"/>
                </a:lnTo>
                <a:lnTo>
                  <a:pt x="1481" y="2233"/>
                </a:lnTo>
                <a:lnTo>
                  <a:pt x="1481" y="2233"/>
                </a:lnTo>
                <a:lnTo>
                  <a:pt x="1483" y="2233"/>
                </a:lnTo>
                <a:close/>
                <a:moveTo>
                  <a:pt x="1539" y="2431"/>
                </a:moveTo>
                <a:lnTo>
                  <a:pt x="1541" y="2431"/>
                </a:lnTo>
                <a:lnTo>
                  <a:pt x="1541" y="2429"/>
                </a:lnTo>
                <a:lnTo>
                  <a:pt x="1539" y="2429"/>
                </a:lnTo>
                <a:lnTo>
                  <a:pt x="1539" y="2431"/>
                </a:lnTo>
                <a:close/>
                <a:moveTo>
                  <a:pt x="1171" y="2728"/>
                </a:moveTo>
                <a:lnTo>
                  <a:pt x="1173" y="2726"/>
                </a:lnTo>
                <a:lnTo>
                  <a:pt x="1171" y="2726"/>
                </a:lnTo>
                <a:lnTo>
                  <a:pt x="1171" y="2728"/>
                </a:lnTo>
                <a:close/>
                <a:moveTo>
                  <a:pt x="1141" y="2733"/>
                </a:moveTo>
                <a:lnTo>
                  <a:pt x="1141" y="2735"/>
                </a:lnTo>
                <a:lnTo>
                  <a:pt x="1142" y="2735"/>
                </a:lnTo>
                <a:lnTo>
                  <a:pt x="1141" y="2733"/>
                </a:lnTo>
                <a:close/>
                <a:moveTo>
                  <a:pt x="1176" y="2716"/>
                </a:moveTo>
                <a:lnTo>
                  <a:pt x="1174" y="2716"/>
                </a:lnTo>
                <a:lnTo>
                  <a:pt x="1174" y="2717"/>
                </a:lnTo>
                <a:lnTo>
                  <a:pt x="1176" y="2717"/>
                </a:lnTo>
                <a:lnTo>
                  <a:pt x="1176" y="2716"/>
                </a:lnTo>
                <a:close/>
                <a:moveTo>
                  <a:pt x="1307" y="2613"/>
                </a:moveTo>
                <a:lnTo>
                  <a:pt x="1306" y="2613"/>
                </a:lnTo>
                <a:lnTo>
                  <a:pt x="1306" y="2615"/>
                </a:lnTo>
                <a:lnTo>
                  <a:pt x="1307" y="2615"/>
                </a:lnTo>
                <a:lnTo>
                  <a:pt x="1307" y="2613"/>
                </a:lnTo>
                <a:close/>
                <a:moveTo>
                  <a:pt x="1565" y="2403"/>
                </a:moveTo>
                <a:lnTo>
                  <a:pt x="1565" y="2405"/>
                </a:lnTo>
                <a:lnTo>
                  <a:pt x="1565" y="2405"/>
                </a:lnTo>
                <a:lnTo>
                  <a:pt x="1565" y="2403"/>
                </a:lnTo>
                <a:close/>
                <a:moveTo>
                  <a:pt x="1177" y="2715"/>
                </a:moveTo>
                <a:lnTo>
                  <a:pt x="1176" y="2715"/>
                </a:lnTo>
                <a:lnTo>
                  <a:pt x="1176" y="2716"/>
                </a:lnTo>
                <a:lnTo>
                  <a:pt x="1177" y="2716"/>
                </a:lnTo>
                <a:lnTo>
                  <a:pt x="1177" y="2715"/>
                </a:lnTo>
                <a:close/>
                <a:moveTo>
                  <a:pt x="972" y="1807"/>
                </a:moveTo>
                <a:lnTo>
                  <a:pt x="973" y="1807"/>
                </a:lnTo>
                <a:lnTo>
                  <a:pt x="973" y="1805"/>
                </a:lnTo>
                <a:lnTo>
                  <a:pt x="972" y="1805"/>
                </a:lnTo>
                <a:lnTo>
                  <a:pt x="972" y="1807"/>
                </a:lnTo>
                <a:close/>
                <a:moveTo>
                  <a:pt x="1845" y="2270"/>
                </a:moveTo>
                <a:lnTo>
                  <a:pt x="1843" y="2270"/>
                </a:lnTo>
                <a:lnTo>
                  <a:pt x="1843" y="2272"/>
                </a:lnTo>
                <a:lnTo>
                  <a:pt x="1845" y="2272"/>
                </a:lnTo>
                <a:lnTo>
                  <a:pt x="1845" y="2270"/>
                </a:lnTo>
                <a:close/>
                <a:moveTo>
                  <a:pt x="1252" y="1962"/>
                </a:moveTo>
                <a:lnTo>
                  <a:pt x="1254" y="1962"/>
                </a:lnTo>
                <a:lnTo>
                  <a:pt x="1254" y="1960"/>
                </a:lnTo>
                <a:lnTo>
                  <a:pt x="1252" y="1960"/>
                </a:lnTo>
                <a:lnTo>
                  <a:pt x="1252" y="1962"/>
                </a:lnTo>
                <a:close/>
                <a:moveTo>
                  <a:pt x="1260" y="2147"/>
                </a:moveTo>
                <a:lnTo>
                  <a:pt x="1258" y="2147"/>
                </a:lnTo>
                <a:lnTo>
                  <a:pt x="1258" y="2149"/>
                </a:lnTo>
                <a:lnTo>
                  <a:pt x="1260" y="2149"/>
                </a:lnTo>
                <a:lnTo>
                  <a:pt x="1260" y="2147"/>
                </a:lnTo>
                <a:close/>
                <a:moveTo>
                  <a:pt x="1180" y="2713"/>
                </a:moveTo>
                <a:lnTo>
                  <a:pt x="1180" y="2712"/>
                </a:lnTo>
                <a:lnTo>
                  <a:pt x="1181" y="2712"/>
                </a:lnTo>
                <a:lnTo>
                  <a:pt x="1181" y="2710"/>
                </a:lnTo>
                <a:lnTo>
                  <a:pt x="1181" y="2709"/>
                </a:lnTo>
                <a:lnTo>
                  <a:pt x="1180" y="2709"/>
                </a:lnTo>
                <a:lnTo>
                  <a:pt x="1180" y="2710"/>
                </a:lnTo>
                <a:lnTo>
                  <a:pt x="1179" y="2710"/>
                </a:lnTo>
                <a:lnTo>
                  <a:pt x="1179" y="2712"/>
                </a:lnTo>
                <a:lnTo>
                  <a:pt x="1179" y="2713"/>
                </a:lnTo>
                <a:lnTo>
                  <a:pt x="1177" y="2713"/>
                </a:lnTo>
                <a:lnTo>
                  <a:pt x="1177" y="2715"/>
                </a:lnTo>
                <a:lnTo>
                  <a:pt x="1179" y="2715"/>
                </a:lnTo>
                <a:lnTo>
                  <a:pt x="1180" y="2713"/>
                </a:lnTo>
                <a:close/>
                <a:moveTo>
                  <a:pt x="1658" y="2468"/>
                </a:moveTo>
                <a:lnTo>
                  <a:pt x="1659" y="2468"/>
                </a:lnTo>
                <a:lnTo>
                  <a:pt x="1659" y="2467"/>
                </a:lnTo>
                <a:lnTo>
                  <a:pt x="1659" y="2466"/>
                </a:lnTo>
                <a:lnTo>
                  <a:pt x="1658" y="2466"/>
                </a:lnTo>
                <a:lnTo>
                  <a:pt x="1658" y="2467"/>
                </a:lnTo>
                <a:lnTo>
                  <a:pt x="1658" y="2468"/>
                </a:lnTo>
                <a:close/>
                <a:moveTo>
                  <a:pt x="1420" y="2537"/>
                </a:moveTo>
                <a:lnTo>
                  <a:pt x="1419" y="2537"/>
                </a:lnTo>
                <a:lnTo>
                  <a:pt x="1419" y="2538"/>
                </a:lnTo>
                <a:lnTo>
                  <a:pt x="1420" y="2538"/>
                </a:lnTo>
                <a:lnTo>
                  <a:pt x="1420" y="2537"/>
                </a:lnTo>
                <a:close/>
                <a:moveTo>
                  <a:pt x="1064" y="1646"/>
                </a:moveTo>
                <a:lnTo>
                  <a:pt x="1064" y="1648"/>
                </a:lnTo>
                <a:lnTo>
                  <a:pt x="1066" y="1646"/>
                </a:lnTo>
                <a:lnTo>
                  <a:pt x="1064" y="1646"/>
                </a:lnTo>
                <a:close/>
                <a:moveTo>
                  <a:pt x="1842" y="2153"/>
                </a:moveTo>
                <a:lnTo>
                  <a:pt x="1842" y="2151"/>
                </a:lnTo>
                <a:lnTo>
                  <a:pt x="1842" y="2151"/>
                </a:lnTo>
                <a:lnTo>
                  <a:pt x="1840" y="2151"/>
                </a:lnTo>
                <a:lnTo>
                  <a:pt x="1840" y="2153"/>
                </a:lnTo>
                <a:lnTo>
                  <a:pt x="1842" y="2153"/>
                </a:lnTo>
                <a:lnTo>
                  <a:pt x="1842" y="2153"/>
                </a:lnTo>
                <a:close/>
                <a:moveTo>
                  <a:pt x="1426" y="2660"/>
                </a:moveTo>
                <a:lnTo>
                  <a:pt x="1426" y="2661"/>
                </a:lnTo>
                <a:lnTo>
                  <a:pt x="1426" y="2661"/>
                </a:lnTo>
                <a:lnTo>
                  <a:pt x="1426" y="2662"/>
                </a:lnTo>
                <a:lnTo>
                  <a:pt x="1426" y="2662"/>
                </a:lnTo>
                <a:lnTo>
                  <a:pt x="1426" y="2661"/>
                </a:lnTo>
                <a:lnTo>
                  <a:pt x="1425" y="2661"/>
                </a:lnTo>
                <a:lnTo>
                  <a:pt x="1423" y="2661"/>
                </a:lnTo>
                <a:lnTo>
                  <a:pt x="1422" y="2661"/>
                </a:lnTo>
                <a:lnTo>
                  <a:pt x="1420" y="2661"/>
                </a:lnTo>
                <a:lnTo>
                  <a:pt x="1419" y="2661"/>
                </a:lnTo>
                <a:lnTo>
                  <a:pt x="1419" y="2662"/>
                </a:lnTo>
                <a:lnTo>
                  <a:pt x="1420" y="2662"/>
                </a:lnTo>
                <a:lnTo>
                  <a:pt x="1422" y="2662"/>
                </a:lnTo>
                <a:lnTo>
                  <a:pt x="1423" y="2662"/>
                </a:lnTo>
                <a:lnTo>
                  <a:pt x="1423" y="2664"/>
                </a:lnTo>
                <a:lnTo>
                  <a:pt x="1422" y="2664"/>
                </a:lnTo>
                <a:lnTo>
                  <a:pt x="1420" y="2664"/>
                </a:lnTo>
                <a:lnTo>
                  <a:pt x="1420" y="2665"/>
                </a:lnTo>
                <a:lnTo>
                  <a:pt x="1420" y="2667"/>
                </a:lnTo>
                <a:lnTo>
                  <a:pt x="1422" y="2667"/>
                </a:lnTo>
                <a:lnTo>
                  <a:pt x="1423" y="2667"/>
                </a:lnTo>
                <a:lnTo>
                  <a:pt x="1423" y="2665"/>
                </a:lnTo>
                <a:lnTo>
                  <a:pt x="1425" y="2665"/>
                </a:lnTo>
                <a:lnTo>
                  <a:pt x="1425" y="2667"/>
                </a:lnTo>
                <a:lnTo>
                  <a:pt x="1426" y="2667"/>
                </a:lnTo>
                <a:lnTo>
                  <a:pt x="1426" y="2665"/>
                </a:lnTo>
                <a:lnTo>
                  <a:pt x="1426" y="2665"/>
                </a:lnTo>
                <a:lnTo>
                  <a:pt x="1426" y="2664"/>
                </a:lnTo>
                <a:lnTo>
                  <a:pt x="1428" y="2664"/>
                </a:lnTo>
                <a:lnTo>
                  <a:pt x="1428" y="2662"/>
                </a:lnTo>
                <a:lnTo>
                  <a:pt x="1428" y="2661"/>
                </a:lnTo>
                <a:lnTo>
                  <a:pt x="1428" y="2660"/>
                </a:lnTo>
                <a:lnTo>
                  <a:pt x="1426" y="2660"/>
                </a:lnTo>
                <a:lnTo>
                  <a:pt x="1426" y="2660"/>
                </a:lnTo>
                <a:close/>
                <a:moveTo>
                  <a:pt x="1197" y="2702"/>
                </a:moveTo>
                <a:lnTo>
                  <a:pt x="1197" y="2700"/>
                </a:lnTo>
                <a:lnTo>
                  <a:pt x="1196" y="2700"/>
                </a:lnTo>
                <a:lnTo>
                  <a:pt x="1195" y="2700"/>
                </a:lnTo>
                <a:lnTo>
                  <a:pt x="1195" y="2702"/>
                </a:lnTo>
                <a:lnTo>
                  <a:pt x="1196" y="2702"/>
                </a:lnTo>
                <a:lnTo>
                  <a:pt x="1197" y="2702"/>
                </a:lnTo>
                <a:close/>
                <a:moveTo>
                  <a:pt x="1810" y="2331"/>
                </a:moveTo>
                <a:lnTo>
                  <a:pt x="1811" y="2331"/>
                </a:lnTo>
                <a:lnTo>
                  <a:pt x="1811" y="2329"/>
                </a:lnTo>
                <a:lnTo>
                  <a:pt x="1810" y="2329"/>
                </a:lnTo>
                <a:lnTo>
                  <a:pt x="1810" y="2331"/>
                </a:lnTo>
                <a:close/>
                <a:moveTo>
                  <a:pt x="1517" y="2568"/>
                </a:moveTo>
                <a:lnTo>
                  <a:pt x="1516" y="2568"/>
                </a:lnTo>
                <a:lnTo>
                  <a:pt x="1516" y="2570"/>
                </a:lnTo>
                <a:lnTo>
                  <a:pt x="1517" y="2570"/>
                </a:lnTo>
                <a:lnTo>
                  <a:pt x="1517" y="2568"/>
                </a:lnTo>
                <a:close/>
                <a:moveTo>
                  <a:pt x="1063" y="1652"/>
                </a:moveTo>
                <a:lnTo>
                  <a:pt x="1063" y="1651"/>
                </a:lnTo>
                <a:lnTo>
                  <a:pt x="1061" y="1651"/>
                </a:lnTo>
                <a:lnTo>
                  <a:pt x="1061" y="1652"/>
                </a:lnTo>
                <a:lnTo>
                  <a:pt x="1063" y="1652"/>
                </a:lnTo>
                <a:close/>
                <a:moveTo>
                  <a:pt x="960" y="1752"/>
                </a:moveTo>
                <a:lnTo>
                  <a:pt x="960" y="1753"/>
                </a:lnTo>
                <a:lnTo>
                  <a:pt x="960" y="1755"/>
                </a:lnTo>
                <a:lnTo>
                  <a:pt x="961" y="1755"/>
                </a:lnTo>
                <a:lnTo>
                  <a:pt x="963" y="1755"/>
                </a:lnTo>
                <a:lnTo>
                  <a:pt x="963" y="1753"/>
                </a:lnTo>
                <a:lnTo>
                  <a:pt x="964" y="1753"/>
                </a:lnTo>
                <a:lnTo>
                  <a:pt x="966" y="1753"/>
                </a:lnTo>
                <a:lnTo>
                  <a:pt x="966" y="1752"/>
                </a:lnTo>
                <a:lnTo>
                  <a:pt x="964" y="1752"/>
                </a:lnTo>
                <a:lnTo>
                  <a:pt x="963" y="1752"/>
                </a:lnTo>
                <a:lnTo>
                  <a:pt x="963" y="1750"/>
                </a:lnTo>
                <a:lnTo>
                  <a:pt x="961" y="1750"/>
                </a:lnTo>
                <a:lnTo>
                  <a:pt x="960" y="1750"/>
                </a:lnTo>
                <a:lnTo>
                  <a:pt x="960" y="1752"/>
                </a:lnTo>
                <a:close/>
                <a:moveTo>
                  <a:pt x="1037" y="1671"/>
                </a:moveTo>
                <a:lnTo>
                  <a:pt x="1035" y="1671"/>
                </a:lnTo>
                <a:lnTo>
                  <a:pt x="1034" y="1671"/>
                </a:lnTo>
                <a:lnTo>
                  <a:pt x="1035" y="1672"/>
                </a:lnTo>
                <a:lnTo>
                  <a:pt x="1037" y="1672"/>
                </a:lnTo>
                <a:lnTo>
                  <a:pt x="1038" y="1672"/>
                </a:lnTo>
                <a:lnTo>
                  <a:pt x="1040" y="1672"/>
                </a:lnTo>
                <a:lnTo>
                  <a:pt x="1041" y="1672"/>
                </a:lnTo>
                <a:lnTo>
                  <a:pt x="1042" y="1672"/>
                </a:lnTo>
                <a:lnTo>
                  <a:pt x="1044" y="1672"/>
                </a:lnTo>
                <a:lnTo>
                  <a:pt x="1045" y="1672"/>
                </a:lnTo>
                <a:lnTo>
                  <a:pt x="1045" y="1671"/>
                </a:lnTo>
                <a:lnTo>
                  <a:pt x="1045" y="1669"/>
                </a:lnTo>
                <a:lnTo>
                  <a:pt x="1044" y="1669"/>
                </a:lnTo>
                <a:lnTo>
                  <a:pt x="1044" y="1671"/>
                </a:lnTo>
                <a:lnTo>
                  <a:pt x="1044" y="1671"/>
                </a:lnTo>
                <a:lnTo>
                  <a:pt x="1044" y="1669"/>
                </a:lnTo>
                <a:lnTo>
                  <a:pt x="1044" y="1668"/>
                </a:lnTo>
                <a:lnTo>
                  <a:pt x="1044" y="1668"/>
                </a:lnTo>
                <a:lnTo>
                  <a:pt x="1042" y="1669"/>
                </a:lnTo>
                <a:lnTo>
                  <a:pt x="1041" y="1669"/>
                </a:lnTo>
                <a:lnTo>
                  <a:pt x="1040" y="1669"/>
                </a:lnTo>
                <a:lnTo>
                  <a:pt x="1040" y="1671"/>
                </a:lnTo>
                <a:lnTo>
                  <a:pt x="1038" y="1671"/>
                </a:lnTo>
                <a:lnTo>
                  <a:pt x="1037" y="1671"/>
                </a:lnTo>
                <a:close/>
                <a:moveTo>
                  <a:pt x="1040" y="1651"/>
                </a:moveTo>
                <a:lnTo>
                  <a:pt x="1040" y="1652"/>
                </a:lnTo>
                <a:lnTo>
                  <a:pt x="1038" y="1653"/>
                </a:lnTo>
                <a:lnTo>
                  <a:pt x="1038" y="1655"/>
                </a:lnTo>
                <a:lnTo>
                  <a:pt x="1040" y="1655"/>
                </a:lnTo>
                <a:lnTo>
                  <a:pt x="1040" y="1656"/>
                </a:lnTo>
                <a:lnTo>
                  <a:pt x="1041" y="1656"/>
                </a:lnTo>
                <a:lnTo>
                  <a:pt x="1042" y="1656"/>
                </a:lnTo>
                <a:lnTo>
                  <a:pt x="1042" y="1658"/>
                </a:lnTo>
                <a:lnTo>
                  <a:pt x="1042" y="1659"/>
                </a:lnTo>
                <a:lnTo>
                  <a:pt x="1041" y="1659"/>
                </a:lnTo>
                <a:lnTo>
                  <a:pt x="1041" y="1658"/>
                </a:lnTo>
                <a:lnTo>
                  <a:pt x="1040" y="1658"/>
                </a:lnTo>
                <a:lnTo>
                  <a:pt x="1040" y="1659"/>
                </a:lnTo>
                <a:lnTo>
                  <a:pt x="1040" y="1661"/>
                </a:lnTo>
                <a:lnTo>
                  <a:pt x="1041" y="1662"/>
                </a:lnTo>
                <a:lnTo>
                  <a:pt x="1041" y="1664"/>
                </a:lnTo>
                <a:lnTo>
                  <a:pt x="1042" y="1664"/>
                </a:lnTo>
                <a:lnTo>
                  <a:pt x="1042" y="1662"/>
                </a:lnTo>
                <a:lnTo>
                  <a:pt x="1041" y="1661"/>
                </a:lnTo>
                <a:lnTo>
                  <a:pt x="1042" y="1661"/>
                </a:lnTo>
                <a:lnTo>
                  <a:pt x="1042" y="1662"/>
                </a:lnTo>
                <a:lnTo>
                  <a:pt x="1044" y="1662"/>
                </a:lnTo>
                <a:lnTo>
                  <a:pt x="1044" y="1662"/>
                </a:lnTo>
                <a:lnTo>
                  <a:pt x="1044" y="1661"/>
                </a:lnTo>
                <a:lnTo>
                  <a:pt x="1044" y="1659"/>
                </a:lnTo>
                <a:lnTo>
                  <a:pt x="1044" y="1659"/>
                </a:lnTo>
                <a:lnTo>
                  <a:pt x="1044" y="1658"/>
                </a:lnTo>
                <a:lnTo>
                  <a:pt x="1044" y="1656"/>
                </a:lnTo>
                <a:lnTo>
                  <a:pt x="1044" y="1655"/>
                </a:lnTo>
                <a:lnTo>
                  <a:pt x="1042" y="1655"/>
                </a:lnTo>
                <a:lnTo>
                  <a:pt x="1042" y="1653"/>
                </a:lnTo>
                <a:lnTo>
                  <a:pt x="1042" y="1652"/>
                </a:lnTo>
                <a:lnTo>
                  <a:pt x="1041" y="1652"/>
                </a:lnTo>
                <a:lnTo>
                  <a:pt x="1041" y="1651"/>
                </a:lnTo>
                <a:lnTo>
                  <a:pt x="1040" y="1651"/>
                </a:lnTo>
                <a:close/>
                <a:moveTo>
                  <a:pt x="744" y="1572"/>
                </a:moveTo>
                <a:lnTo>
                  <a:pt x="746" y="1572"/>
                </a:lnTo>
                <a:lnTo>
                  <a:pt x="747" y="1574"/>
                </a:lnTo>
                <a:lnTo>
                  <a:pt x="750" y="1575"/>
                </a:lnTo>
                <a:lnTo>
                  <a:pt x="751" y="1575"/>
                </a:lnTo>
                <a:lnTo>
                  <a:pt x="753" y="1574"/>
                </a:lnTo>
                <a:lnTo>
                  <a:pt x="756" y="1572"/>
                </a:lnTo>
                <a:lnTo>
                  <a:pt x="756" y="1571"/>
                </a:lnTo>
                <a:lnTo>
                  <a:pt x="757" y="1571"/>
                </a:lnTo>
                <a:lnTo>
                  <a:pt x="757" y="1571"/>
                </a:lnTo>
                <a:lnTo>
                  <a:pt x="757" y="1569"/>
                </a:lnTo>
                <a:lnTo>
                  <a:pt x="759" y="1569"/>
                </a:lnTo>
                <a:lnTo>
                  <a:pt x="759" y="1568"/>
                </a:lnTo>
                <a:lnTo>
                  <a:pt x="759" y="1567"/>
                </a:lnTo>
                <a:lnTo>
                  <a:pt x="760" y="1565"/>
                </a:lnTo>
                <a:lnTo>
                  <a:pt x="760" y="1564"/>
                </a:lnTo>
                <a:lnTo>
                  <a:pt x="762" y="1564"/>
                </a:lnTo>
                <a:lnTo>
                  <a:pt x="762" y="1562"/>
                </a:lnTo>
                <a:lnTo>
                  <a:pt x="763" y="1561"/>
                </a:lnTo>
                <a:lnTo>
                  <a:pt x="763" y="1559"/>
                </a:lnTo>
                <a:lnTo>
                  <a:pt x="763" y="1558"/>
                </a:lnTo>
                <a:lnTo>
                  <a:pt x="763" y="1556"/>
                </a:lnTo>
                <a:lnTo>
                  <a:pt x="762" y="1556"/>
                </a:lnTo>
                <a:lnTo>
                  <a:pt x="762" y="1555"/>
                </a:lnTo>
                <a:lnTo>
                  <a:pt x="763" y="1555"/>
                </a:lnTo>
                <a:lnTo>
                  <a:pt x="763" y="1554"/>
                </a:lnTo>
                <a:lnTo>
                  <a:pt x="764" y="1554"/>
                </a:lnTo>
                <a:lnTo>
                  <a:pt x="764" y="1552"/>
                </a:lnTo>
                <a:lnTo>
                  <a:pt x="766" y="1552"/>
                </a:lnTo>
                <a:lnTo>
                  <a:pt x="766" y="1551"/>
                </a:lnTo>
                <a:lnTo>
                  <a:pt x="764" y="1551"/>
                </a:lnTo>
                <a:lnTo>
                  <a:pt x="763" y="1551"/>
                </a:lnTo>
                <a:lnTo>
                  <a:pt x="762" y="1549"/>
                </a:lnTo>
                <a:lnTo>
                  <a:pt x="760" y="1549"/>
                </a:lnTo>
                <a:lnTo>
                  <a:pt x="759" y="1549"/>
                </a:lnTo>
                <a:lnTo>
                  <a:pt x="757" y="1549"/>
                </a:lnTo>
                <a:lnTo>
                  <a:pt x="756" y="1548"/>
                </a:lnTo>
                <a:lnTo>
                  <a:pt x="754" y="1548"/>
                </a:lnTo>
                <a:lnTo>
                  <a:pt x="753" y="1548"/>
                </a:lnTo>
                <a:lnTo>
                  <a:pt x="753" y="1546"/>
                </a:lnTo>
                <a:lnTo>
                  <a:pt x="751" y="1546"/>
                </a:lnTo>
                <a:lnTo>
                  <a:pt x="750" y="1545"/>
                </a:lnTo>
                <a:lnTo>
                  <a:pt x="749" y="1545"/>
                </a:lnTo>
                <a:lnTo>
                  <a:pt x="747" y="1546"/>
                </a:lnTo>
                <a:lnTo>
                  <a:pt x="747" y="1545"/>
                </a:lnTo>
                <a:lnTo>
                  <a:pt x="746" y="1545"/>
                </a:lnTo>
                <a:lnTo>
                  <a:pt x="744" y="1545"/>
                </a:lnTo>
                <a:lnTo>
                  <a:pt x="744" y="1543"/>
                </a:lnTo>
                <a:lnTo>
                  <a:pt x="743" y="1543"/>
                </a:lnTo>
                <a:lnTo>
                  <a:pt x="741" y="1543"/>
                </a:lnTo>
                <a:lnTo>
                  <a:pt x="740" y="1543"/>
                </a:lnTo>
                <a:lnTo>
                  <a:pt x="738" y="1543"/>
                </a:lnTo>
                <a:lnTo>
                  <a:pt x="737" y="1543"/>
                </a:lnTo>
                <a:lnTo>
                  <a:pt x="736" y="1543"/>
                </a:lnTo>
                <a:lnTo>
                  <a:pt x="734" y="1543"/>
                </a:lnTo>
                <a:lnTo>
                  <a:pt x="731" y="1543"/>
                </a:lnTo>
                <a:lnTo>
                  <a:pt x="730" y="1543"/>
                </a:lnTo>
                <a:lnTo>
                  <a:pt x="730" y="1545"/>
                </a:lnTo>
                <a:lnTo>
                  <a:pt x="731" y="1545"/>
                </a:lnTo>
                <a:lnTo>
                  <a:pt x="731" y="1545"/>
                </a:lnTo>
                <a:lnTo>
                  <a:pt x="733" y="1545"/>
                </a:lnTo>
                <a:lnTo>
                  <a:pt x="734" y="1545"/>
                </a:lnTo>
                <a:lnTo>
                  <a:pt x="736" y="1546"/>
                </a:lnTo>
                <a:lnTo>
                  <a:pt x="734" y="1548"/>
                </a:lnTo>
                <a:lnTo>
                  <a:pt x="733" y="1549"/>
                </a:lnTo>
                <a:lnTo>
                  <a:pt x="731" y="1549"/>
                </a:lnTo>
                <a:lnTo>
                  <a:pt x="730" y="1549"/>
                </a:lnTo>
                <a:lnTo>
                  <a:pt x="728" y="1549"/>
                </a:lnTo>
                <a:lnTo>
                  <a:pt x="725" y="1548"/>
                </a:lnTo>
                <a:lnTo>
                  <a:pt x="725" y="1546"/>
                </a:lnTo>
                <a:lnTo>
                  <a:pt x="725" y="1545"/>
                </a:lnTo>
                <a:lnTo>
                  <a:pt x="724" y="1545"/>
                </a:lnTo>
                <a:lnTo>
                  <a:pt x="724" y="1543"/>
                </a:lnTo>
                <a:lnTo>
                  <a:pt x="723" y="1543"/>
                </a:lnTo>
                <a:lnTo>
                  <a:pt x="723" y="1542"/>
                </a:lnTo>
                <a:lnTo>
                  <a:pt x="721" y="1542"/>
                </a:lnTo>
                <a:lnTo>
                  <a:pt x="720" y="1542"/>
                </a:lnTo>
                <a:lnTo>
                  <a:pt x="718" y="1542"/>
                </a:lnTo>
                <a:lnTo>
                  <a:pt x="717" y="1541"/>
                </a:lnTo>
                <a:lnTo>
                  <a:pt x="715" y="1541"/>
                </a:lnTo>
                <a:lnTo>
                  <a:pt x="714" y="1541"/>
                </a:lnTo>
                <a:lnTo>
                  <a:pt x="712" y="1541"/>
                </a:lnTo>
                <a:lnTo>
                  <a:pt x="711" y="1541"/>
                </a:lnTo>
                <a:lnTo>
                  <a:pt x="709" y="1541"/>
                </a:lnTo>
                <a:lnTo>
                  <a:pt x="708" y="1541"/>
                </a:lnTo>
                <a:lnTo>
                  <a:pt x="712" y="1542"/>
                </a:lnTo>
                <a:lnTo>
                  <a:pt x="711" y="1542"/>
                </a:lnTo>
                <a:lnTo>
                  <a:pt x="709" y="1543"/>
                </a:lnTo>
                <a:lnTo>
                  <a:pt x="709" y="1542"/>
                </a:lnTo>
                <a:lnTo>
                  <a:pt x="708" y="1542"/>
                </a:lnTo>
                <a:lnTo>
                  <a:pt x="708" y="1543"/>
                </a:lnTo>
                <a:lnTo>
                  <a:pt x="707" y="1543"/>
                </a:lnTo>
                <a:lnTo>
                  <a:pt x="707" y="1542"/>
                </a:lnTo>
                <a:lnTo>
                  <a:pt x="705" y="1542"/>
                </a:lnTo>
                <a:lnTo>
                  <a:pt x="704" y="1542"/>
                </a:lnTo>
                <a:lnTo>
                  <a:pt x="704" y="1541"/>
                </a:lnTo>
                <a:lnTo>
                  <a:pt x="702" y="1541"/>
                </a:lnTo>
                <a:lnTo>
                  <a:pt x="701" y="1541"/>
                </a:lnTo>
                <a:lnTo>
                  <a:pt x="701" y="1539"/>
                </a:lnTo>
                <a:lnTo>
                  <a:pt x="699" y="1539"/>
                </a:lnTo>
                <a:lnTo>
                  <a:pt x="699" y="1538"/>
                </a:lnTo>
                <a:lnTo>
                  <a:pt x="699" y="1536"/>
                </a:lnTo>
                <a:lnTo>
                  <a:pt x="699" y="1536"/>
                </a:lnTo>
                <a:lnTo>
                  <a:pt x="699" y="1535"/>
                </a:lnTo>
                <a:lnTo>
                  <a:pt x="698" y="1535"/>
                </a:lnTo>
                <a:lnTo>
                  <a:pt x="698" y="1533"/>
                </a:lnTo>
                <a:lnTo>
                  <a:pt x="696" y="1533"/>
                </a:lnTo>
                <a:lnTo>
                  <a:pt x="696" y="1532"/>
                </a:lnTo>
                <a:lnTo>
                  <a:pt x="696" y="1532"/>
                </a:lnTo>
                <a:lnTo>
                  <a:pt x="696" y="1530"/>
                </a:lnTo>
                <a:lnTo>
                  <a:pt x="695" y="1530"/>
                </a:lnTo>
                <a:lnTo>
                  <a:pt x="694" y="1530"/>
                </a:lnTo>
                <a:lnTo>
                  <a:pt x="692" y="1529"/>
                </a:lnTo>
                <a:lnTo>
                  <a:pt x="689" y="1529"/>
                </a:lnTo>
                <a:lnTo>
                  <a:pt x="689" y="1530"/>
                </a:lnTo>
                <a:lnTo>
                  <a:pt x="688" y="1530"/>
                </a:lnTo>
                <a:lnTo>
                  <a:pt x="686" y="1530"/>
                </a:lnTo>
                <a:lnTo>
                  <a:pt x="686" y="1529"/>
                </a:lnTo>
                <a:lnTo>
                  <a:pt x="685" y="1529"/>
                </a:lnTo>
                <a:lnTo>
                  <a:pt x="685" y="1530"/>
                </a:lnTo>
                <a:lnTo>
                  <a:pt x="683" y="1530"/>
                </a:lnTo>
                <a:lnTo>
                  <a:pt x="683" y="1529"/>
                </a:lnTo>
                <a:lnTo>
                  <a:pt x="682" y="1529"/>
                </a:lnTo>
                <a:lnTo>
                  <a:pt x="682" y="1527"/>
                </a:lnTo>
                <a:lnTo>
                  <a:pt x="681" y="1527"/>
                </a:lnTo>
                <a:lnTo>
                  <a:pt x="679" y="1527"/>
                </a:lnTo>
                <a:lnTo>
                  <a:pt x="678" y="1526"/>
                </a:lnTo>
                <a:lnTo>
                  <a:pt x="676" y="1526"/>
                </a:lnTo>
                <a:lnTo>
                  <a:pt x="675" y="1525"/>
                </a:lnTo>
                <a:lnTo>
                  <a:pt x="673" y="1525"/>
                </a:lnTo>
                <a:lnTo>
                  <a:pt x="673" y="1523"/>
                </a:lnTo>
                <a:lnTo>
                  <a:pt x="672" y="1523"/>
                </a:lnTo>
                <a:lnTo>
                  <a:pt x="670" y="1523"/>
                </a:lnTo>
                <a:lnTo>
                  <a:pt x="669" y="1523"/>
                </a:lnTo>
                <a:lnTo>
                  <a:pt x="669" y="1522"/>
                </a:lnTo>
                <a:lnTo>
                  <a:pt x="667" y="1522"/>
                </a:lnTo>
                <a:lnTo>
                  <a:pt x="666" y="1522"/>
                </a:lnTo>
                <a:lnTo>
                  <a:pt x="666" y="1520"/>
                </a:lnTo>
                <a:lnTo>
                  <a:pt x="665" y="1520"/>
                </a:lnTo>
                <a:lnTo>
                  <a:pt x="665" y="1519"/>
                </a:lnTo>
                <a:lnTo>
                  <a:pt x="663" y="1519"/>
                </a:lnTo>
                <a:lnTo>
                  <a:pt x="663" y="1517"/>
                </a:lnTo>
                <a:lnTo>
                  <a:pt x="663" y="1516"/>
                </a:lnTo>
                <a:lnTo>
                  <a:pt x="665" y="1516"/>
                </a:lnTo>
                <a:lnTo>
                  <a:pt x="665" y="1514"/>
                </a:lnTo>
                <a:lnTo>
                  <a:pt x="665" y="1513"/>
                </a:lnTo>
                <a:lnTo>
                  <a:pt x="665" y="1512"/>
                </a:lnTo>
                <a:lnTo>
                  <a:pt x="663" y="1512"/>
                </a:lnTo>
                <a:lnTo>
                  <a:pt x="663" y="1510"/>
                </a:lnTo>
                <a:lnTo>
                  <a:pt x="663" y="1509"/>
                </a:lnTo>
                <a:lnTo>
                  <a:pt x="663" y="1507"/>
                </a:lnTo>
                <a:lnTo>
                  <a:pt x="663" y="1506"/>
                </a:lnTo>
                <a:lnTo>
                  <a:pt x="663" y="1504"/>
                </a:lnTo>
                <a:lnTo>
                  <a:pt x="663" y="1503"/>
                </a:lnTo>
                <a:lnTo>
                  <a:pt x="663" y="1501"/>
                </a:lnTo>
                <a:lnTo>
                  <a:pt x="662" y="1501"/>
                </a:lnTo>
                <a:lnTo>
                  <a:pt x="662" y="1500"/>
                </a:lnTo>
                <a:lnTo>
                  <a:pt x="660" y="1500"/>
                </a:lnTo>
                <a:lnTo>
                  <a:pt x="659" y="1500"/>
                </a:lnTo>
                <a:lnTo>
                  <a:pt x="657" y="1499"/>
                </a:lnTo>
                <a:lnTo>
                  <a:pt x="656" y="1497"/>
                </a:lnTo>
                <a:lnTo>
                  <a:pt x="654" y="1496"/>
                </a:lnTo>
                <a:lnTo>
                  <a:pt x="654" y="1494"/>
                </a:lnTo>
                <a:lnTo>
                  <a:pt x="653" y="1493"/>
                </a:lnTo>
                <a:lnTo>
                  <a:pt x="652" y="1491"/>
                </a:lnTo>
                <a:lnTo>
                  <a:pt x="650" y="1491"/>
                </a:lnTo>
                <a:lnTo>
                  <a:pt x="649" y="1490"/>
                </a:lnTo>
                <a:lnTo>
                  <a:pt x="649" y="1487"/>
                </a:lnTo>
                <a:lnTo>
                  <a:pt x="647" y="1487"/>
                </a:lnTo>
                <a:lnTo>
                  <a:pt x="646" y="1487"/>
                </a:lnTo>
                <a:lnTo>
                  <a:pt x="644" y="1487"/>
                </a:lnTo>
                <a:lnTo>
                  <a:pt x="643" y="1485"/>
                </a:lnTo>
                <a:lnTo>
                  <a:pt x="643" y="1487"/>
                </a:lnTo>
                <a:lnTo>
                  <a:pt x="641" y="1487"/>
                </a:lnTo>
                <a:lnTo>
                  <a:pt x="640" y="1487"/>
                </a:lnTo>
                <a:lnTo>
                  <a:pt x="639" y="1487"/>
                </a:lnTo>
                <a:lnTo>
                  <a:pt x="637" y="1487"/>
                </a:lnTo>
                <a:lnTo>
                  <a:pt x="636" y="1487"/>
                </a:lnTo>
                <a:lnTo>
                  <a:pt x="636" y="1485"/>
                </a:lnTo>
                <a:lnTo>
                  <a:pt x="634" y="1485"/>
                </a:lnTo>
                <a:lnTo>
                  <a:pt x="633" y="1485"/>
                </a:lnTo>
                <a:lnTo>
                  <a:pt x="631" y="1485"/>
                </a:lnTo>
                <a:lnTo>
                  <a:pt x="631" y="1487"/>
                </a:lnTo>
                <a:lnTo>
                  <a:pt x="630" y="1487"/>
                </a:lnTo>
                <a:lnTo>
                  <a:pt x="628" y="1487"/>
                </a:lnTo>
                <a:lnTo>
                  <a:pt x="628" y="1488"/>
                </a:lnTo>
                <a:lnTo>
                  <a:pt x="628" y="1490"/>
                </a:lnTo>
                <a:lnTo>
                  <a:pt x="628" y="1491"/>
                </a:lnTo>
                <a:lnTo>
                  <a:pt x="628" y="1491"/>
                </a:lnTo>
                <a:lnTo>
                  <a:pt x="627" y="1491"/>
                </a:lnTo>
                <a:lnTo>
                  <a:pt x="626" y="1491"/>
                </a:lnTo>
                <a:lnTo>
                  <a:pt x="626" y="1490"/>
                </a:lnTo>
                <a:lnTo>
                  <a:pt x="624" y="1490"/>
                </a:lnTo>
                <a:lnTo>
                  <a:pt x="624" y="1491"/>
                </a:lnTo>
                <a:lnTo>
                  <a:pt x="623" y="1491"/>
                </a:lnTo>
                <a:lnTo>
                  <a:pt x="621" y="1491"/>
                </a:lnTo>
                <a:lnTo>
                  <a:pt x="621" y="1493"/>
                </a:lnTo>
                <a:lnTo>
                  <a:pt x="620" y="1493"/>
                </a:lnTo>
                <a:lnTo>
                  <a:pt x="620" y="1494"/>
                </a:lnTo>
                <a:lnTo>
                  <a:pt x="618" y="1494"/>
                </a:lnTo>
                <a:lnTo>
                  <a:pt x="617" y="1494"/>
                </a:lnTo>
                <a:lnTo>
                  <a:pt x="617" y="1496"/>
                </a:lnTo>
                <a:lnTo>
                  <a:pt x="615" y="1496"/>
                </a:lnTo>
                <a:lnTo>
                  <a:pt x="615" y="1497"/>
                </a:lnTo>
                <a:lnTo>
                  <a:pt x="614" y="1497"/>
                </a:lnTo>
                <a:lnTo>
                  <a:pt x="612" y="1499"/>
                </a:lnTo>
                <a:lnTo>
                  <a:pt x="611" y="1500"/>
                </a:lnTo>
                <a:lnTo>
                  <a:pt x="610" y="1500"/>
                </a:lnTo>
                <a:lnTo>
                  <a:pt x="610" y="1501"/>
                </a:lnTo>
                <a:lnTo>
                  <a:pt x="608" y="1501"/>
                </a:lnTo>
                <a:lnTo>
                  <a:pt x="608" y="1501"/>
                </a:lnTo>
                <a:lnTo>
                  <a:pt x="607" y="1501"/>
                </a:lnTo>
                <a:lnTo>
                  <a:pt x="607" y="1503"/>
                </a:lnTo>
                <a:lnTo>
                  <a:pt x="605" y="1503"/>
                </a:lnTo>
                <a:lnTo>
                  <a:pt x="604" y="1503"/>
                </a:lnTo>
                <a:lnTo>
                  <a:pt x="604" y="1504"/>
                </a:lnTo>
                <a:lnTo>
                  <a:pt x="602" y="1504"/>
                </a:lnTo>
                <a:lnTo>
                  <a:pt x="602" y="1506"/>
                </a:lnTo>
                <a:lnTo>
                  <a:pt x="601" y="1506"/>
                </a:lnTo>
                <a:lnTo>
                  <a:pt x="601" y="1507"/>
                </a:lnTo>
                <a:lnTo>
                  <a:pt x="599" y="1507"/>
                </a:lnTo>
                <a:lnTo>
                  <a:pt x="598" y="1507"/>
                </a:lnTo>
                <a:lnTo>
                  <a:pt x="597" y="1507"/>
                </a:lnTo>
                <a:lnTo>
                  <a:pt x="595" y="1507"/>
                </a:lnTo>
                <a:lnTo>
                  <a:pt x="595" y="1506"/>
                </a:lnTo>
                <a:lnTo>
                  <a:pt x="595" y="1504"/>
                </a:lnTo>
                <a:lnTo>
                  <a:pt x="594" y="1504"/>
                </a:lnTo>
                <a:lnTo>
                  <a:pt x="594" y="1504"/>
                </a:lnTo>
                <a:lnTo>
                  <a:pt x="592" y="1504"/>
                </a:lnTo>
                <a:lnTo>
                  <a:pt x="591" y="1503"/>
                </a:lnTo>
                <a:lnTo>
                  <a:pt x="589" y="1503"/>
                </a:lnTo>
                <a:lnTo>
                  <a:pt x="591" y="1504"/>
                </a:lnTo>
                <a:lnTo>
                  <a:pt x="589" y="1504"/>
                </a:lnTo>
                <a:lnTo>
                  <a:pt x="588" y="1503"/>
                </a:lnTo>
                <a:lnTo>
                  <a:pt x="586" y="1503"/>
                </a:lnTo>
                <a:lnTo>
                  <a:pt x="585" y="1503"/>
                </a:lnTo>
                <a:lnTo>
                  <a:pt x="584" y="1503"/>
                </a:lnTo>
                <a:lnTo>
                  <a:pt x="582" y="1503"/>
                </a:lnTo>
                <a:lnTo>
                  <a:pt x="582" y="1501"/>
                </a:lnTo>
                <a:lnTo>
                  <a:pt x="584" y="1501"/>
                </a:lnTo>
                <a:lnTo>
                  <a:pt x="585" y="1501"/>
                </a:lnTo>
                <a:lnTo>
                  <a:pt x="582" y="1501"/>
                </a:lnTo>
                <a:lnTo>
                  <a:pt x="581" y="1501"/>
                </a:lnTo>
                <a:lnTo>
                  <a:pt x="579" y="1500"/>
                </a:lnTo>
                <a:lnTo>
                  <a:pt x="578" y="1500"/>
                </a:lnTo>
                <a:lnTo>
                  <a:pt x="576" y="1500"/>
                </a:lnTo>
                <a:lnTo>
                  <a:pt x="575" y="1500"/>
                </a:lnTo>
                <a:lnTo>
                  <a:pt x="573" y="1500"/>
                </a:lnTo>
                <a:lnTo>
                  <a:pt x="572" y="1500"/>
                </a:lnTo>
                <a:lnTo>
                  <a:pt x="572" y="1501"/>
                </a:lnTo>
                <a:lnTo>
                  <a:pt x="570" y="1501"/>
                </a:lnTo>
                <a:lnTo>
                  <a:pt x="569" y="1501"/>
                </a:lnTo>
                <a:lnTo>
                  <a:pt x="568" y="1501"/>
                </a:lnTo>
                <a:lnTo>
                  <a:pt x="566" y="1501"/>
                </a:lnTo>
                <a:lnTo>
                  <a:pt x="566" y="1501"/>
                </a:lnTo>
                <a:lnTo>
                  <a:pt x="565" y="1501"/>
                </a:lnTo>
                <a:lnTo>
                  <a:pt x="565" y="1501"/>
                </a:lnTo>
                <a:lnTo>
                  <a:pt x="563" y="1501"/>
                </a:lnTo>
                <a:lnTo>
                  <a:pt x="562" y="1501"/>
                </a:lnTo>
                <a:lnTo>
                  <a:pt x="560" y="1501"/>
                </a:lnTo>
                <a:lnTo>
                  <a:pt x="559" y="1501"/>
                </a:lnTo>
                <a:lnTo>
                  <a:pt x="559" y="1501"/>
                </a:lnTo>
                <a:lnTo>
                  <a:pt x="559" y="1501"/>
                </a:lnTo>
                <a:lnTo>
                  <a:pt x="559" y="1500"/>
                </a:lnTo>
                <a:lnTo>
                  <a:pt x="557" y="1500"/>
                </a:lnTo>
                <a:lnTo>
                  <a:pt x="557" y="1499"/>
                </a:lnTo>
                <a:lnTo>
                  <a:pt x="557" y="1497"/>
                </a:lnTo>
                <a:lnTo>
                  <a:pt x="559" y="1497"/>
                </a:lnTo>
                <a:lnTo>
                  <a:pt x="559" y="1496"/>
                </a:lnTo>
                <a:lnTo>
                  <a:pt x="559" y="1496"/>
                </a:lnTo>
                <a:lnTo>
                  <a:pt x="559" y="1494"/>
                </a:lnTo>
                <a:lnTo>
                  <a:pt x="560" y="1494"/>
                </a:lnTo>
                <a:lnTo>
                  <a:pt x="562" y="1496"/>
                </a:lnTo>
                <a:lnTo>
                  <a:pt x="563" y="1496"/>
                </a:lnTo>
                <a:lnTo>
                  <a:pt x="562" y="1494"/>
                </a:lnTo>
                <a:lnTo>
                  <a:pt x="559" y="1493"/>
                </a:lnTo>
                <a:lnTo>
                  <a:pt x="557" y="1493"/>
                </a:lnTo>
                <a:lnTo>
                  <a:pt x="556" y="1491"/>
                </a:lnTo>
                <a:lnTo>
                  <a:pt x="556" y="1493"/>
                </a:lnTo>
                <a:lnTo>
                  <a:pt x="556" y="1494"/>
                </a:lnTo>
                <a:lnTo>
                  <a:pt x="555" y="1494"/>
                </a:lnTo>
                <a:lnTo>
                  <a:pt x="553" y="1494"/>
                </a:lnTo>
                <a:lnTo>
                  <a:pt x="553" y="1496"/>
                </a:lnTo>
                <a:lnTo>
                  <a:pt x="552" y="1496"/>
                </a:lnTo>
                <a:lnTo>
                  <a:pt x="552" y="1497"/>
                </a:lnTo>
                <a:lnTo>
                  <a:pt x="552" y="1499"/>
                </a:lnTo>
                <a:lnTo>
                  <a:pt x="552" y="1500"/>
                </a:lnTo>
                <a:lnTo>
                  <a:pt x="552" y="1501"/>
                </a:lnTo>
                <a:lnTo>
                  <a:pt x="550" y="1501"/>
                </a:lnTo>
                <a:lnTo>
                  <a:pt x="550" y="1500"/>
                </a:lnTo>
                <a:lnTo>
                  <a:pt x="550" y="1499"/>
                </a:lnTo>
                <a:lnTo>
                  <a:pt x="549" y="1499"/>
                </a:lnTo>
                <a:lnTo>
                  <a:pt x="547" y="1499"/>
                </a:lnTo>
                <a:lnTo>
                  <a:pt x="547" y="1500"/>
                </a:lnTo>
                <a:lnTo>
                  <a:pt x="546" y="1500"/>
                </a:lnTo>
                <a:lnTo>
                  <a:pt x="546" y="1499"/>
                </a:lnTo>
                <a:lnTo>
                  <a:pt x="546" y="1497"/>
                </a:lnTo>
                <a:lnTo>
                  <a:pt x="547" y="1497"/>
                </a:lnTo>
                <a:lnTo>
                  <a:pt x="549" y="1497"/>
                </a:lnTo>
                <a:lnTo>
                  <a:pt x="549" y="1496"/>
                </a:lnTo>
                <a:lnTo>
                  <a:pt x="550" y="1496"/>
                </a:lnTo>
                <a:lnTo>
                  <a:pt x="552" y="1494"/>
                </a:lnTo>
                <a:lnTo>
                  <a:pt x="553" y="1494"/>
                </a:lnTo>
                <a:lnTo>
                  <a:pt x="553" y="1493"/>
                </a:lnTo>
                <a:lnTo>
                  <a:pt x="555" y="1493"/>
                </a:lnTo>
                <a:lnTo>
                  <a:pt x="555" y="1491"/>
                </a:lnTo>
                <a:lnTo>
                  <a:pt x="556" y="1491"/>
                </a:lnTo>
                <a:lnTo>
                  <a:pt x="555" y="1490"/>
                </a:lnTo>
                <a:lnTo>
                  <a:pt x="553" y="1490"/>
                </a:lnTo>
                <a:lnTo>
                  <a:pt x="552" y="1488"/>
                </a:lnTo>
                <a:lnTo>
                  <a:pt x="550" y="1488"/>
                </a:lnTo>
                <a:lnTo>
                  <a:pt x="550" y="1487"/>
                </a:lnTo>
                <a:lnTo>
                  <a:pt x="549" y="1485"/>
                </a:lnTo>
                <a:lnTo>
                  <a:pt x="549" y="1484"/>
                </a:lnTo>
                <a:lnTo>
                  <a:pt x="549" y="1483"/>
                </a:lnTo>
                <a:lnTo>
                  <a:pt x="549" y="1481"/>
                </a:lnTo>
                <a:lnTo>
                  <a:pt x="549" y="1480"/>
                </a:lnTo>
                <a:lnTo>
                  <a:pt x="549" y="1478"/>
                </a:lnTo>
                <a:lnTo>
                  <a:pt x="549" y="1477"/>
                </a:lnTo>
                <a:lnTo>
                  <a:pt x="549" y="1475"/>
                </a:lnTo>
                <a:lnTo>
                  <a:pt x="549" y="1474"/>
                </a:lnTo>
                <a:lnTo>
                  <a:pt x="549" y="1472"/>
                </a:lnTo>
                <a:lnTo>
                  <a:pt x="547" y="1472"/>
                </a:lnTo>
                <a:lnTo>
                  <a:pt x="547" y="1471"/>
                </a:lnTo>
                <a:lnTo>
                  <a:pt x="547" y="1470"/>
                </a:lnTo>
                <a:lnTo>
                  <a:pt x="546" y="1470"/>
                </a:lnTo>
                <a:lnTo>
                  <a:pt x="546" y="1471"/>
                </a:lnTo>
                <a:lnTo>
                  <a:pt x="544" y="1471"/>
                </a:lnTo>
                <a:lnTo>
                  <a:pt x="543" y="1471"/>
                </a:lnTo>
                <a:lnTo>
                  <a:pt x="542" y="1471"/>
                </a:lnTo>
                <a:lnTo>
                  <a:pt x="542" y="1472"/>
                </a:lnTo>
                <a:lnTo>
                  <a:pt x="542" y="1474"/>
                </a:lnTo>
                <a:lnTo>
                  <a:pt x="542" y="1475"/>
                </a:lnTo>
                <a:lnTo>
                  <a:pt x="542" y="1477"/>
                </a:lnTo>
                <a:lnTo>
                  <a:pt x="543" y="1478"/>
                </a:lnTo>
                <a:lnTo>
                  <a:pt x="543" y="1480"/>
                </a:lnTo>
                <a:lnTo>
                  <a:pt x="542" y="1481"/>
                </a:lnTo>
                <a:lnTo>
                  <a:pt x="542" y="1483"/>
                </a:lnTo>
                <a:lnTo>
                  <a:pt x="540" y="1485"/>
                </a:lnTo>
                <a:lnTo>
                  <a:pt x="540" y="1487"/>
                </a:lnTo>
                <a:lnTo>
                  <a:pt x="540" y="1488"/>
                </a:lnTo>
                <a:lnTo>
                  <a:pt x="540" y="1490"/>
                </a:lnTo>
                <a:lnTo>
                  <a:pt x="542" y="1490"/>
                </a:lnTo>
                <a:lnTo>
                  <a:pt x="542" y="1491"/>
                </a:lnTo>
                <a:lnTo>
                  <a:pt x="542" y="1493"/>
                </a:lnTo>
                <a:lnTo>
                  <a:pt x="540" y="1494"/>
                </a:lnTo>
                <a:lnTo>
                  <a:pt x="540" y="1496"/>
                </a:lnTo>
                <a:lnTo>
                  <a:pt x="539" y="1496"/>
                </a:lnTo>
                <a:lnTo>
                  <a:pt x="539" y="1497"/>
                </a:lnTo>
                <a:lnTo>
                  <a:pt x="537" y="1496"/>
                </a:lnTo>
                <a:lnTo>
                  <a:pt x="537" y="1497"/>
                </a:lnTo>
                <a:lnTo>
                  <a:pt x="537" y="1499"/>
                </a:lnTo>
                <a:lnTo>
                  <a:pt x="537" y="1500"/>
                </a:lnTo>
                <a:lnTo>
                  <a:pt x="537" y="1501"/>
                </a:lnTo>
                <a:lnTo>
                  <a:pt x="537" y="1501"/>
                </a:lnTo>
                <a:lnTo>
                  <a:pt x="536" y="1501"/>
                </a:lnTo>
                <a:lnTo>
                  <a:pt x="536" y="1503"/>
                </a:lnTo>
                <a:lnTo>
                  <a:pt x="534" y="1503"/>
                </a:lnTo>
                <a:lnTo>
                  <a:pt x="534" y="1504"/>
                </a:lnTo>
                <a:lnTo>
                  <a:pt x="534" y="1506"/>
                </a:lnTo>
                <a:lnTo>
                  <a:pt x="534" y="1507"/>
                </a:lnTo>
                <a:lnTo>
                  <a:pt x="534" y="1509"/>
                </a:lnTo>
                <a:lnTo>
                  <a:pt x="534" y="1510"/>
                </a:lnTo>
                <a:lnTo>
                  <a:pt x="533" y="1510"/>
                </a:lnTo>
                <a:lnTo>
                  <a:pt x="534" y="1512"/>
                </a:lnTo>
                <a:lnTo>
                  <a:pt x="534" y="1513"/>
                </a:lnTo>
                <a:lnTo>
                  <a:pt x="534" y="1514"/>
                </a:lnTo>
                <a:lnTo>
                  <a:pt x="534" y="1516"/>
                </a:lnTo>
                <a:lnTo>
                  <a:pt x="533" y="1516"/>
                </a:lnTo>
                <a:lnTo>
                  <a:pt x="533" y="1517"/>
                </a:lnTo>
                <a:lnTo>
                  <a:pt x="534" y="1517"/>
                </a:lnTo>
                <a:lnTo>
                  <a:pt x="533" y="1519"/>
                </a:lnTo>
                <a:lnTo>
                  <a:pt x="533" y="1520"/>
                </a:lnTo>
                <a:lnTo>
                  <a:pt x="534" y="1522"/>
                </a:lnTo>
                <a:lnTo>
                  <a:pt x="534" y="1523"/>
                </a:lnTo>
                <a:lnTo>
                  <a:pt x="534" y="1525"/>
                </a:lnTo>
                <a:lnTo>
                  <a:pt x="536" y="1525"/>
                </a:lnTo>
                <a:lnTo>
                  <a:pt x="536" y="1526"/>
                </a:lnTo>
                <a:lnTo>
                  <a:pt x="536" y="1527"/>
                </a:lnTo>
                <a:lnTo>
                  <a:pt x="534" y="1527"/>
                </a:lnTo>
                <a:lnTo>
                  <a:pt x="534" y="1529"/>
                </a:lnTo>
                <a:lnTo>
                  <a:pt x="536" y="1529"/>
                </a:lnTo>
                <a:lnTo>
                  <a:pt x="536" y="1530"/>
                </a:lnTo>
                <a:lnTo>
                  <a:pt x="537" y="1532"/>
                </a:lnTo>
                <a:lnTo>
                  <a:pt x="537" y="1533"/>
                </a:lnTo>
                <a:lnTo>
                  <a:pt x="539" y="1535"/>
                </a:lnTo>
                <a:lnTo>
                  <a:pt x="540" y="1536"/>
                </a:lnTo>
                <a:lnTo>
                  <a:pt x="540" y="1536"/>
                </a:lnTo>
                <a:lnTo>
                  <a:pt x="540" y="1538"/>
                </a:lnTo>
                <a:lnTo>
                  <a:pt x="542" y="1538"/>
                </a:lnTo>
                <a:lnTo>
                  <a:pt x="542" y="1539"/>
                </a:lnTo>
                <a:lnTo>
                  <a:pt x="543" y="1539"/>
                </a:lnTo>
                <a:lnTo>
                  <a:pt x="544" y="1539"/>
                </a:lnTo>
                <a:lnTo>
                  <a:pt x="544" y="1541"/>
                </a:lnTo>
                <a:lnTo>
                  <a:pt x="546" y="1541"/>
                </a:lnTo>
                <a:lnTo>
                  <a:pt x="547" y="1541"/>
                </a:lnTo>
                <a:lnTo>
                  <a:pt x="547" y="1542"/>
                </a:lnTo>
                <a:lnTo>
                  <a:pt x="549" y="1542"/>
                </a:lnTo>
                <a:lnTo>
                  <a:pt x="550" y="1542"/>
                </a:lnTo>
                <a:lnTo>
                  <a:pt x="550" y="1543"/>
                </a:lnTo>
                <a:lnTo>
                  <a:pt x="552" y="1543"/>
                </a:lnTo>
                <a:lnTo>
                  <a:pt x="553" y="1543"/>
                </a:lnTo>
                <a:lnTo>
                  <a:pt x="555" y="1542"/>
                </a:lnTo>
                <a:lnTo>
                  <a:pt x="555" y="1543"/>
                </a:lnTo>
                <a:lnTo>
                  <a:pt x="555" y="1545"/>
                </a:lnTo>
                <a:lnTo>
                  <a:pt x="555" y="1546"/>
                </a:lnTo>
                <a:lnTo>
                  <a:pt x="556" y="1548"/>
                </a:lnTo>
                <a:lnTo>
                  <a:pt x="556" y="1546"/>
                </a:lnTo>
                <a:lnTo>
                  <a:pt x="557" y="1546"/>
                </a:lnTo>
                <a:lnTo>
                  <a:pt x="559" y="1546"/>
                </a:lnTo>
                <a:lnTo>
                  <a:pt x="559" y="1546"/>
                </a:lnTo>
                <a:lnTo>
                  <a:pt x="560" y="1548"/>
                </a:lnTo>
                <a:lnTo>
                  <a:pt x="560" y="1549"/>
                </a:lnTo>
                <a:lnTo>
                  <a:pt x="562" y="1549"/>
                </a:lnTo>
                <a:lnTo>
                  <a:pt x="563" y="1549"/>
                </a:lnTo>
                <a:lnTo>
                  <a:pt x="565" y="1548"/>
                </a:lnTo>
                <a:lnTo>
                  <a:pt x="566" y="1548"/>
                </a:lnTo>
                <a:lnTo>
                  <a:pt x="566" y="1546"/>
                </a:lnTo>
                <a:lnTo>
                  <a:pt x="568" y="1546"/>
                </a:lnTo>
                <a:lnTo>
                  <a:pt x="568" y="1545"/>
                </a:lnTo>
                <a:lnTo>
                  <a:pt x="569" y="1545"/>
                </a:lnTo>
                <a:lnTo>
                  <a:pt x="570" y="1545"/>
                </a:lnTo>
                <a:lnTo>
                  <a:pt x="572" y="1545"/>
                </a:lnTo>
                <a:lnTo>
                  <a:pt x="572" y="1543"/>
                </a:lnTo>
                <a:lnTo>
                  <a:pt x="572" y="1542"/>
                </a:lnTo>
                <a:lnTo>
                  <a:pt x="573" y="1542"/>
                </a:lnTo>
                <a:lnTo>
                  <a:pt x="575" y="1541"/>
                </a:lnTo>
                <a:lnTo>
                  <a:pt x="575" y="1539"/>
                </a:lnTo>
                <a:lnTo>
                  <a:pt x="575" y="1538"/>
                </a:lnTo>
                <a:lnTo>
                  <a:pt x="575" y="1536"/>
                </a:lnTo>
                <a:lnTo>
                  <a:pt x="576" y="1536"/>
                </a:lnTo>
                <a:lnTo>
                  <a:pt x="578" y="1536"/>
                </a:lnTo>
                <a:lnTo>
                  <a:pt x="579" y="1536"/>
                </a:lnTo>
                <a:lnTo>
                  <a:pt x="581" y="1536"/>
                </a:lnTo>
                <a:lnTo>
                  <a:pt x="582" y="1535"/>
                </a:lnTo>
                <a:lnTo>
                  <a:pt x="584" y="1535"/>
                </a:lnTo>
                <a:lnTo>
                  <a:pt x="585" y="1533"/>
                </a:lnTo>
                <a:lnTo>
                  <a:pt x="586" y="1532"/>
                </a:lnTo>
                <a:lnTo>
                  <a:pt x="588" y="1532"/>
                </a:lnTo>
                <a:lnTo>
                  <a:pt x="589" y="1530"/>
                </a:lnTo>
                <a:lnTo>
                  <a:pt x="591" y="1530"/>
                </a:lnTo>
                <a:lnTo>
                  <a:pt x="594" y="1530"/>
                </a:lnTo>
                <a:lnTo>
                  <a:pt x="594" y="1530"/>
                </a:lnTo>
                <a:lnTo>
                  <a:pt x="595" y="1530"/>
                </a:lnTo>
                <a:lnTo>
                  <a:pt x="598" y="1530"/>
                </a:lnTo>
                <a:lnTo>
                  <a:pt x="599" y="1532"/>
                </a:lnTo>
                <a:lnTo>
                  <a:pt x="601" y="1532"/>
                </a:lnTo>
                <a:lnTo>
                  <a:pt x="602" y="1532"/>
                </a:lnTo>
                <a:lnTo>
                  <a:pt x="604" y="1532"/>
                </a:lnTo>
                <a:lnTo>
                  <a:pt x="605" y="1532"/>
                </a:lnTo>
                <a:lnTo>
                  <a:pt x="607" y="1533"/>
                </a:lnTo>
                <a:lnTo>
                  <a:pt x="610" y="1535"/>
                </a:lnTo>
                <a:lnTo>
                  <a:pt x="611" y="1535"/>
                </a:lnTo>
                <a:lnTo>
                  <a:pt x="614" y="1536"/>
                </a:lnTo>
                <a:lnTo>
                  <a:pt x="615" y="1536"/>
                </a:lnTo>
                <a:lnTo>
                  <a:pt x="617" y="1536"/>
                </a:lnTo>
                <a:lnTo>
                  <a:pt x="618" y="1536"/>
                </a:lnTo>
                <a:lnTo>
                  <a:pt x="620" y="1538"/>
                </a:lnTo>
                <a:lnTo>
                  <a:pt x="621" y="1538"/>
                </a:lnTo>
                <a:lnTo>
                  <a:pt x="628" y="1541"/>
                </a:lnTo>
                <a:lnTo>
                  <a:pt x="631" y="1543"/>
                </a:lnTo>
                <a:lnTo>
                  <a:pt x="636" y="1546"/>
                </a:lnTo>
                <a:lnTo>
                  <a:pt x="637" y="1548"/>
                </a:lnTo>
                <a:lnTo>
                  <a:pt x="640" y="1551"/>
                </a:lnTo>
                <a:lnTo>
                  <a:pt x="641" y="1552"/>
                </a:lnTo>
                <a:lnTo>
                  <a:pt x="643" y="1554"/>
                </a:lnTo>
                <a:lnTo>
                  <a:pt x="644" y="1556"/>
                </a:lnTo>
                <a:lnTo>
                  <a:pt x="646" y="1558"/>
                </a:lnTo>
                <a:lnTo>
                  <a:pt x="646" y="1561"/>
                </a:lnTo>
                <a:lnTo>
                  <a:pt x="647" y="1562"/>
                </a:lnTo>
                <a:lnTo>
                  <a:pt x="647" y="1564"/>
                </a:lnTo>
                <a:lnTo>
                  <a:pt x="647" y="1565"/>
                </a:lnTo>
                <a:lnTo>
                  <a:pt x="649" y="1565"/>
                </a:lnTo>
                <a:lnTo>
                  <a:pt x="649" y="1567"/>
                </a:lnTo>
                <a:lnTo>
                  <a:pt x="649" y="1568"/>
                </a:lnTo>
                <a:lnTo>
                  <a:pt x="647" y="1568"/>
                </a:lnTo>
                <a:lnTo>
                  <a:pt x="647" y="1569"/>
                </a:lnTo>
                <a:lnTo>
                  <a:pt x="649" y="1569"/>
                </a:lnTo>
                <a:lnTo>
                  <a:pt x="649" y="1571"/>
                </a:lnTo>
                <a:lnTo>
                  <a:pt x="650" y="1571"/>
                </a:lnTo>
                <a:lnTo>
                  <a:pt x="652" y="1571"/>
                </a:lnTo>
                <a:lnTo>
                  <a:pt x="653" y="1571"/>
                </a:lnTo>
                <a:lnTo>
                  <a:pt x="654" y="1571"/>
                </a:lnTo>
                <a:lnTo>
                  <a:pt x="656" y="1571"/>
                </a:lnTo>
                <a:lnTo>
                  <a:pt x="656" y="1569"/>
                </a:lnTo>
                <a:lnTo>
                  <a:pt x="657" y="1569"/>
                </a:lnTo>
                <a:lnTo>
                  <a:pt x="659" y="1569"/>
                </a:lnTo>
                <a:lnTo>
                  <a:pt x="660" y="1569"/>
                </a:lnTo>
                <a:lnTo>
                  <a:pt x="662" y="1571"/>
                </a:lnTo>
                <a:lnTo>
                  <a:pt x="663" y="1571"/>
                </a:lnTo>
                <a:lnTo>
                  <a:pt x="663" y="1571"/>
                </a:lnTo>
                <a:lnTo>
                  <a:pt x="665" y="1571"/>
                </a:lnTo>
                <a:lnTo>
                  <a:pt x="665" y="1572"/>
                </a:lnTo>
                <a:lnTo>
                  <a:pt x="666" y="1572"/>
                </a:lnTo>
                <a:lnTo>
                  <a:pt x="666" y="1574"/>
                </a:lnTo>
                <a:lnTo>
                  <a:pt x="667" y="1574"/>
                </a:lnTo>
                <a:lnTo>
                  <a:pt x="667" y="1575"/>
                </a:lnTo>
                <a:lnTo>
                  <a:pt x="669" y="1575"/>
                </a:lnTo>
                <a:lnTo>
                  <a:pt x="670" y="1575"/>
                </a:lnTo>
                <a:lnTo>
                  <a:pt x="672" y="1577"/>
                </a:lnTo>
                <a:lnTo>
                  <a:pt x="672" y="1575"/>
                </a:lnTo>
                <a:lnTo>
                  <a:pt x="673" y="1575"/>
                </a:lnTo>
                <a:lnTo>
                  <a:pt x="675" y="1575"/>
                </a:lnTo>
                <a:lnTo>
                  <a:pt x="676" y="1575"/>
                </a:lnTo>
                <a:lnTo>
                  <a:pt x="676" y="1577"/>
                </a:lnTo>
                <a:lnTo>
                  <a:pt x="678" y="1577"/>
                </a:lnTo>
                <a:lnTo>
                  <a:pt x="679" y="1578"/>
                </a:lnTo>
                <a:lnTo>
                  <a:pt x="679" y="1580"/>
                </a:lnTo>
                <a:lnTo>
                  <a:pt x="681" y="1580"/>
                </a:lnTo>
                <a:lnTo>
                  <a:pt x="682" y="1581"/>
                </a:lnTo>
                <a:lnTo>
                  <a:pt x="682" y="1582"/>
                </a:lnTo>
                <a:lnTo>
                  <a:pt x="683" y="1582"/>
                </a:lnTo>
                <a:lnTo>
                  <a:pt x="685" y="1584"/>
                </a:lnTo>
                <a:lnTo>
                  <a:pt x="685" y="1585"/>
                </a:lnTo>
                <a:lnTo>
                  <a:pt x="686" y="1585"/>
                </a:lnTo>
                <a:lnTo>
                  <a:pt x="686" y="1587"/>
                </a:lnTo>
                <a:lnTo>
                  <a:pt x="686" y="1588"/>
                </a:lnTo>
                <a:lnTo>
                  <a:pt x="686" y="1590"/>
                </a:lnTo>
                <a:lnTo>
                  <a:pt x="688" y="1591"/>
                </a:lnTo>
                <a:lnTo>
                  <a:pt x="689" y="1591"/>
                </a:lnTo>
                <a:lnTo>
                  <a:pt x="691" y="1591"/>
                </a:lnTo>
                <a:lnTo>
                  <a:pt x="691" y="1593"/>
                </a:lnTo>
                <a:lnTo>
                  <a:pt x="691" y="1594"/>
                </a:lnTo>
                <a:lnTo>
                  <a:pt x="691" y="1596"/>
                </a:lnTo>
                <a:lnTo>
                  <a:pt x="691" y="1597"/>
                </a:lnTo>
                <a:lnTo>
                  <a:pt x="689" y="1598"/>
                </a:lnTo>
                <a:lnTo>
                  <a:pt x="688" y="1598"/>
                </a:lnTo>
                <a:lnTo>
                  <a:pt x="686" y="1598"/>
                </a:lnTo>
                <a:lnTo>
                  <a:pt x="685" y="1600"/>
                </a:lnTo>
                <a:lnTo>
                  <a:pt x="686" y="1601"/>
                </a:lnTo>
                <a:lnTo>
                  <a:pt x="688" y="1601"/>
                </a:lnTo>
                <a:lnTo>
                  <a:pt x="688" y="1603"/>
                </a:lnTo>
                <a:lnTo>
                  <a:pt x="688" y="1604"/>
                </a:lnTo>
                <a:lnTo>
                  <a:pt x="686" y="1606"/>
                </a:lnTo>
                <a:lnTo>
                  <a:pt x="686" y="1606"/>
                </a:lnTo>
                <a:lnTo>
                  <a:pt x="688" y="1606"/>
                </a:lnTo>
                <a:lnTo>
                  <a:pt x="689" y="1606"/>
                </a:lnTo>
                <a:lnTo>
                  <a:pt x="691" y="1606"/>
                </a:lnTo>
                <a:lnTo>
                  <a:pt x="692" y="1606"/>
                </a:lnTo>
                <a:lnTo>
                  <a:pt x="692" y="1607"/>
                </a:lnTo>
                <a:lnTo>
                  <a:pt x="694" y="1607"/>
                </a:lnTo>
                <a:lnTo>
                  <a:pt x="695" y="1609"/>
                </a:lnTo>
                <a:lnTo>
                  <a:pt x="696" y="1607"/>
                </a:lnTo>
                <a:lnTo>
                  <a:pt x="696" y="1606"/>
                </a:lnTo>
                <a:lnTo>
                  <a:pt x="696" y="1606"/>
                </a:lnTo>
                <a:lnTo>
                  <a:pt x="696" y="1606"/>
                </a:lnTo>
                <a:lnTo>
                  <a:pt x="696" y="1604"/>
                </a:lnTo>
                <a:lnTo>
                  <a:pt x="698" y="1604"/>
                </a:lnTo>
                <a:lnTo>
                  <a:pt x="699" y="1603"/>
                </a:lnTo>
                <a:lnTo>
                  <a:pt x="701" y="1603"/>
                </a:lnTo>
                <a:lnTo>
                  <a:pt x="702" y="1603"/>
                </a:lnTo>
                <a:lnTo>
                  <a:pt x="702" y="1601"/>
                </a:lnTo>
                <a:lnTo>
                  <a:pt x="701" y="1601"/>
                </a:lnTo>
                <a:lnTo>
                  <a:pt x="701" y="1600"/>
                </a:lnTo>
                <a:lnTo>
                  <a:pt x="701" y="1598"/>
                </a:lnTo>
                <a:lnTo>
                  <a:pt x="699" y="1598"/>
                </a:lnTo>
                <a:lnTo>
                  <a:pt x="699" y="1597"/>
                </a:lnTo>
                <a:lnTo>
                  <a:pt x="699" y="1596"/>
                </a:lnTo>
                <a:lnTo>
                  <a:pt x="699" y="1594"/>
                </a:lnTo>
                <a:lnTo>
                  <a:pt x="699" y="1593"/>
                </a:lnTo>
                <a:lnTo>
                  <a:pt x="699" y="1591"/>
                </a:lnTo>
                <a:lnTo>
                  <a:pt x="701" y="1590"/>
                </a:lnTo>
                <a:lnTo>
                  <a:pt x="701" y="1588"/>
                </a:lnTo>
                <a:lnTo>
                  <a:pt x="702" y="1587"/>
                </a:lnTo>
                <a:lnTo>
                  <a:pt x="704" y="1585"/>
                </a:lnTo>
                <a:lnTo>
                  <a:pt x="705" y="1584"/>
                </a:lnTo>
                <a:lnTo>
                  <a:pt x="707" y="1582"/>
                </a:lnTo>
                <a:lnTo>
                  <a:pt x="709" y="1581"/>
                </a:lnTo>
                <a:lnTo>
                  <a:pt x="711" y="1578"/>
                </a:lnTo>
                <a:lnTo>
                  <a:pt x="712" y="1577"/>
                </a:lnTo>
                <a:lnTo>
                  <a:pt x="714" y="1575"/>
                </a:lnTo>
                <a:lnTo>
                  <a:pt x="714" y="1574"/>
                </a:lnTo>
                <a:lnTo>
                  <a:pt x="715" y="1572"/>
                </a:lnTo>
                <a:lnTo>
                  <a:pt x="715" y="1574"/>
                </a:lnTo>
                <a:lnTo>
                  <a:pt x="717" y="1572"/>
                </a:lnTo>
                <a:lnTo>
                  <a:pt x="717" y="1571"/>
                </a:lnTo>
                <a:lnTo>
                  <a:pt x="718" y="1571"/>
                </a:lnTo>
                <a:lnTo>
                  <a:pt x="718" y="1571"/>
                </a:lnTo>
                <a:lnTo>
                  <a:pt x="720" y="1571"/>
                </a:lnTo>
                <a:lnTo>
                  <a:pt x="720" y="1569"/>
                </a:lnTo>
                <a:lnTo>
                  <a:pt x="721" y="1569"/>
                </a:lnTo>
                <a:lnTo>
                  <a:pt x="723" y="1569"/>
                </a:lnTo>
                <a:lnTo>
                  <a:pt x="724" y="1568"/>
                </a:lnTo>
                <a:lnTo>
                  <a:pt x="725" y="1568"/>
                </a:lnTo>
                <a:lnTo>
                  <a:pt x="727" y="1568"/>
                </a:lnTo>
                <a:lnTo>
                  <a:pt x="728" y="1568"/>
                </a:lnTo>
                <a:lnTo>
                  <a:pt x="730" y="1568"/>
                </a:lnTo>
                <a:lnTo>
                  <a:pt x="731" y="1568"/>
                </a:lnTo>
                <a:lnTo>
                  <a:pt x="731" y="1568"/>
                </a:lnTo>
                <a:lnTo>
                  <a:pt x="731" y="1569"/>
                </a:lnTo>
                <a:lnTo>
                  <a:pt x="731" y="1569"/>
                </a:lnTo>
                <a:lnTo>
                  <a:pt x="731" y="1571"/>
                </a:lnTo>
                <a:lnTo>
                  <a:pt x="733" y="1571"/>
                </a:lnTo>
                <a:lnTo>
                  <a:pt x="738" y="1571"/>
                </a:lnTo>
                <a:lnTo>
                  <a:pt x="743" y="1571"/>
                </a:lnTo>
                <a:lnTo>
                  <a:pt x="744" y="1571"/>
                </a:lnTo>
                <a:lnTo>
                  <a:pt x="744" y="1572"/>
                </a:lnTo>
                <a:close/>
                <a:moveTo>
                  <a:pt x="1203" y="1501"/>
                </a:moveTo>
                <a:lnTo>
                  <a:pt x="1203" y="1503"/>
                </a:lnTo>
                <a:lnTo>
                  <a:pt x="1203" y="1504"/>
                </a:lnTo>
                <a:lnTo>
                  <a:pt x="1203" y="1506"/>
                </a:lnTo>
                <a:lnTo>
                  <a:pt x="1203" y="1507"/>
                </a:lnTo>
                <a:lnTo>
                  <a:pt x="1203" y="1509"/>
                </a:lnTo>
                <a:lnTo>
                  <a:pt x="1205" y="1509"/>
                </a:lnTo>
                <a:lnTo>
                  <a:pt x="1206" y="1509"/>
                </a:lnTo>
                <a:lnTo>
                  <a:pt x="1208" y="1509"/>
                </a:lnTo>
                <a:lnTo>
                  <a:pt x="1208" y="1510"/>
                </a:lnTo>
                <a:lnTo>
                  <a:pt x="1209" y="1512"/>
                </a:lnTo>
                <a:lnTo>
                  <a:pt x="1210" y="1512"/>
                </a:lnTo>
                <a:lnTo>
                  <a:pt x="1210" y="1510"/>
                </a:lnTo>
                <a:lnTo>
                  <a:pt x="1212" y="1510"/>
                </a:lnTo>
                <a:lnTo>
                  <a:pt x="1212" y="1512"/>
                </a:lnTo>
                <a:lnTo>
                  <a:pt x="1213" y="1512"/>
                </a:lnTo>
                <a:lnTo>
                  <a:pt x="1213" y="1510"/>
                </a:lnTo>
                <a:lnTo>
                  <a:pt x="1215" y="1510"/>
                </a:lnTo>
                <a:lnTo>
                  <a:pt x="1215" y="1512"/>
                </a:lnTo>
                <a:lnTo>
                  <a:pt x="1216" y="1512"/>
                </a:lnTo>
                <a:lnTo>
                  <a:pt x="1216" y="1510"/>
                </a:lnTo>
                <a:lnTo>
                  <a:pt x="1218" y="1510"/>
                </a:lnTo>
                <a:lnTo>
                  <a:pt x="1218" y="1510"/>
                </a:lnTo>
                <a:lnTo>
                  <a:pt x="1219" y="1510"/>
                </a:lnTo>
                <a:lnTo>
                  <a:pt x="1221" y="1510"/>
                </a:lnTo>
                <a:lnTo>
                  <a:pt x="1222" y="1510"/>
                </a:lnTo>
                <a:lnTo>
                  <a:pt x="1222" y="1509"/>
                </a:lnTo>
                <a:lnTo>
                  <a:pt x="1223" y="1509"/>
                </a:lnTo>
                <a:lnTo>
                  <a:pt x="1225" y="1509"/>
                </a:lnTo>
                <a:lnTo>
                  <a:pt x="1225" y="1510"/>
                </a:lnTo>
                <a:lnTo>
                  <a:pt x="1225" y="1512"/>
                </a:lnTo>
                <a:lnTo>
                  <a:pt x="1226" y="1512"/>
                </a:lnTo>
                <a:lnTo>
                  <a:pt x="1228" y="1512"/>
                </a:lnTo>
                <a:lnTo>
                  <a:pt x="1228" y="1510"/>
                </a:lnTo>
                <a:lnTo>
                  <a:pt x="1228" y="1509"/>
                </a:lnTo>
                <a:lnTo>
                  <a:pt x="1226" y="1509"/>
                </a:lnTo>
                <a:lnTo>
                  <a:pt x="1226" y="1507"/>
                </a:lnTo>
                <a:lnTo>
                  <a:pt x="1226" y="1506"/>
                </a:lnTo>
                <a:lnTo>
                  <a:pt x="1226" y="1504"/>
                </a:lnTo>
                <a:lnTo>
                  <a:pt x="1226" y="1503"/>
                </a:lnTo>
                <a:lnTo>
                  <a:pt x="1228" y="1503"/>
                </a:lnTo>
                <a:lnTo>
                  <a:pt x="1228" y="1501"/>
                </a:lnTo>
                <a:lnTo>
                  <a:pt x="1226" y="1501"/>
                </a:lnTo>
                <a:lnTo>
                  <a:pt x="1226" y="1501"/>
                </a:lnTo>
                <a:lnTo>
                  <a:pt x="1225" y="1501"/>
                </a:lnTo>
                <a:lnTo>
                  <a:pt x="1225" y="1500"/>
                </a:lnTo>
                <a:lnTo>
                  <a:pt x="1225" y="1499"/>
                </a:lnTo>
                <a:lnTo>
                  <a:pt x="1225" y="1497"/>
                </a:lnTo>
                <a:lnTo>
                  <a:pt x="1223" y="1497"/>
                </a:lnTo>
                <a:lnTo>
                  <a:pt x="1222" y="1496"/>
                </a:lnTo>
                <a:lnTo>
                  <a:pt x="1221" y="1496"/>
                </a:lnTo>
                <a:lnTo>
                  <a:pt x="1221" y="1497"/>
                </a:lnTo>
                <a:lnTo>
                  <a:pt x="1221" y="1499"/>
                </a:lnTo>
                <a:lnTo>
                  <a:pt x="1219" y="1499"/>
                </a:lnTo>
                <a:lnTo>
                  <a:pt x="1218" y="1499"/>
                </a:lnTo>
                <a:lnTo>
                  <a:pt x="1218" y="1499"/>
                </a:lnTo>
                <a:lnTo>
                  <a:pt x="1216" y="1499"/>
                </a:lnTo>
                <a:lnTo>
                  <a:pt x="1216" y="1497"/>
                </a:lnTo>
                <a:lnTo>
                  <a:pt x="1215" y="1497"/>
                </a:lnTo>
                <a:lnTo>
                  <a:pt x="1213" y="1497"/>
                </a:lnTo>
                <a:lnTo>
                  <a:pt x="1213" y="1496"/>
                </a:lnTo>
                <a:lnTo>
                  <a:pt x="1212" y="1496"/>
                </a:lnTo>
                <a:lnTo>
                  <a:pt x="1212" y="1497"/>
                </a:lnTo>
                <a:lnTo>
                  <a:pt x="1212" y="1499"/>
                </a:lnTo>
                <a:lnTo>
                  <a:pt x="1210" y="1499"/>
                </a:lnTo>
                <a:lnTo>
                  <a:pt x="1210" y="1500"/>
                </a:lnTo>
                <a:lnTo>
                  <a:pt x="1210" y="1501"/>
                </a:lnTo>
                <a:lnTo>
                  <a:pt x="1209" y="1501"/>
                </a:lnTo>
                <a:lnTo>
                  <a:pt x="1209" y="1500"/>
                </a:lnTo>
                <a:lnTo>
                  <a:pt x="1209" y="1499"/>
                </a:lnTo>
                <a:lnTo>
                  <a:pt x="1208" y="1499"/>
                </a:lnTo>
                <a:lnTo>
                  <a:pt x="1208" y="1500"/>
                </a:lnTo>
                <a:lnTo>
                  <a:pt x="1206" y="1500"/>
                </a:lnTo>
                <a:lnTo>
                  <a:pt x="1206" y="1501"/>
                </a:lnTo>
                <a:lnTo>
                  <a:pt x="1205" y="1501"/>
                </a:lnTo>
                <a:lnTo>
                  <a:pt x="1206" y="1501"/>
                </a:lnTo>
                <a:lnTo>
                  <a:pt x="1205" y="1501"/>
                </a:lnTo>
                <a:lnTo>
                  <a:pt x="1203" y="1501"/>
                </a:lnTo>
                <a:close/>
                <a:moveTo>
                  <a:pt x="812" y="1267"/>
                </a:moveTo>
                <a:lnTo>
                  <a:pt x="811" y="1267"/>
                </a:lnTo>
                <a:lnTo>
                  <a:pt x="809" y="1267"/>
                </a:lnTo>
                <a:lnTo>
                  <a:pt x="808" y="1268"/>
                </a:lnTo>
                <a:lnTo>
                  <a:pt x="806" y="1268"/>
                </a:lnTo>
                <a:lnTo>
                  <a:pt x="806" y="1270"/>
                </a:lnTo>
                <a:lnTo>
                  <a:pt x="806" y="1271"/>
                </a:lnTo>
                <a:lnTo>
                  <a:pt x="806" y="1273"/>
                </a:lnTo>
                <a:lnTo>
                  <a:pt x="808" y="1273"/>
                </a:lnTo>
                <a:lnTo>
                  <a:pt x="809" y="1273"/>
                </a:lnTo>
                <a:lnTo>
                  <a:pt x="811" y="1273"/>
                </a:lnTo>
                <a:lnTo>
                  <a:pt x="811" y="1271"/>
                </a:lnTo>
                <a:lnTo>
                  <a:pt x="812" y="1271"/>
                </a:lnTo>
                <a:lnTo>
                  <a:pt x="814" y="1270"/>
                </a:lnTo>
                <a:lnTo>
                  <a:pt x="812" y="1270"/>
                </a:lnTo>
                <a:lnTo>
                  <a:pt x="812" y="1268"/>
                </a:lnTo>
                <a:lnTo>
                  <a:pt x="812" y="1267"/>
                </a:lnTo>
                <a:close/>
                <a:moveTo>
                  <a:pt x="892" y="1236"/>
                </a:moveTo>
                <a:lnTo>
                  <a:pt x="892" y="1238"/>
                </a:lnTo>
                <a:lnTo>
                  <a:pt x="892" y="1239"/>
                </a:lnTo>
                <a:lnTo>
                  <a:pt x="893" y="1241"/>
                </a:lnTo>
                <a:lnTo>
                  <a:pt x="895" y="1241"/>
                </a:lnTo>
                <a:lnTo>
                  <a:pt x="895" y="1239"/>
                </a:lnTo>
                <a:lnTo>
                  <a:pt x="893" y="1239"/>
                </a:lnTo>
                <a:lnTo>
                  <a:pt x="893" y="1238"/>
                </a:lnTo>
                <a:lnTo>
                  <a:pt x="893" y="1236"/>
                </a:lnTo>
                <a:lnTo>
                  <a:pt x="893" y="1235"/>
                </a:lnTo>
                <a:lnTo>
                  <a:pt x="892" y="1235"/>
                </a:lnTo>
                <a:lnTo>
                  <a:pt x="892" y="1236"/>
                </a:lnTo>
                <a:close/>
                <a:moveTo>
                  <a:pt x="903" y="1206"/>
                </a:moveTo>
                <a:lnTo>
                  <a:pt x="905" y="1206"/>
                </a:lnTo>
                <a:lnTo>
                  <a:pt x="903" y="1205"/>
                </a:lnTo>
                <a:lnTo>
                  <a:pt x="902" y="1205"/>
                </a:lnTo>
                <a:lnTo>
                  <a:pt x="901" y="1203"/>
                </a:lnTo>
                <a:lnTo>
                  <a:pt x="901" y="1205"/>
                </a:lnTo>
                <a:lnTo>
                  <a:pt x="901" y="1206"/>
                </a:lnTo>
                <a:lnTo>
                  <a:pt x="902" y="1206"/>
                </a:lnTo>
                <a:lnTo>
                  <a:pt x="903" y="1206"/>
                </a:lnTo>
                <a:close/>
                <a:moveTo>
                  <a:pt x="937" y="1056"/>
                </a:moveTo>
                <a:lnTo>
                  <a:pt x="935" y="1056"/>
                </a:lnTo>
                <a:lnTo>
                  <a:pt x="934" y="1057"/>
                </a:lnTo>
                <a:lnTo>
                  <a:pt x="932" y="1057"/>
                </a:lnTo>
                <a:lnTo>
                  <a:pt x="932" y="1058"/>
                </a:lnTo>
                <a:lnTo>
                  <a:pt x="931" y="1058"/>
                </a:lnTo>
                <a:lnTo>
                  <a:pt x="930" y="1060"/>
                </a:lnTo>
                <a:lnTo>
                  <a:pt x="928" y="1060"/>
                </a:lnTo>
                <a:lnTo>
                  <a:pt x="927" y="1061"/>
                </a:lnTo>
                <a:lnTo>
                  <a:pt x="925" y="1061"/>
                </a:lnTo>
                <a:lnTo>
                  <a:pt x="925" y="1063"/>
                </a:lnTo>
                <a:lnTo>
                  <a:pt x="927" y="1063"/>
                </a:lnTo>
                <a:lnTo>
                  <a:pt x="928" y="1063"/>
                </a:lnTo>
                <a:lnTo>
                  <a:pt x="928" y="1061"/>
                </a:lnTo>
                <a:lnTo>
                  <a:pt x="930" y="1061"/>
                </a:lnTo>
                <a:lnTo>
                  <a:pt x="931" y="1061"/>
                </a:lnTo>
                <a:lnTo>
                  <a:pt x="931" y="1060"/>
                </a:lnTo>
                <a:lnTo>
                  <a:pt x="932" y="1060"/>
                </a:lnTo>
                <a:lnTo>
                  <a:pt x="934" y="1060"/>
                </a:lnTo>
                <a:lnTo>
                  <a:pt x="934" y="1058"/>
                </a:lnTo>
                <a:lnTo>
                  <a:pt x="935" y="1058"/>
                </a:lnTo>
                <a:lnTo>
                  <a:pt x="937" y="1058"/>
                </a:lnTo>
                <a:lnTo>
                  <a:pt x="937" y="1057"/>
                </a:lnTo>
                <a:lnTo>
                  <a:pt x="938" y="1057"/>
                </a:lnTo>
                <a:lnTo>
                  <a:pt x="938" y="1056"/>
                </a:lnTo>
                <a:lnTo>
                  <a:pt x="940" y="1056"/>
                </a:lnTo>
                <a:lnTo>
                  <a:pt x="940" y="1054"/>
                </a:lnTo>
                <a:lnTo>
                  <a:pt x="938" y="1054"/>
                </a:lnTo>
                <a:lnTo>
                  <a:pt x="937" y="1056"/>
                </a:lnTo>
                <a:close/>
                <a:moveTo>
                  <a:pt x="917" y="1067"/>
                </a:moveTo>
                <a:lnTo>
                  <a:pt x="917" y="1069"/>
                </a:lnTo>
                <a:lnTo>
                  <a:pt x="917" y="1070"/>
                </a:lnTo>
                <a:lnTo>
                  <a:pt x="918" y="1070"/>
                </a:lnTo>
                <a:lnTo>
                  <a:pt x="918" y="1069"/>
                </a:lnTo>
                <a:lnTo>
                  <a:pt x="919" y="1069"/>
                </a:lnTo>
                <a:lnTo>
                  <a:pt x="919" y="1067"/>
                </a:lnTo>
                <a:lnTo>
                  <a:pt x="918" y="1067"/>
                </a:lnTo>
                <a:lnTo>
                  <a:pt x="917" y="1067"/>
                </a:lnTo>
                <a:close/>
                <a:moveTo>
                  <a:pt x="941" y="1056"/>
                </a:moveTo>
                <a:lnTo>
                  <a:pt x="941" y="1054"/>
                </a:lnTo>
                <a:lnTo>
                  <a:pt x="943" y="1054"/>
                </a:lnTo>
                <a:lnTo>
                  <a:pt x="943" y="1053"/>
                </a:lnTo>
                <a:lnTo>
                  <a:pt x="944" y="1053"/>
                </a:lnTo>
                <a:lnTo>
                  <a:pt x="944" y="1051"/>
                </a:lnTo>
                <a:lnTo>
                  <a:pt x="945" y="1051"/>
                </a:lnTo>
                <a:lnTo>
                  <a:pt x="947" y="1051"/>
                </a:lnTo>
                <a:lnTo>
                  <a:pt x="948" y="1051"/>
                </a:lnTo>
                <a:lnTo>
                  <a:pt x="948" y="1050"/>
                </a:lnTo>
                <a:lnTo>
                  <a:pt x="947" y="1050"/>
                </a:lnTo>
                <a:lnTo>
                  <a:pt x="945" y="1050"/>
                </a:lnTo>
                <a:lnTo>
                  <a:pt x="944" y="1050"/>
                </a:lnTo>
                <a:lnTo>
                  <a:pt x="943" y="1050"/>
                </a:lnTo>
                <a:lnTo>
                  <a:pt x="943" y="1051"/>
                </a:lnTo>
                <a:lnTo>
                  <a:pt x="941" y="1051"/>
                </a:lnTo>
                <a:lnTo>
                  <a:pt x="941" y="1053"/>
                </a:lnTo>
                <a:lnTo>
                  <a:pt x="940" y="1053"/>
                </a:lnTo>
                <a:lnTo>
                  <a:pt x="940" y="1054"/>
                </a:lnTo>
                <a:lnTo>
                  <a:pt x="940" y="1054"/>
                </a:lnTo>
                <a:lnTo>
                  <a:pt x="940" y="1056"/>
                </a:lnTo>
                <a:lnTo>
                  <a:pt x="941" y="1056"/>
                </a:lnTo>
                <a:close/>
                <a:moveTo>
                  <a:pt x="919" y="1067"/>
                </a:moveTo>
                <a:lnTo>
                  <a:pt x="921" y="1067"/>
                </a:lnTo>
                <a:lnTo>
                  <a:pt x="921" y="1066"/>
                </a:lnTo>
                <a:lnTo>
                  <a:pt x="919" y="1066"/>
                </a:lnTo>
                <a:lnTo>
                  <a:pt x="919" y="1067"/>
                </a:lnTo>
                <a:close/>
                <a:moveTo>
                  <a:pt x="924" y="1064"/>
                </a:moveTo>
                <a:lnTo>
                  <a:pt x="922" y="1064"/>
                </a:lnTo>
                <a:lnTo>
                  <a:pt x="921" y="1064"/>
                </a:lnTo>
                <a:lnTo>
                  <a:pt x="921" y="1066"/>
                </a:lnTo>
                <a:lnTo>
                  <a:pt x="922" y="1066"/>
                </a:lnTo>
                <a:lnTo>
                  <a:pt x="924" y="1066"/>
                </a:lnTo>
                <a:lnTo>
                  <a:pt x="925" y="1066"/>
                </a:lnTo>
                <a:lnTo>
                  <a:pt x="925" y="1064"/>
                </a:lnTo>
                <a:lnTo>
                  <a:pt x="925" y="1063"/>
                </a:lnTo>
                <a:lnTo>
                  <a:pt x="924" y="1063"/>
                </a:lnTo>
                <a:lnTo>
                  <a:pt x="924" y="1064"/>
                </a:lnTo>
                <a:close/>
                <a:moveTo>
                  <a:pt x="967" y="1040"/>
                </a:moveTo>
                <a:lnTo>
                  <a:pt x="967" y="1038"/>
                </a:lnTo>
                <a:lnTo>
                  <a:pt x="967" y="1037"/>
                </a:lnTo>
                <a:lnTo>
                  <a:pt x="969" y="1037"/>
                </a:lnTo>
                <a:lnTo>
                  <a:pt x="969" y="1035"/>
                </a:lnTo>
                <a:lnTo>
                  <a:pt x="970" y="1035"/>
                </a:lnTo>
                <a:lnTo>
                  <a:pt x="972" y="1035"/>
                </a:lnTo>
                <a:lnTo>
                  <a:pt x="973" y="1035"/>
                </a:lnTo>
                <a:lnTo>
                  <a:pt x="973" y="1034"/>
                </a:lnTo>
                <a:lnTo>
                  <a:pt x="973" y="1032"/>
                </a:lnTo>
                <a:lnTo>
                  <a:pt x="972" y="1032"/>
                </a:lnTo>
                <a:lnTo>
                  <a:pt x="970" y="1032"/>
                </a:lnTo>
                <a:lnTo>
                  <a:pt x="969" y="1034"/>
                </a:lnTo>
                <a:lnTo>
                  <a:pt x="967" y="1035"/>
                </a:lnTo>
                <a:lnTo>
                  <a:pt x="966" y="1035"/>
                </a:lnTo>
                <a:lnTo>
                  <a:pt x="966" y="1037"/>
                </a:lnTo>
                <a:lnTo>
                  <a:pt x="964" y="1037"/>
                </a:lnTo>
                <a:lnTo>
                  <a:pt x="964" y="1038"/>
                </a:lnTo>
                <a:lnTo>
                  <a:pt x="963" y="1038"/>
                </a:lnTo>
                <a:lnTo>
                  <a:pt x="961" y="1040"/>
                </a:lnTo>
                <a:lnTo>
                  <a:pt x="960" y="1040"/>
                </a:lnTo>
                <a:lnTo>
                  <a:pt x="960" y="1041"/>
                </a:lnTo>
                <a:lnTo>
                  <a:pt x="960" y="1043"/>
                </a:lnTo>
                <a:lnTo>
                  <a:pt x="961" y="1043"/>
                </a:lnTo>
                <a:lnTo>
                  <a:pt x="961" y="1041"/>
                </a:lnTo>
                <a:lnTo>
                  <a:pt x="963" y="1043"/>
                </a:lnTo>
                <a:lnTo>
                  <a:pt x="964" y="1043"/>
                </a:lnTo>
                <a:lnTo>
                  <a:pt x="964" y="1041"/>
                </a:lnTo>
                <a:lnTo>
                  <a:pt x="966" y="1041"/>
                </a:lnTo>
                <a:lnTo>
                  <a:pt x="964" y="1040"/>
                </a:lnTo>
                <a:lnTo>
                  <a:pt x="966" y="1040"/>
                </a:lnTo>
                <a:lnTo>
                  <a:pt x="967" y="1040"/>
                </a:lnTo>
                <a:close/>
                <a:moveTo>
                  <a:pt x="973" y="1031"/>
                </a:moveTo>
                <a:lnTo>
                  <a:pt x="973" y="1032"/>
                </a:lnTo>
                <a:lnTo>
                  <a:pt x="974" y="1031"/>
                </a:lnTo>
                <a:lnTo>
                  <a:pt x="973" y="1031"/>
                </a:lnTo>
                <a:close/>
                <a:moveTo>
                  <a:pt x="974" y="1029"/>
                </a:moveTo>
                <a:lnTo>
                  <a:pt x="974" y="1031"/>
                </a:lnTo>
                <a:lnTo>
                  <a:pt x="974" y="1031"/>
                </a:lnTo>
                <a:lnTo>
                  <a:pt x="974" y="1029"/>
                </a:lnTo>
                <a:close/>
                <a:moveTo>
                  <a:pt x="1263" y="1035"/>
                </a:moveTo>
                <a:lnTo>
                  <a:pt x="1263" y="1034"/>
                </a:lnTo>
                <a:lnTo>
                  <a:pt x="1263" y="1032"/>
                </a:lnTo>
                <a:lnTo>
                  <a:pt x="1261" y="1032"/>
                </a:lnTo>
                <a:lnTo>
                  <a:pt x="1260" y="1032"/>
                </a:lnTo>
                <a:lnTo>
                  <a:pt x="1260" y="1034"/>
                </a:lnTo>
                <a:lnTo>
                  <a:pt x="1260" y="1035"/>
                </a:lnTo>
                <a:lnTo>
                  <a:pt x="1261" y="1035"/>
                </a:lnTo>
                <a:lnTo>
                  <a:pt x="1261" y="1037"/>
                </a:lnTo>
                <a:lnTo>
                  <a:pt x="1260" y="1037"/>
                </a:lnTo>
                <a:lnTo>
                  <a:pt x="1260" y="1038"/>
                </a:lnTo>
                <a:lnTo>
                  <a:pt x="1261" y="1038"/>
                </a:lnTo>
                <a:lnTo>
                  <a:pt x="1261" y="1040"/>
                </a:lnTo>
                <a:lnTo>
                  <a:pt x="1260" y="1040"/>
                </a:lnTo>
                <a:lnTo>
                  <a:pt x="1260" y="1041"/>
                </a:lnTo>
                <a:lnTo>
                  <a:pt x="1260" y="1043"/>
                </a:lnTo>
                <a:lnTo>
                  <a:pt x="1261" y="1043"/>
                </a:lnTo>
                <a:lnTo>
                  <a:pt x="1264" y="1043"/>
                </a:lnTo>
                <a:lnTo>
                  <a:pt x="1265" y="1041"/>
                </a:lnTo>
                <a:lnTo>
                  <a:pt x="1265" y="1040"/>
                </a:lnTo>
                <a:lnTo>
                  <a:pt x="1264" y="1040"/>
                </a:lnTo>
                <a:lnTo>
                  <a:pt x="1264" y="1038"/>
                </a:lnTo>
                <a:lnTo>
                  <a:pt x="1263" y="1038"/>
                </a:lnTo>
                <a:lnTo>
                  <a:pt x="1263" y="1037"/>
                </a:lnTo>
                <a:lnTo>
                  <a:pt x="1263" y="1035"/>
                </a:lnTo>
                <a:close/>
                <a:moveTo>
                  <a:pt x="1209" y="927"/>
                </a:moveTo>
                <a:lnTo>
                  <a:pt x="1210" y="927"/>
                </a:lnTo>
                <a:lnTo>
                  <a:pt x="1210" y="925"/>
                </a:lnTo>
                <a:lnTo>
                  <a:pt x="1209" y="925"/>
                </a:lnTo>
                <a:lnTo>
                  <a:pt x="1209" y="927"/>
                </a:lnTo>
                <a:close/>
                <a:moveTo>
                  <a:pt x="1258" y="986"/>
                </a:moveTo>
                <a:lnTo>
                  <a:pt x="1257" y="986"/>
                </a:lnTo>
                <a:lnTo>
                  <a:pt x="1257" y="985"/>
                </a:lnTo>
                <a:lnTo>
                  <a:pt x="1257" y="983"/>
                </a:lnTo>
                <a:lnTo>
                  <a:pt x="1257" y="982"/>
                </a:lnTo>
                <a:lnTo>
                  <a:pt x="1255" y="982"/>
                </a:lnTo>
                <a:lnTo>
                  <a:pt x="1255" y="980"/>
                </a:lnTo>
                <a:lnTo>
                  <a:pt x="1255" y="979"/>
                </a:lnTo>
                <a:lnTo>
                  <a:pt x="1254" y="979"/>
                </a:lnTo>
                <a:lnTo>
                  <a:pt x="1254" y="979"/>
                </a:lnTo>
                <a:lnTo>
                  <a:pt x="1252" y="979"/>
                </a:lnTo>
                <a:lnTo>
                  <a:pt x="1252" y="977"/>
                </a:lnTo>
                <a:lnTo>
                  <a:pt x="1252" y="977"/>
                </a:lnTo>
                <a:lnTo>
                  <a:pt x="1252" y="976"/>
                </a:lnTo>
                <a:lnTo>
                  <a:pt x="1252" y="974"/>
                </a:lnTo>
                <a:lnTo>
                  <a:pt x="1251" y="974"/>
                </a:lnTo>
                <a:lnTo>
                  <a:pt x="1251" y="973"/>
                </a:lnTo>
                <a:lnTo>
                  <a:pt x="1250" y="973"/>
                </a:lnTo>
                <a:lnTo>
                  <a:pt x="1250" y="972"/>
                </a:lnTo>
                <a:lnTo>
                  <a:pt x="1248" y="972"/>
                </a:lnTo>
                <a:lnTo>
                  <a:pt x="1248" y="970"/>
                </a:lnTo>
                <a:lnTo>
                  <a:pt x="1248" y="969"/>
                </a:lnTo>
                <a:lnTo>
                  <a:pt x="1248" y="967"/>
                </a:lnTo>
                <a:lnTo>
                  <a:pt x="1250" y="967"/>
                </a:lnTo>
                <a:lnTo>
                  <a:pt x="1250" y="966"/>
                </a:lnTo>
                <a:lnTo>
                  <a:pt x="1250" y="964"/>
                </a:lnTo>
                <a:lnTo>
                  <a:pt x="1248" y="964"/>
                </a:lnTo>
                <a:lnTo>
                  <a:pt x="1248" y="963"/>
                </a:lnTo>
                <a:lnTo>
                  <a:pt x="1248" y="961"/>
                </a:lnTo>
                <a:lnTo>
                  <a:pt x="1250" y="960"/>
                </a:lnTo>
                <a:lnTo>
                  <a:pt x="1250" y="959"/>
                </a:lnTo>
                <a:lnTo>
                  <a:pt x="1251" y="959"/>
                </a:lnTo>
                <a:lnTo>
                  <a:pt x="1251" y="957"/>
                </a:lnTo>
                <a:lnTo>
                  <a:pt x="1251" y="956"/>
                </a:lnTo>
                <a:lnTo>
                  <a:pt x="1252" y="956"/>
                </a:lnTo>
                <a:lnTo>
                  <a:pt x="1252" y="954"/>
                </a:lnTo>
                <a:lnTo>
                  <a:pt x="1252" y="953"/>
                </a:lnTo>
                <a:lnTo>
                  <a:pt x="1252" y="951"/>
                </a:lnTo>
                <a:lnTo>
                  <a:pt x="1252" y="950"/>
                </a:lnTo>
                <a:lnTo>
                  <a:pt x="1252" y="948"/>
                </a:lnTo>
                <a:lnTo>
                  <a:pt x="1252" y="947"/>
                </a:lnTo>
                <a:lnTo>
                  <a:pt x="1252" y="946"/>
                </a:lnTo>
                <a:lnTo>
                  <a:pt x="1252" y="946"/>
                </a:lnTo>
                <a:lnTo>
                  <a:pt x="1251" y="946"/>
                </a:lnTo>
                <a:lnTo>
                  <a:pt x="1250" y="946"/>
                </a:lnTo>
                <a:lnTo>
                  <a:pt x="1248" y="946"/>
                </a:lnTo>
                <a:lnTo>
                  <a:pt x="1248" y="944"/>
                </a:lnTo>
                <a:lnTo>
                  <a:pt x="1247" y="944"/>
                </a:lnTo>
                <a:lnTo>
                  <a:pt x="1245" y="944"/>
                </a:lnTo>
                <a:lnTo>
                  <a:pt x="1245" y="943"/>
                </a:lnTo>
                <a:lnTo>
                  <a:pt x="1244" y="943"/>
                </a:lnTo>
                <a:lnTo>
                  <a:pt x="1244" y="941"/>
                </a:lnTo>
                <a:lnTo>
                  <a:pt x="1244" y="940"/>
                </a:lnTo>
                <a:lnTo>
                  <a:pt x="1242" y="938"/>
                </a:lnTo>
                <a:lnTo>
                  <a:pt x="1242" y="937"/>
                </a:lnTo>
                <a:lnTo>
                  <a:pt x="1241" y="937"/>
                </a:lnTo>
                <a:lnTo>
                  <a:pt x="1241" y="935"/>
                </a:lnTo>
                <a:lnTo>
                  <a:pt x="1239" y="935"/>
                </a:lnTo>
                <a:lnTo>
                  <a:pt x="1239" y="934"/>
                </a:lnTo>
                <a:lnTo>
                  <a:pt x="1239" y="932"/>
                </a:lnTo>
                <a:lnTo>
                  <a:pt x="1238" y="932"/>
                </a:lnTo>
                <a:lnTo>
                  <a:pt x="1238" y="931"/>
                </a:lnTo>
                <a:lnTo>
                  <a:pt x="1237" y="931"/>
                </a:lnTo>
                <a:lnTo>
                  <a:pt x="1237" y="930"/>
                </a:lnTo>
                <a:lnTo>
                  <a:pt x="1237" y="928"/>
                </a:lnTo>
                <a:lnTo>
                  <a:pt x="1235" y="928"/>
                </a:lnTo>
                <a:lnTo>
                  <a:pt x="1235" y="927"/>
                </a:lnTo>
                <a:lnTo>
                  <a:pt x="1235" y="925"/>
                </a:lnTo>
                <a:lnTo>
                  <a:pt x="1234" y="925"/>
                </a:lnTo>
                <a:lnTo>
                  <a:pt x="1234" y="924"/>
                </a:lnTo>
                <a:lnTo>
                  <a:pt x="1234" y="922"/>
                </a:lnTo>
                <a:lnTo>
                  <a:pt x="1232" y="921"/>
                </a:lnTo>
                <a:lnTo>
                  <a:pt x="1232" y="919"/>
                </a:lnTo>
                <a:lnTo>
                  <a:pt x="1232" y="918"/>
                </a:lnTo>
                <a:lnTo>
                  <a:pt x="1231" y="918"/>
                </a:lnTo>
                <a:lnTo>
                  <a:pt x="1231" y="917"/>
                </a:lnTo>
                <a:lnTo>
                  <a:pt x="1229" y="917"/>
                </a:lnTo>
                <a:lnTo>
                  <a:pt x="1228" y="917"/>
                </a:lnTo>
                <a:lnTo>
                  <a:pt x="1228" y="918"/>
                </a:lnTo>
                <a:lnTo>
                  <a:pt x="1226" y="918"/>
                </a:lnTo>
                <a:lnTo>
                  <a:pt x="1226" y="919"/>
                </a:lnTo>
                <a:lnTo>
                  <a:pt x="1225" y="919"/>
                </a:lnTo>
                <a:lnTo>
                  <a:pt x="1223" y="919"/>
                </a:lnTo>
                <a:lnTo>
                  <a:pt x="1223" y="921"/>
                </a:lnTo>
                <a:lnTo>
                  <a:pt x="1222" y="921"/>
                </a:lnTo>
                <a:lnTo>
                  <a:pt x="1221" y="919"/>
                </a:lnTo>
                <a:lnTo>
                  <a:pt x="1219" y="918"/>
                </a:lnTo>
                <a:lnTo>
                  <a:pt x="1219" y="917"/>
                </a:lnTo>
                <a:lnTo>
                  <a:pt x="1219" y="915"/>
                </a:lnTo>
                <a:lnTo>
                  <a:pt x="1218" y="915"/>
                </a:lnTo>
                <a:lnTo>
                  <a:pt x="1218" y="915"/>
                </a:lnTo>
                <a:lnTo>
                  <a:pt x="1218" y="917"/>
                </a:lnTo>
                <a:lnTo>
                  <a:pt x="1218" y="918"/>
                </a:lnTo>
                <a:lnTo>
                  <a:pt x="1218" y="919"/>
                </a:lnTo>
                <a:lnTo>
                  <a:pt x="1218" y="921"/>
                </a:lnTo>
                <a:lnTo>
                  <a:pt x="1218" y="922"/>
                </a:lnTo>
                <a:lnTo>
                  <a:pt x="1216" y="922"/>
                </a:lnTo>
                <a:lnTo>
                  <a:pt x="1216" y="924"/>
                </a:lnTo>
                <a:lnTo>
                  <a:pt x="1215" y="924"/>
                </a:lnTo>
                <a:lnTo>
                  <a:pt x="1213" y="924"/>
                </a:lnTo>
                <a:lnTo>
                  <a:pt x="1212" y="924"/>
                </a:lnTo>
                <a:lnTo>
                  <a:pt x="1210" y="924"/>
                </a:lnTo>
                <a:lnTo>
                  <a:pt x="1210" y="925"/>
                </a:lnTo>
                <a:lnTo>
                  <a:pt x="1212" y="925"/>
                </a:lnTo>
                <a:lnTo>
                  <a:pt x="1213" y="925"/>
                </a:lnTo>
                <a:lnTo>
                  <a:pt x="1213" y="927"/>
                </a:lnTo>
                <a:lnTo>
                  <a:pt x="1212" y="927"/>
                </a:lnTo>
                <a:lnTo>
                  <a:pt x="1212" y="928"/>
                </a:lnTo>
                <a:lnTo>
                  <a:pt x="1212" y="930"/>
                </a:lnTo>
                <a:lnTo>
                  <a:pt x="1210" y="930"/>
                </a:lnTo>
                <a:lnTo>
                  <a:pt x="1210" y="931"/>
                </a:lnTo>
                <a:lnTo>
                  <a:pt x="1209" y="931"/>
                </a:lnTo>
                <a:lnTo>
                  <a:pt x="1209" y="930"/>
                </a:lnTo>
                <a:lnTo>
                  <a:pt x="1208" y="930"/>
                </a:lnTo>
                <a:lnTo>
                  <a:pt x="1208" y="931"/>
                </a:lnTo>
                <a:lnTo>
                  <a:pt x="1208" y="932"/>
                </a:lnTo>
                <a:lnTo>
                  <a:pt x="1209" y="932"/>
                </a:lnTo>
                <a:lnTo>
                  <a:pt x="1209" y="934"/>
                </a:lnTo>
                <a:lnTo>
                  <a:pt x="1209" y="935"/>
                </a:lnTo>
                <a:lnTo>
                  <a:pt x="1210" y="935"/>
                </a:lnTo>
                <a:lnTo>
                  <a:pt x="1210" y="937"/>
                </a:lnTo>
                <a:lnTo>
                  <a:pt x="1210" y="938"/>
                </a:lnTo>
                <a:lnTo>
                  <a:pt x="1212" y="938"/>
                </a:lnTo>
                <a:lnTo>
                  <a:pt x="1212" y="940"/>
                </a:lnTo>
                <a:lnTo>
                  <a:pt x="1213" y="940"/>
                </a:lnTo>
                <a:lnTo>
                  <a:pt x="1213" y="941"/>
                </a:lnTo>
                <a:lnTo>
                  <a:pt x="1213" y="943"/>
                </a:lnTo>
                <a:lnTo>
                  <a:pt x="1215" y="943"/>
                </a:lnTo>
                <a:lnTo>
                  <a:pt x="1215" y="944"/>
                </a:lnTo>
                <a:lnTo>
                  <a:pt x="1215" y="944"/>
                </a:lnTo>
                <a:lnTo>
                  <a:pt x="1216" y="944"/>
                </a:lnTo>
                <a:lnTo>
                  <a:pt x="1216" y="946"/>
                </a:lnTo>
                <a:lnTo>
                  <a:pt x="1216" y="947"/>
                </a:lnTo>
                <a:lnTo>
                  <a:pt x="1216" y="948"/>
                </a:lnTo>
                <a:lnTo>
                  <a:pt x="1218" y="948"/>
                </a:lnTo>
                <a:lnTo>
                  <a:pt x="1218" y="950"/>
                </a:lnTo>
                <a:lnTo>
                  <a:pt x="1218" y="951"/>
                </a:lnTo>
                <a:lnTo>
                  <a:pt x="1218" y="953"/>
                </a:lnTo>
                <a:lnTo>
                  <a:pt x="1218" y="954"/>
                </a:lnTo>
                <a:lnTo>
                  <a:pt x="1218" y="956"/>
                </a:lnTo>
                <a:lnTo>
                  <a:pt x="1218" y="956"/>
                </a:lnTo>
                <a:lnTo>
                  <a:pt x="1219" y="956"/>
                </a:lnTo>
                <a:lnTo>
                  <a:pt x="1221" y="956"/>
                </a:lnTo>
                <a:lnTo>
                  <a:pt x="1222" y="956"/>
                </a:lnTo>
                <a:lnTo>
                  <a:pt x="1223" y="956"/>
                </a:lnTo>
                <a:lnTo>
                  <a:pt x="1225" y="956"/>
                </a:lnTo>
                <a:lnTo>
                  <a:pt x="1225" y="957"/>
                </a:lnTo>
                <a:lnTo>
                  <a:pt x="1226" y="957"/>
                </a:lnTo>
                <a:lnTo>
                  <a:pt x="1228" y="957"/>
                </a:lnTo>
                <a:lnTo>
                  <a:pt x="1229" y="957"/>
                </a:lnTo>
                <a:lnTo>
                  <a:pt x="1231" y="957"/>
                </a:lnTo>
                <a:lnTo>
                  <a:pt x="1231" y="959"/>
                </a:lnTo>
                <a:lnTo>
                  <a:pt x="1232" y="959"/>
                </a:lnTo>
                <a:lnTo>
                  <a:pt x="1234" y="959"/>
                </a:lnTo>
                <a:lnTo>
                  <a:pt x="1235" y="959"/>
                </a:lnTo>
                <a:lnTo>
                  <a:pt x="1235" y="960"/>
                </a:lnTo>
                <a:lnTo>
                  <a:pt x="1237" y="960"/>
                </a:lnTo>
                <a:lnTo>
                  <a:pt x="1238" y="960"/>
                </a:lnTo>
                <a:lnTo>
                  <a:pt x="1238" y="961"/>
                </a:lnTo>
                <a:lnTo>
                  <a:pt x="1239" y="961"/>
                </a:lnTo>
                <a:lnTo>
                  <a:pt x="1239" y="963"/>
                </a:lnTo>
                <a:lnTo>
                  <a:pt x="1241" y="963"/>
                </a:lnTo>
                <a:lnTo>
                  <a:pt x="1241" y="964"/>
                </a:lnTo>
                <a:lnTo>
                  <a:pt x="1242" y="966"/>
                </a:lnTo>
                <a:lnTo>
                  <a:pt x="1242" y="967"/>
                </a:lnTo>
                <a:lnTo>
                  <a:pt x="1244" y="967"/>
                </a:lnTo>
                <a:lnTo>
                  <a:pt x="1244" y="969"/>
                </a:lnTo>
                <a:lnTo>
                  <a:pt x="1244" y="970"/>
                </a:lnTo>
                <a:lnTo>
                  <a:pt x="1245" y="970"/>
                </a:lnTo>
                <a:lnTo>
                  <a:pt x="1245" y="972"/>
                </a:lnTo>
                <a:lnTo>
                  <a:pt x="1245" y="973"/>
                </a:lnTo>
                <a:lnTo>
                  <a:pt x="1245" y="974"/>
                </a:lnTo>
                <a:lnTo>
                  <a:pt x="1247" y="974"/>
                </a:lnTo>
                <a:lnTo>
                  <a:pt x="1247" y="976"/>
                </a:lnTo>
                <a:lnTo>
                  <a:pt x="1247" y="977"/>
                </a:lnTo>
                <a:lnTo>
                  <a:pt x="1247" y="979"/>
                </a:lnTo>
                <a:lnTo>
                  <a:pt x="1247" y="979"/>
                </a:lnTo>
                <a:lnTo>
                  <a:pt x="1248" y="979"/>
                </a:lnTo>
                <a:lnTo>
                  <a:pt x="1250" y="980"/>
                </a:lnTo>
                <a:lnTo>
                  <a:pt x="1251" y="980"/>
                </a:lnTo>
                <a:lnTo>
                  <a:pt x="1251" y="982"/>
                </a:lnTo>
                <a:lnTo>
                  <a:pt x="1252" y="982"/>
                </a:lnTo>
                <a:lnTo>
                  <a:pt x="1252" y="983"/>
                </a:lnTo>
                <a:lnTo>
                  <a:pt x="1254" y="983"/>
                </a:lnTo>
                <a:lnTo>
                  <a:pt x="1254" y="985"/>
                </a:lnTo>
                <a:lnTo>
                  <a:pt x="1255" y="985"/>
                </a:lnTo>
                <a:lnTo>
                  <a:pt x="1255" y="986"/>
                </a:lnTo>
                <a:lnTo>
                  <a:pt x="1255" y="987"/>
                </a:lnTo>
                <a:lnTo>
                  <a:pt x="1257" y="987"/>
                </a:lnTo>
                <a:lnTo>
                  <a:pt x="1257" y="989"/>
                </a:lnTo>
                <a:lnTo>
                  <a:pt x="1258" y="989"/>
                </a:lnTo>
                <a:lnTo>
                  <a:pt x="1258" y="987"/>
                </a:lnTo>
                <a:lnTo>
                  <a:pt x="1258" y="986"/>
                </a:lnTo>
                <a:close/>
                <a:moveTo>
                  <a:pt x="1115" y="980"/>
                </a:moveTo>
                <a:lnTo>
                  <a:pt x="1113" y="980"/>
                </a:lnTo>
                <a:lnTo>
                  <a:pt x="1113" y="980"/>
                </a:lnTo>
                <a:lnTo>
                  <a:pt x="1112" y="980"/>
                </a:lnTo>
                <a:lnTo>
                  <a:pt x="1111" y="980"/>
                </a:lnTo>
                <a:lnTo>
                  <a:pt x="1111" y="982"/>
                </a:lnTo>
                <a:lnTo>
                  <a:pt x="1109" y="982"/>
                </a:lnTo>
                <a:lnTo>
                  <a:pt x="1109" y="983"/>
                </a:lnTo>
                <a:lnTo>
                  <a:pt x="1111" y="983"/>
                </a:lnTo>
                <a:lnTo>
                  <a:pt x="1112" y="983"/>
                </a:lnTo>
                <a:lnTo>
                  <a:pt x="1113" y="983"/>
                </a:lnTo>
                <a:lnTo>
                  <a:pt x="1113" y="983"/>
                </a:lnTo>
                <a:lnTo>
                  <a:pt x="1113" y="985"/>
                </a:lnTo>
                <a:lnTo>
                  <a:pt x="1115" y="985"/>
                </a:lnTo>
                <a:lnTo>
                  <a:pt x="1115" y="983"/>
                </a:lnTo>
                <a:lnTo>
                  <a:pt x="1116" y="983"/>
                </a:lnTo>
                <a:lnTo>
                  <a:pt x="1118" y="983"/>
                </a:lnTo>
                <a:lnTo>
                  <a:pt x="1119" y="983"/>
                </a:lnTo>
                <a:lnTo>
                  <a:pt x="1121" y="983"/>
                </a:lnTo>
                <a:lnTo>
                  <a:pt x="1121" y="985"/>
                </a:lnTo>
                <a:lnTo>
                  <a:pt x="1122" y="985"/>
                </a:lnTo>
                <a:lnTo>
                  <a:pt x="1124" y="985"/>
                </a:lnTo>
                <a:lnTo>
                  <a:pt x="1125" y="985"/>
                </a:lnTo>
                <a:lnTo>
                  <a:pt x="1125" y="986"/>
                </a:lnTo>
                <a:lnTo>
                  <a:pt x="1126" y="986"/>
                </a:lnTo>
                <a:lnTo>
                  <a:pt x="1128" y="986"/>
                </a:lnTo>
                <a:lnTo>
                  <a:pt x="1129" y="986"/>
                </a:lnTo>
                <a:lnTo>
                  <a:pt x="1129" y="987"/>
                </a:lnTo>
                <a:lnTo>
                  <a:pt x="1131" y="987"/>
                </a:lnTo>
                <a:lnTo>
                  <a:pt x="1132" y="987"/>
                </a:lnTo>
                <a:lnTo>
                  <a:pt x="1134" y="987"/>
                </a:lnTo>
                <a:lnTo>
                  <a:pt x="1135" y="987"/>
                </a:lnTo>
                <a:lnTo>
                  <a:pt x="1135" y="986"/>
                </a:lnTo>
                <a:lnTo>
                  <a:pt x="1134" y="986"/>
                </a:lnTo>
                <a:lnTo>
                  <a:pt x="1134" y="985"/>
                </a:lnTo>
                <a:lnTo>
                  <a:pt x="1132" y="985"/>
                </a:lnTo>
                <a:lnTo>
                  <a:pt x="1131" y="985"/>
                </a:lnTo>
                <a:lnTo>
                  <a:pt x="1131" y="983"/>
                </a:lnTo>
                <a:lnTo>
                  <a:pt x="1129" y="983"/>
                </a:lnTo>
                <a:lnTo>
                  <a:pt x="1128" y="983"/>
                </a:lnTo>
                <a:lnTo>
                  <a:pt x="1126" y="983"/>
                </a:lnTo>
                <a:lnTo>
                  <a:pt x="1126" y="982"/>
                </a:lnTo>
                <a:lnTo>
                  <a:pt x="1125" y="982"/>
                </a:lnTo>
                <a:lnTo>
                  <a:pt x="1124" y="982"/>
                </a:lnTo>
                <a:lnTo>
                  <a:pt x="1122" y="982"/>
                </a:lnTo>
                <a:lnTo>
                  <a:pt x="1121" y="982"/>
                </a:lnTo>
                <a:lnTo>
                  <a:pt x="1119" y="982"/>
                </a:lnTo>
                <a:lnTo>
                  <a:pt x="1119" y="980"/>
                </a:lnTo>
                <a:lnTo>
                  <a:pt x="1118" y="980"/>
                </a:lnTo>
                <a:lnTo>
                  <a:pt x="1116" y="980"/>
                </a:lnTo>
                <a:lnTo>
                  <a:pt x="1115" y="980"/>
                </a:lnTo>
                <a:close/>
                <a:moveTo>
                  <a:pt x="1187" y="904"/>
                </a:moveTo>
                <a:lnTo>
                  <a:pt x="1186" y="904"/>
                </a:lnTo>
                <a:lnTo>
                  <a:pt x="1186" y="905"/>
                </a:lnTo>
                <a:lnTo>
                  <a:pt x="1187" y="905"/>
                </a:lnTo>
                <a:lnTo>
                  <a:pt x="1189" y="906"/>
                </a:lnTo>
                <a:lnTo>
                  <a:pt x="1190" y="906"/>
                </a:lnTo>
                <a:lnTo>
                  <a:pt x="1190" y="908"/>
                </a:lnTo>
                <a:lnTo>
                  <a:pt x="1192" y="908"/>
                </a:lnTo>
                <a:lnTo>
                  <a:pt x="1193" y="908"/>
                </a:lnTo>
                <a:lnTo>
                  <a:pt x="1193" y="906"/>
                </a:lnTo>
                <a:lnTo>
                  <a:pt x="1193" y="905"/>
                </a:lnTo>
                <a:lnTo>
                  <a:pt x="1192" y="905"/>
                </a:lnTo>
                <a:lnTo>
                  <a:pt x="1190" y="905"/>
                </a:lnTo>
                <a:lnTo>
                  <a:pt x="1189" y="905"/>
                </a:lnTo>
                <a:lnTo>
                  <a:pt x="1189" y="904"/>
                </a:lnTo>
                <a:lnTo>
                  <a:pt x="1187" y="904"/>
                </a:lnTo>
                <a:close/>
                <a:moveTo>
                  <a:pt x="903" y="647"/>
                </a:moveTo>
                <a:lnTo>
                  <a:pt x="905" y="647"/>
                </a:lnTo>
                <a:lnTo>
                  <a:pt x="905" y="647"/>
                </a:lnTo>
                <a:lnTo>
                  <a:pt x="906" y="647"/>
                </a:lnTo>
                <a:lnTo>
                  <a:pt x="908" y="647"/>
                </a:lnTo>
                <a:lnTo>
                  <a:pt x="909" y="647"/>
                </a:lnTo>
                <a:lnTo>
                  <a:pt x="911" y="647"/>
                </a:lnTo>
                <a:lnTo>
                  <a:pt x="911" y="646"/>
                </a:lnTo>
                <a:lnTo>
                  <a:pt x="909" y="646"/>
                </a:lnTo>
                <a:lnTo>
                  <a:pt x="908" y="646"/>
                </a:lnTo>
                <a:lnTo>
                  <a:pt x="906" y="644"/>
                </a:lnTo>
                <a:lnTo>
                  <a:pt x="905" y="644"/>
                </a:lnTo>
                <a:lnTo>
                  <a:pt x="905" y="643"/>
                </a:lnTo>
                <a:lnTo>
                  <a:pt x="905" y="644"/>
                </a:lnTo>
                <a:lnTo>
                  <a:pt x="903" y="644"/>
                </a:lnTo>
                <a:lnTo>
                  <a:pt x="903" y="646"/>
                </a:lnTo>
                <a:lnTo>
                  <a:pt x="902" y="646"/>
                </a:lnTo>
                <a:lnTo>
                  <a:pt x="901" y="646"/>
                </a:lnTo>
                <a:lnTo>
                  <a:pt x="901" y="647"/>
                </a:lnTo>
                <a:lnTo>
                  <a:pt x="902" y="647"/>
                </a:lnTo>
                <a:lnTo>
                  <a:pt x="903" y="647"/>
                </a:lnTo>
                <a:close/>
                <a:moveTo>
                  <a:pt x="2741" y="353"/>
                </a:moveTo>
                <a:lnTo>
                  <a:pt x="2742" y="355"/>
                </a:lnTo>
                <a:lnTo>
                  <a:pt x="2744" y="356"/>
                </a:lnTo>
                <a:lnTo>
                  <a:pt x="2745" y="358"/>
                </a:lnTo>
                <a:lnTo>
                  <a:pt x="2745" y="358"/>
                </a:lnTo>
                <a:lnTo>
                  <a:pt x="2745" y="359"/>
                </a:lnTo>
                <a:lnTo>
                  <a:pt x="2747" y="359"/>
                </a:lnTo>
                <a:lnTo>
                  <a:pt x="2747" y="361"/>
                </a:lnTo>
                <a:lnTo>
                  <a:pt x="2748" y="361"/>
                </a:lnTo>
                <a:lnTo>
                  <a:pt x="2748" y="362"/>
                </a:lnTo>
                <a:lnTo>
                  <a:pt x="2750" y="362"/>
                </a:lnTo>
                <a:lnTo>
                  <a:pt x="2750" y="364"/>
                </a:lnTo>
                <a:lnTo>
                  <a:pt x="2751" y="364"/>
                </a:lnTo>
                <a:lnTo>
                  <a:pt x="2751" y="365"/>
                </a:lnTo>
                <a:lnTo>
                  <a:pt x="2751" y="366"/>
                </a:lnTo>
                <a:lnTo>
                  <a:pt x="2752" y="366"/>
                </a:lnTo>
                <a:lnTo>
                  <a:pt x="2752" y="368"/>
                </a:lnTo>
                <a:lnTo>
                  <a:pt x="2754" y="368"/>
                </a:lnTo>
                <a:lnTo>
                  <a:pt x="2755" y="371"/>
                </a:lnTo>
                <a:lnTo>
                  <a:pt x="2757" y="371"/>
                </a:lnTo>
                <a:lnTo>
                  <a:pt x="2758" y="371"/>
                </a:lnTo>
                <a:lnTo>
                  <a:pt x="2760" y="371"/>
                </a:lnTo>
                <a:lnTo>
                  <a:pt x="2761" y="371"/>
                </a:lnTo>
                <a:lnTo>
                  <a:pt x="2760" y="369"/>
                </a:lnTo>
                <a:lnTo>
                  <a:pt x="2758" y="369"/>
                </a:lnTo>
                <a:lnTo>
                  <a:pt x="2758" y="368"/>
                </a:lnTo>
                <a:lnTo>
                  <a:pt x="2757" y="368"/>
                </a:lnTo>
                <a:lnTo>
                  <a:pt x="2757" y="366"/>
                </a:lnTo>
                <a:lnTo>
                  <a:pt x="2755" y="365"/>
                </a:lnTo>
                <a:lnTo>
                  <a:pt x="2754" y="364"/>
                </a:lnTo>
                <a:lnTo>
                  <a:pt x="2752" y="362"/>
                </a:lnTo>
                <a:lnTo>
                  <a:pt x="2751" y="362"/>
                </a:lnTo>
                <a:lnTo>
                  <a:pt x="2751" y="361"/>
                </a:lnTo>
                <a:lnTo>
                  <a:pt x="2750" y="361"/>
                </a:lnTo>
                <a:lnTo>
                  <a:pt x="2750" y="359"/>
                </a:lnTo>
                <a:lnTo>
                  <a:pt x="2748" y="359"/>
                </a:lnTo>
                <a:lnTo>
                  <a:pt x="2748" y="358"/>
                </a:lnTo>
                <a:lnTo>
                  <a:pt x="2747" y="358"/>
                </a:lnTo>
                <a:lnTo>
                  <a:pt x="2747" y="356"/>
                </a:lnTo>
                <a:lnTo>
                  <a:pt x="2745" y="356"/>
                </a:lnTo>
                <a:lnTo>
                  <a:pt x="2745" y="355"/>
                </a:lnTo>
                <a:lnTo>
                  <a:pt x="2744" y="355"/>
                </a:lnTo>
                <a:lnTo>
                  <a:pt x="2744" y="353"/>
                </a:lnTo>
                <a:lnTo>
                  <a:pt x="2742" y="353"/>
                </a:lnTo>
                <a:lnTo>
                  <a:pt x="2741" y="352"/>
                </a:lnTo>
                <a:lnTo>
                  <a:pt x="2739" y="352"/>
                </a:lnTo>
                <a:lnTo>
                  <a:pt x="2739" y="353"/>
                </a:lnTo>
                <a:lnTo>
                  <a:pt x="2741" y="353"/>
                </a:lnTo>
                <a:close/>
                <a:moveTo>
                  <a:pt x="2457" y="291"/>
                </a:moveTo>
                <a:lnTo>
                  <a:pt x="2457" y="290"/>
                </a:lnTo>
                <a:lnTo>
                  <a:pt x="2456" y="290"/>
                </a:lnTo>
                <a:lnTo>
                  <a:pt x="2456" y="291"/>
                </a:lnTo>
                <a:lnTo>
                  <a:pt x="2457" y="293"/>
                </a:lnTo>
                <a:lnTo>
                  <a:pt x="2457" y="291"/>
                </a:lnTo>
                <a:close/>
                <a:moveTo>
                  <a:pt x="2459" y="290"/>
                </a:moveTo>
                <a:lnTo>
                  <a:pt x="2457" y="291"/>
                </a:lnTo>
                <a:lnTo>
                  <a:pt x="2459" y="291"/>
                </a:lnTo>
                <a:lnTo>
                  <a:pt x="2459" y="290"/>
                </a:lnTo>
                <a:close/>
                <a:moveTo>
                  <a:pt x="2593" y="285"/>
                </a:moveTo>
                <a:lnTo>
                  <a:pt x="2593" y="287"/>
                </a:lnTo>
                <a:lnTo>
                  <a:pt x="2595" y="287"/>
                </a:lnTo>
                <a:lnTo>
                  <a:pt x="2595" y="285"/>
                </a:lnTo>
                <a:lnTo>
                  <a:pt x="2595" y="284"/>
                </a:lnTo>
                <a:lnTo>
                  <a:pt x="2596" y="284"/>
                </a:lnTo>
                <a:lnTo>
                  <a:pt x="2596" y="282"/>
                </a:lnTo>
                <a:lnTo>
                  <a:pt x="2597" y="282"/>
                </a:lnTo>
                <a:lnTo>
                  <a:pt x="2597" y="282"/>
                </a:lnTo>
                <a:lnTo>
                  <a:pt x="2599" y="282"/>
                </a:lnTo>
                <a:lnTo>
                  <a:pt x="2599" y="281"/>
                </a:lnTo>
                <a:lnTo>
                  <a:pt x="2599" y="280"/>
                </a:lnTo>
                <a:lnTo>
                  <a:pt x="2597" y="280"/>
                </a:lnTo>
                <a:lnTo>
                  <a:pt x="2597" y="278"/>
                </a:lnTo>
                <a:lnTo>
                  <a:pt x="2596" y="278"/>
                </a:lnTo>
                <a:lnTo>
                  <a:pt x="2595" y="278"/>
                </a:lnTo>
                <a:lnTo>
                  <a:pt x="2593" y="278"/>
                </a:lnTo>
                <a:lnTo>
                  <a:pt x="2592" y="278"/>
                </a:lnTo>
                <a:lnTo>
                  <a:pt x="2590" y="278"/>
                </a:lnTo>
                <a:lnTo>
                  <a:pt x="2589" y="278"/>
                </a:lnTo>
                <a:lnTo>
                  <a:pt x="2589" y="280"/>
                </a:lnTo>
                <a:lnTo>
                  <a:pt x="2589" y="281"/>
                </a:lnTo>
                <a:lnTo>
                  <a:pt x="2589" y="282"/>
                </a:lnTo>
                <a:lnTo>
                  <a:pt x="2590" y="282"/>
                </a:lnTo>
                <a:lnTo>
                  <a:pt x="2590" y="282"/>
                </a:lnTo>
                <a:lnTo>
                  <a:pt x="2592" y="282"/>
                </a:lnTo>
                <a:lnTo>
                  <a:pt x="2592" y="284"/>
                </a:lnTo>
                <a:lnTo>
                  <a:pt x="2593" y="284"/>
                </a:lnTo>
                <a:lnTo>
                  <a:pt x="2593" y="285"/>
                </a:lnTo>
                <a:close/>
                <a:moveTo>
                  <a:pt x="2333" y="261"/>
                </a:moveTo>
                <a:lnTo>
                  <a:pt x="2334" y="261"/>
                </a:lnTo>
                <a:lnTo>
                  <a:pt x="2334" y="259"/>
                </a:lnTo>
                <a:lnTo>
                  <a:pt x="2335" y="259"/>
                </a:lnTo>
                <a:lnTo>
                  <a:pt x="2337" y="259"/>
                </a:lnTo>
                <a:lnTo>
                  <a:pt x="2335" y="258"/>
                </a:lnTo>
                <a:lnTo>
                  <a:pt x="2334" y="258"/>
                </a:lnTo>
                <a:lnTo>
                  <a:pt x="2334" y="256"/>
                </a:lnTo>
                <a:lnTo>
                  <a:pt x="2333" y="256"/>
                </a:lnTo>
                <a:lnTo>
                  <a:pt x="2333" y="258"/>
                </a:lnTo>
                <a:lnTo>
                  <a:pt x="2331" y="259"/>
                </a:lnTo>
                <a:lnTo>
                  <a:pt x="2330" y="261"/>
                </a:lnTo>
                <a:lnTo>
                  <a:pt x="2331" y="261"/>
                </a:lnTo>
                <a:lnTo>
                  <a:pt x="2333" y="261"/>
                </a:lnTo>
                <a:close/>
                <a:moveTo>
                  <a:pt x="2269" y="235"/>
                </a:moveTo>
                <a:lnTo>
                  <a:pt x="2270" y="235"/>
                </a:lnTo>
                <a:lnTo>
                  <a:pt x="2270" y="233"/>
                </a:lnTo>
                <a:lnTo>
                  <a:pt x="2269" y="233"/>
                </a:lnTo>
                <a:lnTo>
                  <a:pt x="2267" y="233"/>
                </a:lnTo>
                <a:lnTo>
                  <a:pt x="2266" y="233"/>
                </a:lnTo>
                <a:lnTo>
                  <a:pt x="2267" y="235"/>
                </a:lnTo>
                <a:lnTo>
                  <a:pt x="2269" y="238"/>
                </a:lnTo>
                <a:lnTo>
                  <a:pt x="2270" y="236"/>
                </a:lnTo>
                <a:lnTo>
                  <a:pt x="2269" y="236"/>
                </a:lnTo>
                <a:lnTo>
                  <a:pt x="2269" y="235"/>
                </a:lnTo>
                <a:close/>
                <a:moveTo>
                  <a:pt x="1391" y="177"/>
                </a:moveTo>
                <a:lnTo>
                  <a:pt x="1391" y="177"/>
                </a:lnTo>
                <a:lnTo>
                  <a:pt x="1391" y="177"/>
                </a:lnTo>
                <a:lnTo>
                  <a:pt x="1391" y="175"/>
                </a:lnTo>
                <a:lnTo>
                  <a:pt x="1390" y="177"/>
                </a:lnTo>
                <a:lnTo>
                  <a:pt x="1390" y="177"/>
                </a:lnTo>
                <a:lnTo>
                  <a:pt x="1391" y="177"/>
                </a:lnTo>
                <a:lnTo>
                  <a:pt x="1391" y="177"/>
                </a:lnTo>
                <a:close/>
                <a:moveTo>
                  <a:pt x="1390" y="177"/>
                </a:moveTo>
                <a:lnTo>
                  <a:pt x="1389" y="177"/>
                </a:lnTo>
                <a:lnTo>
                  <a:pt x="1389" y="178"/>
                </a:lnTo>
                <a:lnTo>
                  <a:pt x="1390" y="178"/>
                </a:lnTo>
                <a:lnTo>
                  <a:pt x="1390" y="177"/>
                </a:lnTo>
                <a:close/>
                <a:moveTo>
                  <a:pt x="833" y="1132"/>
                </a:moveTo>
                <a:lnTo>
                  <a:pt x="833" y="1131"/>
                </a:lnTo>
                <a:lnTo>
                  <a:pt x="834" y="1131"/>
                </a:lnTo>
                <a:lnTo>
                  <a:pt x="835" y="1131"/>
                </a:lnTo>
                <a:lnTo>
                  <a:pt x="835" y="1131"/>
                </a:lnTo>
                <a:lnTo>
                  <a:pt x="835" y="1132"/>
                </a:lnTo>
                <a:lnTo>
                  <a:pt x="835" y="1134"/>
                </a:lnTo>
                <a:lnTo>
                  <a:pt x="835" y="1134"/>
                </a:lnTo>
                <a:lnTo>
                  <a:pt x="834" y="1135"/>
                </a:lnTo>
                <a:lnTo>
                  <a:pt x="835" y="1135"/>
                </a:lnTo>
                <a:lnTo>
                  <a:pt x="835" y="1137"/>
                </a:lnTo>
                <a:lnTo>
                  <a:pt x="835" y="1137"/>
                </a:lnTo>
                <a:lnTo>
                  <a:pt x="835" y="1135"/>
                </a:lnTo>
                <a:lnTo>
                  <a:pt x="837" y="1135"/>
                </a:lnTo>
                <a:lnTo>
                  <a:pt x="837" y="1134"/>
                </a:lnTo>
                <a:lnTo>
                  <a:pt x="838" y="1134"/>
                </a:lnTo>
                <a:lnTo>
                  <a:pt x="838" y="1132"/>
                </a:lnTo>
                <a:lnTo>
                  <a:pt x="838" y="1131"/>
                </a:lnTo>
                <a:lnTo>
                  <a:pt x="838" y="1129"/>
                </a:lnTo>
                <a:lnTo>
                  <a:pt x="838" y="1128"/>
                </a:lnTo>
                <a:lnTo>
                  <a:pt x="838" y="1126"/>
                </a:lnTo>
                <a:lnTo>
                  <a:pt x="837" y="1126"/>
                </a:lnTo>
                <a:lnTo>
                  <a:pt x="837" y="1128"/>
                </a:lnTo>
                <a:lnTo>
                  <a:pt x="835" y="1128"/>
                </a:lnTo>
                <a:lnTo>
                  <a:pt x="835" y="1128"/>
                </a:lnTo>
                <a:lnTo>
                  <a:pt x="835" y="1129"/>
                </a:lnTo>
                <a:lnTo>
                  <a:pt x="834" y="1129"/>
                </a:lnTo>
                <a:lnTo>
                  <a:pt x="833" y="1129"/>
                </a:lnTo>
                <a:lnTo>
                  <a:pt x="831" y="1129"/>
                </a:lnTo>
                <a:lnTo>
                  <a:pt x="831" y="1131"/>
                </a:lnTo>
                <a:lnTo>
                  <a:pt x="830" y="1131"/>
                </a:lnTo>
                <a:lnTo>
                  <a:pt x="830" y="1132"/>
                </a:lnTo>
                <a:lnTo>
                  <a:pt x="831" y="1132"/>
                </a:lnTo>
                <a:lnTo>
                  <a:pt x="833" y="1132"/>
                </a:lnTo>
                <a:close/>
                <a:moveTo>
                  <a:pt x="847" y="1124"/>
                </a:moveTo>
                <a:lnTo>
                  <a:pt x="847" y="1122"/>
                </a:lnTo>
                <a:lnTo>
                  <a:pt x="846" y="1122"/>
                </a:lnTo>
                <a:lnTo>
                  <a:pt x="844" y="1124"/>
                </a:lnTo>
                <a:lnTo>
                  <a:pt x="846" y="1124"/>
                </a:lnTo>
                <a:lnTo>
                  <a:pt x="847" y="1124"/>
                </a:lnTo>
                <a:close/>
                <a:moveTo>
                  <a:pt x="841" y="1126"/>
                </a:moveTo>
                <a:lnTo>
                  <a:pt x="841" y="1125"/>
                </a:lnTo>
                <a:lnTo>
                  <a:pt x="840" y="1125"/>
                </a:lnTo>
                <a:lnTo>
                  <a:pt x="838" y="1126"/>
                </a:lnTo>
                <a:lnTo>
                  <a:pt x="840" y="1126"/>
                </a:lnTo>
                <a:lnTo>
                  <a:pt x="841" y="1126"/>
                </a:lnTo>
                <a:close/>
                <a:moveTo>
                  <a:pt x="844" y="1125"/>
                </a:moveTo>
                <a:lnTo>
                  <a:pt x="844" y="1124"/>
                </a:lnTo>
                <a:lnTo>
                  <a:pt x="843" y="1124"/>
                </a:lnTo>
                <a:lnTo>
                  <a:pt x="841" y="1124"/>
                </a:lnTo>
                <a:lnTo>
                  <a:pt x="841" y="1125"/>
                </a:lnTo>
                <a:lnTo>
                  <a:pt x="843" y="1125"/>
                </a:lnTo>
                <a:lnTo>
                  <a:pt x="844" y="1125"/>
                </a:lnTo>
                <a:close/>
                <a:moveTo>
                  <a:pt x="825" y="1135"/>
                </a:moveTo>
                <a:lnTo>
                  <a:pt x="825" y="1137"/>
                </a:lnTo>
                <a:lnTo>
                  <a:pt x="827" y="1137"/>
                </a:lnTo>
                <a:lnTo>
                  <a:pt x="828" y="1137"/>
                </a:lnTo>
                <a:lnTo>
                  <a:pt x="828" y="1135"/>
                </a:lnTo>
                <a:lnTo>
                  <a:pt x="830" y="1135"/>
                </a:lnTo>
                <a:lnTo>
                  <a:pt x="830" y="1134"/>
                </a:lnTo>
                <a:lnTo>
                  <a:pt x="830" y="1132"/>
                </a:lnTo>
                <a:lnTo>
                  <a:pt x="828" y="1132"/>
                </a:lnTo>
                <a:lnTo>
                  <a:pt x="828" y="1134"/>
                </a:lnTo>
                <a:lnTo>
                  <a:pt x="827" y="1134"/>
                </a:lnTo>
                <a:lnTo>
                  <a:pt x="827" y="1135"/>
                </a:lnTo>
                <a:lnTo>
                  <a:pt x="825" y="1135"/>
                </a:lnTo>
                <a:close/>
                <a:moveTo>
                  <a:pt x="903" y="1084"/>
                </a:moveTo>
                <a:lnTo>
                  <a:pt x="903" y="1086"/>
                </a:lnTo>
                <a:lnTo>
                  <a:pt x="905" y="1086"/>
                </a:lnTo>
                <a:lnTo>
                  <a:pt x="905" y="1084"/>
                </a:lnTo>
                <a:lnTo>
                  <a:pt x="903" y="1084"/>
                </a:lnTo>
                <a:close/>
                <a:moveTo>
                  <a:pt x="2279" y="240"/>
                </a:moveTo>
                <a:lnTo>
                  <a:pt x="2278" y="240"/>
                </a:lnTo>
                <a:lnTo>
                  <a:pt x="2278" y="242"/>
                </a:lnTo>
                <a:lnTo>
                  <a:pt x="2279" y="242"/>
                </a:lnTo>
                <a:lnTo>
                  <a:pt x="2279" y="240"/>
                </a:lnTo>
                <a:close/>
                <a:moveTo>
                  <a:pt x="885" y="1199"/>
                </a:moveTo>
                <a:lnTo>
                  <a:pt x="886" y="1199"/>
                </a:lnTo>
                <a:lnTo>
                  <a:pt x="885" y="1197"/>
                </a:lnTo>
                <a:lnTo>
                  <a:pt x="885" y="1199"/>
                </a:lnTo>
                <a:close/>
                <a:moveTo>
                  <a:pt x="827" y="1132"/>
                </a:moveTo>
                <a:lnTo>
                  <a:pt x="825" y="1132"/>
                </a:lnTo>
                <a:lnTo>
                  <a:pt x="825" y="1134"/>
                </a:lnTo>
                <a:lnTo>
                  <a:pt x="827" y="1134"/>
                </a:lnTo>
                <a:lnTo>
                  <a:pt x="827" y="1132"/>
                </a:lnTo>
                <a:close/>
                <a:moveTo>
                  <a:pt x="1058" y="1354"/>
                </a:moveTo>
                <a:lnTo>
                  <a:pt x="1060" y="1352"/>
                </a:lnTo>
                <a:lnTo>
                  <a:pt x="1058" y="1352"/>
                </a:lnTo>
                <a:lnTo>
                  <a:pt x="1058" y="1354"/>
                </a:lnTo>
                <a:close/>
                <a:moveTo>
                  <a:pt x="1446" y="139"/>
                </a:moveTo>
                <a:lnTo>
                  <a:pt x="1445" y="141"/>
                </a:lnTo>
                <a:lnTo>
                  <a:pt x="1446" y="141"/>
                </a:lnTo>
                <a:lnTo>
                  <a:pt x="1446" y="139"/>
                </a:lnTo>
                <a:close/>
                <a:moveTo>
                  <a:pt x="2238" y="222"/>
                </a:moveTo>
                <a:lnTo>
                  <a:pt x="2238" y="223"/>
                </a:lnTo>
                <a:lnTo>
                  <a:pt x="2240" y="223"/>
                </a:lnTo>
                <a:lnTo>
                  <a:pt x="2238" y="222"/>
                </a:lnTo>
                <a:close/>
                <a:moveTo>
                  <a:pt x="1357" y="213"/>
                </a:moveTo>
                <a:lnTo>
                  <a:pt x="1357" y="213"/>
                </a:lnTo>
                <a:lnTo>
                  <a:pt x="1357" y="213"/>
                </a:lnTo>
                <a:lnTo>
                  <a:pt x="1357" y="213"/>
                </a:lnTo>
                <a:close/>
                <a:moveTo>
                  <a:pt x="1264" y="1313"/>
                </a:moveTo>
                <a:lnTo>
                  <a:pt x="1263" y="1313"/>
                </a:lnTo>
                <a:lnTo>
                  <a:pt x="1263" y="1315"/>
                </a:lnTo>
                <a:lnTo>
                  <a:pt x="1264" y="1315"/>
                </a:lnTo>
                <a:lnTo>
                  <a:pt x="1264" y="1313"/>
                </a:lnTo>
                <a:close/>
                <a:moveTo>
                  <a:pt x="870" y="1106"/>
                </a:moveTo>
                <a:lnTo>
                  <a:pt x="869" y="1106"/>
                </a:lnTo>
                <a:lnTo>
                  <a:pt x="869" y="1108"/>
                </a:lnTo>
                <a:lnTo>
                  <a:pt x="870" y="1108"/>
                </a:lnTo>
                <a:lnTo>
                  <a:pt x="870" y="1106"/>
                </a:lnTo>
                <a:close/>
                <a:moveTo>
                  <a:pt x="1111" y="1054"/>
                </a:moveTo>
                <a:lnTo>
                  <a:pt x="1111" y="1053"/>
                </a:lnTo>
                <a:lnTo>
                  <a:pt x="1109" y="1053"/>
                </a:lnTo>
                <a:lnTo>
                  <a:pt x="1109" y="1054"/>
                </a:lnTo>
                <a:lnTo>
                  <a:pt x="1109" y="1056"/>
                </a:lnTo>
                <a:lnTo>
                  <a:pt x="1111" y="1056"/>
                </a:lnTo>
                <a:lnTo>
                  <a:pt x="1111" y="1054"/>
                </a:lnTo>
                <a:close/>
                <a:moveTo>
                  <a:pt x="1161" y="456"/>
                </a:moveTo>
                <a:lnTo>
                  <a:pt x="1160" y="456"/>
                </a:lnTo>
                <a:lnTo>
                  <a:pt x="1161" y="456"/>
                </a:lnTo>
                <a:lnTo>
                  <a:pt x="1161" y="456"/>
                </a:lnTo>
                <a:close/>
                <a:moveTo>
                  <a:pt x="901" y="1087"/>
                </a:moveTo>
                <a:lnTo>
                  <a:pt x="899" y="1087"/>
                </a:lnTo>
                <a:lnTo>
                  <a:pt x="899" y="1089"/>
                </a:lnTo>
                <a:lnTo>
                  <a:pt x="901" y="1089"/>
                </a:lnTo>
                <a:lnTo>
                  <a:pt x="901" y="1087"/>
                </a:lnTo>
                <a:close/>
                <a:moveTo>
                  <a:pt x="2285" y="249"/>
                </a:moveTo>
                <a:lnTo>
                  <a:pt x="2283" y="249"/>
                </a:lnTo>
                <a:lnTo>
                  <a:pt x="2283" y="251"/>
                </a:lnTo>
                <a:lnTo>
                  <a:pt x="2285" y="251"/>
                </a:lnTo>
                <a:lnTo>
                  <a:pt x="2285" y="249"/>
                </a:lnTo>
                <a:close/>
                <a:moveTo>
                  <a:pt x="2293" y="246"/>
                </a:moveTo>
                <a:lnTo>
                  <a:pt x="2293" y="245"/>
                </a:lnTo>
                <a:lnTo>
                  <a:pt x="2292" y="245"/>
                </a:lnTo>
                <a:lnTo>
                  <a:pt x="2292" y="246"/>
                </a:lnTo>
                <a:lnTo>
                  <a:pt x="2292" y="248"/>
                </a:lnTo>
                <a:lnTo>
                  <a:pt x="2293" y="248"/>
                </a:lnTo>
                <a:lnTo>
                  <a:pt x="2293" y="246"/>
                </a:lnTo>
                <a:close/>
                <a:moveTo>
                  <a:pt x="1697" y="120"/>
                </a:moveTo>
                <a:lnTo>
                  <a:pt x="1698" y="120"/>
                </a:lnTo>
                <a:lnTo>
                  <a:pt x="1698" y="119"/>
                </a:lnTo>
                <a:lnTo>
                  <a:pt x="1697" y="119"/>
                </a:lnTo>
                <a:lnTo>
                  <a:pt x="1695" y="117"/>
                </a:lnTo>
                <a:lnTo>
                  <a:pt x="1694" y="117"/>
                </a:lnTo>
                <a:lnTo>
                  <a:pt x="1694" y="119"/>
                </a:lnTo>
                <a:lnTo>
                  <a:pt x="1694" y="120"/>
                </a:lnTo>
                <a:lnTo>
                  <a:pt x="1695" y="120"/>
                </a:lnTo>
                <a:lnTo>
                  <a:pt x="1697" y="120"/>
                </a:lnTo>
                <a:close/>
                <a:moveTo>
                  <a:pt x="2104" y="212"/>
                </a:moveTo>
                <a:lnTo>
                  <a:pt x="2102" y="212"/>
                </a:lnTo>
                <a:lnTo>
                  <a:pt x="2102" y="213"/>
                </a:lnTo>
                <a:lnTo>
                  <a:pt x="2104" y="213"/>
                </a:lnTo>
                <a:lnTo>
                  <a:pt x="2104" y="212"/>
                </a:lnTo>
                <a:close/>
                <a:moveTo>
                  <a:pt x="1678" y="107"/>
                </a:moveTo>
                <a:lnTo>
                  <a:pt x="1680" y="107"/>
                </a:lnTo>
                <a:lnTo>
                  <a:pt x="1680" y="106"/>
                </a:lnTo>
                <a:lnTo>
                  <a:pt x="1678" y="106"/>
                </a:lnTo>
                <a:lnTo>
                  <a:pt x="1678" y="107"/>
                </a:lnTo>
                <a:close/>
                <a:moveTo>
                  <a:pt x="2178" y="200"/>
                </a:moveTo>
                <a:lnTo>
                  <a:pt x="2176" y="200"/>
                </a:lnTo>
                <a:lnTo>
                  <a:pt x="2176" y="201"/>
                </a:lnTo>
                <a:lnTo>
                  <a:pt x="2178" y="201"/>
                </a:lnTo>
                <a:lnTo>
                  <a:pt x="2178" y="200"/>
                </a:lnTo>
                <a:close/>
                <a:moveTo>
                  <a:pt x="2680" y="314"/>
                </a:moveTo>
                <a:lnTo>
                  <a:pt x="2679" y="313"/>
                </a:lnTo>
                <a:lnTo>
                  <a:pt x="2677" y="313"/>
                </a:lnTo>
                <a:lnTo>
                  <a:pt x="2677" y="314"/>
                </a:lnTo>
                <a:lnTo>
                  <a:pt x="2679" y="314"/>
                </a:lnTo>
                <a:lnTo>
                  <a:pt x="2680" y="314"/>
                </a:lnTo>
                <a:close/>
                <a:moveTo>
                  <a:pt x="2758" y="378"/>
                </a:moveTo>
                <a:lnTo>
                  <a:pt x="2757" y="378"/>
                </a:lnTo>
                <a:lnTo>
                  <a:pt x="2758" y="379"/>
                </a:lnTo>
                <a:lnTo>
                  <a:pt x="2758" y="378"/>
                </a:lnTo>
                <a:close/>
                <a:moveTo>
                  <a:pt x="1694" y="125"/>
                </a:moveTo>
                <a:lnTo>
                  <a:pt x="1694" y="126"/>
                </a:lnTo>
                <a:lnTo>
                  <a:pt x="1695" y="125"/>
                </a:lnTo>
                <a:lnTo>
                  <a:pt x="1697" y="125"/>
                </a:lnTo>
                <a:lnTo>
                  <a:pt x="1697" y="123"/>
                </a:lnTo>
                <a:lnTo>
                  <a:pt x="1695" y="123"/>
                </a:lnTo>
                <a:lnTo>
                  <a:pt x="1695" y="122"/>
                </a:lnTo>
                <a:lnTo>
                  <a:pt x="1694" y="122"/>
                </a:lnTo>
                <a:lnTo>
                  <a:pt x="1694" y="123"/>
                </a:lnTo>
                <a:lnTo>
                  <a:pt x="1694" y="125"/>
                </a:lnTo>
                <a:close/>
                <a:moveTo>
                  <a:pt x="2004" y="198"/>
                </a:moveTo>
                <a:lnTo>
                  <a:pt x="2002" y="198"/>
                </a:lnTo>
                <a:lnTo>
                  <a:pt x="2002" y="200"/>
                </a:lnTo>
                <a:lnTo>
                  <a:pt x="2004" y="200"/>
                </a:lnTo>
                <a:lnTo>
                  <a:pt x="2004" y="198"/>
                </a:lnTo>
                <a:close/>
                <a:moveTo>
                  <a:pt x="2208" y="217"/>
                </a:moveTo>
                <a:lnTo>
                  <a:pt x="2208" y="219"/>
                </a:lnTo>
                <a:lnTo>
                  <a:pt x="2209" y="217"/>
                </a:lnTo>
                <a:lnTo>
                  <a:pt x="2208" y="217"/>
                </a:lnTo>
                <a:close/>
                <a:moveTo>
                  <a:pt x="2483" y="301"/>
                </a:moveTo>
                <a:lnTo>
                  <a:pt x="2483" y="300"/>
                </a:lnTo>
                <a:lnTo>
                  <a:pt x="2482" y="300"/>
                </a:lnTo>
                <a:lnTo>
                  <a:pt x="2480" y="300"/>
                </a:lnTo>
                <a:lnTo>
                  <a:pt x="2480" y="301"/>
                </a:lnTo>
                <a:lnTo>
                  <a:pt x="2482" y="301"/>
                </a:lnTo>
                <a:lnTo>
                  <a:pt x="2483" y="301"/>
                </a:lnTo>
                <a:close/>
                <a:moveTo>
                  <a:pt x="1785" y="115"/>
                </a:moveTo>
                <a:lnTo>
                  <a:pt x="1785" y="113"/>
                </a:lnTo>
                <a:lnTo>
                  <a:pt x="1784" y="113"/>
                </a:lnTo>
                <a:lnTo>
                  <a:pt x="1784" y="115"/>
                </a:lnTo>
                <a:lnTo>
                  <a:pt x="1784" y="116"/>
                </a:lnTo>
                <a:lnTo>
                  <a:pt x="1785" y="116"/>
                </a:lnTo>
                <a:lnTo>
                  <a:pt x="1785" y="115"/>
                </a:lnTo>
                <a:close/>
                <a:moveTo>
                  <a:pt x="1792" y="112"/>
                </a:moveTo>
                <a:lnTo>
                  <a:pt x="1791" y="112"/>
                </a:lnTo>
                <a:lnTo>
                  <a:pt x="1791" y="113"/>
                </a:lnTo>
                <a:lnTo>
                  <a:pt x="1792" y="113"/>
                </a:lnTo>
                <a:lnTo>
                  <a:pt x="1792" y="112"/>
                </a:lnTo>
                <a:close/>
                <a:moveTo>
                  <a:pt x="1921" y="112"/>
                </a:moveTo>
                <a:lnTo>
                  <a:pt x="1923" y="112"/>
                </a:lnTo>
                <a:lnTo>
                  <a:pt x="1923" y="113"/>
                </a:lnTo>
                <a:lnTo>
                  <a:pt x="1924" y="113"/>
                </a:lnTo>
                <a:lnTo>
                  <a:pt x="1926" y="113"/>
                </a:lnTo>
                <a:lnTo>
                  <a:pt x="1926" y="112"/>
                </a:lnTo>
                <a:lnTo>
                  <a:pt x="1924" y="112"/>
                </a:lnTo>
                <a:lnTo>
                  <a:pt x="1923" y="110"/>
                </a:lnTo>
                <a:lnTo>
                  <a:pt x="1923" y="109"/>
                </a:lnTo>
                <a:lnTo>
                  <a:pt x="1921" y="109"/>
                </a:lnTo>
                <a:lnTo>
                  <a:pt x="1921" y="110"/>
                </a:lnTo>
                <a:lnTo>
                  <a:pt x="1921" y="112"/>
                </a:lnTo>
                <a:close/>
                <a:moveTo>
                  <a:pt x="1762" y="73"/>
                </a:moveTo>
                <a:lnTo>
                  <a:pt x="1762" y="71"/>
                </a:lnTo>
                <a:lnTo>
                  <a:pt x="1762" y="70"/>
                </a:lnTo>
                <a:lnTo>
                  <a:pt x="1762" y="68"/>
                </a:lnTo>
                <a:lnTo>
                  <a:pt x="1762" y="67"/>
                </a:lnTo>
                <a:lnTo>
                  <a:pt x="1762" y="65"/>
                </a:lnTo>
                <a:lnTo>
                  <a:pt x="1764" y="65"/>
                </a:lnTo>
                <a:lnTo>
                  <a:pt x="1764" y="64"/>
                </a:lnTo>
                <a:lnTo>
                  <a:pt x="1765" y="64"/>
                </a:lnTo>
                <a:lnTo>
                  <a:pt x="1764" y="62"/>
                </a:lnTo>
                <a:lnTo>
                  <a:pt x="1764" y="61"/>
                </a:lnTo>
                <a:lnTo>
                  <a:pt x="1764" y="60"/>
                </a:lnTo>
                <a:lnTo>
                  <a:pt x="1762" y="60"/>
                </a:lnTo>
                <a:lnTo>
                  <a:pt x="1761" y="60"/>
                </a:lnTo>
                <a:lnTo>
                  <a:pt x="1761" y="58"/>
                </a:lnTo>
                <a:lnTo>
                  <a:pt x="1761" y="57"/>
                </a:lnTo>
                <a:lnTo>
                  <a:pt x="1759" y="57"/>
                </a:lnTo>
                <a:lnTo>
                  <a:pt x="1759" y="58"/>
                </a:lnTo>
                <a:lnTo>
                  <a:pt x="1758" y="58"/>
                </a:lnTo>
                <a:lnTo>
                  <a:pt x="1756" y="58"/>
                </a:lnTo>
                <a:lnTo>
                  <a:pt x="1756" y="60"/>
                </a:lnTo>
                <a:lnTo>
                  <a:pt x="1758" y="60"/>
                </a:lnTo>
                <a:lnTo>
                  <a:pt x="1759" y="60"/>
                </a:lnTo>
                <a:lnTo>
                  <a:pt x="1759" y="61"/>
                </a:lnTo>
                <a:lnTo>
                  <a:pt x="1759" y="62"/>
                </a:lnTo>
                <a:lnTo>
                  <a:pt x="1761" y="62"/>
                </a:lnTo>
                <a:lnTo>
                  <a:pt x="1761" y="64"/>
                </a:lnTo>
                <a:lnTo>
                  <a:pt x="1761" y="65"/>
                </a:lnTo>
                <a:lnTo>
                  <a:pt x="1761" y="67"/>
                </a:lnTo>
                <a:lnTo>
                  <a:pt x="1761" y="68"/>
                </a:lnTo>
                <a:lnTo>
                  <a:pt x="1761" y="71"/>
                </a:lnTo>
                <a:lnTo>
                  <a:pt x="1759" y="71"/>
                </a:lnTo>
                <a:lnTo>
                  <a:pt x="1759" y="73"/>
                </a:lnTo>
                <a:lnTo>
                  <a:pt x="1761" y="73"/>
                </a:lnTo>
                <a:lnTo>
                  <a:pt x="1762" y="73"/>
                </a:lnTo>
                <a:close/>
                <a:moveTo>
                  <a:pt x="64" y="3172"/>
                </a:moveTo>
                <a:lnTo>
                  <a:pt x="64" y="3171"/>
                </a:lnTo>
                <a:lnTo>
                  <a:pt x="62" y="3172"/>
                </a:lnTo>
                <a:lnTo>
                  <a:pt x="64" y="3172"/>
                </a:lnTo>
                <a:close/>
                <a:moveTo>
                  <a:pt x="6" y="3160"/>
                </a:moveTo>
                <a:lnTo>
                  <a:pt x="7" y="3160"/>
                </a:lnTo>
                <a:lnTo>
                  <a:pt x="7" y="3159"/>
                </a:lnTo>
                <a:lnTo>
                  <a:pt x="6" y="3159"/>
                </a:lnTo>
                <a:lnTo>
                  <a:pt x="6" y="3160"/>
                </a:lnTo>
                <a:close/>
                <a:moveTo>
                  <a:pt x="22" y="3160"/>
                </a:moveTo>
                <a:lnTo>
                  <a:pt x="23" y="3160"/>
                </a:lnTo>
                <a:lnTo>
                  <a:pt x="22" y="3159"/>
                </a:lnTo>
                <a:lnTo>
                  <a:pt x="22" y="3160"/>
                </a:lnTo>
                <a:close/>
                <a:moveTo>
                  <a:pt x="39" y="3156"/>
                </a:moveTo>
                <a:lnTo>
                  <a:pt x="39" y="3158"/>
                </a:lnTo>
                <a:lnTo>
                  <a:pt x="39" y="3159"/>
                </a:lnTo>
                <a:lnTo>
                  <a:pt x="41" y="3159"/>
                </a:lnTo>
                <a:lnTo>
                  <a:pt x="41" y="3158"/>
                </a:lnTo>
                <a:lnTo>
                  <a:pt x="42" y="3158"/>
                </a:lnTo>
                <a:lnTo>
                  <a:pt x="42" y="3156"/>
                </a:lnTo>
                <a:lnTo>
                  <a:pt x="41" y="3156"/>
                </a:lnTo>
                <a:lnTo>
                  <a:pt x="39" y="3156"/>
                </a:lnTo>
                <a:close/>
                <a:moveTo>
                  <a:pt x="139" y="3147"/>
                </a:moveTo>
                <a:lnTo>
                  <a:pt x="138" y="3146"/>
                </a:lnTo>
                <a:lnTo>
                  <a:pt x="138" y="3147"/>
                </a:lnTo>
                <a:lnTo>
                  <a:pt x="139" y="3147"/>
                </a:lnTo>
                <a:close/>
                <a:moveTo>
                  <a:pt x="135" y="3146"/>
                </a:moveTo>
                <a:lnTo>
                  <a:pt x="135" y="3145"/>
                </a:lnTo>
                <a:lnTo>
                  <a:pt x="133" y="3146"/>
                </a:lnTo>
                <a:lnTo>
                  <a:pt x="135" y="3146"/>
                </a:lnTo>
                <a:close/>
                <a:moveTo>
                  <a:pt x="80" y="3143"/>
                </a:moveTo>
                <a:lnTo>
                  <a:pt x="81" y="3145"/>
                </a:lnTo>
                <a:lnTo>
                  <a:pt x="81" y="3143"/>
                </a:lnTo>
                <a:lnTo>
                  <a:pt x="80" y="3143"/>
                </a:lnTo>
                <a:close/>
                <a:moveTo>
                  <a:pt x="106" y="3145"/>
                </a:moveTo>
                <a:lnTo>
                  <a:pt x="107" y="3143"/>
                </a:lnTo>
                <a:lnTo>
                  <a:pt x="106" y="3143"/>
                </a:lnTo>
                <a:lnTo>
                  <a:pt x="106" y="3145"/>
                </a:lnTo>
                <a:close/>
                <a:moveTo>
                  <a:pt x="209" y="3140"/>
                </a:moveTo>
                <a:lnTo>
                  <a:pt x="210" y="3140"/>
                </a:lnTo>
                <a:lnTo>
                  <a:pt x="210" y="3139"/>
                </a:lnTo>
                <a:lnTo>
                  <a:pt x="209" y="3139"/>
                </a:lnTo>
                <a:lnTo>
                  <a:pt x="209" y="3139"/>
                </a:lnTo>
                <a:lnTo>
                  <a:pt x="209" y="3140"/>
                </a:lnTo>
                <a:close/>
                <a:moveTo>
                  <a:pt x="172" y="3133"/>
                </a:moveTo>
                <a:lnTo>
                  <a:pt x="172" y="3134"/>
                </a:lnTo>
                <a:lnTo>
                  <a:pt x="174" y="3134"/>
                </a:lnTo>
                <a:lnTo>
                  <a:pt x="174" y="3133"/>
                </a:lnTo>
                <a:lnTo>
                  <a:pt x="174" y="3132"/>
                </a:lnTo>
                <a:lnTo>
                  <a:pt x="172" y="3132"/>
                </a:lnTo>
                <a:lnTo>
                  <a:pt x="172" y="3133"/>
                </a:lnTo>
                <a:close/>
                <a:moveTo>
                  <a:pt x="236" y="3129"/>
                </a:moveTo>
                <a:lnTo>
                  <a:pt x="237" y="3129"/>
                </a:lnTo>
                <a:lnTo>
                  <a:pt x="237" y="3127"/>
                </a:lnTo>
                <a:lnTo>
                  <a:pt x="236" y="3127"/>
                </a:lnTo>
                <a:lnTo>
                  <a:pt x="236" y="3129"/>
                </a:lnTo>
                <a:close/>
                <a:moveTo>
                  <a:pt x="126" y="3121"/>
                </a:moveTo>
                <a:lnTo>
                  <a:pt x="126" y="3120"/>
                </a:lnTo>
                <a:lnTo>
                  <a:pt x="126" y="3118"/>
                </a:lnTo>
                <a:lnTo>
                  <a:pt x="125" y="3118"/>
                </a:lnTo>
                <a:lnTo>
                  <a:pt x="123" y="3118"/>
                </a:lnTo>
                <a:lnTo>
                  <a:pt x="123" y="3120"/>
                </a:lnTo>
                <a:lnTo>
                  <a:pt x="123" y="3121"/>
                </a:lnTo>
                <a:lnTo>
                  <a:pt x="123" y="3123"/>
                </a:lnTo>
                <a:lnTo>
                  <a:pt x="125" y="3123"/>
                </a:lnTo>
                <a:lnTo>
                  <a:pt x="126" y="3121"/>
                </a:lnTo>
                <a:close/>
                <a:moveTo>
                  <a:pt x="246" y="3120"/>
                </a:moveTo>
                <a:lnTo>
                  <a:pt x="246" y="3120"/>
                </a:lnTo>
                <a:lnTo>
                  <a:pt x="246" y="3118"/>
                </a:lnTo>
                <a:lnTo>
                  <a:pt x="246" y="3118"/>
                </a:lnTo>
                <a:lnTo>
                  <a:pt x="246" y="3120"/>
                </a:lnTo>
                <a:close/>
                <a:moveTo>
                  <a:pt x="226" y="3117"/>
                </a:moveTo>
                <a:lnTo>
                  <a:pt x="226" y="3118"/>
                </a:lnTo>
                <a:lnTo>
                  <a:pt x="227" y="3117"/>
                </a:lnTo>
                <a:lnTo>
                  <a:pt x="227" y="3116"/>
                </a:lnTo>
                <a:lnTo>
                  <a:pt x="226" y="3116"/>
                </a:lnTo>
                <a:lnTo>
                  <a:pt x="226" y="3117"/>
                </a:lnTo>
                <a:close/>
                <a:moveTo>
                  <a:pt x="217" y="3116"/>
                </a:moveTo>
                <a:lnTo>
                  <a:pt x="219" y="3116"/>
                </a:lnTo>
                <a:lnTo>
                  <a:pt x="219" y="3114"/>
                </a:lnTo>
                <a:lnTo>
                  <a:pt x="217" y="3114"/>
                </a:lnTo>
                <a:lnTo>
                  <a:pt x="217" y="3116"/>
                </a:lnTo>
                <a:close/>
                <a:moveTo>
                  <a:pt x="220" y="3114"/>
                </a:moveTo>
                <a:lnTo>
                  <a:pt x="220" y="3116"/>
                </a:lnTo>
                <a:lnTo>
                  <a:pt x="222" y="3116"/>
                </a:lnTo>
                <a:lnTo>
                  <a:pt x="223" y="3116"/>
                </a:lnTo>
                <a:lnTo>
                  <a:pt x="223" y="3114"/>
                </a:lnTo>
                <a:lnTo>
                  <a:pt x="222" y="3114"/>
                </a:lnTo>
                <a:lnTo>
                  <a:pt x="220" y="3114"/>
                </a:lnTo>
                <a:close/>
                <a:moveTo>
                  <a:pt x="229" y="3116"/>
                </a:moveTo>
                <a:lnTo>
                  <a:pt x="230" y="3116"/>
                </a:lnTo>
                <a:lnTo>
                  <a:pt x="230" y="3114"/>
                </a:lnTo>
                <a:lnTo>
                  <a:pt x="229" y="3114"/>
                </a:lnTo>
                <a:lnTo>
                  <a:pt x="229" y="3116"/>
                </a:lnTo>
                <a:close/>
                <a:moveTo>
                  <a:pt x="256" y="3114"/>
                </a:moveTo>
                <a:lnTo>
                  <a:pt x="256" y="3113"/>
                </a:lnTo>
                <a:lnTo>
                  <a:pt x="255" y="3113"/>
                </a:lnTo>
                <a:lnTo>
                  <a:pt x="256" y="3114"/>
                </a:lnTo>
                <a:close/>
                <a:moveTo>
                  <a:pt x="266" y="3113"/>
                </a:moveTo>
                <a:lnTo>
                  <a:pt x="268" y="3113"/>
                </a:lnTo>
                <a:lnTo>
                  <a:pt x="268" y="3111"/>
                </a:lnTo>
                <a:lnTo>
                  <a:pt x="266" y="3111"/>
                </a:lnTo>
                <a:lnTo>
                  <a:pt x="266" y="3113"/>
                </a:lnTo>
                <a:close/>
                <a:moveTo>
                  <a:pt x="279" y="3105"/>
                </a:moveTo>
                <a:lnTo>
                  <a:pt x="279" y="3107"/>
                </a:lnTo>
                <a:lnTo>
                  <a:pt x="281" y="3107"/>
                </a:lnTo>
                <a:lnTo>
                  <a:pt x="281" y="3105"/>
                </a:lnTo>
                <a:lnTo>
                  <a:pt x="279" y="3105"/>
                </a:lnTo>
                <a:close/>
                <a:moveTo>
                  <a:pt x="340" y="3107"/>
                </a:moveTo>
                <a:lnTo>
                  <a:pt x="342" y="3107"/>
                </a:lnTo>
                <a:lnTo>
                  <a:pt x="342" y="3105"/>
                </a:lnTo>
                <a:lnTo>
                  <a:pt x="340" y="3105"/>
                </a:lnTo>
                <a:lnTo>
                  <a:pt x="340" y="3107"/>
                </a:lnTo>
                <a:close/>
                <a:moveTo>
                  <a:pt x="232" y="3104"/>
                </a:moveTo>
                <a:lnTo>
                  <a:pt x="230" y="3105"/>
                </a:lnTo>
                <a:lnTo>
                  <a:pt x="232" y="3105"/>
                </a:lnTo>
                <a:lnTo>
                  <a:pt x="232" y="3104"/>
                </a:lnTo>
                <a:close/>
                <a:moveTo>
                  <a:pt x="345" y="3105"/>
                </a:moveTo>
                <a:lnTo>
                  <a:pt x="346" y="3105"/>
                </a:lnTo>
                <a:lnTo>
                  <a:pt x="346" y="3104"/>
                </a:lnTo>
                <a:lnTo>
                  <a:pt x="345" y="3104"/>
                </a:lnTo>
                <a:lnTo>
                  <a:pt x="345" y="3105"/>
                </a:lnTo>
                <a:close/>
                <a:moveTo>
                  <a:pt x="340" y="3104"/>
                </a:moveTo>
                <a:lnTo>
                  <a:pt x="339" y="3104"/>
                </a:lnTo>
                <a:lnTo>
                  <a:pt x="339" y="3104"/>
                </a:lnTo>
                <a:lnTo>
                  <a:pt x="340" y="3104"/>
                </a:lnTo>
                <a:lnTo>
                  <a:pt x="340" y="3104"/>
                </a:lnTo>
                <a:close/>
                <a:moveTo>
                  <a:pt x="350" y="3098"/>
                </a:moveTo>
                <a:lnTo>
                  <a:pt x="349" y="3098"/>
                </a:lnTo>
                <a:lnTo>
                  <a:pt x="349" y="3100"/>
                </a:lnTo>
                <a:lnTo>
                  <a:pt x="350" y="3100"/>
                </a:lnTo>
                <a:lnTo>
                  <a:pt x="350" y="3098"/>
                </a:lnTo>
                <a:close/>
                <a:moveTo>
                  <a:pt x="265" y="3088"/>
                </a:moveTo>
                <a:lnTo>
                  <a:pt x="265" y="3090"/>
                </a:lnTo>
                <a:lnTo>
                  <a:pt x="265" y="3091"/>
                </a:lnTo>
                <a:lnTo>
                  <a:pt x="266" y="3091"/>
                </a:lnTo>
                <a:lnTo>
                  <a:pt x="266" y="3090"/>
                </a:lnTo>
                <a:lnTo>
                  <a:pt x="268" y="3090"/>
                </a:lnTo>
                <a:lnTo>
                  <a:pt x="266" y="3088"/>
                </a:lnTo>
                <a:lnTo>
                  <a:pt x="265" y="3088"/>
                </a:lnTo>
                <a:close/>
                <a:moveTo>
                  <a:pt x="330" y="3088"/>
                </a:moveTo>
                <a:lnTo>
                  <a:pt x="329" y="3088"/>
                </a:lnTo>
                <a:lnTo>
                  <a:pt x="329" y="3090"/>
                </a:lnTo>
                <a:lnTo>
                  <a:pt x="330" y="3090"/>
                </a:lnTo>
                <a:lnTo>
                  <a:pt x="330" y="3088"/>
                </a:lnTo>
                <a:close/>
                <a:moveTo>
                  <a:pt x="294" y="3082"/>
                </a:moveTo>
                <a:lnTo>
                  <a:pt x="292" y="3082"/>
                </a:lnTo>
                <a:lnTo>
                  <a:pt x="292" y="3084"/>
                </a:lnTo>
                <a:lnTo>
                  <a:pt x="294" y="3084"/>
                </a:lnTo>
                <a:lnTo>
                  <a:pt x="294" y="3082"/>
                </a:lnTo>
                <a:close/>
                <a:moveTo>
                  <a:pt x="725" y="3017"/>
                </a:moveTo>
                <a:lnTo>
                  <a:pt x="727" y="3017"/>
                </a:lnTo>
                <a:lnTo>
                  <a:pt x="727" y="3016"/>
                </a:lnTo>
                <a:lnTo>
                  <a:pt x="725" y="3016"/>
                </a:lnTo>
                <a:lnTo>
                  <a:pt x="725" y="3017"/>
                </a:lnTo>
                <a:close/>
                <a:moveTo>
                  <a:pt x="730" y="3014"/>
                </a:moveTo>
                <a:lnTo>
                  <a:pt x="731" y="3014"/>
                </a:lnTo>
                <a:lnTo>
                  <a:pt x="731" y="3013"/>
                </a:lnTo>
                <a:lnTo>
                  <a:pt x="730" y="3013"/>
                </a:lnTo>
                <a:lnTo>
                  <a:pt x="730" y="3014"/>
                </a:lnTo>
                <a:close/>
                <a:moveTo>
                  <a:pt x="728" y="3016"/>
                </a:moveTo>
                <a:lnTo>
                  <a:pt x="730" y="3014"/>
                </a:lnTo>
                <a:lnTo>
                  <a:pt x="728" y="3014"/>
                </a:lnTo>
                <a:lnTo>
                  <a:pt x="728" y="3016"/>
                </a:lnTo>
                <a:close/>
                <a:moveTo>
                  <a:pt x="733" y="3011"/>
                </a:moveTo>
                <a:lnTo>
                  <a:pt x="734" y="3011"/>
                </a:lnTo>
                <a:lnTo>
                  <a:pt x="734" y="3010"/>
                </a:lnTo>
                <a:lnTo>
                  <a:pt x="733" y="3010"/>
                </a:lnTo>
                <a:lnTo>
                  <a:pt x="733" y="3011"/>
                </a:lnTo>
                <a:close/>
                <a:moveTo>
                  <a:pt x="737" y="3010"/>
                </a:moveTo>
                <a:lnTo>
                  <a:pt x="738" y="3010"/>
                </a:lnTo>
                <a:lnTo>
                  <a:pt x="738" y="3008"/>
                </a:lnTo>
                <a:lnTo>
                  <a:pt x="737" y="3008"/>
                </a:lnTo>
                <a:lnTo>
                  <a:pt x="736" y="3010"/>
                </a:lnTo>
                <a:lnTo>
                  <a:pt x="737" y="3010"/>
                </a:lnTo>
                <a:close/>
                <a:moveTo>
                  <a:pt x="766" y="2995"/>
                </a:moveTo>
                <a:lnTo>
                  <a:pt x="764" y="2994"/>
                </a:lnTo>
                <a:lnTo>
                  <a:pt x="764" y="2995"/>
                </a:lnTo>
                <a:lnTo>
                  <a:pt x="766" y="2995"/>
                </a:lnTo>
                <a:close/>
                <a:moveTo>
                  <a:pt x="779" y="2993"/>
                </a:moveTo>
                <a:lnTo>
                  <a:pt x="780" y="2993"/>
                </a:lnTo>
                <a:lnTo>
                  <a:pt x="782" y="2993"/>
                </a:lnTo>
                <a:lnTo>
                  <a:pt x="780" y="2991"/>
                </a:lnTo>
                <a:lnTo>
                  <a:pt x="779" y="2993"/>
                </a:lnTo>
                <a:close/>
                <a:moveTo>
                  <a:pt x="785" y="2991"/>
                </a:moveTo>
                <a:lnTo>
                  <a:pt x="786" y="2991"/>
                </a:lnTo>
                <a:lnTo>
                  <a:pt x="786" y="2990"/>
                </a:lnTo>
                <a:lnTo>
                  <a:pt x="785" y="2990"/>
                </a:lnTo>
                <a:lnTo>
                  <a:pt x="785" y="2991"/>
                </a:lnTo>
                <a:close/>
                <a:moveTo>
                  <a:pt x="750" y="2990"/>
                </a:moveTo>
                <a:lnTo>
                  <a:pt x="750" y="2988"/>
                </a:lnTo>
                <a:lnTo>
                  <a:pt x="749" y="2988"/>
                </a:lnTo>
                <a:lnTo>
                  <a:pt x="749" y="2990"/>
                </a:lnTo>
                <a:lnTo>
                  <a:pt x="750" y="2990"/>
                </a:lnTo>
                <a:close/>
                <a:moveTo>
                  <a:pt x="779" y="2985"/>
                </a:moveTo>
                <a:lnTo>
                  <a:pt x="779" y="2984"/>
                </a:lnTo>
                <a:lnTo>
                  <a:pt x="778" y="2985"/>
                </a:lnTo>
                <a:lnTo>
                  <a:pt x="779" y="2985"/>
                </a:lnTo>
                <a:close/>
                <a:moveTo>
                  <a:pt x="688" y="2984"/>
                </a:moveTo>
                <a:lnTo>
                  <a:pt x="688" y="2982"/>
                </a:lnTo>
                <a:lnTo>
                  <a:pt x="688" y="2981"/>
                </a:lnTo>
                <a:lnTo>
                  <a:pt x="688" y="2980"/>
                </a:lnTo>
                <a:lnTo>
                  <a:pt x="686" y="2980"/>
                </a:lnTo>
                <a:lnTo>
                  <a:pt x="685" y="2980"/>
                </a:lnTo>
                <a:lnTo>
                  <a:pt x="685" y="2981"/>
                </a:lnTo>
                <a:lnTo>
                  <a:pt x="685" y="2982"/>
                </a:lnTo>
                <a:lnTo>
                  <a:pt x="685" y="2984"/>
                </a:lnTo>
                <a:lnTo>
                  <a:pt x="686" y="2984"/>
                </a:lnTo>
                <a:lnTo>
                  <a:pt x="688" y="2984"/>
                </a:lnTo>
                <a:close/>
                <a:moveTo>
                  <a:pt x="844" y="2940"/>
                </a:moveTo>
                <a:lnTo>
                  <a:pt x="843" y="2940"/>
                </a:lnTo>
                <a:lnTo>
                  <a:pt x="843" y="2942"/>
                </a:lnTo>
                <a:lnTo>
                  <a:pt x="844" y="2942"/>
                </a:lnTo>
                <a:lnTo>
                  <a:pt x="844" y="2940"/>
                </a:lnTo>
                <a:close/>
                <a:moveTo>
                  <a:pt x="918" y="2925"/>
                </a:moveTo>
                <a:lnTo>
                  <a:pt x="918" y="2923"/>
                </a:lnTo>
                <a:lnTo>
                  <a:pt x="917" y="2923"/>
                </a:lnTo>
                <a:lnTo>
                  <a:pt x="917" y="2925"/>
                </a:lnTo>
                <a:lnTo>
                  <a:pt x="918" y="2925"/>
                </a:lnTo>
                <a:close/>
                <a:moveTo>
                  <a:pt x="922" y="2919"/>
                </a:moveTo>
                <a:lnTo>
                  <a:pt x="924" y="2919"/>
                </a:lnTo>
                <a:lnTo>
                  <a:pt x="924" y="2917"/>
                </a:lnTo>
                <a:lnTo>
                  <a:pt x="924" y="2916"/>
                </a:lnTo>
                <a:lnTo>
                  <a:pt x="922" y="2916"/>
                </a:lnTo>
                <a:lnTo>
                  <a:pt x="922" y="2917"/>
                </a:lnTo>
                <a:lnTo>
                  <a:pt x="922" y="2919"/>
                </a:lnTo>
                <a:close/>
                <a:moveTo>
                  <a:pt x="883" y="2911"/>
                </a:moveTo>
                <a:lnTo>
                  <a:pt x="883" y="2913"/>
                </a:lnTo>
                <a:lnTo>
                  <a:pt x="885" y="2913"/>
                </a:lnTo>
                <a:lnTo>
                  <a:pt x="885" y="2911"/>
                </a:lnTo>
                <a:lnTo>
                  <a:pt x="883" y="2911"/>
                </a:lnTo>
                <a:close/>
                <a:moveTo>
                  <a:pt x="945" y="2903"/>
                </a:moveTo>
                <a:lnTo>
                  <a:pt x="945" y="2901"/>
                </a:lnTo>
                <a:lnTo>
                  <a:pt x="944" y="2901"/>
                </a:lnTo>
                <a:lnTo>
                  <a:pt x="944" y="2903"/>
                </a:lnTo>
                <a:lnTo>
                  <a:pt x="945" y="2903"/>
                </a:lnTo>
                <a:close/>
                <a:moveTo>
                  <a:pt x="957" y="2884"/>
                </a:moveTo>
                <a:lnTo>
                  <a:pt x="959" y="2884"/>
                </a:lnTo>
                <a:lnTo>
                  <a:pt x="957" y="2883"/>
                </a:lnTo>
                <a:lnTo>
                  <a:pt x="957" y="2884"/>
                </a:lnTo>
                <a:close/>
                <a:moveTo>
                  <a:pt x="918" y="2880"/>
                </a:moveTo>
                <a:lnTo>
                  <a:pt x="919" y="2880"/>
                </a:lnTo>
                <a:lnTo>
                  <a:pt x="919" y="2878"/>
                </a:lnTo>
                <a:lnTo>
                  <a:pt x="918" y="2878"/>
                </a:lnTo>
                <a:lnTo>
                  <a:pt x="918" y="2880"/>
                </a:lnTo>
                <a:close/>
                <a:moveTo>
                  <a:pt x="811" y="2875"/>
                </a:moveTo>
                <a:lnTo>
                  <a:pt x="812" y="2875"/>
                </a:lnTo>
                <a:lnTo>
                  <a:pt x="812" y="2874"/>
                </a:lnTo>
                <a:lnTo>
                  <a:pt x="811" y="2874"/>
                </a:lnTo>
                <a:lnTo>
                  <a:pt x="811" y="2875"/>
                </a:lnTo>
                <a:close/>
                <a:moveTo>
                  <a:pt x="1002" y="2856"/>
                </a:moveTo>
                <a:lnTo>
                  <a:pt x="1002" y="2858"/>
                </a:lnTo>
                <a:lnTo>
                  <a:pt x="1003" y="2858"/>
                </a:lnTo>
                <a:lnTo>
                  <a:pt x="1005" y="2858"/>
                </a:lnTo>
                <a:lnTo>
                  <a:pt x="1003" y="2856"/>
                </a:lnTo>
                <a:lnTo>
                  <a:pt x="1002" y="2856"/>
                </a:lnTo>
                <a:close/>
                <a:moveTo>
                  <a:pt x="1035" y="2849"/>
                </a:moveTo>
                <a:lnTo>
                  <a:pt x="1034" y="2849"/>
                </a:lnTo>
                <a:lnTo>
                  <a:pt x="1034" y="2851"/>
                </a:lnTo>
                <a:lnTo>
                  <a:pt x="1035" y="2851"/>
                </a:lnTo>
                <a:lnTo>
                  <a:pt x="1035" y="2849"/>
                </a:lnTo>
                <a:close/>
                <a:moveTo>
                  <a:pt x="1041" y="2849"/>
                </a:moveTo>
                <a:lnTo>
                  <a:pt x="1041" y="2848"/>
                </a:lnTo>
                <a:lnTo>
                  <a:pt x="1040" y="2849"/>
                </a:lnTo>
                <a:lnTo>
                  <a:pt x="1041" y="2849"/>
                </a:lnTo>
                <a:close/>
                <a:moveTo>
                  <a:pt x="1048" y="2838"/>
                </a:moveTo>
                <a:lnTo>
                  <a:pt x="1048" y="2839"/>
                </a:lnTo>
                <a:lnTo>
                  <a:pt x="1047" y="2839"/>
                </a:lnTo>
                <a:lnTo>
                  <a:pt x="1045" y="2839"/>
                </a:lnTo>
                <a:lnTo>
                  <a:pt x="1045" y="2841"/>
                </a:lnTo>
                <a:lnTo>
                  <a:pt x="1044" y="2841"/>
                </a:lnTo>
                <a:lnTo>
                  <a:pt x="1044" y="2841"/>
                </a:lnTo>
                <a:lnTo>
                  <a:pt x="1044" y="2842"/>
                </a:lnTo>
                <a:lnTo>
                  <a:pt x="1044" y="2842"/>
                </a:lnTo>
                <a:lnTo>
                  <a:pt x="1045" y="2842"/>
                </a:lnTo>
                <a:lnTo>
                  <a:pt x="1047" y="2842"/>
                </a:lnTo>
                <a:lnTo>
                  <a:pt x="1047" y="2841"/>
                </a:lnTo>
                <a:lnTo>
                  <a:pt x="1048" y="2841"/>
                </a:lnTo>
                <a:lnTo>
                  <a:pt x="1050" y="2841"/>
                </a:lnTo>
                <a:lnTo>
                  <a:pt x="1051" y="2841"/>
                </a:lnTo>
                <a:lnTo>
                  <a:pt x="1051" y="2839"/>
                </a:lnTo>
                <a:lnTo>
                  <a:pt x="1051" y="2838"/>
                </a:lnTo>
                <a:lnTo>
                  <a:pt x="1050" y="2838"/>
                </a:lnTo>
                <a:lnTo>
                  <a:pt x="1048" y="2838"/>
                </a:lnTo>
                <a:close/>
                <a:moveTo>
                  <a:pt x="1218" y="2820"/>
                </a:moveTo>
                <a:lnTo>
                  <a:pt x="1216" y="2820"/>
                </a:lnTo>
                <a:lnTo>
                  <a:pt x="1216" y="2822"/>
                </a:lnTo>
                <a:lnTo>
                  <a:pt x="1218" y="2822"/>
                </a:lnTo>
                <a:lnTo>
                  <a:pt x="1218" y="2822"/>
                </a:lnTo>
                <a:lnTo>
                  <a:pt x="1219" y="2822"/>
                </a:lnTo>
                <a:lnTo>
                  <a:pt x="1219" y="2820"/>
                </a:lnTo>
                <a:lnTo>
                  <a:pt x="1218" y="2820"/>
                </a:lnTo>
                <a:lnTo>
                  <a:pt x="1218" y="2820"/>
                </a:lnTo>
                <a:close/>
                <a:moveTo>
                  <a:pt x="1197" y="2820"/>
                </a:moveTo>
                <a:lnTo>
                  <a:pt x="1197" y="2819"/>
                </a:lnTo>
                <a:lnTo>
                  <a:pt x="1196" y="2819"/>
                </a:lnTo>
                <a:lnTo>
                  <a:pt x="1196" y="2820"/>
                </a:lnTo>
                <a:lnTo>
                  <a:pt x="1197" y="2820"/>
                </a:lnTo>
                <a:close/>
                <a:moveTo>
                  <a:pt x="1206" y="2820"/>
                </a:moveTo>
                <a:lnTo>
                  <a:pt x="1208" y="2820"/>
                </a:lnTo>
                <a:lnTo>
                  <a:pt x="1208" y="2819"/>
                </a:lnTo>
                <a:lnTo>
                  <a:pt x="1206" y="2819"/>
                </a:lnTo>
                <a:lnTo>
                  <a:pt x="1206" y="2820"/>
                </a:lnTo>
                <a:close/>
                <a:moveTo>
                  <a:pt x="1213" y="2820"/>
                </a:moveTo>
                <a:lnTo>
                  <a:pt x="1215" y="2820"/>
                </a:lnTo>
                <a:lnTo>
                  <a:pt x="1215" y="2819"/>
                </a:lnTo>
                <a:lnTo>
                  <a:pt x="1213" y="2819"/>
                </a:lnTo>
                <a:lnTo>
                  <a:pt x="1213" y="2820"/>
                </a:lnTo>
                <a:close/>
                <a:moveTo>
                  <a:pt x="1196" y="2819"/>
                </a:moveTo>
                <a:lnTo>
                  <a:pt x="1196" y="2817"/>
                </a:lnTo>
                <a:lnTo>
                  <a:pt x="1195" y="2817"/>
                </a:lnTo>
                <a:lnTo>
                  <a:pt x="1195" y="2819"/>
                </a:lnTo>
                <a:lnTo>
                  <a:pt x="1196" y="2819"/>
                </a:lnTo>
                <a:close/>
                <a:moveTo>
                  <a:pt x="1235" y="2774"/>
                </a:moveTo>
                <a:lnTo>
                  <a:pt x="1235" y="2772"/>
                </a:lnTo>
                <a:lnTo>
                  <a:pt x="1234" y="2774"/>
                </a:lnTo>
                <a:lnTo>
                  <a:pt x="1235" y="2774"/>
                </a:lnTo>
                <a:close/>
                <a:moveTo>
                  <a:pt x="1234" y="2772"/>
                </a:moveTo>
                <a:lnTo>
                  <a:pt x="1235" y="2772"/>
                </a:lnTo>
                <a:lnTo>
                  <a:pt x="1235" y="2771"/>
                </a:lnTo>
                <a:lnTo>
                  <a:pt x="1234" y="2771"/>
                </a:lnTo>
                <a:lnTo>
                  <a:pt x="1234" y="2772"/>
                </a:lnTo>
                <a:close/>
                <a:moveTo>
                  <a:pt x="3416" y="2768"/>
                </a:moveTo>
                <a:lnTo>
                  <a:pt x="3417" y="2768"/>
                </a:lnTo>
                <a:lnTo>
                  <a:pt x="3417" y="2767"/>
                </a:lnTo>
                <a:lnTo>
                  <a:pt x="3416" y="2767"/>
                </a:lnTo>
                <a:lnTo>
                  <a:pt x="3416" y="2768"/>
                </a:lnTo>
                <a:close/>
                <a:moveTo>
                  <a:pt x="3416" y="2764"/>
                </a:moveTo>
                <a:lnTo>
                  <a:pt x="3414" y="2764"/>
                </a:lnTo>
                <a:lnTo>
                  <a:pt x="3414" y="2765"/>
                </a:lnTo>
                <a:lnTo>
                  <a:pt x="3414" y="2767"/>
                </a:lnTo>
                <a:lnTo>
                  <a:pt x="3416" y="2767"/>
                </a:lnTo>
                <a:lnTo>
                  <a:pt x="3416" y="2765"/>
                </a:lnTo>
                <a:lnTo>
                  <a:pt x="3416" y="2764"/>
                </a:lnTo>
                <a:close/>
                <a:moveTo>
                  <a:pt x="3374" y="2762"/>
                </a:moveTo>
                <a:lnTo>
                  <a:pt x="3374" y="2764"/>
                </a:lnTo>
                <a:lnTo>
                  <a:pt x="3375" y="2764"/>
                </a:lnTo>
                <a:lnTo>
                  <a:pt x="3375" y="2762"/>
                </a:lnTo>
                <a:lnTo>
                  <a:pt x="3374" y="2762"/>
                </a:lnTo>
                <a:close/>
                <a:moveTo>
                  <a:pt x="3401" y="2761"/>
                </a:moveTo>
                <a:lnTo>
                  <a:pt x="3401" y="2759"/>
                </a:lnTo>
                <a:lnTo>
                  <a:pt x="3400" y="2759"/>
                </a:lnTo>
                <a:lnTo>
                  <a:pt x="3400" y="2761"/>
                </a:lnTo>
                <a:lnTo>
                  <a:pt x="3401" y="2761"/>
                </a:lnTo>
                <a:close/>
                <a:moveTo>
                  <a:pt x="1455" y="2751"/>
                </a:moveTo>
                <a:lnTo>
                  <a:pt x="1454" y="2751"/>
                </a:lnTo>
                <a:lnTo>
                  <a:pt x="1454" y="2752"/>
                </a:lnTo>
                <a:lnTo>
                  <a:pt x="1452" y="2752"/>
                </a:lnTo>
                <a:lnTo>
                  <a:pt x="1451" y="2752"/>
                </a:lnTo>
                <a:lnTo>
                  <a:pt x="1451" y="2754"/>
                </a:lnTo>
                <a:lnTo>
                  <a:pt x="1449" y="2755"/>
                </a:lnTo>
                <a:lnTo>
                  <a:pt x="1449" y="2755"/>
                </a:lnTo>
                <a:lnTo>
                  <a:pt x="1451" y="2757"/>
                </a:lnTo>
                <a:lnTo>
                  <a:pt x="1452" y="2758"/>
                </a:lnTo>
                <a:lnTo>
                  <a:pt x="1454" y="2758"/>
                </a:lnTo>
                <a:lnTo>
                  <a:pt x="1455" y="2757"/>
                </a:lnTo>
                <a:lnTo>
                  <a:pt x="1457" y="2755"/>
                </a:lnTo>
                <a:lnTo>
                  <a:pt x="1458" y="2755"/>
                </a:lnTo>
                <a:lnTo>
                  <a:pt x="1458" y="2754"/>
                </a:lnTo>
                <a:lnTo>
                  <a:pt x="1458" y="2752"/>
                </a:lnTo>
                <a:lnTo>
                  <a:pt x="1458" y="2751"/>
                </a:lnTo>
                <a:lnTo>
                  <a:pt x="1457" y="2751"/>
                </a:lnTo>
                <a:lnTo>
                  <a:pt x="1455" y="2751"/>
                </a:lnTo>
                <a:close/>
                <a:moveTo>
                  <a:pt x="3500" y="2758"/>
                </a:moveTo>
                <a:lnTo>
                  <a:pt x="3500" y="2757"/>
                </a:lnTo>
                <a:lnTo>
                  <a:pt x="3498" y="2757"/>
                </a:lnTo>
                <a:lnTo>
                  <a:pt x="3498" y="2758"/>
                </a:lnTo>
                <a:lnTo>
                  <a:pt x="3500" y="2758"/>
                </a:lnTo>
                <a:close/>
                <a:moveTo>
                  <a:pt x="3447" y="2755"/>
                </a:moveTo>
                <a:lnTo>
                  <a:pt x="3446" y="2755"/>
                </a:lnTo>
                <a:lnTo>
                  <a:pt x="3446" y="2757"/>
                </a:lnTo>
                <a:lnTo>
                  <a:pt x="3447" y="2757"/>
                </a:lnTo>
                <a:lnTo>
                  <a:pt x="3447" y="2755"/>
                </a:lnTo>
                <a:close/>
                <a:moveTo>
                  <a:pt x="1187" y="2755"/>
                </a:moveTo>
                <a:lnTo>
                  <a:pt x="1189" y="2755"/>
                </a:lnTo>
                <a:lnTo>
                  <a:pt x="1189" y="2754"/>
                </a:lnTo>
                <a:lnTo>
                  <a:pt x="1187" y="2754"/>
                </a:lnTo>
                <a:lnTo>
                  <a:pt x="1187" y="2755"/>
                </a:lnTo>
                <a:close/>
                <a:moveTo>
                  <a:pt x="1454" y="2748"/>
                </a:moveTo>
                <a:lnTo>
                  <a:pt x="1452" y="2748"/>
                </a:lnTo>
                <a:lnTo>
                  <a:pt x="1451" y="2748"/>
                </a:lnTo>
                <a:lnTo>
                  <a:pt x="1451" y="2749"/>
                </a:lnTo>
                <a:lnTo>
                  <a:pt x="1449" y="2749"/>
                </a:lnTo>
                <a:lnTo>
                  <a:pt x="1449" y="2751"/>
                </a:lnTo>
                <a:lnTo>
                  <a:pt x="1451" y="2751"/>
                </a:lnTo>
                <a:lnTo>
                  <a:pt x="1452" y="2751"/>
                </a:lnTo>
                <a:lnTo>
                  <a:pt x="1454" y="2751"/>
                </a:lnTo>
                <a:lnTo>
                  <a:pt x="1454" y="2749"/>
                </a:lnTo>
                <a:lnTo>
                  <a:pt x="1454" y="2748"/>
                </a:lnTo>
                <a:close/>
                <a:moveTo>
                  <a:pt x="3521" y="2749"/>
                </a:moveTo>
                <a:lnTo>
                  <a:pt x="3521" y="2751"/>
                </a:lnTo>
                <a:lnTo>
                  <a:pt x="3523" y="2751"/>
                </a:lnTo>
                <a:lnTo>
                  <a:pt x="3523" y="2749"/>
                </a:lnTo>
                <a:lnTo>
                  <a:pt x="3521" y="2749"/>
                </a:lnTo>
                <a:close/>
                <a:moveTo>
                  <a:pt x="1394" y="2749"/>
                </a:moveTo>
                <a:lnTo>
                  <a:pt x="1396" y="2749"/>
                </a:lnTo>
                <a:lnTo>
                  <a:pt x="1396" y="2748"/>
                </a:lnTo>
                <a:lnTo>
                  <a:pt x="1394" y="2748"/>
                </a:lnTo>
                <a:lnTo>
                  <a:pt x="1394" y="2749"/>
                </a:lnTo>
                <a:close/>
                <a:moveTo>
                  <a:pt x="3473" y="2748"/>
                </a:moveTo>
                <a:lnTo>
                  <a:pt x="3473" y="2749"/>
                </a:lnTo>
                <a:lnTo>
                  <a:pt x="3475" y="2749"/>
                </a:lnTo>
                <a:lnTo>
                  <a:pt x="3476" y="2749"/>
                </a:lnTo>
                <a:lnTo>
                  <a:pt x="3476" y="2748"/>
                </a:lnTo>
                <a:lnTo>
                  <a:pt x="3475" y="2748"/>
                </a:lnTo>
                <a:lnTo>
                  <a:pt x="3473" y="2748"/>
                </a:lnTo>
                <a:close/>
                <a:moveTo>
                  <a:pt x="1222" y="2746"/>
                </a:moveTo>
                <a:lnTo>
                  <a:pt x="1221" y="2746"/>
                </a:lnTo>
                <a:lnTo>
                  <a:pt x="1221" y="2748"/>
                </a:lnTo>
                <a:lnTo>
                  <a:pt x="1222" y="2748"/>
                </a:lnTo>
                <a:lnTo>
                  <a:pt x="1222" y="2746"/>
                </a:lnTo>
                <a:close/>
                <a:moveTo>
                  <a:pt x="3411" y="2746"/>
                </a:moveTo>
                <a:lnTo>
                  <a:pt x="3410" y="2746"/>
                </a:lnTo>
                <a:lnTo>
                  <a:pt x="3410" y="2748"/>
                </a:lnTo>
                <a:lnTo>
                  <a:pt x="3411" y="2746"/>
                </a:lnTo>
                <a:close/>
                <a:moveTo>
                  <a:pt x="3481" y="2745"/>
                </a:moveTo>
                <a:lnTo>
                  <a:pt x="3481" y="2746"/>
                </a:lnTo>
                <a:lnTo>
                  <a:pt x="3482" y="2746"/>
                </a:lnTo>
                <a:lnTo>
                  <a:pt x="3482" y="2745"/>
                </a:lnTo>
                <a:lnTo>
                  <a:pt x="3482" y="2744"/>
                </a:lnTo>
                <a:lnTo>
                  <a:pt x="3482" y="2742"/>
                </a:lnTo>
                <a:lnTo>
                  <a:pt x="3482" y="2741"/>
                </a:lnTo>
                <a:lnTo>
                  <a:pt x="3481" y="2741"/>
                </a:lnTo>
                <a:lnTo>
                  <a:pt x="3479" y="2741"/>
                </a:lnTo>
                <a:lnTo>
                  <a:pt x="3481" y="2742"/>
                </a:lnTo>
                <a:lnTo>
                  <a:pt x="3481" y="2744"/>
                </a:lnTo>
                <a:lnTo>
                  <a:pt x="3481" y="2745"/>
                </a:lnTo>
                <a:close/>
                <a:moveTo>
                  <a:pt x="3497" y="2742"/>
                </a:moveTo>
                <a:lnTo>
                  <a:pt x="3495" y="2742"/>
                </a:lnTo>
                <a:lnTo>
                  <a:pt x="3495" y="2744"/>
                </a:lnTo>
                <a:lnTo>
                  <a:pt x="3497" y="2744"/>
                </a:lnTo>
                <a:lnTo>
                  <a:pt x="3498" y="2744"/>
                </a:lnTo>
                <a:lnTo>
                  <a:pt x="3498" y="2742"/>
                </a:lnTo>
                <a:lnTo>
                  <a:pt x="3497" y="2742"/>
                </a:lnTo>
                <a:close/>
                <a:moveTo>
                  <a:pt x="3391" y="2742"/>
                </a:moveTo>
                <a:lnTo>
                  <a:pt x="3392" y="2742"/>
                </a:lnTo>
                <a:lnTo>
                  <a:pt x="3392" y="2741"/>
                </a:lnTo>
                <a:lnTo>
                  <a:pt x="3391" y="2741"/>
                </a:lnTo>
                <a:lnTo>
                  <a:pt x="3391" y="2742"/>
                </a:lnTo>
                <a:close/>
                <a:moveTo>
                  <a:pt x="3502" y="2736"/>
                </a:moveTo>
                <a:lnTo>
                  <a:pt x="3501" y="2736"/>
                </a:lnTo>
                <a:lnTo>
                  <a:pt x="3501" y="2738"/>
                </a:lnTo>
                <a:lnTo>
                  <a:pt x="3502" y="2738"/>
                </a:lnTo>
                <a:lnTo>
                  <a:pt x="3502" y="2736"/>
                </a:lnTo>
                <a:close/>
                <a:moveTo>
                  <a:pt x="3501" y="2738"/>
                </a:moveTo>
                <a:lnTo>
                  <a:pt x="3500" y="2738"/>
                </a:lnTo>
                <a:lnTo>
                  <a:pt x="3500" y="2739"/>
                </a:lnTo>
                <a:lnTo>
                  <a:pt x="3501" y="2739"/>
                </a:lnTo>
                <a:lnTo>
                  <a:pt x="3501" y="2738"/>
                </a:lnTo>
                <a:close/>
                <a:moveTo>
                  <a:pt x="1148" y="2736"/>
                </a:moveTo>
                <a:lnTo>
                  <a:pt x="1147" y="2736"/>
                </a:lnTo>
                <a:lnTo>
                  <a:pt x="1148" y="2738"/>
                </a:lnTo>
                <a:lnTo>
                  <a:pt x="1148" y="2736"/>
                </a:lnTo>
                <a:close/>
                <a:moveTo>
                  <a:pt x="1145" y="2735"/>
                </a:moveTo>
                <a:lnTo>
                  <a:pt x="1144" y="2735"/>
                </a:lnTo>
                <a:lnTo>
                  <a:pt x="1144" y="2736"/>
                </a:lnTo>
                <a:lnTo>
                  <a:pt x="1145" y="2736"/>
                </a:lnTo>
                <a:lnTo>
                  <a:pt x="1145" y="2735"/>
                </a:lnTo>
                <a:close/>
                <a:moveTo>
                  <a:pt x="1257" y="2735"/>
                </a:moveTo>
                <a:lnTo>
                  <a:pt x="1257" y="2736"/>
                </a:lnTo>
                <a:lnTo>
                  <a:pt x="1258" y="2736"/>
                </a:lnTo>
                <a:lnTo>
                  <a:pt x="1258" y="2735"/>
                </a:lnTo>
                <a:lnTo>
                  <a:pt x="1258" y="2733"/>
                </a:lnTo>
                <a:lnTo>
                  <a:pt x="1257" y="2733"/>
                </a:lnTo>
                <a:lnTo>
                  <a:pt x="1257" y="2735"/>
                </a:lnTo>
                <a:close/>
                <a:moveTo>
                  <a:pt x="3378" y="2732"/>
                </a:moveTo>
                <a:lnTo>
                  <a:pt x="3378" y="2733"/>
                </a:lnTo>
                <a:lnTo>
                  <a:pt x="3378" y="2735"/>
                </a:lnTo>
                <a:lnTo>
                  <a:pt x="3379" y="2735"/>
                </a:lnTo>
                <a:lnTo>
                  <a:pt x="3379" y="2733"/>
                </a:lnTo>
                <a:lnTo>
                  <a:pt x="3379" y="2732"/>
                </a:lnTo>
                <a:lnTo>
                  <a:pt x="3379" y="2731"/>
                </a:lnTo>
                <a:lnTo>
                  <a:pt x="3378" y="2731"/>
                </a:lnTo>
                <a:lnTo>
                  <a:pt x="3378" y="2732"/>
                </a:lnTo>
                <a:close/>
                <a:moveTo>
                  <a:pt x="1151" y="2731"/>
                </a:moveTo>
                <a:lnTo>
                  <a:pt x="1150" y="2731"/>
                </a:lnTo>
                <a:lnTo>
                  <a:pt x="1150" y="2732"/>
                </a:lnTo>
                <a:lnTo>
                  <a:pt x="1151" y="2732"/>
                </a:lnTo>
                <a:lnTo>
                  <a:pt x="1151" y="2731"/>
                </a:lnTo>
                <a:close/>
                <a:moveTo>
                  <a:pt x="1150" y="2732"/>
                </a:moveTo>
                <a:lnTo>
                  <a:pt x="1148" y="2732"/>
                </a:lnTo>
                <a:lnTo>
                  <a:pt x="1148" y="2733"/>
                </a:lnTo>
                <a:lnTo>
                  <a:pt x="1150" y="2733"/>
                </a:lnTo>
                <a:lnTo>
                  <a:pt x="1150" y="2732"/>
                </a:lnTo>
                <a:close/>
                <a:moveTo>
                  <a:pt x="1153" y="2733"/>
                </a:moveTo>
                <a:lnTo>
                  <a:pt x="1154" y="2732"/>
                </a:lnTo>
                <a:lnTo>
                  <a:pt x="1153" y="2732"/>
                </a:lnTo>
                <a:lnTo>
                  <a:pt x="1153" y="2733"/>
                </a:lnTo>
                <a:close/>
                <a:moveTo>
                  <a:pt x="1257" y="2731"/>
                </a:moveTo>
                <a:lnTo>
                  <a:pt x="1255" y="2731"/>
                </a:lnTo>
                <a:lnTo>
                  <a:pt x="1255" y="2732"/>
                </a:lnTo>
                <a:lnTo>
                  <a:pt x="1255" y="2733"/>
                </a:lnTo>
                <a:lnTo>
                  <a:pt x="1257" y="2733"/>
                </a:lnTo>
                <a:lnTo>
                  <a:pt x="1257" y="2732"/>
                </a:lnTo>
                <a:lnTo>
                  <a:pt x="1257" y="2731"/>
                </a:lnTo>
                <a:close/>
                <a:moveTo>
                  <a:pt x="1439" y="2732"/>
                </a:moveTo>
                <a:lnTo>
                  <a:pt x="1439" y="2733"/>
                </a:lnTo>
                <a:lnTo>
                  <a:pt x="1441" y="2733"/>
                </a:lnTo>
                <a:lnTo>
                  <a:pt x="1441" y="2732"/>
                </a:lnTo>
                <a:lnTo>
                  <a:pt x="1439" y="2732"/>
                </a:lnTo>
                <a:close/>
                <a:moveTo>
                  <a:pt x="1449" y="2732"/>
                </a:moveTo>
                <a:lnTo>
                  <a:pt x="1449" y="2733"/>
                </a:lnTo>
                <a:lnTo>
                  <a:pt x="1451" y="2733"/>
                </a:lnTo>
                <a:lnTo>
                  <a:pt x="1452" y="2733"/>
                </a:lnTo>
                <a:lnTo>
                  <a:pt x="1451" y="2732"/>
                </a:lnTo>
                <a:lnTo>
                  <a:pt x="1449" y="2732"/>
                </a:lnTo>
                <a:close/>
                <a:moveTo>
                  <a:pt x="1413" y="2731"/>
                </a:moveTo>
                <a:lnTo>
                  <a:pt x="1412" y="2731"/>
                </a:lnTo>
                <a:lnTo>
                  <a:pt x="1412" y="2732"/>
                </a:lnTo>
                <a:lnTo>
                  <a:pt x="1413" y="2732"/>
                </a:lnTo>
                <a:lnTo>
                  <a:pt x="1415" y="2732"/>
                </a:lnTo>
                <a:lnTo>
                  <a:pt x="1416" y="2732"/>
                </a:lnTo>
                <a:lnTo>
                  <a:pt x="1417" y="2732"/>
                </a:lnTo>
                <a:lnTo>
                  <a:pt x="1417" y="2731"/>
                </a:lnTo>
                <a:lnTo>
                  <a:pt x="1417" y="2729"/>
                </a:lnTo>
                <a:lnTo>
                  <a:pt x="1416" y="2729"/>
                </a:lnTo>
                <a:lnTo>
                  <a:pt x="1415" y="2729"/>
                </a:lnTo>
                <a:lnTo>
                  <a:pt x="1413" y="2729"/>
                </a:lnTo>
                <a:lnTo>
                  <a:pt x="1413" y="2731"/>
                </a:lnTo>
                <a:close/>
                <a:moveTo>
                  <a:pt x="1154" y="2729"/>
                </a:moveTo>
                <a:lnTo>
                  <a:pt x="1153" y="2729"/>
                </a:lnTo>
                <a:lnTo>
                  <a:pt x="1153" y="2731"/>
                </a:lnTo>
                <a:lnTo>
                  <a:pt x="1154" y="2731"/>
                </a:lnTo>
                <a:lnTo>
                  <a:pt x="1154" y="2729"/>
                </a:lnTo>
                <a:close/>
                <a:moveTo>
                  <a:pt x="1438" y="2729"/>
                </a:moveTo>
                <a:lnTo>
                  <a:pt x="1436" y="2729"/>
                </a:lnTo>
                <a:lnTo>
                  <a:pt x="1436" y="2731"/>
                </a:lnTo>
                <a:lnTo>
                  <a:pt x="1438" y="2731"/>
                </a:lnTo>
                <a:lnTo>
                  <a:pt x="1438" y="2729"/>
                </a:lnTo>
                <a:close/>
                <a:moveTo>
                  <a:pt x="3384" y="2731"/>
                </a:moveTo>
                <a:lnTo>
                  <a:pt x="3384" y="2729"/>
                </a:lnTo>
                <a:lnTo>
                  <a:pt x="3382" y="2729"/>
                </a:lnTo>
                <a:lnTo>
                  <a:pt x="3384" y="2731"/>
                </a:lnTo>
                <a:close/>
                <a:moveTo>
                  <a:pt x="1155" y="2728"/>
                </a:moveTo>
                <a:lnTo>
                  <a:pt x="1154" y="2728"/>
                </a:lnTo>
                <a:lnTo>
                  <a:pt x="1154" y="2729"/>
                </a:lnTo>
                <a:lnTo>
                  <a:pt x="1155" y="2729"/>
                </a:lnTo>
                <a:lnTo>
                  <a:pt x="1155" y="2728"/>
                </a:lnTo>
                <a:close/>
                <a:moveTo>
                  <a:pt x="1168" y="2729"/>
                </a:moveTo>
                <a:lnTo>
                  <a:pt x="1170" y="2729"/>
                </a:lnTo>
                <a:lnTo>
                  <a:pt x="1170" y="2728"/>
                </a:lnTo>
                <a:lnTo>
                  <a:pt x="1168" y="2728"/>
                </a:lnTo>
                <a:lnTo>
                  <a:pt x="1168" y="2729"/>
                </a:lnTo>
                <a:close/>
                <a:moveTo>
                  <a:pt x="1419" y="2725"/>
                </a:moveTo>
                <a:lnTo>
                  <a:pt x="1419" y="2726"/>
                </a:lnTo>
                <a:lnTo>
                  <a:pt x="1419" y="2728"/>
                </a:lnTo>
                <a:lnTo>
                  <a:pt x="1419" y="2729"/>
                </a:lnTo>
                <a:lnTo>
                  <a:pt x="1420" y="2729"/>
                </a:lnTo>
                <a:lnTo>
                  <a:pt x="1420" y="2728"/>
                </a:lnTo>
                <a:lnTo>
                  <a:pt x="1420" y="2726"/>
                </a:lnTo>
                <a:lnTo>
                  <a:pt x="1422" y="2725"/>
                </a:lnTo>
                <a:lnTo>
                  <a:pt x="1420" y="2723"/>
                </a:lnTo>
                <a:lnTo>
                  <a:pt x="1419" y="2725"/>
                </a:lnTo>
                <a:close/>
                <a:moveTo>
                  <a:pt x="1283" y="2726"/>
                </a:moveTo>
                <a:lnTo>
                  <a:pt x="1283" y="2728"/>
                </a:lnTo>
                <a:lnTo>
                  <a:pt x="1284" y="2728"/>
                </a:lnTo>
                <a:lnTo>
                  <a:pt x="1284" y="2726"/>
                </a:lnTo>
                <a:lnTo>
                  <a:pt x="1283" y="2726"/>
                </a:lnTo>
                <a:close/>
                <a:moveTo>
                  <a:pt x="3405" y="2725"/>
                </a:moveTo>
                <a:lnTo>
                  <a:pt x="3405" y="2726"/>
                </a:lnTo>
                <a:lnTo>
                  <a:pt x="3407" y="2726"/>
                </a:lnTo>
                <a:lnTo>
                  <a:pt x="3407" y="2725"/>
                </a:lnTo>
                <a:lnTo>
                  <a:pt x="3405" y="2725"/>
                </a:lnTo>
                <a:close/>
                <a:moveTo>
                  <a:pt x="1270" y="2720"/>
                </a:moveTo>
                <a:lnTo>
                  <a:pt x="1270" y="2720"/>
                </a:lnTo>
                <a:lnTo>
                  <a:pt x="1271" y="2720"/>
                </a:lnTo>
                <a:lnTo>
                  <a:pt x="1271" y="2720"/>
                </a:lnTo>
                <a:lnTo>
                  <a:pt x="1270" y="2720"/>
                </a:lnTo>
                <a:close/>
                <a:moveTo>
                  <a:pt x="3372" y="2720"/>
                </a:moveTo>
                <a:lnTo>
                  <a:pt x="3374" y="2720"/>
                </a:lnTo>
                <a:lnTo>
                  <a:pt x="3374" y="2720"/>
                </a:lnTo>
                <a:lnTo>
                  <a:pt x="3372" y="2720"/>
                </a:lnTo>
                <a:lnTo>
                  <a:pt x="3372" y="2720"/>
                </a:lnTo>
                <a:close/>
                <a:moveTo>
                  <a:pt x="1428" y="2719"/>
                </a:moveTo>
                <a:lnTo>
                  <a:pt x="1428" y="2720"/>
                </a:lnTo>
                <a:lnTo>
                  <a:pt x="1429" y="2720"/>
                </a:lnTo>
                <a:lnTo>
                  <a:pt x="1429" y="2719"/>
                </a:lnTo>
                <a:lnTo>
                  <a:pt x="1428" y="2719"/>
                </a:lnTo>
                <a:close/>
                <a:moveTo>
                  <a:pt x="3495" y="2720"/>
                </a:moveTo>
                <a:lnTo>
                  <a:pt x="3495" y="2719"/>
                </a:lnTo>
                <a:lnTo>
                  <a:pt x="3494" y="2719"/>
                </a:lnTo>
                <a:lnTo>
                  <a:pt x="3494" y="2720"/>
                </a:lnTo>
                <a:lnTo>
                  <a:pt x="3495" y="2720"/>
                </a:lnTo>
                <a:close/>
                <a:moveTo>
                  <a:pt x="1426" y="2717"/>
                </a:moveTo>
                <a:lnTo>
                  <a:pt x="1425" y="2717"/>
                </a:lnTo>
                <a:lnTo>
                  <a:pt x="1425" y="2719"/>
                </a:lnTo>
                <a:lnTo>
                  <a:pt x="1426" y="2719"/>
                </a:lnTo>
                <a:lnTo>
                  <a:pt x="1426" y="2717"/>
                </a:lnTo>
                <a:close/>
                <a:moveTo>
                  <a:pt x="3382" y="2716"/>
                </a:moveTo>
                <a:lnTo>
                  <a:pt x="3384" y="2716"/>
                </a:lnTo>
                <a:lnTo>
                  <a:pt x="3384" y="2715"/>
                </a:lnTo>
                <a:lnTo>
                  <a:pt x="3382" y="2715"/>
                </a:lnTo>
                <a:lnTo>
                  <a:pt x="3382" y="2716"/>
                </a:lnTo>
                <a:close/>
                <a:moveTo>
                  <a:pt x="3384" y="2715"/>
                </a:moveTo>
                <a:lnTo>
                  <a:pt x="3385" y="2715"/>
                </a:lnTo>
                <a:lnTo>
                  <a:pt x="3385" y="2713"/>
                </a:lnTo>
                <a:lnTo>
                  <a:pt x="3384" y="2713"/>
                </a:lnTo>
                <a:lnTo>
                  <a:pt x="3384" y="2715"/>
                </a:lnTo>
                <a:close/>
                <a:moveTo>
                  <a:pt x="3489" y="2710"/>
                </a:moveTo>
                <a:lnTo>
                  <a:pt x="3491" y="2710"/>
                </a:lnTo>
                <a:lnTo>
                  <a:pt x="3491" y="2709"/>
                </a:lnTo>
                <a:lnTo>
                  <a:pt x="3489" y="2709"/>
                </a:lnTo>
                <a:lnTo>
                  <a:pt x="3488" y="2709"/>
                </a:lnTo>
                <a:lnTo>
                  <a:pt x="3488" y="2710"/>
                </a:lnTo>
                <a:lnTo>
                  <a:pt x="3489" y="2710"/>
                </a:lnTo>
                <a:close/>
                <a:moveTo>
                  <a:pt x="1183" y="2707"/>
                </a:moveTo>
                <a:lnTo>
                  <a:pt x="1181" y="2707"/>
                </a:lnTo>
                <a:lnTo>
                  <a:pt x="1181" y="2709"/>
                </a:lnTo>
                <a:lnTo>
                  <a:pt x="1183" y="2709"/>
                </a:lnTo>
                <a:lnTo>
                  <a:pt x="1183" y="2707"/>
                </a:lnTo>
                <a:close/>
                <a:moveTo>
                  <a:pt x="3368" y="2709"/>
                </a:moveTo>
                <a:lnTo>
                  <a:pt x="3369" y="2709"/>
                </a:lnTo>
                <a:lnTo>
                  <a:pt x="3369" y="2707"/>
                </a:lnTo>
                <a:lnTo>
                  <a:pt x="3368" y="2707"/>
                </a:lnTo>
                <a:lnTo>
                  <a:pt x="3368" y="2709"/>
                </a:lnTo>
                <a:close/>
                <a:moveTo>
                  <a:pt x="3486" y="2709"/>
                </a:moveTo>
                <a:lnTo>
                  <a:pt x="3488" y="2709"/>
                </a:lnTo>
                <a:lnTo>
                  <a:pt x="3488" y="2707"/>
                </a:lnTo>
                <a:lnTo>
                  <a:pt x="3486" y="2707"/>
                </a:lnTo>
                <a:lnTo>
                  <a:pt x="3486" y="2709"/>
                </a:lnTo>
                <a:close/>
                <a:moveTo>
                  <a:pt x="3362" y="2707"/>
                </a:moveTo>
                <a:lnTo>
                  <a:pt x="3362" y="2706"/>
                </a:lnTo>
                <a:lnTo>
                  <a:pt x="3361" y="2706"/>
                </a:lnTo>
                <a:lnTo>
                  <a:pt x="3359" y="2706"/>
                </a:lnTo>
                <a:lnTo>
                  <a:pt x="3359" y="2707"/>
                </a:lnTo>
                <a:lnTo>
                  <a:pt x="3361" y="2707"/>
                </a:lnTo>
                <a:lnTo>
                  <a:pt x="3362" y="2707"/>
                </a:lnTo>
                <a:close/>
                <a:moveTo>
                  <a:pt x="3481" y="2707"/>
                </a:moveTo>
                <a:lnTo>
                  <a:pt x="3481" y="2706"/>
                </a:lnTo>
                <a:lnTo>
                  <a:pt x="3479" y="2706"/>
                </a:lnTo>
                <a:lnTo>
                  <a:pt x="3479" y="2707"/>
                </a:lnTo>
                <a:lnTo>
                  <a:pt x="3481" y="2707"/>
                </a:lnTo>
                <a:close/>
                <a:moveTo>
                  <a:pt x="1208" y="2706"/>
                </a:moveTo>
                <a:lnTo>
                  <a:pt x="1209" y="2706"/>
                </a:lnTo>
                <a:lnTo>
                  <a:pt x="1209" y="2704"/>
                </a:lnTo>
                <a:lnTo>
                  <a:pt x="1208" y="2704"/>
                </a:lnTo>
                <a:lnTo>
                  <a:pt x="1208" y="2706"/>
                </a:lnTo>
                <a:close/>
                <a:moveTo>
                  <a:pt x="1436" y="2704"/>
                </a:moveTo>
                <a:lnTo>
                  <a:pt x="1435" y="2704"/>
                </a:lnTo>
                <a:lnTo>
                  <a:pt x="1435" y="2706"/>
                </a:lnTo>
                <a:lnTo>
                  <a:pt x="1436" y="2706"/>
                </a:lnTo>
                <a:lnTo>
                  <a:pt x="1436" y="2704"/>
                </a:lnTo>
                <a:close/>
                <a:moveTo>
                  <a:pt x="3473" y="2706"/>
                </a:moveTo>
                <a:lnTo>
                  <a:pt x="3473" y="2704"/>
                </a:lnTo>
                <a:lnTo>
                  <a:pt x="3472" y="2704"/>
                </a:lnTo>
                <a:lnTo>
                  <a:pt x="3473" y="2706"/>
                </a:lnTo>
                <a:close/>
                <a:moveTo>
                  <a:pt x="3479" y="2704"/>
                </a:moveTo>
                <a:lnTo>
                  <a:pt x="3478" y="2704"/>
                </a:lnTo>
                <a:lnTo>
                  <a:pt x="3478" y="2706"/>
                </a:lnTo>
                <a:lnTo>
                  <a:pt x="3479" y="2706"/>
                </a:lnTo>
                <a:lnTo>
                  <a:pt x="3479" y="2704"/>
                </a:lnTo>
                <a:close/>
                <a:moveTo>
                  <a:pt x="1184" y="2703"/>
                </a:moveTo>
                <a:lnTo>
                  <a:pt x="1183" y="2704"/>
                </a:lnTo>
                <a:lnTo>
                  <a:pt x="1184" y="2704"/>
                </a:lnTo>
                <a:lnTo>
                  <a:pt x="1184" y="2703"/>
                </a:lnTo>
                <a:close/>
                <a:moveTo>
                  <a:pt x="3473" y="2702"/>
                </a:moveTo>
                <a:lnTo>
                  <a:pt x="3475" y="2702"/>
                </a:lnTo>
                <a:lnTo>
                  <a:pt x="3475" y="2700"/>
                </a:lnTo>
                <a:lnTo>
                  <a:pt x="3473" y="2700"/>
                </a:lnTo>
                <a:lnTo>
                  <a:pt x="3473" y="2702"/>
                </a:lnTo>
                <a:close/>
                <a:moveTo>
                  <a:pt x="3473" y="2699"/>
                </a:moveTo>
                <a:lnTo>
                  <a:pt x="3473" y="2699"/>
                </a:lnTo>
                <a:lnTo>
                  <a:pt x="3473" y="2700"/>
                </a:lnTo>
                <a:lnTo>
                  <a:pt x="3473" y="2700"/>
                </a:lnTo>
                <a:lnTo>
                  <a:pt x="3473" y="2699"/>
                </a:lnTo>
                <a:close/>
                <a:moveTo>
                  <a:pt x="3485" y="2699"/>
                </a:moveTo>
                <a:lnTo>
                  <a:pt x="3485" y="2697"/>
                </a:lnTo>
                <a:lnTo>
                  <a:pt x="3484" y="2697"/>
                </a:lnTo>
                <a:lnTo>
                  <a:pt x="3484" y="2699"/>
                </a:lnTo>
                <a:lnTo>
                  <a:pt x="3485" y="2699"/>
                </a:lnTo>
                <a:close/>
                <a:moveTo>
                  <a:pt x="1195" y="2691"/>
                </a:moveTo>
                <a:lnTo>
                  <a:pt x="1193" y="2693"/>
                </a:lnTo>
                <a:lnTo>
                  <a:pt x="1195" y="2693"/>
                </a:lnTo>
                <a:lnTo>
                  <a:pt x="1195" y="2691"/>
                </a:lnTo>
                <a:close/>
                <a:moveTo>
                  <a:pt x="1200" y="2689"/>
                </a:moveTo>
                <a:lnTo>
                  <a:pt x="1199" y="2689"/>
                </a:lnTo>
                <a:lnTo>
                  <a:pt x="1197" y="2690"/>
                </a:lnTo>
                <a:lnTo>
                  <a:pt x="1199" y="2690"/>
                </a:lnTo>
                <a:lnTo>
                  <a:pt x="1200" y="2689"/>
                </a:lnTo>
                <a:close/>
                <a:moveTo>
                  <a:pt x="1197" y="2690"/>
                </a:moveTo>
                <a:lnTo>
                  <a:pt x="1196" y="2691"/>
                </a:lnTo>
                <a:lnTo>
                  <a:pt x="1197" y="2691"/>
                </a:lnTo>
                <a:lnTo>
                  <a:pt x="1197" y="2690"/>
                </a:lnTo>
                <a:close/>
                <a:moveTo>
                  <a:pt x="1202" y="2687"/>
                </a:moveTo>
                <a:lnTo>
                  <a:pt x="1200" y="2687"/>
                </a:lnTo>
                <a:lnTo>
                  <a:pt x="1200" y="2689"/>
                </a:lnTo>
                <a:lnTo>
                  <a:pt x="1202" y="2689"/>
                </a:lnTo>
                <a:lnTo>
                  <a:pt x="1202" y="2687"/>
                </a:lnTo>
                <a:close/>
                <a:moveTo>
                  <a:pt x="3502" y="2691"/>
                </a:moveTo>
                <a:lnTo>
                  <a:pt x="3504" y="2690"/>
                </a:lnTo>
                <a:lnTo>
                  <a:pt x="3502" y="2690"/>
                </a:lnTo>
                <a:lnTo>
                  <a:pt x="3502" y="2691"/>
                </a:lnTo>
                <a:close/>
                <a:moveTo>
                  <a:pt x="1170" y="2690"/>
                </a:moveTo>
                <a:lnTo>
                  <a:pt x="1171" y="2690"/>
                </a:lnTo>
                <a:lnTo>
                  <a:pt x="1171" y="2689"/>
                </a:lnTo>
                <a:lnTo>
                  <a:pt x="1171" y="2687"/>
                </a:lnTo>
                <a:lnTo>
                  <a:pt x="1171" y="2686"/>
                </a:lnTo>
                <a:lnTo>
                  <a:pt x="1171" y="2686"/>
                </a:lnTo>
                <a:lnTo>
                  <a:pt x="1170" y="2686"/>
                </a:lnTo>
                <a:lnTo>
                  <a:pt x="1168" y="2686"/>
                </a:lnTo>
                <a:lnTo>
                  <a:pt x="1167" y="2686"/>
                </a:lnTo>
                <a:lnTo>
                  <a:pt x="1167" y="2686"/>
                </a:lnTo>
                <a:lnTo>
                  <a:pt x="1167" y="2687"/>
                </a:lnTo>
                <a:lnTo>
                  <a:pt x="1168" y="2689"/>
                </a:lnTo>
                <a:lnTo>
                  <a:pt x="1170" y="2690"/>
                </a:lnTo>
                <a:close/>
                <a:moveTo>
                  <a:pt x="3363" y="2689"/>
                </a:moveTo>
                <a:lnTo>
                  <a:pt x="3363" y="2690"/>
                </a:lnTo>
                <a:lnTo>
                  <a:pt x="3365" y="2690"/>
                </a:lnTo>
                <a:lnTo>
                  <a:pt x="3366" y="2690"/>
                </a:lnTo>
                <a:lnTo>
                  <a:pt x="3366" y="2689"/>
                </a:lnTo>
                <a:lnTo>
                  <a:pt x="3365" y="2689"/>
                </a:lnTo>
                <a:lnTo>
                  <a:pt x="3363" y="2689"/>
                </a:lnTo>
                <a:close/>
                <a:moveTo>
                  <a:pt x="3352" y="2684"/>
                </a:moveTo>
                <a:lnTo>
                  <a:pt x="3352" y="2686"/>
                </a:lnTo>
                <a:lnTo>
                  <a:pt x="3350" y="2686"/>
                </a:lnTo>
                <a:lnTo>
                  <a:pt x="3350" y="2686"/>
                </a:lnTo>
                <a:lnTo>
                  <a:pt x="3349" y="2686"/>
                </a:lnTo>
                <a:lnTo>
                  <a:pt x="3349" y="2687"/>
                </a:lnTo>
                <a:lnTo>
                  <a:pt x="3349" y="2689"/>
                </a:lnTo>
                <a:lnTo>
                  <a:pt x="3350" y="2689"/>
                </a:lnTo>
                <a:lnTo>
                  <a:pt x="3352" y="2689"/>
                </a:lnTo>
                <a:lnTo>
                  <a:pt x="3353" y="2689"/>
                </a:lnTo>
                <a:lnTo>
                  <a:pt x="3353" y="2687"/>
                </a:lnTo>
                <a:lnTo>
                  <a:pt x="3355" y="2687"/>
                </a:lnTo>
                <a:lnTo>
                  <a:pt x="3356" y="2687"/>
                </a:lnTo>
                <a:lnTo>
                  <a:pt x="3356" y="2686"/>
                </a:lnTo>
                <a:lnTo>
                  <a:pt x="3356" y="2686"/>
                </a:lnTo>
                <a:lnTo>
                  <a:pt x="3356" y="2684"/>
                </a:lnTo>
                <a:lnTo>
                  <a:pt x="3355" y="2684"/>
                </a:lnTo>
                <a:lnTo>
                  <a:pt x="3353" y="2684"/>
                </a:lnTo>
                <a:lnTo>
                  <a:pt x="3352" y="2684"/>
                </a:lnTo>
                <a:close/>
                <a:moveTo>
                  <a:pt x="3327" y="2686"/>
                </a:moveTo>
                <a:lnTo>
                  <a:pt x="3327" y="2686"/>
                </a:lnTo>
                <a:lnTo>
                  <a:pt x="3326" y="2686"/>
                </a:lnTo>
                <a:lnTo>
                  <a:pt x="3326" y="2686"/>
                </a:lnTo>
                <a:lnTo>
                  <a:pt x="3327" y="2686"/>
                </a:lnTo>
                <a:close/>
                <a:moveTo>
                  <a:pt x="1209" y="2684"/>
                </a:moveTo>
                <a:lnTo>
                  <a:pt x="1208" y="2684"/>
                </a:lnTo>
                <a:lnTo>
                  <a:pt x="1208" y="2686"/>
                </a:lnTo>
                <a:lnTo>
                  <a:pt x="1209" y="2686"/>
                </a:lnTo>
                <a:lnTo>
                  <a:pt x="1209" y="2684"/>
                </a:lnTo>
                <a:close/>
                <a:moveTo>
                  <a:pt x="3313" y="2686"/>
                </a:moveTo>
                <a:lnTo>
                  <a:pt x="3314" y="2686"/>
                </a:lnTo>
                <a:lnTo>
                  <a:pt x="3314" y="2684"/>
                </a:lnTo>
                <a:lnTo>
                  <a:pt x="3313" y="2684"/>
                </a:lnTo>
                <a:lnTo>
                  <a:pt x="3313" y="2686"/>
                </a:lnTo>
                <a:close/>
                <a:moveTo>
                  <a:pt x="3366" y="2684"/>
                </a:moveTo>
                <a:lnTo>
                  <a:pt x="3365" y="2686"/>
                </a:lnTo>
                <a:lnTo>
                  <a:pt x="3366" y="2686"/>
                </a:lnTo>
                <a:lnTo>
                  <a:pt x="3366" y="2684"/>
                </a:lnTo>
                <a:close/>
                <a:moveTo>
                  <a:pt x="3439" y="2684"/>
                </a:moveTo>
                <a:lnTo>
                  <a:pt x="3437" y="2684"/>
                </a:lnTo>
                <a:lnTo>
                  <a:pt x="3437" y="2686"/>
                </a:lnTo>
                <a:lnTo>
                  <a:pt x="3439" y="2686"/>
                </a:lnTo>
                <a:lnTo>
                  <a:pt x="3439" y="2684"/>
                </a:lnTo>
                <a:close/>
                <a:moveTo>
                  <a:pt x="3362" y="2678"/>
                </a:moveTo>
                <a:lnTo>
                  <a:pt x="3362" y="2677"/>
                </a:lnTo>
                <a:lnTo>
                  <a:pt x="3361" y="2677"/>
                </a:lnTo>
                <a:lnTo>
                  <a:pt x="3361" y="2678"/>
                </a:lnTo>
                <a:lnTo>
                  <a:pt x="3361" y="2680"/>
                </a:lnTo>
                <a:lnTo>
                  <a:pt x="3362" y="2680"/>
                </a:lnTo>
                <a:lnTo>
                  <a:pt x="3362" y="2678"/>
                </a:lnTo>
                <a:close/>
                <a:moveTo>
                  <a:pt x="3420" y="2677"/>
                </a:moveTo>
                <a:lnTo>
                  <a:pt x="3420" y="2678"/>
                </a:lnTo>
                <a:lnTo>
                  <a:pt x="3421" y="2678"/>
                </a:lnTo>
                <a:lnTo>
                  <a:pt x="3421" y="2677"/>
                </a:lnTo>
                <a:lnTo>
                  <a:pt x="3421" y="2675"/>
                </a:lnTo>
                <a:lnTo>
                  <a:pt x="3420" y="2675"/>
                </a:lnTo>
                <a:lnTo>
                  <a:pt x="3420" y="2677"/>
                </a:lnTo>
                <a:close/>
                <a:moveTo>
                  <a:pt x="1396" y="2675"/>
                </a:moveTo>
                <a:lnTo>
                  <a:pt x="1394" y="2675"/>
                </a:lnTo>
                <a:lnTo>
                  <a:pt x="1394" y="2677"/>
                </a:lnTo>
                <a:lnTo>
                  <a:pt x="1396" y="2677"/>
                </a:lnTo>
                <a:lnTo>
                  <a:pt x="1396" y="2675"/>
                </a:lnTo>
                <a:close/>
                <a:moveTo>
                  <a:pt x="1280" y="2674"/>
                </a:moveTo>
                <a:lnTo>
                  <a:pt x="1278" y="2674"/>
                </a:lnTo>
                <a:lnTo>
                  <a:pt x="1278" y="2675"/>
                </a:lnTo>
                <a:lnTo>
                  <a:pt x="1280" y="2675"/>
                </a:lnTo>
                <a:lnTo>
                  <a:pt x="1280" y="2674"/>
                </a:lnTo>
                <a:close/>
                <a:moveTo>
                  <a:pt x="3465" y="2671"/>
                </a:moveTo>
                <a:lnTo>
                  <a:pt x="3463" y="2671"/>
                </a:lnTo>
                <a:lnTo>
                  <a:pt x="3465" y="2673"/>
                </a:lnTo>
                <a:lnTo>
                  <a:pt x="3465" y="2671"/>
                </a:lnTo>
                <a:close/>
                <a:moveTo>
                  <a:pt x="3350" y="2667"/>
                </a:moveTo>
                <a:lnTo>
                  <a:pt x="3352" y="2667"/>
                </a:lnTo>
                <a:lnTo>
                  <a:pt x="3352" y="2665"/>
                </a:lnTo>
                <a:lnTo>
                  <a:pt x="3350" y="2665"/>
                </a:lnTo>
                <a:lnTo>
                  <a:pt x="3350" y="2667"/>
                </a:lnTo>
                <a:close/>
                <a:moveTo>
                  <a:pt x="3362" y="2665"/>
                </a:moveTo>
                <a:lnTo>
                  <a:pt x="3361" y="2665"/>
                </a:lnTo>
                <a:lnTo>
                  <a:pt x="3361" y="2667"/>
                </a:lnTo>
                <a:lnTo>
                  <a:pt x="3362" y="2665"/>
                </a:lnTo>
                <a:close/>
                <a:moveTo>
                  <a:pt x="3323" y="2665"/>
                </a:moveTo>
                <a:lnTo>
                  <a:pt x="3323" y="2664"/>
                </a:lnTo>
                <a:lnTo>
                  <a:pt x="3323" y="2662"/>
                </a:lnTo>
                <a:lnTo>
                  <a:pt x="3321" y="2662"/>
                </a:lnTo>
                <a:lnTo>
                  <a:pt x="3320" y="2662"/>
                </a:lnTo>
                <a:lnTo>
                  <a:pt x="3320" y="2664"/>
                </a:lnTo>
                <a:lnTo>
                  <a:pt x="3320" y="2665"/>
                </a:lnTo>
                <a:lnTo>
                  <a:pt x="3321" y="2665"/>
                </a:lnTo>
                <a:lnTo>
                  <a:pt x="3323" y="2665"/>
                </a:lnTo>
                <a:close/>
                <a:moveTo>
                  <a:pt x="3327" y="2665"/>
                </a:moveTo>
                <a:lnTo>
                  <a:pt x="3329" y="2665"/>
                </a:lnTo>
                <a:lnTo>
                  <a:pt x="3330" y="2665"/>
                </a:lnTo>
                <a:lnTo>
                  <a:pt x="3330" y="2664"/>
                </a:lnTo>
                <a:lnTo>
                  <a:pt x="3330" y="2662"/>
                </a:lnTo>
                <a:lnTo>
                  <a:pt x="3329" y="2662"/>
                </a:lnTo>
                <a:lnTo>
                  <a:pt x="3329" y="2664"/>
                </a:lnTo>
                <a:lnTo>
                  <a:pt x="3327" y="2664"/>
                </a:lnTo>
                <a:lnTo>
                  <a:pt x="3327" y="2665"/>
                </a:lnTo>
                <a:close/>
                <a:moveTo>
                  <a:pt x="3326" y="2662"/>
                </a:moveTo>
                <a:lnTo>
                  <a:pt x="3327" y="2662"/>
                </a:lnTo>
                <a:lnTo>
                  <a:pt x="3327" y="2661"/>
                </a:lnTo>
                <a:lnTo>
                  <a:pt x="3326" y="2661"/>
                </a:lnTo>
                <a:lnTo>
                  <a:pt x="3326" y="2662"/>
                </a:lnTo>
                <a:close/>
                <a:moveTo>
                  <a:pt x="1383" y="2658"/>
                </a:moveTo>
                <a:lnTo>
                  <a:pt x="1381" y="2657"/>
                </a:lnTo>
                <a:lnTo>
                  <a:pt x="1381" y="2658"/>
                </a:lnTo>
                <a:lnTo>
                  <a:pt x="1383" y="2658"/>
                </a:lnTo>
                <a:close/>
                <a:moveTo>
                  <a:pt x="3332" y="2654"/>
                </a:moveTo>
                <a:lnTo>
                  <a:pt x="3333" y="2654"/>
                </a:lnTo>
                <a:lnTo>
                  <a:pt x="3333" y="2652"/>
                </a:lnTo>
                <a:lnTo>
                  <a:pt x="3332" y="2652"/>
                </a:lnTo>
                <a:lnTo>
                  <a:pt x="3330" y="2652"/>
                </a:lnTo>
                <a:lnTo>
                  <a:pt x="3330" y="2654"/>
                </a:lnTo>
                <a:lnTo>
                  <a:pt x="3330" y="2655"/>
                </a:lnTo>
                <a:lnTo>
                  <a:pt x="3332" y="2655"/>
                </a:lnTo>
                <a:lnTo>
                  <a:pt x="3332" y="2654"/>
                </a:lnTo>
                <a:close/>
                <a:moveTo>
                  <a:pt x="3342" y="2654"/>
                </a:moveTo>
                <a:lnTo>
                  <a:pt x="3340" y="2654"/>
                </a:lnTo>
                <a:lnTo>
                  <a:pt x="3340" y="2655"/>
                </a:lnTo>
                <a:lnTo>
                  <a:pt x="3342" y="2655"/>
                </a:lnTo>
                <a:lnTo>
                  <a:pt x="3342" y="2654"/>
                </a:lnTo>
                <a:close/>
                <a:moveTo>
                  <a:pt x="1445" y="2648"/>
                </a:moveTo>
                <a:lnTo>
                  <a:pt x="1444" y="2648"/>
                </a:lnTo>
                <a:lnTo>
                  <a:pt x="1444" y="2649"/>
                </a:lnTo>
                <a:lnTo>
                  <a:pt x="1445" y="2649"/>
                </a:lnTo>
                <a:lnTo>
                  <a:pt x="1445" y="2648"/>
                </a:lnTo>
                <a:close/>
                <a:moveTo>
                  <a:pt x="3426" y="2645"/>
                </a:moveTo>
                <a:lnTo>
                  <a:pt x="3427" y="2645"/>
                </a:lnTo>
                <a:lnTo>
                  <a:pt x="3426" y="2644"/>
                </a:lnTo>
                <a:lnTo>
                  <a:pt x="3426" y="2645"/>
                </a:lnTo>
                <a:close/>
                <a:moveTo>
                  <a:pt x="3427" y="2644"/>
                </a:moveTo>
                <a:lnTo>
                  <a:pt x="3427" y="2645"/>
                </a:lnTo>
                <a:lnTo>
                  <a:pt x="3429" y="2645"/>
                </a:lnTo>
                <a:lnTo>
                  <a:pt x="3429" y="2644"/>
                </a:lnTo>
                <a:lnTo>
                  <a:pt x="3427" y="2644"/>
                </a:lnTo>
                <a:close/>
                <a:moveTo>
                  <a:pt x="3427" y="2642"/>
                </a:moveTo>
                <a:lnTo>
                  <a:pt x="3426" y="2642"/>
                </a:lnTo>
                <a:lnTo>
                  <a:pt x="3426" y="2644"/>
                </a:lnTo>
                <a:lnTo>
                  <a:pt x="3427" y="2644"/>
                </a:lnTo>
                <a:lnTo>
                  <a:pt x="3427" y="2642"/>
                </a:lnTo>
                <a:close/>
                <a:moveTo>
                  <a:pt x="3346" y="2636"/>
                </a:moveTo>
                <a:lnTo>
                  <a:pt x="3345" y="2636"/>
                </a:lnTo>
                <a:lnTo>
                  <a:pt x="3345" y="2638"/>
                </a:lnTo>
                <a:lnTo>
                  <a:pt x="3346" y="2638"/>
                </a:lnTo>
                <a:lnTo>
                  <a:pt x="3346" y="2636"/>
                </a:lnTo>
                <a:close/>
                <a:moveTo>
                  <a:pt x="1448" y="2634"/>
                </a:moveTo>
                <a:lnTo>
                  <a:pt x="1446" y="2634"/>
                </a:lnTo>
                <a:lnTo>
                  <a:pt x="1446" y="2635"/>
                </a:lnTo>
                <a:lnTo>
                  <a:pt x="1448" y="2635"/>
                </a:lnTo>
                <a:lnTo>
                  <a:pt x="1448" y="2634"/>
                </a:lnTo>
                <a:close/>
                <a:moveTo>
                  <a:pt x="3324" y="2629"/>
                </a:moveTo>
                <a:lnTo>
                  <a:pt x="3324" y="2628"/>
                </a:lnTo>
                <a:lnTo>
                  <a:pt x="3323" y="2628"/>
                </a:lnTo>
                <a:lnTo>
                  <a:pt x="3323" y="2629"/>
                </a:lnTo>
                <a:lnTo>
                  <a:pt x="3323" y="2631"/>
                </a:lnTo>
                <a:lnTo>
                  <a:pt x="3324" y="2631"/>
                </a:lnTo>
                <a:lnTo>
                  <a:pt x="3324" y="2629"/>
                </a:lnTo>
                <a:close/>
                <a:moveTo>
                  <a:pt x="1435" y="2629"/>
                </a:moveTo>
                <a:lnTo>
                  <a:pt x="1435" y="2628"/>
                </a:lnTo>
                <a:lnTo>
                  <a:pt x="1433" y="2628"/>
                </a:lnTo>
                <a:lnTo>
                  <a:pt x="1433" y="2629"/>
                </a:lnTo>
                <a:lnTo>
                  <a:pt x="1435" y="2629"/>
                </a:lnTo>
                <a:close/>
                <a:moveTo>
                  <a:pt x="3424" y="2628"/>
                </a:moveTo>
                <a:lnTo>
                  <a:pt x="3423" y="2628"/>
                </a:lnTo>
                <a:lnTo>
                  <a:pt x="3423" y="2629"/>
                </a:lnTo>
                <a:lnTo>
                  <a:pt x="3424" y="2629"/>
                </a:lnTo>
                <a:lnTo>
                  <a:pt x="3424" y="2628"/>
                </a:lnTo>
                <a:close/>
                <a:moveTo>
                  <a:pt x="3336" y="2626"/>
                </a:moveTo>
                <a:lnTo>
                  <a:pt x="3336" y="2628"/>
                </a:lnTo>
                <a:lnTo>
                  <a:pt x="3337" y="2628"/>
                </a:lnTo>
                <a:lnTo>
                  <a:pt x="3337" y="2626"/>
                </a:lnTo>
                <a:lnTo>
                  <a:pt x="3337" y="2625"/>
                </a:lnTo>
                <a:lnTo>
                  <a:pt x="3336" y="2625"/>
                </a:lnTo>
                <a:lnTo>
                  <a:pt x="3336" y="2626"/>
                </a:lnTo>
                <a:close/>
                <a:moveTo>
                  <a:pt x="3342" y="2626"/>
                </a:moveTo>
                <a:lnTo>
                  <a:pt x="3343" y="2626"/>
                </a:lnTo>
                <a:lnTo>
                  <a:pt x="3343" y="2625"/>
                </a:lnTo>
                <a:lnTo>
                  <a:pt x="3342" y="2625"/>
                </a:lnTo>
                <a:lnTo>
                  <a:pt x="3342" y="2626"/>
                </a:lnTo>
                <a:close/>
                <a:moveTo>
                  <a:pt x="1332" y="2625"/>
                </a:moveTo>
                <a:lnTo>
                  <a:pt x="1334" y="2625"/>
                </a:lnTo>
                <a:lnTo>
                  <a:pt x="1334" y="2623"/>
                </a:lnTo>
                <a:lnTo>
                  <a:pt x="1332" y="2623"/>
                </a:lnTo>
                <a:lnTo>
                  <a:pt x="1332" y="2625"/>
                </a:lnTo>
                <a:close/>
                <a:moveTo>
                  <a:pt x="3424" y="2625"/>
                </a:moveTo>
                <a:lnTo>
                  <a:pt x="3426" y="2625"/>
                </a:lnTo>
                <a:lnTo>
                  <a:pt x="3426" y="2623"/>
                </a:lnTo>
                <a:lnTo>
                  <a:pt x="3424" y="2623"/>
                </a:lnTo>
                <a:lnTo>
                  <a:pt x="3423" y="2623"/>
                </a:lnTo>
                <a:lnTo>
                  <a:pt x="3421" y="2623"/>
                </a:lnTo>
                <a:lnTo>
                  <a:pt x="3421" y="2625"/>
                </a:lnTo>
                <a:lnTo>
                  <a:pt x="3423" y="2625"/>
                </a:lnTo>
                <a:lnTo>
                  <a:pt x="3424" y="2625"/>
                </a:lnTo>
                <a:close/>
                <a:moveTo>
                  <a:pt x="3337" y="2622"/>
                </a:moveTo>
                <a:lnTo>
                  <a:pt x="3336" y="2622"/>
                </a:lnTo>
                <a:lnTo>
                  <a:pt x="3336" y="2623"/>
                </a:lnTo>
                <a:lnTo>
                  <a:pt x="3337" y="2623"/>
                </a:lnTo>
                <a:lnTo>
                  <a:pt x="3337" y="2622"/>
                </a:lnTo>
                <a:close/>
                <a:moveTo>
                  <a:pt x="1358" y="2620"/>
                </a:moveTo>
                <a:lnTo>
                  <a:pt x="1357" y="2622"/>
                </a:lnTo>
                <a:lnTo>
                  <a:pt x="1358" y="2622"/>
                </a:lnTo>
                <a:lnTo>
                  <a:pt x="1358" y="2620"/>
                </a:lnTo>
                <a:close/>
                <a:moveTo>
                  <a:pt x="3352" y="2620"/>
                </a:moveTo>
                <a:lnTo>
                  <a:pt x="3353" y="2622"/>
                </a:lnTo>
                <a:lnTo>
                  <a:pt x="3353" y="2620"/>
                </a:lnTo>
                <a:lnTo>
                  <a:pt x="3352" y="2620"/>
                </a:lnTo>
                <a:close/>
                <a:moveTo>
                  <a:pt x="3291" y="2619"/>
                </a:moveTo>
                <a:lnTo>
                  <a:pt x="3292" y="2619"/>
                </a:lnTo>
                <a:lnTo>
                  <a:pt x="3292" y="2618"/>
                </a:lnTo>
                <a:lnTo>
                  <a:pt x="3291" y="2618"/>
                </a:lnTo>
                <a:lnTo>
                  <a:pt x="3291" y="2619"/>
                </a:lnTo>
                <a:close/>
                <a:moveTo>
                  <a:pt x="3347" y="2618"/>
                </a:moveTo>
                <a:lnTo>
                  <a:pt x="3346" y="2618"/>
                </a:lnTo>
                <a:lnTo>
                  <a:pt x="3346" y="2619"/>
                </a:lnTo>
                <a:lnTo>
                  <a:pt x="3347" y="2619"/>
                </a:lnTo>
                <a:lnTo>
                  <a:pt x="3347" y="2618"/>
                </a:lnTo>
                <a:close/>
                <a:moveTo>
                  <a:pt x="3291" y="2616"/>
                </a:moveTo>
                <a:lnTo>
                  <a:pt x="3291" y="2616"/>
                </a:lnTo>
                <a:lnTo>
                  <a:pt x="3292" y="2616"/>
                </a:lnTo>
                <a:lnTo>
                  <a:pt x="3292" y="2616"/>
                </a:lnTo>
                <a:lnTo>
                  <a:pt x="3292" y="2615"/>
                </a:lnTo>
                <a:lnTo>
                  <a:pt x="3291" y="2615"/>
                </a:lnTo>
                <a:lnTo>
                  <a:pt x="3291" y="2616"/>
                </a:lnTo>
                <a:close/>
                <a:moveTo>
                  <a:pt x="3443" y="2613"/>
                </a:moveTo>
                <a:lnTo>
                  <a:pt x="3442" y="2613"/>
                </a:lnTo>
                <a:lnTo>
                  <a:pt x="3442" y="2615"/>
                </a:lnTo>
                <a:lnTo>
                  <a:pt x="3443" y="2615"/>
                </a:lnTo>
                <a:lnTo>
                  <a:pt x="3443" y="2613"/>
                </a:lnTo>
                <a:close/>
                <a:moveTo>
                  <a:pt x="3447" y="2613"/>
                </a:moveTo>
                <a:lnTo>
                  <a:pt x="3447" y="2615"/>
                </a:lnTo>
                <a:lnTo>
                  <a:pt x="3449" y="2615"/>
                </a:lnTo>
                <a:lnTo>
                  <a:pt x="3449" y="2613"/>
                </a:lnTo>
                <a:lnTo>
                  <a:pt x="3447" y="2613"/>
                </a:lnTo>
                <a:close/>
                <a:moveTo>
                  <a:pt x="1310" y="2612"/>
                </a:moveTo>
                <a:lnTo>
                  <a:pt x="1309" y="2612"/>
                </a:lnTo>
                <a:lnTo>
                  <a:pt x="1309" y="2613"/>
                </a:lnTo>
                <a:lnTo>
                  <a:pt x="1310" y="2613"/>
                </a:lnTo>
                <a:lnTo>
                  <a:pt x="1310" y="2612"/>
                </a:lnTo>
                <a:close/>
                <a:moveTo>
                  <a:pt x="1642" y="2613"/>
                </a:moveTo>
                <a:lnTo>
                  <a:pt x="1643" y="2613"/>
                </a:lnTo>
                <a:lnTo>
                  <a:pt x="1643" y="2612"/>
                </a:lnTo>
                <a:lnTo>
                  <a:pt x="1642" y="2612"/>
                </a:lnTo>
                <a:lnTo>
                  <a:pt x="1642" y="2613"/>
                </a:lnTo>
                <a:close/>
                <a:moveTo>
                  <a:pt x="1313" y="2612"/>
                </a:moveTo>
                <a:lnTo>
                  <a:pt x="1315" y="2612"/>
                </a:lnTo>
                <a:lnTo>
                  <a:pt x="1316" y="2612"/>
                </a:lnTo>
                <a:lnTo>
                  <a:pt x="1318" y="2610"/>
                </a:lnTo>
                <a:lnTo>
                  <a:pt x="1316" y="2610"/>
                </a:lnTo>
                <a:lnTo>
                  <a:pt x="1315" y="2610"/>
                </a:lnTo>
                <a:lnTo>
                  <a:pt x="1313" y="2610"/>
                </a:lnTo>
                <a:lnTo>
                  <a:pt x="1313" y="2612"/>
                </a:lnTo>
                <a:close/>
                <a:moveTo>
                  <a:pt x="1325" y="2610"/>
                </a:moveTo>
                <a:lnTo>
                  <a:pt x="1326" y="2610"/>
                </a:lnTo>
                <a:lnTo>
                  <a:pt x="1326" y="2609"/>
                </a:lnTo>
                <a:lnTo>
                  <a:pt x="1325" y="2609"/>
                </a:lnTo>
                <a:lnTo>
                  <a:pt x="1325" y="2610"/>
                </a:lnTo>
                <a:close/>
                <a:moveTo>
                  <a:pt x="3403" y="2610"/>
                </a:moveTo>
                <a:lnTo>
                  <a:pt x="3404" y="2610"/>
                </a:lnTo>
                <a:lnTo>
                  <a:pt x="3404" y="2609"/>
                </a:lnTo>
                <a:lnTo>
                  <a:pt x="3403" y="2609"/>
                </a:lnTo>
                <a:lnTo>
                  <a:pt x="3403" y="2610"/>
                </a:lnTo>
                <a:close/>
                <a:moveTo>
                  <a:pt x="1339" y="2607"/>
                </a:moveTo>
                <a:lnTo>
                  <a:pt x="1338" y="2607"/>
                </a:lnTo>
                <a:lnTo>
                  <a:pt x="1336" y="2607"/>
                </a:lnTo>
                <a:lnTo>
                  <a:pt x="1336" y="2609"/>
                </a:lnTo>
                <a:lnTo>
                  <a:pt x="1338" y="2609"/>
                </a:lnTo>
                <a:lnTo>
                  <a:pt x="1339" y="2609"/>
                </a:lnTo>
                <a:lnTo>
                  <a:pt x="1339" y="2607"/>
                </a:lnTo>
                <a:close/>
                <a:moveTo>
                  <a:pt x="1636" y="2606"/>
                </a:moveTo>
                <a:lnTo>
                  <a:pt x="1636" y="2607"/>
                </a:lnTo>
                <a:lnTo>
                  <a:pt x="1638" y="2607"/>
                </a:lnTo>
                <a:lnTo>
                  <a:pt x="1638" y="2606"/>
                </a:lnTo>
                <a:lnTo>
                  <a:pt x="1636" y="2606"/>
                </a:lnTo>
                <a:close/>
                <a:moveTo>
                  <a:pt x="3439" y="2606"/>
                </a:moveTo>
                <a:lnTo>
                  <a:pt x="3439" y="2606"/>
                </a:lnTo>
                <a:lnTo>
                  <a:pt x="3439" y="2607"/>
                </a:lnTo>
                <a:lnTo>
                  <a:pt x="3439" y="2607"/>
                </a:lnTo>
                <a:lnTo>
                  <a:pt x="3439" y="2606"/>
                </a:lnTo>
                <a:close/>
                <a:moveTo>
                  <a:pt x="1513" y="2605"/>
                </a:moveTo>
                <a:lnTo>
                  <a:pt x="1512" y="2605"/>
                </a:lnTo>
                <a:lnTo>
                  <a:pt x="1512" y="2606"/>
                </a:lnTo>
                <a:lnTo>
                  <a:pt x="1513" y="2606"/>
                </a:lnTo>
                <a:lnTo>
                  <a:pt x="1513" y="2605"/>
                </a:lnTo>
                <a:close/>
                <a:moveTo>
                  <a:pt x="3401" y="2606"/>
                </a:moveTo>
                <a:lnTo>
                  <a:pt x="3403" y="2606"/>
                </a:lnTo>
                <a:lnTo>
                  <a:pt x="3403" y="2605"/>
                </a:lnTo>
                <a:lnTo>
                  <a:pt x="3401" y="2605"/>
                </a:lnTo>
                <a:lnTo>
                  <a:pt x="3401" y="2606"/>
                </a:lnTo>
                <a:close/>
                <a:moveTo>
                  <a:pt x="3405" y="2605"/>
                </a:moveTo>
                <a:lnTo>
                  <a:pt x="3407" y="2605"/>
                </a:lnTo>
                <a:lnTo>
                  <a:pt x="3407" y="2603"/>
                </a:lnTo>
                <a:lnTo>
                  <a:pt x="3407" y="2602"/>
                </a:lnTo>
                <a:lnTo>
                  <a:pt x="3405" y="2603"/>
                </a:lnTo>
                <a:lnTo>
                  <a:pt x="3405" y="2605"/>
                </a:lnTo>
                <a:close/>
                <a:moveTo>
                  <a:pt x="1645" y="2603"/>
                </a:moveTo>
                <a:lnTo>
                  <a:pt x="1645" y="2602"/>
                </a:lnTo>
                <a:lnTo>
                  <a:pt x="1643" y="2602"/>
                </a:lnTo>
                <a:lnTo>
                  <a:pt x="1645" y="2603"/>
                </a:lnTo>
                <a:close/>
                <a:moveTo>
                  <a:pt x="1638" y="2602"/>
                </a:moveTo>
                <a:lnTo>
                  <a:pt x="1639" y="2602"/>
                </a:lnTo>
                <a:lnTo>
                  <a:pt x="1639" y="2600"/>
                </a:lnTo>
                <a:lnTo>
                  <a:pt x="1638" y="2600"/>
                </a:lnTo>
                <a:lnTo>
                  <a:pt x="1638" y="2602"/>
                </a:lnTo>
                <a:close/>
                <a:moveTo>
                  <a:pt x="1643" y="2599"/>
                </a:moveTo>
                <a:lnTo>
                  <a:pt x="1642" y="2599"/>
                </a:lnTo>
                <a:lnTo>
                  <a:pt x="1642" y="2600"/>
                </a:lnTo>
                <a:lnTo>
                  <a:pt x="1643" y="2600"/>
                </a:lnTo>
                <a:lnTo>
                  <a:pt x="1643" y="2599"/>
                </a:lnTo>
                <a:close/>
                <a:moveTo>
                  <a:pt x="1538" y="2593"/>
                </a:moveTo>
                <a:lnTo>
                  <a:pt x="1539" y="2593"/>
                </a:lnTo>
                <a:lnTo>
                  <a:pt x="1539" y="2592"/>
                </a:lnTo>
                <a:lnTo>
                  <a:pt x="1538" y="2592"/>
                </a:lnTo>
                <a:lnTo>
                  <a:pt x="1538" y="2593"/>
                </a:lnTo>
                <a:close/>
                <a:moveTo>
                  <a:pt x="1536" y="2594"/>
                </a:moveTo>
                <a:lnTo>
                  <a:pt x="1538" y="2594"/>
                </a:lnTo>
                <a:lnTo>
                  <a:pt x="1538" y="2593"/>
                </a:lnTo>
                <a:lnTo>
                  <a:pt x="1536" y="2593"/>
                </a:lnTo>
                <a:lnTo>
                  <a:pt x="1536" y="2594"/>
                </a:lnTo>
                <a:close/>
                <a:moveTo>
                  <a:pt x="3334" y="2594"/>
                </a:moveTo>
                <a:lnTo>
                  <a:pt x="3334" y="2594"/>
                </a:lnTo>
                <a:lnTo>
                  <a:pt x="3336" y="2594"/>
                </a:lnTo>
                <a:lnTo>
                  <a:pt x="3336" y="2593"/>
                </a:lnTo>
                <a:lnTo>
                  <a:pt x="3337" y="2593"/>
                </a:lnTo>
                <a:lnTo>
                  <a:pt x="3337" y="2592"/>
                </a:lnTo>
                <a:lnTo>
                  <a:pt x="3336" y="2592"/>
                </a:lnTo>
                <a:lnTo>
                  <a:pt x="3334" y="2592"/>
                </a:lnTo>
                <a:lnTo>
                  <a:pt x="3334" y="2592"/>
                </a:lnTo>
                <a:lnTo>
                  <a:pt x="3334" y="2593"/>
                </a:lnTo>
                <a:lnTo>
                  <a:pt x="3333" y="2593"/>
                </a:lnTo>
                <a:lnTo>
                  <a:pt x="3332" y="2593"/>
                </a:lnTo>
                <a:lnTo>
                  <a:pt x="3332" y="2594"/>
                </a:lnTo>
                <a:lnTo>
                  <a:pt x="3333" y="2594"/>
                </a:lnTo>
                <a:lnTo>
                  <a:pt x="3334" y="2594"/>
                </a:lnTo>
                <a:close/>
                <a:moveTo>
                  <a:pt x="1535" y="2592"/>
                </a:moveTo>
                <a:lnTo>
                  <a:pt x="1533" y="2592"/>
                </a:lnTo>
                <a:lnTo>
                  <a:pt x="1533" y="2593"/>
                </a:lnTo>
                <a:lnTo>
                  <a:pt x="1535" y="2593"/>
                </a:lnTo>
                <a:lnTo>
                  <a:pt x="1536" y="2593"/>
                </a:lnTo>
                <a:lnTo>
                  <a:pt x="1536" y="2592"/>
                </a:lnTo>
                <a:lnTo>
                  <a:pt x="1535" y="2592"/>
                </a:lnTo>
                <a:close/>
                <a:moveTo>
                  <a:pt x="3378" y="2592"/>
                </a:moveTo>
                <a:lnTo>
                  <a:pt x="3378" y="2593"/>
                </a:lnTo>
                <a:lnTo>
                  <a:pt x="3379" y="2593"/>
                </a:lnTo>
                <a:lnTo>
                  <a:pt x="3379" y="2592"/>
                </a:lnTo>
                <a:lnTo>
                  <a:pt x="3378" y="2592"/>
                </a:lnTo>
                <a:close/>
                <a:moveTo>
                  <a:pt x="3334" y="2590"/>
                </a:moveTo>
                <a:lnTo>
                  <a:pt x="3334" y="2592"/>
                </a:lnTo>
                <a:lnTo>
                  <a:pt x="3336" y="2590"/>
                </a:lnTo>
                <a:lnTo>
                  <a:pt x="3334" y="2590"/>
                </a:lnTo>
                <a:close/>
                <a:moveTo>
                  <a:pt x="3372" y="2589"/>
                </a:moveTo>
                <a:lnTo>
                  <a:pt x="3372" y="2590"/>
                </a:lnTo>
                <a:lnTo>
                  <a:pt x="3372" y="2592"/>
                </a:lnTo>
                <a:lnTo>
                  <a:pt x="3374" y="2592"/>
                </a:lnTo>
                <a:lnTo>
                  <a:pt x="3374" y="2590"/>
                </a:lnTo>
                <a:lnTo>
                  <a:pt x="3374" y="2589"/>
                </a:lnTo>
                <a:lnTo>
                  <a:pt x="3374" y="2587"/>
                </a:lnTo>
                <a:lnTo>
                  <a:pt x="3374" y="2586"/>
                </a:lnTo>
                <a:lnTo>
                  <a:pt x="3372" y="2587"/>
                </a:lnTo>
                <a:lnTo>
                  <a:pt x="3372" y="2589"/>
                </a:lnTo>
                <a:close/>
                <a:moveTo>
                  <a:pt x="3436" y="2590"/>
                </a:moveTo>
                <a:lnTo>
                  <a:pt x="3436" y="2592"/>
                </a:lnTo>
                <a:lnTo>
                  <a:pt x="3437" y="2592"/>
                </a:lnTo>
                <a:lnTo>
                  <a:pt x="3437" y="2590"/>
                </a:lnTo>
                <a:lnTo>
                  <a:pt x="3437" y="2589"/>
                </a:lnTo>
                <a:lnTo>
                  <a:pt x="3436" y="2589"/>
                </a:lnTo>
                <a:lnTo>
                  <a:pt x="3436" y="2590"/>
                </a:lnTo>
                <a:close/>
                <a:moveTo>
                  <a:pt x="3336" y="2590"/>
                </a:moveTo>
                <a:lnTo>
                  <a:pt x="3337" y="2590"/>
                </a:lnTo>
                <a:lnTo>
                  <a:pt x="3337" y="2589"/>
                </a:lnTo>
                <a:lnTo>
                  <a:pt x="3336" y="2589"/>
                </a:lnTo>
                <a:lnTo>
                  <a:pt x="3336" y="2590"/>
                </a:lnTo>
                <a:close/>
                <a:moveTo>
                  <a:pt x="3434" y="2589"/>
                </a:moveTo>
                <a:lnTo>
                  <a:pt x="3436" y="2589"/>
                </a:lnTo>
                <a:lnTo>
                  <a:pt x="3434" y="2587"/>
                </a:lnTo>
                <a:lnTo>
                  <a:pt x="3434" y="2589"/>
                </a:lnTo>
                <a:close/>
                <a:moveTo>
                  <a:pt x="3323" y="2586"/>
                </a:moveTo>
                <a:lnTo>
                  <a:pt x="3324" y="2586"/>
                </a:lnTo>
                <a:lnTo>
                  <a:pt x="3324" y="2584"/>
                </a:lnTo>
                <a:lnTo>
                  <a:pt x="3323" y="2584"/>
                </a:lnTo>
                <a:lnTo>
                  <a:pt x="3323" y="2586"/>
                </a:lnTo>
                <a:close/>
                <a:moveTo>
                  <a:pt x="1538" y="2580"/>
                </a:moveTo>
                <a:lnTo>
                  <a:pt x="1536" y="2580"/>
                </a:lnTo>
                <a:lnTo>
                  <a:pt x="1536" y="2581"/>
                </a:lnTo>
                <a:lnTo>
                  <a:pt x="1538" y="2581"/>
                </a:lnTo>
                <a:lnTo>
                  <a:pt x="1538" y="2580"/>
                </a:lnTo>
                <a:close/>
                <a:moveTo>
                  <a:pt x="1501" y="2576"/>
                </a:moveTo>
                <a:lnTo>
                  <a:pt x="1501" y="2577"/>
                </a:lnTo>
                <a:lnTo>
                  <a:pt x="1503" y="2577"/>
                </a:lnTo>
                <a:lnTo>
                  <a:pt x="1503" y="2576"/>
                </a:lnTo>
                <a:lnTo>
                  <a:pt x="1503" y="2574"/>
                </a:lnTo>
                <a:lnTo>
                  <a:pt x="1501" y="2574"/>
                </a:lnTo>
                <a:lnTo>
                  <a:pt x="1501" y="2576"/>
                </a:lnTo>
                <a:close/>
                <a:moveTo>
                  <a:pt x="3303" y="2574"/>
                </a:moveTo>
                <a:lnTo>
                  <a:pt x="3304" y="2574"/>
                </a:lnTo>
                <a:lnTo>
                  <a:pt x="3304" y="2573"/>
                </a:lnTo>
                <a:lnTo>
                  <a:pt x="3303" y="2573"/>
                </a:lnTo>
                <a:lnTo>
                  <a:pt x="3303" y="2574"/>
                </a:lnTo>
                <a:close/>
                <a:moveTo>
                  <a:pt x="1510" y="2567"/>
                </a:moveTo>
                <a:lnTo>
                  <a:pt x="1510" y="2565"/>
                </a:lnTo>
                <a:lnTo>
                  <a:pt x="1509" y="2565"/>
                </a:lnTo>
                <a:lnTo>
                  <a:pt x="1509" y="2567"/>
                </a:lnTo>
                <a:lnTo>
                  <a:pt x="1510" y="2567"/>
                </a:lnTo>
                <a:close/>
                <a:moveTo>
                  <a:pt x="3434" y="2563"/>
                </a:moveTo>
                <a:lnTo>
                  <a:pt x="3436" y="2563"/>
                </a:lnTo>
                <a:lnTo>
                  <a:pt x="3436" y="2561"/>
                </a:lnTo>
                <a:lnTo>
                  <a:pt x="3434" y="2561"/>
                </a:lnTo>
                <a:lnTo>
                  <a:pt x="3434" y="2563"/>
                </a:lnTo>
                <a:close/>
                <a:moveTo>
                  <a:pt x="3417" y="2561"/>
                </a:moveTo>
                <a:lnTo>
                  <a:pt x="3416" y="2560"/>
                </a:lnTo>
                <a:lnTo>
                  <a:pt x="3416" y="2561"/>
                </a:lnTo>
                <a:lnTo>
                  <a:pt x="3417" y="2561"/>
                </a:lnTo>
                <a:close/>
                <a:moveTo>
                  <a:pt x="3282" y="2555"/>
                </a:moveTo>
                <a:lnTo>
                  <a:pt x="3282" y="2557"/>
                </a:lnTo>
                <a:lnTo>
                  <a:pt x="3284" y="2557"/>
                </a:lnTo>
                <a:lnTo>
                  <a:pt x="3284" y="2555"/>
                </a:lnTo>
                <a:lnTo>
                  <a:pt x="3282" y="2555"/>
                </a:lnTo>
                <a:close/>
                <a:moveTo>
                  <a:pt x="3285" y="2550"/>
                </a:moveTo>
                <a:lnTo>
                  <a:pt x="3284" y="2550"/>
                </a:lnTo>
                <a:lnTo>
                  <a:pt x="3284" y="2551"/>
                </a:lnTo>
                <a:lnTo>
                  <a:pt x="3285" y="2551"/>
                </a:lnTo>
                <a:lnTo>
                  <a:pt x="3285" y="2550"/>
                </a:lnTo>
                <a:close/>
                <a:moveTo>
                  <a:pt x="3350" y="2551"/>
                </a:moveTo>
                <a:lnTo>
                  <a:pt x="3352" y="2551"/>
                </a:lnTo>
                <a:lnTo>
                  <a:pt x="3352" y="2550"/>
                </a:lnTo>
                <a:lnTo>
                  <a:pt x="3350" y="2550"/>
                </a:lnTo>
                <a:lnTo>
                  <a:pt x="3350" y="2551"/>
                </a:lnTo>
                <a:close/>
                <a:moveTo>
                  <a:pt x="3343" y="2550"/>
                </a:moveTo>
                <a:lnTo>
                  <a:pt x="3343" y="2548"/>
                </a:lnTo>
                <a:lnTo>
                  <a:pt x="3342" y="2548"/>
                </a:lnTo>
                <a:lnTo>
                  <a:pt x="3342" y="2550"/>
                </a:lnTo>
                <a:lnTo>
                  <a:pt x="3343" y="2550"/>
                </a:lnTo>
                <a:close/>
                <a:moveTo>
                  <a:pt x="3410" y="2547"/>
                </a:moveTo>
                <a:lnTo>
                  <a:pt x="3411" y="2547"/>
                </a:lnTo>
                <a:lnTo>
                  <a:pt x="3411" y="2545"/>
                </a:lnTo>
                <a:lnTo>
                  <a:pt x="3410" y="2545"/>
                </a:lnTo>
                <a:lnTo>
                  <a:pt x="3410" y="2547"/>
                </a:lnTo>
                <a:close/>
                <a:moveTo>
                  <a:pt x="3407" y="2545"/>
                </a:moveTo>
                <a:lnTo>
                  <a:pt x="3407" y="2544"/>
                </a:lnTo>
                <a:lnTo>
                  <a:pt x="3405" y="2544"/>
                </a:lnTo>
                <a:lnTo>
                  <a:pt x="3405" y="2545"/>
                </a:lnTo>
                <a:lnTo>
                  <a:pt x="3407" y="2545"/>
                </a:lnTo>
                <a:close/>
                <a:moveTo>
                  <a:pt x="3411" y="2541"/>
                </a:moveTo>
                <a:lnTo>
                  <a:pt x="3411" y="2542"/>
                </a:lnTo>
                <a:lnTo>
                  <a:pt x="3411" y="2544"/>
                </a:lnTo>
                <a:lnTo>
                  <a:pt x="3411" y="2545"/>
                </a:lnTo>
                <a:lnTo>
                  <a:pt x="3413" y="2545"/>
                </a:lnTo>
                <a:lnTo>
                  <a:pt x="3413" y="2544"/>
                </a:lnTo>
                <a:lnTo>
                  <a:pt x="3414" y="2544"/>
                </a:lnTo>
                <a:lnTo>
                  <a:pt x="3414" y="2542"/>
                </a:lnTo>
                <a:lnTo>
                  <a:pt x="3414" y="2541"/>
                </a:lnTo>
                <a:lnTo>
                  <a:pt x="3413" y="2541"/>
                </a:lnTo>
                <a:lnTo>
                  <a:pt x="3411" y="2541"/>
                </a:lnTo>
                <a:close/>
                <a:moveTo>
                  <a:pt x="1804" y="2544"/>
                </a:moveTo>
                <a:lnTo>
                  <a:pt x="1806" y="2544"/>
                </a:lnTo>
                <a:lnTo>
                  <a:pt x="1806" y="2542"/>
                </a:lnTo>
                <a:lnTo>
                  <a:pt x="1804" y="2542"/>
                </a:lnTo>
                <a:lnTo>
                  <a:pt x="1804" y="2544"/>
                </a:lnTo>
                <a:close/>
                <a:moveTo>
                  <a:pt x="3407" y="2539"/>
                </a:moveTo>
                <a:lnTo>
                  <a:pt x="3405" y="2539"/>
                </a:lnTo>
                <a:lnTo>
                  <a:pt x="3405" y="2541"/>
                </a:lnTo>
                <a:lnTo>
                  <a:pt x="3404" y="2541"/>
                </a:lnTo>
                <a:lnTo>
                  <a:pt x="3404" y="2542"/>
                </a:lnTo>
                <a:lnTo>
                  <a:pt x="3404" y="2544"/>
                </a:lnTo>
                <a:lnTo>
                  <a:pt x="3405" y="2544"/>
                </a:lnTo>
                <a:lnTo>
                  <a:pt x="3405" y="2542"/>
                </a:lnTo>
                <a:lnTo>
                  <a:pt x="3407" y="2542"/>
                </a:lnTo>
                <a:lnTo>
                  <a:pt x="3407" y="2541"/>
                </a:lnTo>
                <a:lnTo>
                  <a:pt x="3408" y="2541"/>
                </a:lnTo>
                <a:lnTo>
                  <a:pt x="3408" y="2539"/>
                </a:lnTo>
                <a:lnTo>
                  <a:pt x="3408" y="2538"/>
                </a:lnTo>
                <a:lnTo>
                  <a:pt x="3407" y="2538"/>
                </a:lnTo>
                <a:lnTo>
                  <a:pt x="3407" y="2539"/>
                </a:lnTo>
                <a:close/>
                <a:moveTo>
                  <a:pt x="1806" y="2541"/>
                </a:moveTo>
                <a:lnTo>
                  <a:pt x="1807" y="2541"/>
                </a:lnTo>
                <a:lnTo>
                  <a:pt x="1807" y="2539"/>
                </a:lnTo>
                <a:lnTo>
                  <a:pt x="1806" y="2539"/>
                </a:lnTo>
                <a:lnTo>
                  <a:pt x="1806" y="2541"/>
                </a:lnTo>
                <a:close/>
                <a:moveTo>
                  <a:pt x="1808" y="2539"/>
                </a:moveTo>
                <a:lnTo>
                  <a:pt x="1808" y="2539"/>
                </a:lnTo>
                <a:lnTo>
                  <a:pt x="1808" y="2538"/>
                </a:lnTo>
                <a:lnTo>
                  <a:pt x="1808" y="2538"/>
                </a:lnTo>
                <a:lnTo>
                  <a:pt x="1808" y="2539"/>
                </a:lnTo>
                <a:close/>
                <a:moveTo>
                  <a:pt x="1808" y="2535"/>
                </a:moveTo>
                <a:lnTo>
                  <a:pt x="1808" y="2534"/>
                </a:lnTo>
                <a:lnTo>
                  <a:pt x="1807" y="2534"/>
                </a:lnTo>
                <a:lnTo>
                  <a:pt x="1807" y="2535"/>
                </a:lnTo>
                <a:lnTo>
                  <a:pt x="1807" y="2537"/>
                </a:lnTo>
                <a:lnTo>
                  <a:pt x="1807" y="2538"/>
                </a:lnTo>
                <a:lnTo>
                  <a:pt x="1808" y="2538"/>
                </a:lnTo>
                <a:lnTo>
                  <a:pt x="1808" y="2537"/>
                </a:lnTo>
                <a:lnTo>
                  <a:pt x="1808" y="2535"/>
                </a:lnTo>
                <a:close/>
                <a:moveTo>
                  <a:pt x="1834" y="2537"/>
                </a:moveTo>
                <a:lnTo>
                  <a:pt x="1833" y="2535"/>
                </a:lnTo>
                <a:lnTo>
                  <a:pt x="1833" y="2537"/>
                </a:lnTo>
                <a:lnTo>
                  <a:pt x="1834" y="2537"/>
                </a:lnTo>
                <a:close/>
                <a:moveTo>
                  <a:pt x="1426" y="2532"/>
                </a:moveTo>
                <a:lnTo>
                  <a:pt x="1426" y="2534"/>
                </a:lnTo>
                <a:lnTo>
                  <a:pt x="1428" y="2532"/>
                </a:lnTo>
                <a:lnTo>
                  <a:pt x="1426" y="2532"/>
                </a:lnTo>
                <a:close/>
                <a:moveTo>
                  <a:pt x="1588" y="2528"/>
                </a:moveTo>
                <a:lnTo>
                  <a:pt x="1590" y="2528"/>
                </a:lnTo>
                <a:lnTo>
                  <a:pt x="1590" y="2526"/>
                </a:lnTo>
                <a:lnTo>
                  <a:pt x="1588" y="2526"/>
                </a:lnTo>
                <a:lnTo>
                  <a:pt x="1588" y="2528"/>
                </a:lnTo>
                <a:close/>
                <a:moveTo>
                  <a:pt x="3361" y="2525"/>
                </a:moveTo>
                <a:lnTo>
                  <a:pt x="3362" y="2525"/>
                </a:lnTo>
                <a:lnTo>
                  <a:pt x="3362" y="2523"/>
                </a:lnTo>
                <a:lnTo>
                  <a:pt x="3361" y="2523"/>
                </a:lnTo>
                <a:lnTo>
                  <a:pt x="3361" y="2525"/>
                </a:lnTo>
                <a:close/>
                <a:moveTo>
                  <a:pt x="1444" y="2521"/>
                </a:moveTo>
                <a:lnTo>
                  <a:pt x="1444" y="2522"/>
                </a:lnTo>
                <a:lnTo>
                  <a:pt x="1445" y="2521"/>
                </a:lnTo>
                <a:lnTo>
                  <a:pt x="1444" y="2521"/>
                </a:lnTo>
                <a:close/>
                <a:moveTo>
                  <a:pt x="1827" y="2521"/>
                </a:moveTo>
                <a:lnTo>
                  <a:pt x="1829" y="2521"/>
                </a:lnTo>
                <a:lnTo>
                  <a:pt x="1829" y="2519"/>
                </a:lnTo>
                <a:lnTo>
                  <a:pt x="1827" y="2519"/>
                </a:lnTo>
                <a:lnTo>
                  <a:pt x="1827" y="2521"/>
                </a:lnTo>
                <a:close/>
                <a:moveTo>
                  <a:pt x="3320" y="2519"/>
                </a:moveTo>
                <a:lnTo>
                  <a:pt x="3320" y="2521"/>
                </a:lnTo>
                <a:lnTo>
                  <a:pt x="3321" y="2519"/>
                </a:lnTo>
                <a:lnTo>
                  <a:pt x="3320" y="2519"/>
                </a:lnTo>
                <a:close/>
                <a:moveTo>
                  <a:pt x="1449" y="2518"/>
                </a:moveTo>
                <a:lnTo>
                  <a:pt x="1448" y="2519"/>
                </a:lnTo>
                <a:lnTo>
                  <a:pt x="1449" y="2519"/>
                </a:lnTo>
                <a:lnTo>
                  <a:pt x="1449" y="2518"/>
                </a:lnTo>
                <a:close/>
                <a:moveTo>
                  <a:pt x="3208" y="2516"/>
                </a:moveTo>
                <a:lnTo>
                  <a:pt x="3207" y="2516"/>
                </a:lnTo>
                <a:lnTo>
                  <a:pt x="3207" y="2518"/>
                </a:lnTo>
                <a:lnTo>
                  <a:pt x="3207" y="2519"/>
                </a:lnTo>
                <a:lnTo>
                  <a:pt x="3208" y="2519"/>
                </a:lnTo>
                <a:lnTo>
                  <a:pt x="3208" y="2518"/>
                </a:lnTo>
                <a:lnTo>
                  <a:pt x="3210" y="2518"/>
                </a:lnTo>
                <a:lnTo>
                  <a:pt x="3211" y="2518"/>
                </a:lnTo>
                <a:lnTo>
                  <a:pt x="3211" y="2516"/>
                </a:lnTo>
                <a:lnTo>
                  <a:pt x="3210" y="2516"/>
                </a:lnTo>
                <a:lnTo>
                  <a:pt x="3208" y="2516"/>
                </a:lnTo>
                <a:close/>
                <a:moveTo>
                  <a:pt x="3407" y="2516"/>
                </a:moveTo>
                <a:lnTo>
                  <a:pt x="3405" y="2516"/>
                </a:lnTo>
                <a:lnTo>
                  <a:pt x="3405" y="2518"/>
                </a:lnTo>
                <a:lnTo>
                  <a:pt x="3407" y="2518"/>
                </a:lnTo>
                <a:lnTo>
                  <a:pt x="3408" y="2516"/>
                </a:lnTo>
                <a:lnTo>
                  <a:pt x="3407" y="2516"/>
                </a:lnTo>
                <a:close/>
                <a:moveTo>
                  <a:pt x="1842" y="2515"/>
                </a:moveTo>
                <a:lnTo>
                  <a:pt x="1842" y="2515"/>
                </a:lnTo>
                <a:lnTo>
                  <a:pt x="1842" y="2516"/>
                </a:lnTo>
                <a:lnTo>
                  <a:pt x="1842" y="2516"/>
                </a:lnTo>
                <a:lnTo>
                  <a:pt x="1842" y="2515"/>
                </a:lnTo>
                <a:close/>
                <a:moveTo>
                  <a:pt x="1846" y="2515"/>
                </a:moveTo>
                <a:lnTo>
                  <a:pt x="1848" y="2515"/>
                </a:lnTo>
                <a:lnTo>
                  <a:pt x="1848" y="2513"/>
                </a:lnTo>
                <a:lnTo>
                  <a:pt x="1846" y="2513"/>
                </a:lnTo>
                <a:lnTo>
                  <a:pt x="1846" y="2515"/>
                </a:lnTo>
                <a:close/>
                <a:moveTo>
                  <a:pt x="3320" y="2515"/>
                </a:moveTo>
                <a:lnTo>
                  <a:pt x="3321" y="2515"/>
                </a:lnTo>
                <a:lnTo>
                  <a:pt x="3321" y="2513"/>
                </a:lnTo>
                <a:lnTo>
                  <a:pt x="3321" y="2512"/>
                </a:lnTo>
                <a:lnTo>
                  <a:pt x="3320" y="2512"/>
                </a:lnTo>
                <a:lnTo>
                  <a:pt x="3320" y="2513"/>
                </a:lnTo>
                <a:lnTo>
                  <a:pt x="3320" y="2515"/>
                </a:lnTo>
                <a:close/>
                <a:moveTo>
                  <a:pt x="1848" y="2513"/>
                </a:moveTo>
                <a:lnTo>
                  <a:pt x="1849" y="2513"/>
                </a:lnTo>
                <a:lnTo>
                  <a:pt x="1849" y="2512"/>
                </a:lnTo>
                <a:lnTo>
                  <a:pt x="1848" y="2512"/>
                </a:lnTo>
                <a:lnTo>
                  <a:pt x="1848" y="2513"/>
                </a:lnTo>
                <a:close/>
                <a:moveTo>
                  <a:pt x="3200" y="2508"/>
                </a:moveTo>
                <a:lnTo>
                  <a:pt x="3200" y="2509"/>
                </a:lnTo>
                <a:lnTo>
                  <a:pt x="3200" y="2510"/>
                </a:lnTo>
                <a:lnTo>
                  <a:pt x="3201" y="2510"/>
                </a:lnTo>
                <a:lnTo>
                  <a:pt x="3201" y="2509"/>
                </a:lnTo>
                <a:lnTo>
                  <a:pt x="3201" y="2508"/>
                </a:lnTo>
                <a:lnTo>
                  <a:pt x="3201" y="2506"/>
                </a:lnTo>
                <a:lnTo>
                  <a:pt x="3200" y="2506"/>
                </a:lnTo>
                <a:lnTo>
                  <a:pt x="3200" y="2508"/>
                </a:lnTo>
                <a:close/>
                <a:moveTo>
                  <a:pt x="1629" y="2509"/>
                </a:moveTo>
                <a:lnTo>
                  <a:pt x="1630" y="2509"/>
                </a:lnTo>
                <a:lnTo>
                  <a:pt x="1630" y="2508"/>
                </a:lnTo>
                <a:lnTo>
                  <a:pt x="1629" y="2508"/>
                </a:lnTo>
                <a:lnTo>
                  <a:pt x="1629" y="2509"/>
                </a:lnTo>
                <a:close/>
                <a:moveTo>
                  <a:pt x="3320" y="2506"/>
                </a:moveTo>
                <a:lnTo>
                  <a:pt x="3319" y="2506"/>
                </a:lnTo>
                <a:lnTo>
                  <a:pt x="3319" y="2508"/>
                </a:lnTo>
                <a:lnTo>
                  <a:pt x="3320" y="2508"/>
                </a:lnTo>
                <a:lnTo>
                  <a:pt x="3321" y="2508"/>
                </a:lnTo>
                <a:lnTo>
                  <a:pt x="3321" y="2506"/>
                </a:lnTo>
                <a:lnTo>
                  <a:pt x="3320" y="2506"/>
                </a:lnTo>
                <a:close/>
                <a:moveTo>
                  <a:pt x="3350" y="2506"/>
                </a:moveTo>
                <a:lnTo>
                  <a:pt x="3352" y="2506"/>
                </a:lnTo>
                <a:lnTo>
                  <a:pt x="3352" y="2505"/>
                </a:lnTo>
                <a:lnTo>
                  <a:pt x="3350" y="2505"/>
                </a:lnTo>
                <a:lnTo>
                  <a:pt x="3350" y="2506"/>
                </a:lnTo>
                <a:close/>
                <a:moveTo>
                  <a:pt x="3194" y="2503"/>
                </a:moveTo>
                <a:lnTo>
                  <a:pt x="3194" y="2505"/>
                </a:lnTo>
                <a:lnTo>
                  <a:pt x="3195" y="2505"/>
                </a:lnTo>
                <a:lnTo>
                  <a:pt x="3195" y="2503"/>
                </a:lnTo>
                <a:lnTo>
                  <a:pt x="3195" y="2502"/>
                </a:lnTo>
                <a:lnTo>
                  <a:pt x="3194" y="2502"/>
                </a:lnTo>
                <a:lnTo>
                  <a:pt x="3194" y="2503"/>
                </a:lnTo>
                <a:close/>
                <a:moveTo>
                  <a:pt x="3191" y="2503"/>
                </a:moveTo>
                <a:lnTo>
                  <a:pt x="3193" y="2503"/>
                </a:lnTo>
                <a:lnTo>
                  <a:pt x="3193" y="2502"/>
                </a:lnTo>
                <a:lnTo>
                  <a:pt x="3191" y="2502"/>
                </a:lnTo>
                <a:lnTo>
                  <a:pt x="3191" y="2503"/>
                </a:lnTo>
                <a:close/>
                <a:moveTo>
                  <a:pt x="1474" y="2500"/>
                </a:moveTo>
                <a:lnTo>
                  <a:pt x="1474" y="2502"/>
                </a:lnTo>
                <a:lnTo>
                  <a:pt x="1475" y="2500"/>
                </a:lnTo>
                <a:lnTo>
                  <a:pt x="1474" y="2500"/>
                </a:lnTo>
                <a:close/>
                <a:moveTo>
                  <a:pt x="1626" y="2500"/>
                </a:moveTo>
                <a:lnTo>
                  <a:pt x="1627" y="2500"/>
                </a:lnTo>
                <a:lnTo>
                  <a:pt x="1627" y="2499"/>
                </a:lnTo>
                <a:lnTo>
                  <a:pt x="1626" y="2499"/>
                </a:lnTo>
                <a:lnTo>
                  <a:pt x="1626" y="2500"/>
                </a:lnTo>
                <a:close/>
                <a:moveTo>
                  <a:pt x="1817" y="2499"/>
                </a:moveTo>
                <a:lnTo>
                  <a:pt x="1819" y="2499"/>
                </a:lnTo>
                <a:lnTo>
                  <a:pt x="1819" y="2497"/>
                </a:lnTo>
                <a:lnTo>
                  <a:pt x="1817" y="2497"/>
                </a:lnTo>
                <a:lnTo>
                  <a:pt x="1817" y="2499"/>
                </a:lnTo>
                <a:close/>
                <a:moveTo>
                  <a:pt x="1816" y="2500"/>
                </a:moveTo>
                <a:lnTo>
                  <a:pt x="1817" y="2500"/>
                </a:lnTo>
                <a:lnTo>
                  <a:pt x="1817" y="2499"/>
                </a:lnTo>
                <a:lnTo>
                  <a:pt x="1816" y="2499"/>
                </a:lnTo>
                <a:lnTo>
                  <a:pt x="1816" y="2500"/>
                </a:lnTo>
                <a:close/>
                <a:moveTo>
                  <a:pt x="1821" y="2496"/>
                </a:moveTo>
                <a:lnTo>
                  <a:pt x="1821" y="2495"/>
                </a:lnTo>
                <a:lnTo>
                  <a:pt x="1820" y="2495"/>
                </a:lnTo>
                <a:lnTo>
                  <a:pt x="1820" y="2496"/>
                </a:lnTo>
                <a:lnTo>
                  <a:pt x="1821" y="2496"/>
                </a:lnTo>
                <a:close/>
                <a:moveTo>
                  <a:pt x="1819" y="2497"/>
                </a:moveTo>
                <a:lnTo>
                  <a:pt x="1820" y="2497"/>
                </a:lnTo>
                <a:lnTo>
                  <a:pt x="1820" y="2496"/>
                </a:lnTo>
                <a:lnTo>
                  <a:pt x="1819" y="2496"/>
                </a:lnTo>
                <a:lnTo>
                  <a:pt x="1819" y="2497"/>
                </a:lnTo>
                <a:close/>
                <a:moveTo>
                  <a:pt x="1480" y="2496"/>
                </a:moveTo>
                <a:lnTo>
                  <a:pt x="1478" y="2496"/>
                </a:lnTo>
                <a:lnTo>
                  <a:pt x="1478" y="2497"/>
                </a:lnTo>
                <a:lnTo>
                  <a:pt x="1480" y="2497"/>
                </a:lnTo>
                <a:lnTo>
                  <a:pt x="1480" y="2496"/>
                </a:lnTo>
                <a:close/>
                <a:moveTo>
                  <a:pt x="3304" y="2497"/>
                </a:moveTo>
                <a:lnTo>
                  <a:pt x="3306" y="2497"/>
                </a:lnTo>
                <a:lnTo>
                  <a:pt x="3306" y="2496"/>
                </a:lnTo>
                <a:lnTo>
                  <a:pt x="3304" y="2496"/>
                </a:lnTo>
                <a:lnTo>
                  <a:pt x="3304" y="2497"/>
                </a:lnTo>
                <a:close/>
                <a:moveTo>
                  <a:pt x="1481" y="2495"/>
                </a:moveTo>
                <a:lnTo>
                  <a:pt x="1481" y="2496"/>
                </a:lnTo>
                <a:lnTo>
                  <a:pt x="1483" y="2495"/>
                </a:lnTo>
                <a:lnTo>
                  <a:pt x="1481" y="2495"/>
                </a:lnTo>
                <a:close/>
                <a:moveTo>
                  <a:pt x="3195" y="2495"/>
                </a:moveTo>
                <a:lnTo>
                  <a:pt x="3195" y="2495"/>
                </a:lnTo>
                <a:lnTo>
                  <a:pt x="3195" y="2496"/>
                </a:lnTo>
                <a:lnTo>
                  <a:pt x="3195" y="2496"/>
                </a:lnTo>
                <a:lnTo>
                  <a:pt x="3195" y="2495"/>
                </a:lnTo>
                <a:close/>
                <a:moveTo>
                  <a:pt x="3203" y="2493"/>
                </a:moveTo>
                <a:lnTo>
                  <a:pt x="3203" y="2492"/>
                </a:lnTo>
                <a:lnTo>
                  <a:pt x="3201" y="2492"/>
                </a:lnTo>
                <a:lnTo>
                  <a:pt x="3201" y="2493"/>
                </a:lnTo>
                <a:lnTo>
                  <a:pt x="3201" y="2495"/>
                </a:lnTo>
                <a:lnTo>
                  <a:pt x="3203" y="2495"/>
                </a:lnTo>
                <a:lnTo>
                  <a:pt x="3203" y="2493"/>
                </a:lnTo>
                <a:close/>
                <a:moveTo>
                  <a:pt x="3308" y="2492"/>
                </a:moveTo>
                <a:lnTo>
                  <a:pt x="3307" y="2492"/>
                </a:lnTo>
                <a:lnTo>
                  <a:pt x="3307" y="2493"/>
                </a:lnTo>
                <a:lnTo>
                  <a:pt x="3308" y="2493"/>
                </a:lnTo>
                <a:lnTo>
                  <a:pt x="3308" y="2492"/>
                </a:lnTo>
                <a:close/>
                <a:moveTo>
                  <a:pt x="3310" y="2492"/>
                </a:moveTo>
                <a:lnTo>
                  <a:pt x="3311" y="2492"/>
                </a:lnTo>
                <a:lnTo>
                  <a:pt x="3311" y="2490"/>
                </a:lnTo>
                <a:lnTo>
                  <a:pt x="3310" y="2490"/>
                </a:lnTo>
                <a:lnTo>
                  <a:pt x="3310" y="2492"/>
                </a:lnTo>
                <a:close/>
                <a:moveTo>
                  <a:pt x="3282" y="2487"/>
                </a:moveTo>
                <a:lnTo>
                  <a:pt x="3281" y="2487"/>
                </a:lnTo>
                <a:lnTo>
                  <a:pt x="3279" y="2487"/>
                </a:lnTo>
                <a:lnTo>
                  <a:pt x="3279" y="2489"/>
                </a:lnTo>
                <a:lnTo>
                  <a:pt x="3281" y="2489"/>
                </a:lnTo>
                <a:lnTo>
                  <a:pt x="3282" y="2489"/>
                </a:lnTo>
                <a:lnTo>
                  <a:pt x="3284" y="2489"/>
                </a:lnTo>
                <a:lnTo>
                  <a:pt x="3284" y="2487"/>
                </a:lnTo>
                <a:lnTo>
                  <a:pt x="3282" y="2487"/>
                </a:lnTo>
                <a:close/>
                <a:moveTo>
                  <a:pt x="3294" y="2489"/>
                </a:moveTo>
                <a:lnTo>
                  <a:pt x="3295" y="2489"/>
                </a:lnTo>
                <a:lnTo>
                  <a:pt x="3295" y="2487"/>
                </a:lnTo>
                <a:lnTo>
                  <a:pt x="3294" y="2487"/>
                </a:lnTo>
                <a:lnTo>
                  <a:pt x="3292" y="2487"/>
                </a:lnTo>
                <a:lnTo>
                  <a:pt x="3292" y="2489"/>
                </a:lnTo>
                <a:lnTo>
                  <a:pt x="3294" y="2489"/>
                </a:lnTo>
                <a:close/>
                <a:moveTo>
                  <a:pt x="1638" y="2480"/>
                </a:moveTo>
                <a:lnTo>
                  <a:pt x="1638" y="2482"/>
                </a:lnTo>
                <a:lnTo>
                  <a:pt x="1639" y="2480"/>
                </a:lnTo>
                <a:lnTo>
                  <a:pt x="1638" y="2480"/>
                </a:lnTo>
                <a:close/>
                <a:moveTo>
                  <a:pt x="1652" y="2482"/>
                </a:moveTo>
                <a:lnTo>
                  <a:pt x="1652" y="2480"/>
                </a:lnTo>
                <a:lnTo>
                  <a:pt x="1651" y="2480"/>
                </a:lnTo>
                <a:lnTo>
                  <a:pt x="1651" y="2482"/>
                </a:lnTo>
                <a:lnTo>
                  <a:pt x="1652" y="2482"/>
                </a:lnTo>
                <a:close/>
                <a:moveTo>
                  <a:pt x="3172" y="2480"/>
                </a:moveTo>
                <a:lnTo>
                  <a:pt x="3174" y="2480"/>
                </a:lnTo>
                <a:lnTo>
                  <a:pt x="3174" y="2479"/>
                </a:lnTo>
                <a:lnTo>
                  <a:pt x="3172" y="2479"/>
                </a:lnTo>
                <a:lnTo>
                  <a:pt x="3172" y="2480"/>
                </a:lnTo>
                <a:close/>
                <a:moveTo>
                  <a:pt x="3384" y="2479"/>
                </a:moveTo>
                <a:lnTo>
                  <a:pt x="3382" y="2479"/>
                </a:lnTo>
                <a:lnTo>
                  <a:pt x="3382" y="2480"/>
                </a:lnTo>
                <a:lnTo>
                  <a:pt x="3384" y="2480"/>
                </a:lnTo>
                <a:lnTo>
                  <a:pt x="3384" y="2479"/>
                </a:lnTo>
                <a:close/>
                <a:moveTo>
                  <a:pt x="3207" y="2476"/>
                </a:moveTo>
                <a:lnTo>
                  <a:pt x="3206" y="2476"/>
                </a:lnTo>
                <a:lnTo>
                  <a:pt x="3207" y="2477"/>
                </a:lnTo>
                <a:lnTo>
                  <a:pt x="3207" y="2476"/>
                </a:lnTo>
                <a:close/>
                <a:moveTo>
                  <a:pt x="3200" y="2476"/>
                </a:moveTo>
                <a:lnTo>
                  <a:pt x="3200" y="2476"/>
                </a:lnTo>
                <a:lnTo>
                  <a:pt x="3201" y="2476"/>
                </a:lnTo>
                <a:lnTo>
                  <a:pt x="3200" y="2476"/>
                </a:lnTo>
                <a:close/>
                <a:moveTo>
                  <a:pt x="1655" y="2476"/>
                </a:moveTo>
                <a:lnTo>
                  <a:pt x="1656" y="2476"/>
                </a:lnTo>
                <a:lnTo>
                  <a:pt x="1656" y="2474"/>
                </a:lnTo>
                <a:lnTo>
                  <a:pt x="1655" y="2474"/>
                </a:lnTo>
                <a:lnTo>
                  <a:pt x="1655" y="2476"/>
                </a:lnTo>
                <a:close/>
                <a:moveTo>
                  <a:pt x="3378" y="2476"/>
                </a:moveTo>
                <a:lnTo>
                  <a:pt x="3379" y="2476"/>
                </a:lnTo>
                <a:lnTo>
                  <a:pt x="3378" y="2474"/>
                </a:lnTo>
                <a:lnTo>
                  <a:pt x="3378" y="2476"/>
                </a:lnTo>
                <a:close/>
                <a:moveTo>
                  <a:pt x="3200" y="2474"/>
                </a:moveTo>
                <a:lnTo>
                  <a:pt x="3201" y="2474"/>
                </a:lnTo>
                <a:lnTo>
                  <a:pt x="3201" y="2473"/>
                </a:lnTo>
                <a:lnTo>
                  <a:pt x="3200" y="2473"/>
                </a:lnTo>
                <a:lnTo>
                  <a:pt x="3200" y="2474"/>
                </a:lnTo>
                <a:close/>
                <a:moveTo>
                  <a:pt x="3197" y="2468"/>
                </a:moveTo>
                <a:lnTo>
                  <a:pt x="3195" y="2468"/>
                </a:lnTo>
                <a:lnTo>
                  <a:pt x="3195" y="2470"/>
                </a:lnTo>
                <a:lnTo>
                  <a:pt x="3197" y="2470"/>
                </a:lnTo>
                <a:lnTo>
                  <a:pt x="3197" y="2468"/>
                </a:lnTo>
                <a:close/>
                <a:moveTo>
                  <a:pt x="3195" y="2466"/>
                </a:moveTo>
                <a:lnTo>
                  <a:pt x="3195" y="2464"/>
                </a:lnTo>
                <a:lnTo>
                  <a:pt x="3194" y="2464"/>
                </a:lnTo>
                <a:lnTo>
                  <a:pt x="3194" y="2466"/>
                </a:lnTo>
                <a:lnTo>
                  <a:pt x="3194" y="2467"/>
                </a:lnTo>
                <a:lnTo>
                  <a:pt x="3195" y="2467"/>
                </a:lnTo>
                <a:lnTo>
                  <a:pt x="3195" y="2466"/>
                </a:lnTo>
                <a:close/>
                <a:moveTo>
                  <a:pt x="3361" y="2463"/>
                </a:moveTo>
                <a:lnTo>
                  <a:pt x="3359" y="2463"/>
                </a:lnTo>
                <a:lnTo>
                  <a:pt x="3359" y="2464"/>
                </a:lnTo>
                <a:lnTo>
                  <a:pt x="3359" y="2466"/>
                </a:lnTo>
                <a:lnTo>
                  <a:pt x="3361" y="2466"/>
                </a:lnTo>
                <a:lnTo>
                  <a:pt x="3361" y="2464"/>
                </a:lnTo>
                <a:lnTo>
                  <a:pt x="3361" y="2463"/>
                </a:lnTo>
                <a:close/>
                <a:moveTo>
                  <a:pt x="3282" y="2458"/>
                </a:moveTo>
                <a:lnTo>
                  <a:pt x="3282" y="2457"/>
                </a:lnTo>
                <a:lnTo>
                  <a:pt x="3281" y="2457"/>
                </a:lnTo>
                <a:lnTo>
                  <a:pt x="3281" y="2458"/>
                </a:lnTo>
                <a:lnTo>
                  <a:pt x="3282" y="2458"/>
                </a:lnTo>
                <a:close/>
                <a:moveTo>
                  <a:pt x="3195" y="2457"/>
                </a:moveTo>
                <a:lnTo>
                  <a:pt x="3194" y="2455"/>
                </a:lnTo>
                <a:lnTo>
                  <a:pt x="3194" y="2457"/>
                </a:lnTo>
                <a:lnTo>
                  <a:pt x="3195" y="2457"/>
                </a:lnTo>
                <a:close/>
                <a:moveTo>
                  <a:pt x="3334" y="2447"/>
                </a:moveTo>
                <a:lnTo>
                  <a:pt x="3334" y="2448"/>
                </a:lnTo>
                <a:lnTo>
                  <a:pt x="3334" y="2448"/>
                </a:lnTo>
                <a:lnTo>
                  <a:pt x="3334" y="2447"/>
                </a:lnTo>
                <a:lnTo>
                  <a:pt x="3334" y="2445"/>
                </a:lnTo>
                <a:lnTo>
                  <a:pt x="3334" y="2445"/>
                </a:lnTo>
                <a:lnTo>
                  <a:pt x="3334" y="2447"/>
                </a:lnTo>
                <a:close/>
                <a:moveTo>
                  <a:pt x="3198" y="2445"/>
                </a:moveTo>
                <a:lnTo>
                  <a:pt x="3197" y="2445"/>
                </a:lnTo>
                <a:lnTo>
                  <a:pt x="3198" y="2447"/>
                </a:lnTo>
                <a:lnTo>
                  <a:pt x="3198" y="2445"/>
                </a:lnTo>
                <a:close/>
                <a:moveTo>
                  <a:pt x="3334" y="2444"/>
                </a:moveTo>
                <a:lnTo>
                  <a:pt x="3334" y="2444"/>
                </a:lnTo>
                <a:lnTo>
                  <a:pt x="3334" y="2442"/>
                </a:lnTo>
                <a:lnTo>
                  <a:pt x="3334" y="2444"/>
                </a:lnTo>
                <a:close/>
                <a:moveTo>
                  <a:pt x="3236" y="2441"/>
                </a:moveTo>
                <a:lnTo>
                  <a:pt x="3235" y="2441"/>
                </a:lnTo>
                <a:lnTo>
                  <a:pt x="3233" y="2441"/>
                </a:lnTo>
                <a:lnTo>
                  <a:pt x="3233" y="2441"/>
                </a:lnTo>
                <a:lnTo>
                  <a:pt x="3235" y="2441"/>
                </a:lnTo>
                <a:lnTo>
                  <a:pt x="3236" y="2441"/>
                </a:lnTo>
                <a:lnTo>
                  <a:pt x="3236" y="2441"/>
                </a:lnTo>
                <a:close/>
                <a:moveTo>
                  <a:pt x="3300" y="2441"/>
                </a:moveTo>
                <a:lnTo>
                  <a:pt x="3300" y="2441"/>
                </a:lnTo>
                <a:lnTo>
                  <a:pt x="3300" y="2441"/>
                </a:lnTo>
                <a:lnTo>
                  <a:pt x="3300" y="2441"/>
                </a:lnTo>
                <a:lnTo>
                  <a:pt x="3300" y="2441"/>
                </a:lnTo>
                <a:close/>
                <a:moveTo>
                  <a:pt x="3310" y="2440"/>
                </a:moveTo>
                <a:lnTo>
                  <a:pt x="3310" y="2441"/>
                </a:lnTo>
                <a:lnTo>
                  <a:pt x="3310" y="2441"/>
                </a:lnTo>
                <a:lnTo>
                  <a:pt x="3311" y="2441"/>
                </a:lnTo>
                <a:lnTo>
                  <a:pt x="3311" y="2441"/>
                </a:lnTo>
                <a:lnTo>
                  <a:pt x="3311" y="2440"/>
                </a:lnTo>
                <a:lnTo>
                  <a:pt x="3311" y="2438"/>
                </a:lnTo>
                <a:lnTo>
                  <a:pt x="3310" y="2438"/>
                </a:lnTo>
                <a:lnTo>
                  <a:pt x="3310" y="2440"/>
                </a:lnTo>
                <a:close/>
                <a:moveTo>
                  <a:pt x="3300" y="2440"/>
                </a:moveTo>
                <a:lnTo>
                  <a:pt x="3300" y="2441"/>
                </a:lnTo>
                <a:lnTo>
                  <a:pt x="3300" y="2440"/>
                </a:lnTo>
                <a:lnTo>
                  <a:pt x="3300" y="2440"/>
                </a:lnTo>
                <a:close/>
                <a:moveTo>
                  <a:pt x="1905" y="2438"/>
                </a:moveTo>
                <a:lnTo>
                  <a:pt x="1905" y="2437"/>
                </a:lnTo>
                <a:lnTo>
                  <a:pt x="1904" y="2438"/>
                </a:lnTo>
                <a:lnTo>
                  <a:pt x="1905" y="2438"/>
                </a:lnTo>
                <a:close/>
                <a:moveTo>
                  <a:pt x="3359" y="2435"/>
                </a:moveTo>
                <a:lnTo>
                  <a:pt x="3361" y="2437"/>
                </a:lnTo>
                <a:lnTo>
                  <a:pt x="3361" y="2435"/>
                </a:lnTo>
                <a:lnTo>
                  <a:pt x="3359" y="2435"/>
                </a:lnTo>
                <a:close/>
                <a:moveTo>
                  <a:pt x="1668" y="2434"/>
                </a:moveTo>
                <a:lnTo>
                  <a:pt x="1668" y="2435"/>
                </a:lnTo>
                <a:lnTo>
                  <a:pt x="1669" y="2435"/>
                </a:lnTo>
                <a:lnTo>
                  <a:pt x="1669" y="2435"/>
                </a:lnTo>
                <a:lnTo>
                  <a:pt x="1669" y="2434"/>
                </a:lnTo>
                <a:lnTo>
                  <a:pt x="1669" y="2434"/>
                </a:lnTo>
                <a:lnTo>
                  <a:pt x="1668" y="2434"/>
                </a:lnTo>
                <a:close/>
                <a:moveTo>
                  <a:pt x="3232" y="2435"/>
                </a:moveTo>
                <a:lnTo>
                  <a:pt x="3233" y="2435"/>
                </a:lnTo>
                <a:lnTo>
                  <a:pt x="3233" y="2434"/>
                </a:lnTo>
                <a:lnTo>
                  <a:pt x="3232" y="2434"/>
                </a:lnTo>
                <a:lnTo>
                  <a:pt x="3232" y="2435"/>
                </a:lnTo>
                <a:close/>
                <a:moveTo>
                  <a:pt x="1669" y="2431"/>
                </a:moveTo>
                <a:lnTo>
                  <a:pt x="1671" y="2431"/>
                </a:lnTo>
                <a:lnTo>
                  <a:pt x="1671" y="2429"/>
                </a:lnTo>
                <a:lnTo>
                  <a:pt x="1669" y="2429"/>
                </a:lnTo>
                <a:lnTo>
                  <a:pt x="1669" y="2431"/>
                </a:lnTo>
                <a:close/>
                <a:moveTo>
                  <a:pt x="1671" y="2429"/>
                </a:moveTo>
                <a:lnTo>
                  <a:pt x="1672" y="2429"/>
                </a:lnTo>
                <a:lnTo>
                  <a:pt x="1672" y="2428"/>
                </a:lnTo>
                <a:lnTo>
                  <a:pt x="1672" y="2426"/>
                </a:lnTo>
                <a:lnTo>
                  <a:pt x="1671" y="2428"/>
                </a:lnTo>
                <a:lnTo>
                  <a:pt x="1671" y="2429"/>
                </a:lnTo>
                <a:close/>
                <a:moveTo>
                  <a:pt x="1963" y="2426"/>
                </a:moveTo>
                <a:lnTo>
                  <a:pt x="1963" y="2428"/>
                </a:lnTo>
                <a:lnTo>
                  <a:pt x="1962" y="2428"/>
                </a:lnTo>
                <a:lnTo>
                  <a:pt x="1962" y="2429"/>
                </a:lnTo>
                <a:lnTo>
                  <a:pt x="1963" y="2429"/>
                </a:lnTo>
                <a:lnTo>
                  <a:pt x="1965" y="2429"/>
                </a:lnTo>
                <a:lnTo>
                  <a:pt x="1965" y="2428"/>
                </a:lnTo>
                <a:lnTo>
                  <a:pt x="1966" y="2428"/>
                </a:lnTo>
                <a:lnTo>
                  <a:pt x="1966" y="2426"/>
                </a:lnTo>
                <a:lnTo>
                  <a:pt x="1965" y="2426"/>
                </a:lnTo>
                <a:lnTo>
                  <a:pt x="1963" y="2426"/>
                </a:lnTo>
                <a:close/>
                <a:moveTo>
                  <a:pt x="3311" y="2419"/>
                </a:moveTo>
                <a:lnTo>
                  <a:pt x="3310" y="2419"/>
                </a:lnTo>
                <a:lnTo>
                  <a:pt x="3311" y="2421"/>
                </a:lnTo>
                <a:lnTo>
                  <a:pt x="3311" y="2419"/>
                </a:lnTo>
                <a:close/>
                <a:moveTo>
                  <a:pt x="3308" y="2415"/>
                </a:moveTo>
                <a:lnTo>
                  <a:pt x="3308" y="2416"/>
                </a:lnTo>
                <a:lnTo>
                  <a:pt x="3308" y="2418"/>
                </a:lnTo>
                <a:lnTo>
                  <a:pt x="3310" y="2418"/>
                </a:lnTo>
                <a:lnTo>
                  <a:pt x="3310" y="2416"/>
                </a:lnTo>
                <a:lnTo>
                  <a:pt x="3310" y="2415"/>
                </a:lnTo>
                <a:lnTo>
                  <a:pt x="3310" y="2413"/>
                </a:lnTo>
                <a:lnTo>
                  <a:pt x="3310" y="2412"/>
                </a:lnTo>
                <a:lnTo>
                  <a:pt x="3308" y="2412"/>
                </a:lnTo>
                <a:lnTo>
                  <a:pt x="3308" y="2413"/>
                </a:lnTo>
                <a:lnTo>
                  <a:pt x="3308" y="2415"/>
                </a:lnTo>
                <a:close/>
                <a:moveTo>
                  <a:pt x="3265" y="2406"/>
                </a:moveTo>
                <a:lnTo>
                  <a:pt x="3266" y="2406"/>
                </a:lnTo>
                <a:lnTo>
                  <a:pt x="3265" y="2406"/>
                </a:lnTo>
                <a:lnTo>
                  <a:pt x="3265" y="2406"/>
                </a:lnTo>
                <a:close/>
                <a:moveTo>
                  <a:pt x="3148" y="2403"/>
                </a:moveTo>
                <a:lnTo>
                  <a:pt x="3148" y="2405"/>
                </a:lnTo>
                <a:lnTo>
                  <a:pt x="3149" y="2405"/>
                </a:lnTo>
                <a:lnTo>
                  <a:pt x="3151" y="2405"/>
                </a:lnTo>
                <a:lnTo>
                  <a:pt x="3151" y="2403"/>
                </a:lnTo>
                <a:lnTo>
                  <a:pt x="3149" y="2403"/>
                </a:lnTo>
                <a:lnTo>
                  <a:pt x="3148" y="2403"/>
                </a:lnTo>
                <a:close/>
                <a:moveTo>
                  <a:pt x="3139" y="2395"/>
                </a:moveTo>
                <a:lnTo>
                  <a:pt x="3140" y="2395"/>
                </a:lnTo>
                <a:lnTo>
                  <a:pt x="3140" y="2393"/>
                </a:lnTo>
                <a:lnTo>
                  <a:pt x="3139" y="2393"/>
                </a:lnTo>
                <a:lnTo>
                  <a:pt x="3139" y="2395"/>
                </a:lnTo>
                <a:close/>
                <a:moveTo>
                  <a:pt x="3175" y="2387"/>
                </a:moveTo>
                <a:lnTo>
                  <a:pt x="3175" y="2386"/>
                </a:lnTo>
                <a:lnTo>
                  <a:pt x="3174" y="2386"/>
                </a:lnTo>
                <a:lnTo>
                  <a:pt x="3174" y="2387"/>
                </a:lnTo>
                <a:lnTo>
                  <a:pt x="3175" y="2387"/>
                </a:lnTo>
                <a:close/>
                <a:moveTo>
                  <a:pt x="3340" y="2383"/>
                </a:moveTo>
                <a:lnTo>
                  <a:pt x="3339" y="2383"/>
                </a:lnTo>
                <a:lnTo>
                  <a:pt x="3339" y="2385"/>
                </a:lnTo>
                <a:lnTo>
                  <a:pt x="3340" y="2385"/>
                </a:lnTo>
                <a:lnTo>
                  <a:pt x="3340" y="2383"/>
                </a:lnTo>
                <a:close/>
                <a:moveTo>
                  <a:pt x="3174" y="2383"/>
                </a:moveTo>
                <a:lnTo>
                  <a:pt x="3174" y="2382"/>
                </a:lnTo>
                <a:lnTo>
                  <a:pt x="3172" y="2382"/>
                </a:lnTo>
                <a:lnTo>
                  <a:pt x="3172" y="2383"/>
                </a:lnTo>
                <a:lnTo>
                  <a:pt x="3174" y="2383"/>
                </a:lnTo>
                <a:close/>
                <a:moveTo>
                  <a:pt x="3329" y="2374"/>
                </a:moveTo>
                <a:lnTo>
                  <a:pt x="3327" y="2374"/>
                </a:lnTo>
                <a:lnTo>
                  <a:pt x="3327" y="2376"/>
                </a:lnTo>
                <a:lnTo>
                  <a:pt x="3329" y="2376"/>
                </a:lnTo>
                <a:lnTo>
                  <a:pt x="3329" y="2374"/>
                </a:lnTo>
                <a:close/>
                <a:moveTo>
                  <a:pt x="1953" y="2374"/>
                </a:moveTo>
                <a:lnTo>
                  <a:pt x="1955" y="2373"/>
                </a:lnTo>
                <a:lnTo>
                  <a:pt x="1953" y="2373"/>
                </a:lnTo>
                <a:lnTo>
                  <a:pt x="1953" y="2374"/>
                </a:lnTo>
                <a:close/>
                <a:moveTo>
                  <a:pt x="1956" y="2374"/>
                </a:moveTo>
                <a:lnTo>
                  <a:pt x="1956" y="2373"/>
                </a:lnTo>
                <a:lnTo>
                  <a:pt x="1955" y="2373"/>
                </a:lnTo>
                <a:lnTo>
                  <a:pt x="1955" y="2374"/>
                </a:lnTo>
                <a:lnTo>
                  <a:pt x="1956" y="2374"/>
                </a:lnTo>
                <a:close/>
                <a:moveTo>
                  <a:pt x="1742" y="2371"/>
                </a:moveTo>
                <a:lnTo>
                  <a:pt x="1742" y="2371"/>
                </a:lnTo>
                <a:lnTo>
                  <a:pt x="1740" y="2371"/>
                </a:lnTo>
                <a:lnTo>
                  <a:pt x="1740" y="2371"/>
                </a:lnTo>
                <a:lnTo>
                  <a:pt x="1742" y="2371"/>
                </a:lnTo>
                <a:close/>
                <a:moveTo>
                  <a:pt x="3288" y="2361"/>
                </a:moveTo>
                <a:lnTo>
                  <a:pt x="3287" y="2361"/>
                </a:lnTo>
                <a:lnTo>
                  <a:pt x="3287" y="2363"/>
                </a:lnTo>
                <a:lnTo>
                  <a:pt x="3287" y="2364"/>
                </a:lnTo>
                <a:lnTo>
                  <a:pt x="3288" y="2364"/>
                </a:lnTo>
                <a:lnTo>
                  <a:pt x="3288" y="2363"/>
                </a:lnTo>
                <a:lnTo>
                  <a:pt x="3288" y="2361"/>
                </a:lnTo>
                <a:close/>
                <a:moveTo>
                  <a:pt x="3287" y="2358"/>
                </a:moveTo>
                <a:lnTo>
                  <a:pt x="3285" y="2358"/>
                </a:lnTo>
                <a:lnTo>
                  <a:pt x="3285" y="2360"/>
                </a:lnTo>
                <a:lnTo>
                  <a:pt x="3285" y="2361"/>
                </a:lnTo>
                <a:lnTo>
                  <a:pt x="3287" y="2361"/>
                </a:lnTo>
                <a:lnTo>
                  <a:pt x="3287" y="2360"/>
                </a:lnTo>
                <a:lnTo>
                  <a:pt x="3287" y="2358"/>
                </a:lnTo>
                <a:close/>
                <a:moveTo>
                  <a:pt x="3281" y="2360"/>
                </a:moveTo>
                <a:lnTo>
                  <a:pt x="3282" y="2360"/>
                </a:lnTo>
                <a:lnTo>
                  <a:pt x="3281" y="2358"/>
                </a:lnTo>
                <a:lnTo>
                  <a:pt x="3281" y="2360"/>
                </a:lnTo>
                <a:close/>
                <a:moveTo>
                  <a:pt x="1907" y="2348"/>
                </a:moveTo>
                <a:lnTo>
                  <a:pt x="1905" y="2348"/>
                </a:lnTo>
                <a:lnTo>
                  <a:pt x="1905" y="2350"/>
                </a:lnTo>
                <a:lnTo>
                  <a:pt x="1907" y="2350"/>
                </a:lnTo>
                <a:lnTo>
                  <a:pt x="1907" y="2348"/>
                </a:lnTo>
                <a:close/>
                <a:moveTo>
                  <a:pt x="1910" y="2350"/>
                </a:moveTo>
                <a:lnTo>
                  <a:pt x="1910" y="2348"/>
                </a:lnTo>
                <a:lnTo>
                  <a:pt x="1908" y="2348"/>
                </a:lnTo>
                <a:lnTo>
                  <a:pt x="1907" y="2348"/>
                </a:lnTo>
                <a:lnTo>
                  <a:pt x="1908" y="2350"/>
                </a:lnTo>
                <a:lnTo>
                  <a:pt x="1910" y="2350"/>
                </a:lnTo>
                <a:close/>
                <a:moveTo>
                  <a:pt x="1920" y="2345"/>
                </a:moveTo>
                <a:lnTo>
                  <a:pt x="1920" y="2344"/>
                </a:lnTo>
                <a:lnTo>
                  <a:pt x="1918" y="2344"/>
                </a:lnTo>
                <a:lnTo>
                  <a:pt x="1918" y="2345"/>
                </a:lnTo>
                <a:lnTo>
                  <a:pt x="1920" y="2345"/>
                </a:lnTo>
                <a:close/>
                <a:moveTo>
                  <a:pt x="1917" y="2344"/>
                </a:moveTo>
                <a:lnTo>
                  <a:pt x="1918" y="2344"/>
                </a:lnTo>
                <a:lnTo>
                  <a:pt x="1918" y="2343"/>
                </a:lnTo>
                <a:lnTo>
                  <a:pt x="1917" y="2343"/>
                </a:lnTo>
                <a:lnTo>
                  <a:pt x="1917" y="2344"/>
                </a:lnTo>
                <a:close/>
                <a:moveTo>
                  <a:pt x="3195" y="2329"/>
                </a:moveTo>
                <a:lnTo>
                  <a:pt x="3194" y="2329"/>
                </a:lnTo>
                <a:lnTo>
                  <a:pt x="3195" y="2331"/>
                </a:lnTo>
                <a:lnTo>
                  <a:pt x="3195" y="2329"/>
                </a:lnTo>
                <a:close/>
                <a:moveTo>
                  <a:pt x="1578" y="2321"/>
                </a:moveTo>
                <a:lnTo>
                  <a:pt x="1578" y="2322"/>
                </a:lnTo>
                <a:lnTo>
                  <a:pt x="1580" y="2321"/>
                </a:lnTo>
                <a:lnTo>
                  <a:pt x="1578" y="2321"/>
                </a:lnTo>
                <a:close/>
                <a:moveTo>
                  <a:pt x="3125" y="2319"/>
                </a:moveTo>
                <a:lnTo>
                  <a:pt x="3125" y="2321"/>
                </a:lnTo>
                <a:lnTo>
                  <a:pt x="3126" y="2321"/>
                </a:lnTo>
                <a:lnTo>
                  <a:pt x="3126" y="2319"/>
                </a:lnTo>
                <a:lnTo>
                  <a:pt x="3126" y="2318"/>
                </a:lnTo>
                <a:lnTo>
                  <a:pt x="3125" y="2318"/>
                </a:lnTo>
                <a:lnTo>
                  <a:pt x="3125" y="2319"/>
                </a:lnTo>
                <a:close/>
                <a:moveTo>
                  <a:pt x="1581" y="2316"/>
                </a:moveTo>
                <a:lnTo>
                  <a:pt x="1580" y="2316"/>
                </a:lnTo>
                <a:lnTo>
                  <a:pt x="1580" y="2318"/>
                </a:lnTo>
                <a:lnTo>
                  <a:pt x="1581" y="2318"/>
                </a:lnTo>
                <a:lnTo>
                  <a:pt x="1581" y="2316"/>
                </a:lnTo>
                <a:close/>
                <a:moveTo>
                  <a:pt x="1817" y="2318"/>
                </a:moveTo>
                <a:lnTo>
                  <a:pt x="1819" y="2318"/>
                </a:lnTo>
                <a:lnTo>
                  <a:pt x="1819" y="2316"/>
                </a:lnTo>
                <a:lnTo>
                  <a:pt x="1817" y="2316"/>
                </a:lnTo>
                <a:lnTo>
                  <a:pt x="1817" y="2318"/>
                </a:lnTo>
                <a:close/>
                <a:moveTo>
                  <a:pt x="3193" y="2316"/>
                </a:moveTo>
                <a:lnTo>
                  <a:pt x="3191" y="2316"/>
                </a:lnTo>
                <a:lnTo>
                  <a:pt x="3191" y="2318"/>
                </a:lnTo>
                <a:lnTo>
                  <a:pt x="3193" y="2318"/>
                </a:lnTo>
                <a:lnTo>
                  <a:pt x="3193" y="2316"/>
                </a:lnTo>
                <a:close/>
                <a:moveTo>
                  <a:pt x="3125" y="2316"/>
                </a:moveTo>
                <a:lnTo>
                  <a:pt x="3126" y="2316"/>
                </a:lnTo>
                <a:lnTo>
                  <a:pt x="3126" y="2316"/>
                </a:lnTo>
                <a:lnTo>
                  <a:pt x="3126" y="2315"/>
                </a:lnTo>
                <a:lnTo>
                  <a:pt x="3126" y="2315"/>
                </a:lnTo>
                <a:lnTo>
                  <a:pt x="3125" y="2315"/>
                </a:lnTo>
                <a:lnTo>
                  <a:pt x="3125" y="2316"/>
                </a:lnTo>
                <a:close/>
                <a:moveTo>
                  <a:pt x="3219" y="2314"/>
                </a:moveTo>
                <a:lnTo>
                  <a:pt x="3220" y="2314"/>
                </a:lnTo>
                <a:lnTo>
                  <a:pt x="3220" y="2312"/>
                </a:lnTo>
                <a:lnTo>
                  <a:pt x="3219" y="2312"/>
                </a:lnTo>
                <a:lnTo>
                  <a:pt x="3219" y="2314"/>
                </a:lnTo>
                <a:close/>
                <a:moveTo>
                  <a:pt x="3222" y="2312"/>
                </a:moveTo>
                <a:lnTo>
                  <a:pt x="3222" y="2311"/>
                </a:lnTo>
                <a:lnTo>
                  <a:pt x="3220" y="2311"/>
                </a:lnTo>
                <a:lnTo>
                  <a:pt x="3220" y="2312"/>
                </a:lnTo>
                <a:lnTo>
                  <a:pt x="3222" y="2312"/>
                </a:lnTo>
                <a:close/>
                <a:moveTo>
                  <a:pt x="3126" y="2311"/>
                </a:moveTo>
                <a:lnTo>
                  <a:pt x="3127" y="2311"/>
                </a:lnTo>
                <a:lnTo>
                  <a:pt x="3127" y="2309"/>
                </a:lnTo>
                <a:lnTo>
                  <a:pt x="3127" y="2308"/>
                </a:lnTo>
                <a:lnTo>
                  <a:pt x="3126" y="2308"/>
                </a:lnTo>
                <a:lnTo>
                  <a:pt x="3126" y="2309"/>
                </a:lnTo>
                <a:lnTo>
                  <a:pt x="3126" y="2311"/>
                </a:lnTo>
                <a:close/>
                <a:moveTo>
                  <a:pt x="3224" y="2311"/>
                </a:moveTo>
                <a:lnTo>
                  <a:pt x="3224" y="2309"/>
                </a:lnTo>
                <a:lnTo>
                  <a:pt x="3223" y="2309"/>
                </a:lnTo>
                <a:lnTo>
                  <a:pt x="3223" y="2311"/>
                </a:lnTo>
                <a:lnTo>
                  <a:pt x="3224" y="2311"/>
                </a:lnTo>
                <a:close/>
                <a:moveTo>
                  <a:pt x="3222" y="2308"/>
                </a:moveTo>
                <a:lnTo>
                  <a:pt x="3222" y="2309"/>
                </a:lnTo>
                <a:lnTo>
                  <a:pt x="3223" y="2309"/>
                </a:lnTo>
                <a:lnTo>
                  <a:pt x="3223" y="2308"/>
                </a:lnTo>
                <a:lnTo>
                  <a:pt x="3222" y="2308"/>
                </a:lnTo>
                <a:close/>
                <a:moveTo>
                  <a:pt x="3146" y="2306"/>
                </a:moveTo>
                <a:lnTo>
                  <a:pt x="3148" y="2306"/>
                </a:lnTo>
                <a:lnTo>
                  <a:pt x="3148" y="2305"/>
                </a:lnTo>
                <a:lnTo>
                  <a:pt x="3149" y="2305"/>
                </a:lnTo>
                <a:lnTo>
                  <a:pt x="3151" y="2305"/>
                </a:lnTo>
                <a:lnTo>
                  <a:pt x="3152" y="2305"/>
                </a:lnTo>
                <a:lnTo>
                  <a:pt x="3152" y="2303"/>
                </a:lnTo>
                <a:lnTo>
                  <a:pt x="3152" y="2302"/>
                </a:lnTo>
                <a:lnTo>
                  <a:pt x="3152" y="2302"/>
                </a:lnTo>
                <a:lnTo>
                  <a:pt x="3152" y="2301"/>
                </a:lnTo>
                <a:lnTo>
                  <a:pt x="3152" y="2299"/>
                </a:lnTo>
                <a:lnTo>
                  <a:pt x="3151" y="2299"/>
                </a:lnTo>
                <a:lnTo>
                  <a:pt x="3151" y="2301"/>
                </a:lnTo>
                <a:lnTo>
                  <a:pt x="3149" y="2301"/>
                </a:lnTo>
                <a:lnTo>
                  <a:pt x="3149" y="2302"/>
                </a:lnTo>
                <a:lnTo>
                  <a:pt x="3148" y="2302"/>
                </a:lnTo>
                <a:lnTo>
                  <a:pt x="3146" y="2302"/>
                </a:lnTo>
                <a:lnTo>
                  <a:pt x="3145" y="2302"/>
                </a:lnTo>
                <a:lnTo>
                  <a:pt x="3143" y="2302"/>
                </a:lnTo>
                <a:lnTo>
                  <a:pt x="3143" y="2303"/>
                </a:lnTo>
                <a:lnTo>
                  <a:pt x="3143" y="2305"/>
                </a:lnTo>
                <a:lnTo>
                  <a:pt x="3143" y="2306"/>
                </a:lnTo>
                <a:lnTo>
                  <a:pt x="3145" y="2306"/>
                </a:lnTo>
                <a:lnTo>
                  <a:pt x="3146" y="2306"/>
                </a:lnTo>
                <a:close/>
                <a:moveTo>
                  <a:pt x="1817" y="2303"/>
                </a:moveTo>
                <a:lnTo>
                  <a:pt x="1819" y="2302"/>
                </a:lnTo>
                <a:lnTo>
                  <a:pt x="1817" y="2302"/>
                </a:lnTo>
                <a:lnTo>
                  <a:pt x="1816" y="2302"/>
                </a:lnTo>
                <a:lnTo>
                  <a:pt x="1816" y="2303"/>
                </a:lnTo>
                <a:lnTo>
                  <a:pt x="1817" y="2303"/>
                </a:lnTo>
                <a:close/>
                <a:moveTo>
                  <a:pt x="3117" y="2303"/>
                </a:moveTo>
                <a:lnTo>
                  <a:pt x="3119" y="2303"/>
                </a:lnTo>
                <a:lnTo>
                  <a:pt x="3119" y="2302"/>
                </a:lnTo>
                <a:lnTo>
                  <a:pt x="3117" y="2302"/>
                </a:lnTo>
                <a:lnTo>
                  <a:pt x="3117" y="2303"/>
                </a:lnTo>
                <a:close/>
                <a:moveTo>
                  <a:pt x="3116" y="2302"/>
                </a:moveTo>
                <a:lnTo>
                  <a:pt x="3116" y="2302"/>
                </a:lnTo>
                <a:lnTo>
                  <a:pt x="3117" y="2302"/>
                </a:lnTo>
                <a:lnTo>
                  <a:pt x="3117" y="2302"/>
                </a:lnTo>
                <a:lnTo>
                  <a:pt x="3116" y="2302"/>
                </a:lnTo>
                <a:close/>
                <a:moveTo>
                  <a:pt x="3235" y="2295"/>
                </a:moveTo>
                <a:lnTo>
                  <a:pt x="3236" y="2295"/>
                </a:lnTo>
                <a:lnTo>
                  <a:pt x="3236" y="2293"/>
                </a:lnTo>
                <a:lnTo>
                  <a:pt x="3235" y="2293"/>
                </a:lnTo>
                <a:lnTo>
                  <a:pt x="3235" y="2295"/>
                </a:lnTo>
                <a:close/>
                <a:moveTo>
                  <a:pt x="1968" y="2292"/>
                </a:moveTo>
                <a:lnTo>
                  <a:pt x="1968" y="2290"/>
                </a:lnTo>
                <a:lnTo>
                  <a:pt x="1966" y="2290"/>
                </a:lnTo>
                <a:lnTo>
                  <a:pt x="1966" y="2292"/>
                </a:lnTo>
                <a:lnTo>
                  <a:pt x="1968" y="2292"/>
                </a:lnTo>
                <a:close/>
                <a:moveTo>
                  <a:pt x="3243" y="2289"/>
                </a:moveTo>
                <a:lnTo>
                  <a:pt x="3245" y="2289"/>
                </a:lnTo>
                <a:lnTo>
                  <a:pt x="3243" y="2288"/>
                </a:lnTo>
                <a:lnTo>
                  <a:pt x="3243" y="2289"/>
                </a:lnTo>
                <a:close/>
                <a:moveTo>
                  <a:pt x="1958" y="2285"/>
                </a:moveTo>
                <a:lnTo>
                  <a:pt x="1958" y="2286"/>
                </a:lnTo>
                <a:lnTo>
                  <a:pt x="1959" y="2286"/>
                </a:lnTo>
                <a:lnTo>
                  <a:pt x="1959" y="2285"/>
                </a:lnTo>
                <a:lnTo>
                  <a:pt x="1958" y="2285"/>
                </a:lnTo>
                <a:close/>
                <a:moveTo>
                  <a:pt x="1467" y="2282"/>
                </a:moveTo>
                <a:lnTo>
                  <a:pt x="1467" y="2283"/>
                </a:lnTo>
                <a:lnTo>
                  <a:pt x="1468" y="2283"/>
                </a:lnTo>
                <a:lnTo>
                  <a:pt x="1468" y="2282"/>
                </a:lnTo>
                <a:lnTo>
                  <a:pt x="1467" y="2282"/>
                </a:lnTo>
                <a:close/>
                <a:moveTo>
                  <a:pt x="3230" y="2277"/>
                </a:moveTo>
                <a:lnTo>
                  <a:pt x="3230" y="2276"/>
                </a:lnTo>
                <a:lnTo>
                  <a:pt x="3230" y="2276"/>
                </a:lnTo>
                <a:lnTo>
                  <a:pt x="3230" y="2277"/>
                </a:lnTo>
                <a:lnTo>
                  <a:pt x="3230" y="2277"/>
                </a:lnTo>
                <a:close/>
                <a:moveTo>
                  <a:pt x="3161" y="2274"/>
                </a:moveTo>
                <a:lnTo>
                  <a:pt x="3161" y="2276"/>
                </a:lnTo>
                <a:lnTo>
                  <a:pt x="3161" y="2276"/>
                </a:lnTo>
                <a:lnTo>
                  <a:pt x="3161" y="2274"/>
                </a:lnTo>
                <a:lnTo>
                  <a:pt x="3161" y="2274"/>
                </a:lnTo>
                <a:close/>
                <a:moveTo>
                  <a:pt x="3227" y="2276"/>
                </a:moveTo>
                <a:lnTo>
                  <a:pt x="3229" y="2276"/>
                </a:lnTo>
                <a:lnTo>
                  <a:pt x="3230" y="2276"/>
                </a:lnTo>
                <a:lnTo>
                  <a:pt x="3230" y="2274"/>
                </a:lnTo>
                <a:lnTo>
                  <a:pt x="3230" y="2273"/>
                </a:lnTo>
                <a:lnTo>
                  <a:pt x="3229" y="2273"/>
                </a:lnTo>
                <a:lnTo>
                  <a:pt x="3227" y="2273"/>
                </a:lnTo>
                <a:lnTo>
                  <a:pt x="3227" y="2274"/>
                </a:lnTo>
                <a:lnTo>
                  <a:pt x="3227" y="2276"/>
                </a:lnTo>
                <a:close/>
                <a:moveTo>
                  <a:pt x="1955" y="2274"/>
                </a:moveTo>
                <a:lnTo>
                  <a:pt x="1955" y="2273"/>
                </a:lnTo>
                <a:lnTo>
                  <a:pt x="1953" y="2273"/>
                </a:lnTo>
                <a:lnTo>
                  <a:pt x="1953" y="2274"/>
                </a:lnTo>
                <a:lnTo>
                  <a:pt x="1955" y="2274"/>
                </a:lnTo>
                <a:close/>
                <a:moveTo>
                  <a:pt x="3159" y="2273"/>
                </a:moveTo>
                <a:lnTo>
                  <a:pt x="3159" y="2274"/>
                </a:lnTo>
                <a:lnTo>
                  <a:pt x="3161" y="2274"/>
                </a:lnTo>
                <a:lnTo>
                  <a:pt x="3161" y="2273"/>
                </a:lnTo>
                <a:lnTo>
                  <a:pt x="3159" y="2273"/>
                </a:lnTo>
                <a:close/>
                <a:moveTo>
                  <a:pt x="3148" y="2273"/>
                </a:moveTo>
                <a:lnTo>
                  <a:pt x="3148" y="2272"/>
                </a:lnTo>
                <a:lnTo>
                  <a:pt x="3146" y="2272"/>
                </a:lnTo>
                <a:lnTo>
                  <a:pt x="3146" y="2273"/>
                </a:lnTo>
                <a:lnTo>
                  <a:pt x="3148" y="2273"/>
                </a:lnTo>
                <a:close/>
                <a:moveTo>
                  <a:pt x="3226" y="2272"/>
                </a:moveTo>
                <a:lnTo>
                  <a:pt x="3226" y="2273"/>
                </a:lnTo>
                <a:lnTo>
                  <a:pt x="3227" y="2273"/>
                </a:lnTo>
                <a:lnTo>
                  <a:pt x="3227" y="2272"/>
                </a:lnTo>
                <a:lnTo>
                  <a:pt x="3226" y="2272"/>
                </a:lnTo>
                <a:close/>
                <a:moveTo>
                  <a:pt x="3152" y="2270"/>
                </a:moveTo>
                <a:lnTo>
                  <a:pt x="3152" y="2272"/>
                </a:lnTo>
                <a:lnTo>
                  <a:pt x="3153" y="2272"/>
                </a:lnTo>
                <a:lnTo>
                  <a:pt x="3155" y="2272"/>
                </a:lnTo>
                <a:lnTo>
                  <a:pt x="3155" y="2270"/>
                </a:lnTo>
                <a:lnTo>
                  <a:pt x="3153" y="2270"/>
                </a:lnTo>
                <a:lnTo>
                  <a:pt x="3152" y="2270"/>
                </a:lnTo>
                <a:close/>
                <a:moveTo>
                  <a:pt x="3162" y="2267"/>
                </a:moveTo>
                <a:lnTo>
                  <a:pt x="3161" y="2267"/>
                </a:lnTo>
                <a:lnTo>
                  <a:pt x="3161" y="2269"/>
                </a:lnTo>
                <a:lnTo>
                  <a:pt x="3161" y="2270"/>
                </a:lnTo>
                <a:lnTo>
                  <a:pt x="3162" y="2270"/>
                </a:lnTo>
                <a:lnTo>
                  <a:pt x="3162" y="2269"/>
                </a:lnTo>
                <a:lnTo>
                  <a:pt x="3162" y="2267"/>
                </a:lnTo>
                <a:close/>
                <a:moveTo>
                  <a:pt x="3226" y="2270"/>
                </a:moveTo>
                <a:lnTo>
                  <a:pt x="3226" y="2269"/>
                </a:lnTo>
                <a:lnTo>
                  <a:pt x="3224" y="2269"/>
                </a:lnTo>
                <a:lnTo>
                  <a:pt x="3226" y="2270"/>
                </a:lnTo>
                <a:close/>
                <a:moveTo>
                  <a:pt x="1936" y="2269"/>
                </a:moveTo>
                <a:lnTo>
                  <a:pt x="1937" y="2267"/>
                </a:lnTo>
                <a:lnTo>
                  <a:pt x="1936" y="2267"/>
                </a:lnTo>
                <a:lnTo>
                  <a:pt x="1936" y="2269"/>
                </a:lnTo>
                <a:close/>
                <a:moveTo>
                  <a:pt x="3161" y="2267"/>
                </a:moveTo>
                <a:lnTo>
                  <a:pt x="3161" y="2267"/>
                </a:lnTo>
                <a:lnTo>
                  <a:pt x="3161" y="2267"/>
                </a:lnTo>
                <a:lnTo>
                  <a:pt x="3161" y="2267"/>
                </a:lnTo>
                <a:lnTo>
                  <a:pt x="3161" y="2267"/>
                </a:lnTo>
                <a:close/>
                <a:moveTo>
                  <a:pt x="3235" y="2267"/>
                </a:moveTo>
                <a:lnTo>
                  <a:pt x="3235" y="2266"/>
                </a:lnTo>
                <a:lnTo>
                  <a:pt x="3233" y="2266"/>
                </a:lnTo>
                <a:lnTo>
                  <a:pt x="3233" y="2267"/>
                </a:lnTo>
                <a:lnTo>
                  <a:pt x="3235" y="2267"/>
                </a:lnTo>
                <a:close/>
                <a:moveTo>
                  <a:pt x="3232" y="2264"/>
                </a:moveTo>
                <a:lnTo>
                  <a:pt x="3232" y="2266"/>
                </a:lnTo>
                <a:lnTo>
                  <a:pt x="3233" y="2266"/>
                </a:lnTo>
                <a:lnTo>
                  <a:pt x="3233" y="2264"/>
                </a:lnTo>
                <a:lnTo>
                  <a:pt x="3232" y="2264"/>
                </a:lnTo>
                <a:close/>
                <a:moveTo>
                  <a:pt x="3161" y="2263"/>
                </a:moveTo>
                <a:lnTo>
                  <a:pt x="3161" y="2261"/>
                </a:lnTo>
                <a:lnTo>
                  <a:pt x="3159" y="2261"/>
                </a:lnTo>
                <a:lnTo>
                  <a:pt x="3159" y="2263"/>
                </a:lnTo>
                <a:lnTo>
                  <a:pt x="3159" y="2264"/>
                </a:lnTo>
                <a:lnTo>
                  <a:pt x="3161" y="2264"/>
                </a:lnTo>
                <a:lnTo>
                  <a:pt x="3161" y="2263"/>
                </a:lnTo>
                <a:close/>
                <a:moveTo>
                  <a:pt x="1271" y="2260"/>
                </a:moveTo>
                <a:lnTo>
                  <a:pt x="1270" y="2260"/>
                </a:lnTo>
                <a:lnTo>
                  <a:pt x="1270" y="2261"/>
                </a:lnTo>
                <a:lnTo>
                  <a:pt x="1271" y="2261"/>
                </a:lnTo>
                <a:lnTo>
                  <a:pt x="1271" y="2260"/>
                </a:lnTo>
                <a:close/>
                <a:moveTo>
                  <a:pt x="1402" y="2260"/>
                </a:moveTo>
                <a:lnTo>
                  <a:pt x="1402" y="2259"/>
                </a:lnTo>
                <a:lnTo>
                  <a:pt x="1400" y="2259"/>
                </a:lnTo>
                <a:lnTo>
                  <a:pt x="1400" y="2260"/>
                </a:lnTo>
                <a:lnTo>
                  <a:pt x="1400" y="2261"/>
                </a:lnTo>
                <a:lnTo>
                  <a:pt x="1402" y="2261"/>
                </a:lnTo>
                <a:lnTo>
                  <a:pt x="1402" y="2260"/>
                </a:lnTo>
                <a:close/>
                <a:moveTo>
                  <a:pt x="1869" y="2260"/>
                </a:moveTo>
                <a:lnTo>
                  <a:pt x="1869" y="2261"/>
                </a:lnTo>
                <a:lnTo>
                  <a:pt x="1871" y="2260"/>
                </a:lnTo>
                <a:lnTo>
                  <a:pt x="1869" y="2260"/>
                </a:lnTo>
                <a:close/>
                <a:moveTo>
                  <a:pt x="1959" y="2254"/>
                </a:moveTo>
                <a:lnTo>
                  <a:pt x="1958" y="2254"/>
                </a:lnTo>
                <a:lnTo>
                  <a:pt x="1958" y="2256"/>
                </a:lnTo>
                <a:lnTo>
                  <a:pt x="1959" y="2256"/>
                </a:lnTo>
                <a:lnTo>
                  <a:pt x="1959" y="2254"/>
                </a:lnTo>
                <a:close/>
                <a:moveTo>
                  <a:pt x="3039" y="2254"/>
                </a:moveTo>
                <a:lnTo>
                  <a:pt x="3038" y="2254"/>
                </a:lnTo>
                <a:lnTo>
                  <a:pt x="3038" y="2256"/>
                </a:lnTo>
                <a:lnTo>
                  <a:pt x="3039" y="2256"/>
                </a:lnTo>
                <a:lnTo>
                  <a:pt x="3039" y="2254"/>
                </a:lnTo>
                <a:close/>
                <a:moveTo>
                  <a:pt x="3139" y="2256"/>
                </a:moveTo>
                <a:lnTo>
                  <a:pt x="3139" y="2254"/>
                </a:lnTo>
                <a:lnTo>
                  <a:pt x="3138" y="2254"/>
                </a:lnTo>
                <a:lnTo>
                  <a:pt x="3138" y="2256"/>
                </a:lnTo>
                <a:lnTo>
                  <a:pt x="3139" y="2256"/>
                </a:lnTo>
                <a:close/>
                <a:moveTo>
                  <a:pt x="1945" y="2254"/>
                </a:moveTo>
                <a:lnTo>
                  <a:pt x="1946" y="2254"/>
                </a:lnTo>
                <a:lnTo>
                  <a:pt x="1946" y="2253"/>
                </a:lnTo>
                <a:lnTo>
                  <a:pt x="1945" y="2253"/>
                </a:lnTo>
                <a:lnTo>
                  <a:pt x="1945" y="2254"/>
                </a:lnTo>
                <a:close/>
                <a:moveTo>
                  <a:pt x="3138" y="2251"/>
                </a:moveTo>
                <a:lnTo>
                  <a:pt x="3138" y="2250"/>
                </a:lnTo>
                <a:lnTo>
                  <a:pt x="3138" y="2248"/>
                </a:lnTo>
                <a:lnTo>
                  <a:pt x="3136" y="2248"/>
                </a:lnTo>
                <a:lnTo>
                  <a:pt x="3136" y="2250"/>
                </a:lnTo>
                <a:lnTo>
                  <a:pt x="3136" y="2251"/>
                </a:lnTo>
                <a:lnTo>
                  <a:pt x="3136" y="2253"/>
                </a:lnTo>
                <a:lnTo>
                  <a:pt x="3136" y="2254"/>
                </a:lnTo>
                <a:lnTo>
                  <a:pt x="3138" y="2254"/>
                </a:lnTo>
                <a:lnTo>
                  <a:pt x="3138" y="2253"/>
                </a:lnTo>
                <a:lnTo>
                  <a:pt x="3138" y="2251"/>
                </a:lnTo>
                <a:close/>
                <a:moveTo>
                  <a:pt x="1303" y="2248"/>
                </a:moveTo>
                <a:lnTo>
                  <a:pt x="1302" y="2248"/>
                </a:lnTo>
                <a:lnTo>
                  <a:pt x="1302" y="2250"/>
                </a:lnTo>
                <a:lnTo>
                  <a:pt x="1303" y="2250"/>
                </a:lnTo>
                <a:lnTo>
                  <a:pt x="1303" y="2248"/>
                </a:lnTo>
                <a:close/>
                <a:moveTo>
                  <a:pt x="3232" y="2248"/>
                </a:moveTo>
                <a:lnTo>
                  <a:pt x="3230" y="2250"/>
                </a:lnTo>
                <a:lnTo>
                  <a:pt x="3232" y="2250"/>
                </a:lnTo>
                <a:lnTo>
                  <a:pt x="3232" y="2248"/>
                </a:lnTo>
                <a:close/>
                <a:moveTo>
                  <a:pt x="1315" y="2246"/>
                </a:moveTo>
                <a:lnTo>
                  <a:pt x="1313" y="2247"/>
                </a:lnTo>
                <a:lnTo>
                  <a:pt x="1315" y="2247"/>
                </a:lnTo>
                <a:lnTo>
                  <a:pt x="1315" y="2246"/>
                </a:lnTo>
                <a:close/>
                <a:moveTo>
                  <a:pt x="3155" y="2243"/>
                </a:moveTo>
                <a:lnTo>
                  <a:pt x="3153" y="2243"/>
                </a:lnTo>
                <a:lnTo>
                  <a:pt x="3153" y="2244"/>
                </a:lnTo>
                <a:lnTo>
                  <a:pt x="3155" y="2244"/>
                </a:lnTo>
                <a:lnTo>
                  <a:pt x="3155" y="2243"/>
                </a:lnTo>
                <a:close/>
                <a:moveTo>
                  <a:pt x="1481" y="2237"/>
                </a:moveTo>
                <a:lnTo>
                  <a:pt x="1481" y="2238"/>
                </a:lnTo>
                <a:lnTo>
                  <a:pt x="1481" y="2240"/>
                </a:lnTo>
                <a:lnTo>
                  <a:pt x="1483" y="2241"/>
                </a:lnTo>
                <a:lnTo>
                  <a:pt x="1484" y="2241"/>
                </a:lnTo>
                <a:lnTo>
                  <a:pt x="1486" y="2241"/>
                </a:lnTo>
                <a:lnTo>
                  <a:pt x="1487" y="2241"/>
                </a:lnTo>
                <a:lnTo>
                  <a:pt x="1487" y="2240"/>
                </a:lnTo>
                <a:lnTo>
                  <a:pt x="1488" y="2240"/>
                </a:lnTo>
                <a:lnTo>
                  <a:pt x="1488" y="2238"/>
                </a:lnTo>
                <a:lnTo>
                  <a:pt x="1488" y="2237"/>
                </a:lnTo>
                <a:lnTo>
                  <a:pt x="1490" y="2237"/>
                </a:lnTo>
                <a:lnTo>
                  <a:pt x="1490" y="2235"/>
                </a:lnTo>
                <a:lnTo>
                  <a:pt x="1490" y="2234"/>
                </a:lnTo>
                <a:lnTo>
                  <a:pt x="1490" y="2233"/>
                </a:lnTo>
                <a:lnTo>
                  <a:pt x="1488" y="2233"/>
                </a:lnTo>
                <a:lnTo>
                  <a:pt x="1487" y="2233"/>
                </a:lnTo>
                <a:lnTo>
                  <a:pt x="1487" y="2234"/>
                </a:lnTo>
                <a:lnTo>
                  <a:pt x="1486" y="2234"/>
                </a:lnTo>
                <a:lnTo>
                  <a:pt x="1484" y="2234"/>
                </a:lnTo>
                <a:lnTo>
                  <a:pt x="1483" y="2234"/>
                </a:lnTo>
                <a:lnTo>
                  <a:pt x="1481" y="2234"/>
                </a:lnTo>
                <a:lnTo>
                  <a:pt x="1481" y="2235"/>
                </a:lnTo>
                <a:lnTo>
                  <a:pt x="1481" y="2237"/>
                </a:lnTo>
                <a:close/>
                <a:moveTo>
                  <a:pt x="3123" y="2237"/>
                </a:moveTo>
                <a:lnTo>
                  <a:pt x="3123" y="2235"/>
                </a:lnTo>
                <a:lnTo>
                  <a:pt x="3122" y="2235"/>
                </a:lnTo>
                <a:lnTo>
                  <a:pt x="3122" y="2237"/>
                </a:lnTo>
                <a:lnTo>
                  <a:pt x="3123" y="2237"/>
                </a:lnTo>
                <a:close/>
                <a:moveTo>
                  <a:pt x="1271" y="2234"/>
                </a:moveTo>
                <a:lnTo>
                  <a:pt x="1271" y="2233"/>
                </a:lnTo>
                <a:lnTo>
                  <a:pt x="1270" y="2233"/>
                </a:lnTo>
                <a:lnTo>
                  <a:pt x="1270" y="2234"/>
                </a:lnTo>
                <a:lnTo>
                  <a:pt x="1270" y="2235"/>
                </a:lnTo>
                <a:lnTo>
                  <a:pt x="1271" y="2235"/>
                </a:lnTo>
                <a:lnTo>
                  <a:pt x="1271" y="2234"/>
                </a:lnTo>
                <a:close/>
                <a:moveTo>
                  <a:pt x="3210" y="2234"/>
                </a:moveTo>
                <a:lnTo>
                  <a:pt x="3210" y="2233"/>
                </a:lnTo>
                <a:lnTo>
                  <a:pt x="3208" y="2233"/>
                </a:lnTo>
                <a:lnTo>
                  <a:pt x="3208" y="2234"/>
                </a:lnTo>
                <a:lnTo>
                  <a:pt x="3210" y="2234"/>
                </a:lnTo>
                <a:close/>
                <a:moveTo>
                  <a:pt x="1386" y="2230"/>
                </a:moveTo>
                <a:lnTo>
                  <a:pt x="1387" y="2230"/>
                </a:lnTo>
                <a:lnTo>
                  <a:pt x="1387" y="2228"/>
                </a:lnTo>
                <a:lnTo>
                  <a:pt x="1386" y="2227"/>
                </a:lnTo>
                <a:lnTo>
                  <a:pt x="1386" y="2228"/>
                </a:lnTo>
                <a:lnTo>
                  <a:pt x="1386" y="2230"/>
                </a:lnTo>
                <a:close/>
                <a:moveTo>
                  <a:pt x="1383" y="2224"/>
                </a:moveTo>
                <a:lnTo>
                  <a:pt x="1383" y="2225"/>
                </a:lnTo>
                <a:lnTo>
                  <a:pt x="1383" y="2227"/>
                </a:lnTo>
                <a:lnTo>
                  <a:pt x="1384" y="2225"/>
                </a:lnTo>
                <a:lnTo>
                  <a:pt x="1384" y="2224"/>
                </a:lnTo>
                <a:lnTo>
                  <a:pt x="1383" y="2224"/>
                </a:lnTo>
                <a:close/>
                <a:moveTo>
                  <a:pt x="1386" y="2227"/>
                </a:moveTo>
                <a:lnTo>
                  <a:pt x="1386" y="2225"/>
                </a:lnTo>
                <a:lnTo>
                  <a:pt x="1384" y="2225"/>
                </a:lnTo>
                <a:lnTo>
                  <a:pt x="1384" y="2227"/>
                </a:lnTo>
                <a:lnTo>
                  <a:pt x="1386" y="2227"/>
                </a:lnTo>
                <a:close/>
                <a:moveTo>
                  <a:pt x="1889" y="2227"/>
                </a:moveTo>
                <a:lnTo>
                  <a:pt x="1891" y="2227"/>
                </a:lnTo>
                <a:lnTo>
                  <a:pt x="1892" y="2227"/>
                </a:lnTo>
                <a:lnTo>
                  <a:pt x="1892" y="2225"/>
                </a:lnTo>
                <a:lnTo>
                  <a:pt x="1892" y="2224"/>
                </a:lnTo>
                <a:lnTo>
                  <a:pt x="1892" y="2222"/>
                </a:lnTo>
                <a:lnTo>
                  <a:pt x="1891" y="2222"/>
                </a:lnTo>
                <a:lnTo>
                  <a:pt x="1891" y="2224"/>
                </a:lnTo>
                <a:lnTo>
                  <a:pt x="1889" y="2224"/>
                </a:lnTo>
                <a:lnTo>
                  <a:pt x="1888" y="2224"/>
                </a:lnTo>
                <a:lnTo>
                  <a:pt x="1888" y="2225"/>
                </a:lnTo>
                <a:lnTo>
                  <a:pt x="1888" y="2227"/>
                </a:lnTo>
                <a:lnTo>
                  <a:pt x="1889" y="2227"/>
                </a:lnTo>
                <a:close/>
                <a:moveTo>
                  <a:pt x="3114" y="2221"/>
                </a:moveTo>
                <a:lnTo>
                  <a:pt x="3114" y="2219"/>
                </a:lnTo>
                <a:lnTo>
                  <a:pt x="3113" y="2219"/>
                </a:lnTo>
                <a:lnTo>
                  <a:pt x="3113" y="2221"/>
                </a:lnTo>
                <a:lnTo>
                  <a:pt x="3114" y="2221"/>
                </a:lnTo>
                <a:close/>
                <a:moveTo>
                  <a:pt x="1982" y="2219"/>
                </a:moveTo>
                <a:lnTo>
                  <a:pt x="1982" y="2218"/>
                </a:lnTo>
                <a:lnTo>
                  <a:pt x="1981" y="2219"/>
                </a:lnTo>
                <a:lnTo>
                  <a:pt x="1982" y="2219"/>
                </a:lnTo>
                <a:close/>
                <a:moveTo>
                  <a:pt x="3111" y="2218"/>
                </a:moveTo>
                <a:lnTo>
                  <a:pt x="3111" y="2219"/>
                </a:lnTo>
                <a:lnTo>
                  <a:pt x="3113" y="2219"/>
                </a:lnTo>
                <a:lnTo>
                  <a:pt x="3113" y="2218"/>
                </a:lnTo>
                <a:lnTo>
                  <a:pt x="3111" y="2218"/>
                </a:lnTo>
                <a:close/>
                <a:moveTo>
                  <a:pt x="1968" y="2217"/>
                </a:moveTo>
                <a:lnTo>
                  <a:pt x="1968" y="2218"/>
                </a:lnTo>
                <a:lnTo>
                  <a:pt x="1969" y="2218"/>
                </a:lnTo>
                <a:lnTo>
                  <a:pt x="1971" y="2218"/>
                </a:lnTo>
                <a:lnTo>
                  <a:pt x="1971" y="2217"/>
                </a:lnTo>
                <a:lnTo>
                  <a:pt x="1969" y="2217"/>
                </a:lnTo>
                <a:lnTo>
                  <a:pt x="1968" y="2217"/>
                </a:lnTo>
                <a:close/>
                <a:moveTo>
                  <a:pt x="1984" y="2214"/>
                </a:moveTo>
                <a:lnTo>
                  <a:pt x="1984" y="2215"/>
                </a:lnTo>
                <a:lnTo>
                  <a:pt x="1982" y="2215"/>
                </a:lnTo>
                <a:lnTo>
                  <a:pt x="1982" y="2217"/>
                </a:lnTo>
                <a:lnTo>
                  <a:pt x="1984" y="2217"/>
                </a:lnTo>
                <a:lnTo>
                  <a:pt x="1985" y="2217"/>
                </a:lnTo>
                <a:lnTo>
                  <a:pt x="1985" y="2215"/>
                </a:lnTo>
                <a:lnTo>
                  <a:pt x="1986" y="2215"/>
                </a:lnTo>
                <a:lnTo>
                  <a:pt x="1986" y="2214"/>
                </a:lnTo>
                <a:lnTo>
                  <a:pt x="1985" y="2214"/>
                </a:lnTo>
                <a:lnTo>
                  <a:pt x="1984" y="2214"/>
                </a:lnTo>
                <a:close/>
                <a:moveTo>
                  <a:pt x="1979" y="2215"/>
                </a:moveTo>
                <a:lnTo>
                  <a:pt x="1981" y="2215"/>
                </a:lnTo>
                <a:lnTo>
                  <a:pt x="1981" y="2214"/>
                </a:lnTo>
                <a:lnTo>
                  <a:pt x="1979" y="2214"/>
                </a:lnTo>
                <a:lnTo>
                  <a:pt x="1979" y="2215"/>
                </a:lnTo>
                <a:close/>
                <a:moveTo>
                  <a:pt x="1981" y="2212"/>
                </a:moveTo>
                <a:lnTo>
                  <a:pt x="1982" y="2212"/>
                </a:lnTo>
                <a:lnTo>
                  <a:pt x="1984" y="2212"/>
                </a:lnTo>
                <a:lnTo>
                  <a:pt x="1984" y="2211"/>
                </a:lnTo>
                <a:lnTo>
                  <a:pt x="1982" y="2211"/>
                </a:lnTo>
                <a:lnTo>
                  <a:pt x="1981" y="2211"/>
                </a:lnTo>
                <a:lnTo>
                  <a:pt x="1981" y="2211"/>
                </a:lnTo>
                <a:lnTo>
                  <a:pt x="1981" y="2212"/>
                </a:lnTo>
                <a:lnTo>
                  <a:pt x="1981" y="2214"/>
                </a:lnTo>
                <a:lnTo>
                  <a:pt x="1981" y="2214"/>
                </a:lnTo>
                <a:lnTo>
                  <a:pt x="1981" y="2212"/>
                </a:lnTo>
                <a:close/>
                <a:moveTo>
                  <a:pt x="3204" y="2215"/>
                </a:moveTo>
                <a:lnTo>
                  <a:pt x="3206" y="2214"/>
                </a:lnTo>
                <a:lnTo>
                  <a:pt x="3204" y="2214"/>
                </a:lnTo>
                <a:lnTo>
                  <a:pt x="3204" y="2215"/>
                </a:lnTo>
                <a:close/>
                <a:moveTo>
                  <a:pt x="1972" y="2212"/>
                </a:moveTo>
                <a:lnTo>
                  <a:pt x="1973" y="2212"/>
                </a:lnTo>
                <a:lnTo>
                  <a:pt x="1973" y="2211"/>
                </a:lnTo>
                <a:lnTo>
                  <a:pt x="1972" y="2211"/>
                </a:lnTo>
                <a:lnTo>
                  <a:pt x="1971" y="2211"/>
                </a:lnTo>
                <a:lnTo>
                  <a:pt x="1971" y="2212"/>
                </a:lnTo>
                <a:lnTo>
                  <a:pt x="1971" y="2214"/>
                </a:lnTo>
                <a:lnTo>
                  <a:pt x="1972" y="2214"/>
                </a:lnTo>
                <a:lnTo>
                  <a:pt x="1972" y="2212"/>
                </a:lnTo>
                <a:close/>
                <a:moveTo>
                  <a:pt x="1962" y="2208"/>
                </a:moveTo>
                <a:lnTo>
                  <a:pt x="1960" y="2208"/>
                </a:lnTo>
                <a:lnTo>
                  <a:pt x="1960" y="2209"/>
                </a:lnTo>
                <a:lnTo>
                  <a:pt x="1962" y="2209"/>
                </a:lnTo>
                <a:lnTo>
                  <a:pt x="1962" y="2208"/>
                </a:lnTo>
                <a:close/>
                <a:moveTo>
                  <a:pt x="1975" y="2206"/>
                </a:moveTo>
                <a:lnTo>
                  <a:pt x="1973" y="2206"/>
                </a:lnTo>
                <a:lnTo>
                  <a:pt x="1973" y="2208"/>
                </a:lnTo>
                <a:lnTo>
                  <a:pt x="1975" y="2208"/>
                </a:lnTo>
                <a:lnTo>
                  <a:pt x="1975" y="2206"/>
                </a:lnTo>
                <a:close/>
                <a:moveTo>
                  <a:pt x="3208" y="2198"/>
                </a:moveTo>
                <a:lnTo>
                  <a:pt x="3207" y="2198"/>
                </a:lnTo>
                <a:lnTo>
                  <a:pt x="3207" y="2199"/>
                </a:lnTo>
                <a:lnTo>
                  <a:pt x="3208" y="2199"/>
                </a:lnTo>
                <a:lnTo>
                  <a:pt x="3208" y="2198"/>
                </a:lnTo>
                <a:close/>
                <a:moveTo>
                  <a:pt x="3207" y="2195"/>
                </a:moveTo>
                <a:lnTo>
                  <a:pt x="3206" y="2195"/>
                </a:lnTo>
                <a:lnTo>
                  <a:pt x="3206" y="2196"/>
                </a:lnTo>
                <a:lnTo>
                  <a:pt x="3207" y="2196"/>
                </a:lnTo>
                <a:lnTo>
                  <a:pt x="3207" y="2195"/>
                </a:lnTo>
                <a:close/>
                <a:moveTo>
                  <a:pt x="1855" y="2192"/>
                </a:moveTo>
                <a:lnTo>
                  <a:pt x="1853" y="2192"/>
                </a:lnTo>
                <a:lnTo>
                  <a:pt x="1853" y="2193"/>
                </a:lnTo>
                <a:lnTo>
                  <a:pt x="1855" y="2193"/>
                </a:lnTo>
                <a:lnTo>
                  <a:pt x="1855" y="2192"/>
                </a:lnTo>
                <a:close/>
                <a:moveTo>
                  <a:pt x="2026" y="2189"/>
                </a:moveTo>
                <a:lnTo>
                  <a:pt x="2024" y="2188"/>
                </a:lnTo>
                <a:lnTo>
                  <a:pt x="2024" y="2189"/>
                </a:lnTo>
                <a:lnTo>
                  <a:pt x="2026" y="2189"/>
                </a:lnTo>
                <a:close/>
                <a:moveTo>
                  <a:pt x="2961" y="2183"/>
                </a:moveTo>
                <a:lnTo>
                  <a:pt x="2959" y="2183"/>
                </a:lnTo>
                <a:lnTo>
                  <a:pt x="2961" y="2185"/>
                </a:lnTo>
                <a:lnTo>
                  <a:pt x="2961" y="2183"/>
                </a:lnTo>
                <a:close/>
                <a:moveTo>
                  <a:pt x="3197" y="2183"/>
                </a:moveTo>
                <a:lnTo>
                  <a:pt x="3198" y="2183"/>
                </a:lnTo>
                <a:lnTo>
                  <a:pt x="3198" y="2182"/>
                </a:lnTo>
                <a:lnTo>
                  <a:pt x="3197" y="2182"/>
                </a:lnTo>
                <a:lnTo>
                  <a:pt x="3197" y="2183"/>
                </a:lnTo>
                <a:close/>
                <a:moveTo>
                  <a:pt x="1821" y="2182"/>
                </a:moveTo>
                <a:lnTo>
                  <a:pt x="1823" y="2182"/>
                </a:lnTo>
                <a:lnTo>
                  <a:pt x="1823" y="2180"/>
                </a:lnTo>
                <a:lnTo>
                  <a:pt x="1821" y="2180"/>
                </a:lnTo>
                <a:lnTo>
                  <a:pt x="1821" y="2182"/>
                </a:lnTo>
                <a:close/>
                <a:moveTo>
                  <a:pt x="2059" y="2175"/>
                </a:moveTo>
                <a:lnTo>
                  <a:pt x="2059" y="2173"/>
                </a:lnTo>
                <a:lnTo>
                  <a:pt x="2057" y="2173"/>
                </a:lnTo>
                <a:lnTo>
                  <a:pt x="2057" y="2175"/>
                </a:lnTo>
                <a:lnTo>
                  <a:pt x="2059" y="2175"/>
                </a:lnTo>
                <a:close/>
                <a:moveTo>
                  <a:pt x="1251" y="2169"/>
                </a:moveTo>
                <a:lnTo>
                  <a:pt x="1251" y="2170"/>
                </a:lnTo>
                <a:lnTo>
                  <a:pt x="1252" y="2170"/>
                </a:lnTo>
                <a:lnTo>
                  <a:pt x="1252" y="2169"/>
                </a:lnTo>
                <a:lnTo>
                  <a:pt x="1251" y="2169"/>
                </a:lnTo>
                <a:close/>
                <a:moveTo>
                  <a:pt x="2945" y="2170"/>
                </a:moveTo>
                <a:lnTo>
                  <a:pt x="2946" y="2170"/>
                </a:lnTo>
                <a:lnTo>
                  <a:pt x="2945" y="2169"/>
                </a:lnTo>
                <a:lnTo>
                  <a:pt x="2945" y="2170"/>
                </a:lnTo>
                <a:close/>
                <a:moveTo>
                  <a:pt x="1251" y="2166"/>
                </a:moveTo>
                <a:lnTo>
                  <a:pt x="1250" y="2166"/>
                </a:lnTo>
                <a:lnTo>
                  <a:pt x="1251" y="2167"/>
                </a:lnTo>
                <a:lnTo>
                  <a:pt x="1251" y="2166"/>
                </a:lnTo>
                <a:close/>
                <a:moveTo>
                  <a:pt x="2936" y="2166"/>
                </a:moveTo>
                <a:lnTo>
                  <a:pt x="2938" y="2166"/>
                </a:lnTo>
                <a:lnTo>
                  <a:pt x="2938" y="2164"/>
                </a:lnTo>
                <a:lnTo>
                  <a:pt x="2936" y="2164"/>
                </a:lnTo>
                <a:lnTo>
                  <a:pt x="2936" y="2166"/>
                </a:lnTo>
                <a:close/>
                <a:moveTo>
                  <a:pt x="1252" y="2160"/>
                </a:moveTo>
                <a:lnTo>
                  <a:pt x="1252" y="2159"/>
                </a:lnTo>
                <a:lnTo>
                  <a:pt x="1252" y="2159"/>
                </a:lnTo>
                <a:lnTo>
                  <a:pt x="1252" y="2160"/>
                </a:lnTo>
                <a:lnTo>
                  <a:pt x="1252" y="2162"/>
                </a:lnTo>
                <a:lnTo>
                  <a:pt x="1252" y="2162"/>
                </a:lnTo>
                <a:lnTo>
                  <a:pt x="1252" y="2160"/>
                </a:lnTo>
                <a:close/>
                <a:moveTo>
                  <a:pt x="2919" y="2159"/>
                </a:moveTo>
                <a:lnTo>
                  <a:pt x="2920" y="2159"/>
                </a:lnTo>
                <a:lnTo>
                  <a:pt x="2920" y="2157"/>
                </a:lnTo>
                <a:lnTo>
                  <a:pt x="2919" y="2157"/>
                </a:lnTo>
                <a:lnTo>
                  <a:pt x="2919" y="2159"/>
                </a:lnTo>
                <a:close/>
                <a:moveTo>
                  <a:pt x="2917" y="2157"/>
                </a:moveTo>
                <a:lnTo>
                  <a:pt x="2919" y="2157"/>
                </a:lnTo>
                <a:lnTo>
                  <a:pt x="2919" y="2156"/>
                </a:lnTo>
                <a:lnTo>
                  <a:pt x="2917" y="2156"/>
                </a:lnTo>
                <a:lnTo>
                  <a:pt x="2917" y="2157"/>
                </a:lnTo>
                <a:close/>
                <a:moveTo>
                  <a:pt x="2101" y="2154"/>
                </a:moveTo>
                <a:lnTo>
                  <a:pt x="2102" y="2154"/>
                </a:lnTo>
                <a:lnTo>
                  <a:pt x="2102" y="2153"/>
                </a:lnTo>
                <a:lnTo>
                  <a:pt x="2101" y="2153"/>
                </a:lnTo>
                <a:lnTo>
                  <a:pt x="2101" y="2154"/>
                </a:lnTo>
                <a:close/>
                <a:moveTo>
                  <a:pt x="2913" y="2154"/>
                </a:moveTo>
                <a:lnTo>
                  <a:pt x="2913" y="2153"/>
                </a:lnTo>
                <a:lnTo>
                  <a:pt x="2912" y="2153"/>
                </a:lnTo>
                <a:lnTo>
                  <a:pt x="2912" y="2154"/>
                </a:lnTo>
                <a:lnTo>
                  <a:pt x="2913" y="2154"/>
                </a:lnTo>
                <a:close/>
                <a:moveTo>
                  <a:pt x="1833" y="2151"/>
                </a:moveTo>
                <a:lnTo>
                  <a:pt x="1834" y="2153"/>
                </a:lnTo>
                <a:lnTo>
                  <a:pt x="1834" y="2151"/>
                </a:lnTo>
                <a:lnTo>
                  <a:pt x="1833" y="2151"/>
                </a:lnTo>
                <a:close/>
                <a:moveTo>
                  <a:pt x="2102" y="2153"/>
                </a:moveTo>
                <a:lnTo>
                  <a:pt x="2104" y="2153"/>
                </a:lnTo>
                <a:lnTo>
                  <a:pt x="2104" y="2151"/>
                </a:lnTo>
                <a:lnTo>
                  <a:pt x="2102" y="2151"/>
                </a:lnTo>
                <a:lnTo>
                  <a:pt x="2102" y="2153"/>
                </a:lnTo>
                <a:close/>
                <a:moveTo>
                  <a:pt x="1839" y="2150"/>
                </a:moveTo>
                <a:lnTo>
                  <a:pt x="1839" y="2151"/>
                </a:lnTo>
                <a:lnTo>
                  <a:pt x="1840" y="2151"/>
                </a:lnTo>
                <a:lnTo>
                  <a:pt x="1840" y="2150"/>
                </a:lnTo>
                <a:lnTo>
                  <a:pt x="1839" y="2150"/>
                </a:lnTo>
                <a:close/>
                <a:moveTo>
                  <a:pt x="2098" y="2151"/>
                </a:moveTo>
                <a:lnTo>
                  <a:pt x="2099" y="2151"/>
                </a:lnTo>
                <a:lnTo>
                  <a:pt x="2099" y="2150"/>
                </a:lnTo>
                <a:lnTo>
                  <a:pt x="2098" y="2150"/>
                </a:lnTo>
                <a:lnTo>
                  <a:pt x="2098" y="2151"/>
                </a:lnTo>
                <a:close/>
                <a:moveTo>
                  <a:pt x="2104" y="2150"/>
                </a:moveTo>
                <a:lnTo>
                  <a:pt x="2104" y="2149"/>
                </a:lnTo>
                <a:lnTo>
                  <a:pt x="2102" y="2149"/>
                </a:lnTo>
                <a:lnTo>
                  <a:pt x="2102" y="2150"/>
                </a:lnTo>
                <a:lnTo>
                  <a:pt x="2104" y="2150"/>
                </a:lnTo>
                <a:close/>
                <a:moveTo>
                  <a:pt x="2904" y="2149"/>
                </a:moveTo>
                <a:lnTo>
                  <a:pt x="2904" y="2150"/>
                </a:lnTo>
                <a:lnTo>
                  <a:pt x="2906" y="2150"/>
                </a:lnTo>
                <a:lnTo>
                  <a:pt x="2906" y="2149"/>
                </a:lnTo>
                <a:lnTo>
                  <a:pt x="2904" y="2149"/>
                </a:lnTo>
                <a:close/>
                <a:moveTo>
                  <a:pt x="2902" y="2149"/>
                </a:moveTo>
                <a:lnTo>
                  <a:pt x="2903" y="2149"/>
                </a:lnTo>
                <a:lnTo>
                  <a:pt x="2903" y="2147"/>
                </a:lnTo>
                <a:lnTo>
                  <a:pt x="2902" y="2147"/>
                </a:lnTo>
                <a:lnTo>
                  <a:pt x="2902" y="2149"/>
                </a:lnTo>
                <a:close/>
                <a:moveTo>
                  <a:pt x="2399" y="2137"/>
                </a:moveTo>
                <a:lnTo>
                  <a:pt x="2399" y="2138"/>
                </a:lnTo>
                <a:lnTo>
                  <a:pt x="2398" y="2138"/>
                </a:lnTo>
                <a:lnTo>
                  <a:pt x="2398" y="2140"/>
                </a:lnTo>
                <a:lnTo>
                  <a:pt x="2398" y="2141"/>
                </a:lnTo>
                <a:lnTo>
                  <a:pt x="2398" y="2141"/>
                </a:lnTo>
                <a:lnTo>
                  <a:pt x="2398" y="2143"/>
                </a:lnTo>
                <a:lnTo>
                  <a:pt x="2396" y="2143"/>
                </a:lnTo>
                <a:lnTo>
                  <a:pt x="2396" y="2144"/>
                </a:lnTo>
                <a:lnTo>
                  <a:pt x="2396" y="2146"/>
                </a:lnTo>
                <a:lnTo>
                  <a:pt x="2398" y="2146"/>
                </a:lnTo>
                <a:lnTo>
                  <a:pt x="2398" y="2146"/>
                </a:lnTo>
                <a:lnTo>
                  <a:pt x="2398" y="2144"/>
                </a:lnTo>
                <a:lnTo>
                  <a:pt x="2398" y="2143"/>
                </a:lnTo>
                <a:lnTo>
                  <a:pt x="2399" y="2143"/>
                </a:lnTo>
                <a:lnTo>
                  <a:pt x="2399" y="2141"/>
                </a:lnTo>
                <a:lnTo>
                  <a:pt x="2401" y="2140"/>
                </a:lnTo>
                <a:lnTo>
                  <a:pt x="2401" y="2138"/>
                </a:lnTo>
                <a:lnTo>
                  <a:pt x="2401" y="2137"/>
                </a:lnTo>
                <a:lnTo>
                  <a:pt x="2401" y="2136"/>
                </a:lnTo>
                <a:lnTo>
                  <a:pt x="2399" y="2136"/>
                </a:lnTo>
                <a:lnTo>
                  <a:pt x="2399" y="2137"/>
                </a:lnTo>
                <a:close/>
                <a:moveTo>
                  <a:pt x="2108" y="2144"/>
                </a:moveTo>
                <a:lnTo>
                  <a:pt x="2110" y="2144"/>
                </a:lnTo>
                <a:lnTo>
                  <a:pt x="2110" y="2143"/>
                </a:lnTo>
                <a:lnTo>
                  <a:pt x="2110" y="2141"/>
                </a:lnTo>
                <a:lnTo>
                  <a:pt x="2108" y="2141"/>
                </a:lnTo>
                <a:lnTo>
                  <a:pt x="2108" y="2143"/>
                </a:lnTo>
                <a:lnTo>
                  <a:pt x="2108" y="2144"/>
                </a:lnTo>
                <a:close/>
                <a:moveTo>
                  <a:pt x="2894" y="2141"/>
                </a:moveTo>
                <a:lnTo>
                  <a:pt x="2893" y="2141"/>
                </a:lnTo>
                <a:lnTo>
                  <a:pt x="2894" y="2143"/>
                </a:lnTo>
                <a:lnTo>
                  <a:pt x="2894" y="2141"/>
                </a:lnTo>
                <a:close/>
                <a:moveTo>
                  <a:pt x="2099" y="2140"/>
                </a:moveTo>
                <a:lnTo>
                  <a:pt x="2099" y="2141"/>
                </a:lnTo>
                <a:lnTo>
                  <a:pt x="2101" y="2141"/>
                </a:lnTo>
                <a:lnTo>
                  <a:pt x="2101" y="2140"/>
                </a:lnTo>
                <a:lnTo>
                  <a:pt x="2099" y="2140"/>
                </a:lnTo>
                <a:close/>
                <a:moveTo>
                  <a:pt x="2021" y="2128"/>
                </a:moveTo>
                <a:lnTo>
                  <a:pt x="2020" y="2128"/>
                </a:lnTo>
                <a:lnTo>
                  <a:pt x="2020" y="2128"/>
                </a:lnTo>
                <a:lnTo>
                  <a:pt x="2021" y="2128"/>
                </a:lnTo>
                <a:lnTo>
                  <a:pt x="2021" y="2128"/>
                </a:lnTo>
                <a:close/>
                <a:moveTo>
                  <a:pt x="2873" y="2127"/>
                </a:moveTo>
                <a:lnTo>
                  <a:pt x="2873" y="2128"/>
                </a:lnTo>
                <a:lnTo>
                  <a:pt x="2874" y="2128"/>
                </a:lnTo>
                <a:lnTo>
                  <a:pt x="2875" y="2128"/>
                </a:lnTo>
                <a:lnTo>
                  <a:pt x="2874" y="2127"/>
                </a:lnTo>
                <a:lnTo>
                  <a:pt x="2873" y="2127"/>
                </a:lnTo>
                <a:close/>
                <a:moveTo>
                  <a:pt x="2037" y="2121"/>
                </a:moveTo>
                <a:lnTo>
                  <a:pt x="2036" y="2121"/>
                </a:lnTo>
                <a:lnTo>
                  <a:pt x="2036" y="2122"/>
                </a:lnTo>
                <a:lnTo>
                  <a:pt x="2037" y="2122"/>
                </a:lnTo>
                <a:lnTo>
                  <a:pt x="2037" y="2121"/>
                </a:lnTo>
                <a:close/>
                <a:moveTo>
                  <a:pt x="2884" y="2118"/>
                </a:moveTo>
                <a:lnTo>
                  <a:pt x="2884" y="2117"/>
                </a:lnTo>
                <a:lnTo>
                  <a:pt x="2884" y="2117"/>
                </a:lnTo>
                <a:lnTo>
                  <a:pt x="2884" y="2118"/>
                </a:lnTo>
                <a:lnTo>
                  <a:pt x="2884" y="2118"/>
                </a:lnTo>
                <a:close/>
                <a:moveTo>
                  <a:pt x="2026" y="2117"/>
                </a:moveTo>
                <a:lnTo>
                  <a:pt x="2026" y="2115"/>
                </a:lnTo>
                <a:lnTo>
                  <a:pt x="2024" y="2115"/>
                </a:lnTo>
                <a:lnTo>
                  <a:pt x="2024" y="2117"/>
                </a:lnTo>
                <a:lnTo>
                  <a:pt x="2026" y="2117"/>
                </a:lnTo>
                <a:close/>
                <a:moveTo>
                  <a:pt x="2884" y="2115"/>
                </a:moveTo>
                <a:lnTo>
                  <a:pt x="2883" y="2115"/>
                </a:lnTo>
                <a:lnTo>
                  <a:pt x="2883" y="2117"/>
                </a:lnTo>
                <a:lnTo>
                  <a:pt x="2884" y="2117"/>
                </a:lnTo>
                <a:lnTo>
                  <a:pt x="2884" y="2115"/>
                </a:lnTo>
                <a:close/>
                <a:moveTo>
                  <a:pt x="2023" y="2114"/>
                </a:moveTo>
                <a:lnTo>
                  <a:pt x="2024" y="2115"/>
                </a:lnTo>
                <a:lnTo>
                  <a:pt x="2024" y="2114"/>
                </a:lnTo>
                <a:lnTo>
                  <a:pt x="2023" y="2114"/>
                </a:lnTo>
                <a:close/>
                <a:moveTo>
                  <a:pt x="2884" y="2114"/>
                </a:moveTo>
                <a:lnTo>
                  <a:pt x="2884" y="2114"/>
                </a:lnTo>
                <a:lnTo>
                  <a:pt x="2884" y="2115"/>
                </a:lnTo>
                <a:lnTo>
                  <a:pt x="2884" y="2115"/>
                </a:lnTo>
                <a:lnTo>
                  <a:pt x="2884" y="2114"/>
                </a:lnTo>
                <a:close/>
                <a:moveTo>
                  <a:pt x="2147" y="2114"/>
                </a:moveTo>
                <a:lnTo>
                  <a:pt x="2147" y="2112"/>
                </a:lnTo>
                <a:lnTo>
                  <a:pt x="2146" y="2112"/>
                </a:lnTo>
                <a:lnTo>
                  <a:pt x="2146" y="2114"/>
                </a:lnTo>
                <a:lnTo>
                  <a:pt x="2147" y="2114"/>
                </a:lnTo>
                <a:close/>
                <a:moveTo>
                  <a:pt x="2883" y="2112"/>
                </a:moveTo>
                <a:lnTo>
                  <a:pt x="2881" y="2112"/>
                </a:lnTo>
                <a:lnTo>
                  <a:pt x="2881" y="2114"/>
                </a:lnTo>
                <a:lnTo>
                  <a:pt x="2883" y="2114"/>
                </a:lnTo>
                <a:lnTo>
                  <a:pt x="2883" y="2112"/>
                </a:lnTo>
                <a:close/>
                <a:moveTo>
                  <a:pt x="2887" y="2112"/>
                </a:moveTo>
                <a:lnTo>
                  <a:pt x="2887" y="2111"/>
                </a:lnTo>
                <a:lnTo>
                  <a:pt x="2886" y="2111"/>
                </a:lnTo>
                <a:lnTo>
                  <a:pt x="2886" y="2112"/>
                </a:lnTo>
                <a:lnTo>
                  <a:pt x="2886" y="2114"/>
                </a:lnTo>
                <a:lnTo>
                  <a:pt x="2887" y="2114"/>
                </a:lnTo>
                <a:lnTo>
                  <a:pt x="2887" y="2112"/>
                </a:lnTo>
                <a:close/>
                <a:moveTo>
                  <a:pt x="2144" y="2111"/>
                </a:moveTo>
                <a:lnTo>
                  <a:pt x="2144" y="2112"/>
                </a:lnTo>
                <a:lnTo>
                  <a:pt x="2146" y="2112"/>
                </a:lnTo>
                <a:lnTo>
                  <a:pt x="2146" y="2111"/>
                </a:lnTo>
                <a:lnTo>
                  <a:pt x="2146" y="2109"/>
                </a:lnTo>
                <a:lnTo>
                  <a:pt x="2144" y="2109"/>
                </a:lnTo>
                <a:lnTo>
                  <a:pt x="2144" y="2111"/>
                </a:lnTo>
                <a:close/>
                <a:moveTo>
                  <a:pt x="2157" y="2112"/>
                </a:moveTo>
                <a:lnTo>
                  <a:pt x="2159" y="2112"/>
                </a:lnTo>
                <a:lnTo>
                  <a:pt x="2159" y="2111"/>
                </a:lnTo>
                <a:lnTo>
                  <a:pt x="2157" y="2111"/>
                </a:lnTo>
                <a:lnTo>
                  <a:pt x="2157" y="2112"/>
                </a:lnTo>
                <a:close/>
                <a:moveTo>
                  <a:pt x="2149" y="2111"/>
                </a:moveTo>
                <a:lnTo>
                  <a:pt x="2150" y="2111"/>
                </a:lnTo>
                <a:lnTo>
                  <a:pt x="2150" y="2109"/>
                </a:lnTo>
                <a:lnTo>
                  <a:pt x="2150" y="2108"/>
                </a:lnTo>
                <a:lnTo>
                  <a:pt x="2149" y="2108"/>
                </a:lnTo>
                <a:lnTo>
                  <a:pt x="2149" y="2109"/>
                </a:lnTo>
                <a:lnTo>
                  <a:pt x="2149" y="2111"/>
                </a:lnTo>
                <a:close/>
                <a:moveTo>
                  <a:pt x="2156" y="2109"/>
                </a:moveTo>
                <a:lnTo>
                  <a:pt x="2154" y="2109"/>
                </a:lnTo>
                <a:lnTo>
                  <a:pt x="2154" y="2111"/>
                </a:lnTo>
                <a:lnTo>
                  <a:pt x="2156" y="2111"/>
                </a:lnTo>
                <a:lnTo>
                  <a:pt x="2157" y="2111"/>
                </a:lnTo>
                <a:lnTo>
                  <a:pt x="2157" y="2109"/>
                </a:lnTo>
                <a:lnTo>
                  <a:pt x="2156" y="2109"/>
                </a:lnTo>
                <a:close/>
                <a:moveTo>
                  <a:pt x="2143" y="2108"/>
                </a:moveTo>
                <a:lnTo>
                  <a:pt x="2143" y="2109"/>
                </a:lnTo>
                <a:lnTo>
                  <a:pt x="2144" y="2109"/>
                </a:lnTo>
                <a:lnTo>
                  <a:pt x="2144" y="2108"/>
                </a:lnTo>
                <a:lnTo>
                  <a:pt x="2143" y="2108"/>
                </a:lnTo>
                <a:close/>
                <a:moveTo>
                  <a:pt x="2152" y="2109"/>
                </a:moveTo>
                <a:lnTo>
                  <a:pt x="2153" y="2109"/>
                </a:lnTo>
                <a:lnTo>
                  <a:pt x="2153" y="2108"/>
                </a:lnTo>
                <a:lnTo>
                  <a:pt x="2152" y="2108"/>
                </a:lnTo>
                <a:lnTo>
                  <a:pt x="2152" y="2109"/>
                </a:lnTo>
                <a:close/>
                <a:moveTo>
                  <a:pt x="2156" y="2107"/>
                </a:moveTo>
                <a:lnTo>
                  <a:pt x="2156" y="2105"/>
                </a:lnTo>
                <a:lnTo>
                  <a:pt x="2154" y="2105"/>
                </a:lnTo>
                <a:lnTo>
                  <a:pt x="2154" y="2107"/>
                </a:lnTo>
                <a:lnTo>
                  <a:pt x="2154" y="2108"/>
                </a:lnTo>
                <a:lnTo>
                  <a:pt x="2156" y="2108"/>
                </a:lnTo>
                <a:lnTo>
                  <a:pt x="2156" y="2107"/>
                </a:lnTo>
                <a:close/>
                <a:moveTo>
                  <a:pt x="1112" y="2105"/>
                </a:moveTo>
                <a:lnTo>
                  <a:pt x="1112" y="2107"/>
                </a:lnTo>
                <a:lnTo>
                  <a:pt x="1113" y="2107"/>
                </a:lnTo>
                <a:lnTo>
                  <a:pt x="1112" y="2105"/>
                </a:lnTo>
                <a:close/>
                <a:moveTo>
                  <a:pt x="1111" y="2104"/>
                </a:moveTo>
                <a:lnTo>
                  <a:pt x="1109" y="2104"/>
                </a:lnTo>
                <a:lnTo>
                  <a:pt x="1109" y="2105"/>
                </a:lnTo>
                <a:lnTo>
                  <a:pt x="1111" y="2105"/>
                </a:lnTo>
                <a:lnTo>
                  <a:pt x="1111" y="2104"/>
                </a:lnTo>
                <a:close/>
                <a:moveTo>
                  <a:pt x="2152" y="2104"/>
                </a:moveTo>
                <a:lnTo>
                  <a:pt x="2152" y="2102"/>
                </a:lnTo>
                <a:lnTo>
                  <a:pt x="2150" y="2102"/>
                </a:lnTo>
                <a:lnTo>
                  <a:pt x="2150" y="2104"/>
                </a:lnTo>
                <a:lnTo>
                  <a:pt x="2152" y="2104"/>
                </a:lnTo>
                <a:close/>
                <a:moveTo>
                  <a:pt x="2144" y="2102"/>
                </a:moveTo>
                <a:lnTo>
                  <a:pt x="2144" y="2101"/>
                </a:lnTo>
                <a:lnTo>
                  <a:pt x="2143" y="2102"/>
                </a:lnTo>
                <a:lnTo>
                  <a:pt x="2144" y="2102"/>
                </a:lnTo>
                <a:close/>
                <a:moveTo>
                  <a:pt x="2160" y="2099"/>
                </a:moveTo>
                <a:lnTo>
                  <a:pt x="2162" y="2099"/>
                </a:lnTo>
                <a:lnTo>
                  <a:pt x="2162" y="2098"/>
                </a:lnTo>
                <a:lnTo>
                  <a:pt x="2160" y="2098"/>
                </a:lnTo>
                <a:lnTo>
                  <a:pt x="2160" y="2099"/>
                </a:lnTo>
                <a:close/>
                <a:moveTo>
                  <a:pt x="2162" y="2096"/>
                </a:moveTo>
                <a:lnTo>
                  <a:pt x="2162" y="2098"/>
                </a:lnTo>
                <a:lnTo>
                  <a:pt x="2163" y="2098"/>
                </a:lnTo>
                <a:lnTo>
                  <a:pt x="2163" y="2096"/>
                </a:lnTo>
                <a:lnTo>
                  <a:pt x="2163" y="2095"/>
                </a:lnTo>
                <a:lnTo>
                  <a:pt x="2162" y="2095"/>
                </a:lnTo>
                <a:lnTo>
                  <a:pt x="2162" y="2096"/>
                </a:lnTo>
                <a:close/>
                <a:moveTo>
                  <a:pt x="2157" y="2098"/>
                </a:moveTo>
                <a:lnTo>
                  <a:pt x="2159" y="2098"/>
                </a:lnTo>
                <a:lnTo>
                  <a:pt x="2159" y="2096"/>
                </a:lnTo>
                <a:lnTo>
                  <a:pt x="2157" y="2096"/>
                </a:lnTo>
                <a:lnTo>
                  <a:pt x="2157" y="2098"/>
                </a:lnTo>
                <a:close/>
                <a:moveTo>
                  <a:pt x="2165" y="2098"/>
                </a:moveTo>
                <a:lnTo>
                  <a:pt x="2166" y="2098"/>
                </a:lnTo>
                <a:lnTo>
                  <a:pt x="2166" y="2096"/>
                </a:lnTo>
                <a:lnTo>
                  <a:pt x="2165" y="2096"/>
                </a:lnTo>
                <a:lnTo>
                  <a:pt x="2165" y="2098"/>
                </a:lnTo>
                <a:close/>
                <a:moveTo>
                  <a:pt x="2157" y="2095"/>
                </a:moveTo>
                <a:lnTo>
                  <a:pt x="2159" y="2095"/>
                </a:lnTo>
                <a:lnTo>
                  <a:pt x="2159" y="2094"/>
                </a:lnTo>
                <a:lnTo>
                  <a:pt x="2157" y="2094"/>
                </a:lnTo>
                <a:lnTo>
                  <a:pt x="2157" y="2095"/>
                </a:lnTo>
                <a:close/>
                <a:moveTo>
                  <a:pt x="1994" y="2091"/>
                </a:moveTo>
                <a:lnTo>
                  <a:pt x="1994" y="2092"/>
                </a:lnTo>
                <a:lnTo>
                  <a:pt x="1994" y="2094"/>
                </a:lnTo>
                <a:lnTo>
                  <a:pt x="1995" y="2091"/>
                </a:lnTo>
                <a:lnTo>
                  <a:pt x="1994" y="2091"/>
                </a:lnTo>
                <a:close/>
                <a:moveTo>
                  <a:pt x="2157" y="2092"/>
                </a:moveTo>
                <a:lnTo>
                  <a:pt x="2156" y="2092"/>
                </a:lnTo>
                <a:lnTo>
                  <a:pt x="2156" y="2094"/>
                </a:lnTo>
                <a:lnTo>
                  <a:pt x="2157" y="2094"/>
                </a:lnTo>
                <a:lnTo>
                  <a:pt x="2157" y="2092"/>
                </a:lnTo>
                <a:close/>
                <a:moveTo>
                  <a:pt x="2165" y="2092"/>
                </a:moveTo>
                <a:lnTo>
                  <a:pt x="2166" y="2092"/>
                </a:lnTo>
                <a:lnTo>
                  <a:pt x="2166" y="2091"/>
                </a:lnTo>
                <a:lnTo>
                  <a:pt x="2165" y="2091"/>
                </a:lnTo>
                <a:lnTo>
                  <a:pt x="2165" y="2092"/>
                </a:lnTo>
                <a:close/>
                <a:moveTo>
                  <a:pt x="2127" y="2091"/>
                </a:moveTo>
                <a:lnTo>
                  <a:pt x="2128" y="2091"/>
                </a:lnTo>
                <a:lnTo>
                  <a:pt x="2128" y="2089"/>
                </a:lnTo>
                <a:lnTo>
                  <a:pt x="2127" y="2089"/>
                </a:lnTo>
                <a:lnTo>
                  <a:pt x="2127" y="2091"/>
                </a:lnTo>
                <a:close/>
                <a:moveTo>
                  <a:pt x="2149" y="2089"/>
                </a:moveTo>
                <a:lnTo>
                  <a:pt x="2147" y="2089"/>
                </a:lnTo>
                <a:lnTo>
                  <a:pt x="2149" y="2091"/>
                </a:lnTo>
                <a:lnTo>
                  <a:pt x="2149" y="2089"/>
                </a:lnTo>
                <a:close/>
                <a:moveTo>
                  <a:pt x="2553" y="2059"/>
                </a:moveTo>
                <a:lnTo>
                  <a:pt x="2551" y="2059"/>
                </a:lnTo>
                <a:lnTo>
                  <a:pt x="2551" y="2059"/>
                </a:lnTo>
                <a:lnTo>
                  <a:pt x="2550" y="2059"/>
                </a:lnTo>
                <a:lnTo>
                  <a:pt x="2548" y="2059"/>
                </a:lnTo>
                <a:lnTo>
                  <a:pt x="2548" y="2060"/>
                </a:lnTo>
                <a:lnTo>
                  <a:pt x="2547" y="2060"/>
                </a:lnTo>
                <a:lnTo>
                  <a:pt x="2545" y="2060"/>
                </a:lnTo>
                <a:lnTo>
                  <a:pt x="2544" y="2060"/>
                </a:lnTo>
                <a:lnTo>
                  <a:pt x="2544" y="2062"/>
                </a:lnTo>
                <a:lnTo>
                  <a:pt x="2544" y="2063"/>
                </a:lnTo>
                <a:lnTo>
                  <a:pt x="2542" y="2063"/>
                </a:lnTo>
                <a:lnTo>
                  <a:pt x="2542" y="2065"/>
                </a:lnTo>
                <a:lnTo>
                  <a:pt x="2541" y="2065"/>
                </a:lnTo>
                <a:lnTo>
                  <a:pt x="2541" y="2066"/>
                </a:lnTo>
                <a:lnTo>
                  <a:pt x="2540" y="2066"/>
                </a:lnTo>
                <a:lnTo>
                  <a:pt x="2540" y="2067"/>
                </a:lnTo>
                <a:lnTo>
                  <a:pt x="2538" y="2067"/>
                </a:lnTo>
                <a:lnTo>
                  <a:pt x="2537" y="2067"/>
                </a:lnTo>
                <a:lnTo>
                  <a:pt x="2537" y="2069"/>
                </a:lnTo>
                <a:lnTo>
                  <a:pt x="2537" y="2070"/>
                </a:lnTo>
                <a:lnTo>
                  <a:pt x="2537" y="2070"/>
                </a:lnTo>
                <a:lnTo>
                  <a:pt x="2537" y="2072"/>
                </a:lnTo>
                <a:lnTo>
                  <a:pt x="2537" y="2073"/>
                </a:lnTo>
                <a:lnTo>
                  <a:pt x="2535" y="2073"/>
                </a:lnTo>
                <a:lnTo>
                  <a:pt x="2535" y="2075"/>
                </a:lnTo>
                <a:lnTo>
                  <a:pt x="2534" y="2075"/>
                </a:lnTo>
                <a:lnTo>
                  <a:pt x="2534" y="2076"/>
                </a:lnTo>
                <a:lnTo>
                  <a:pt x="2532" y="2076"/>
                </a:lnTo>
                <a:lnTo>
                  <a:pt x="2531" y="2078"/>
                </a:lnTo>
                <a:lnTo>
                  <a:pt x="2531" y="2079"/>
                </a:lnTo>
                <a:lnTo>
                  <a:pt x="2529" y="2079"/>
                </a:lnTo>
                <a:lnTo>
                  <a:pt x="2529" y="2080"/>
                </a:lnTo>
                <a:lnTo>
                  <a:pt x="2528" y="2080"/>
                </a:lnTo>
                <a:lnTo>
                  <a:pt x="2528" y="2082"/>
                </a:lnTo>
                <a:lnTo>
                  <a:pt x="2528" y="2083"/>
                </a:lnTo>
                <a:lnTo>
                  <a:pt x="2528" y="2085"/>
                </a:lnTo>
                <a:lnTo>
                  <a:pt x="2527" y="2085"/>
                </a:lnTo>
                <a:lnTo>
                  <a:pt x="2527" y="2086"/>
                </a:lnTo>
                <a:lnTo>
                  <a:pt x="2527" y="2088"/>
                </a:lnTo>
                <a:lnTo>
                  <a:pt x="2528" y="2088"/>
                </a:lnTo>
                <a:lnTo>
                  <a:pt x="2528" y="2086"/>
                </a:lnTo>
                <a:lnTo>
                  <a:pt x="2529" y="2086"/>
                </a:lnTo>
                <a:lnTo>
                  <a:pt x="2529" y="2085"/>
                </a:lnTo>
                <a:lnTo>
                  <a:pt x="2531" y="2085"/>
                </a:lnTo>
                <a:lnTo>
                  <a:pt x="2531" y="2083"/>
                </a:lnTo>
                <a:lnTo>
                  <a:pt x="2531" y="2082"/>
                </a:lnTo>
                <a:lnTo>
                  <a:pt x="2532" y="2082"/>
                </a:lnTo>
                <a:lnTo>
                  <a:pt x="2532" y="2080"/>
                </a:lnTo>
                <a:lnTo>
                  <a:pt x="2534" y="2080"/>
                </a:lnTo>
                <a:lnTo>
                  <a:pt x="2534" y="2079"/>
                </a:lnTo>
                <a:lnTo>
                  <a:pt x="2535" y="2079"/>
                </a:lnTo>
                <a:lnTo>
                  <a:pt x="2535" y="2078"/>
                </a:lnTo>
                <a:lnTo>
                  <a:pt x="2537" y="2078"/>
                </a:lnTo>
                <a:lnTo>
                  <a:pt x="2537" y="2076"/>
                </a:lnTo>
                <a:lnTo>
                  <a:pt x="2537" y="2076"/>
                </a:lnTo>
                <a:lnTo>
                  <a:pt x="2537" y="2075"/>
                </a:lnTo>
                <a:lnTo>
                  <a:pt x="2538" y="2075"/>
                </a:lnTo>
                <a:lnTo>
                  <a:pt x="2538" y="2073"/>
                </a:lnTo>
                <a:lnTo>
                  <a:pt x="2540" y="2073"/>
                </a:lnTo>
                <a:lnTo>
                  <a:pt x="2540" y="2072"/>
                </a:lnTo>
                <a:lnTo>
                  <a:pt x="2541" y="2072"/>
                </a:lnTo>
                <a:lnTo>
                  <a:pt x="2541" y="2070"/>
                </a:lnTo>
                <a:lnTo>
                  <a:pt x="2542" y="2070"/>
                </a:lnTo>
                <a:lnTo>
                  <a:pt x="2542" y="2069"/>
                </a:lnTo>
                <a:lnTo>
                  <a:pt x="2544" y="2069"/>
                </a:lnTo>
                <a:lnTo>
                  <a:pt x="2544" y="2067"/>
                </a:lnTo>
                <a:lnTo>
                  <a:pt x="2545" y="2067"/>
                </a:lnTo>
                <a:lnTo>
                  <a:pt x="2545" y="2066"/>
                </a:lnTo>
                <a:lnTo>
                  <a:pt x="2547" y="2066"/>
                </a:lnTo>
                <a:lnTo>
                  <a:pt x="2547" y="2065"/>
                </a:lnTo>
                <a:lnTo>
                  <a:pt x="2548" y="2065"/>
                </a:lnTo>
                <a:lnTo>
                  <a:pt x="2548" y="2063"/>
                </a:lnTo>
                <a:lnTo>
                  <a:pt x="2550" y="2063"/>
                </a:lnTo>
                <a:lnTo>
                  <a:pt x="2550" y="2062"/>
                </a:lnTo>
                <a:lnTo>
                  <a:pt x="2551" y="2062"/>
                </a:lnTo>
                <a:lnTo>
                  <a:pt x="2553" y="2062"/>
                </a:lnTo>
                <a:lnTo>
                  <a:pt x="2553" y="2060"/>
                </a:lnTo>
                <a:lnTo>
                  <a:pt x="2554" y="2060"/>
                </a:lnTo>
                <a:lnTo>
                  <a:pt x="2554" y="2059"/>
                </a:lnTo>
                <a:lnTo>
                  <a:pt x="2556" y="2059"/>
                </a:lnTo>
                <a:lnTo>
                  <a:pt x="2556" y="2059"/>
                </a:lnTo>
                <a:lnTo>
                  <a:pt x="2554" y="2059"/>
                </a:lnTo>
                <a:lnTo>
                  <a:pt x="2553" y="2059"/>
                </a:lnTo>
                <a:close/>
                <a:moveTo>
                  <a:pt x="2525" y="2089"/>
                </a:moveTo>
                <a:lnTo>
                  <a:pt x="2527" y="2089"/>
                </a:lnTo>
                <a:lnTo>
                  <a:pt x="2527" y="2088"/>
                </a:lnTo>
                <a:lnTo>
                  <a:pt x="2525" y="2088"/>
                </a:lnTo>
                <a:lnTo>
                  <a:pt x="2525" y="2089"/>
                </a:lnTo>
                <a:close/>
                <a:moveTo>
                  <a:pt x="1090" y="2083"/>
                </a:moveTo>
                <a:lnTo>
                  <a:pt x="1090" y="2082"/>
                </a:lnTo>
                <a:lnTo>
                  <a:pt x="1089" y="2082"/>
                </a:lnTo>
                <a:lnTo>
                  <a:pt x="1089" y="2083"/>
                </a:lnTo>
                <a:lnTo>
                  <a:pt x="1090" y="2083"/>
                </a:lnTo>
                <a:close/>
                <a:moveTo>
                  <a:pt x="934" y="2082"/>
                </a:moveTo>
                <a:lnTo>
                  <a:pt x="934" y="2080"/>
                </a:lnTo>
                <a:lnTo>
                  <a:pt x="932" y="2080"/>
                </a:lnTo>
                <a:lnTo>
                  <a:pt x="932" y="2082"/>
                </a:lnTo>
                <a:lnTo>
                  <a:pt x="934" y="2082"/>
                </a:lnTo>
                <a:close/>
                <a:moveTo>
                  <a:pt x="2176" y="2082"/>
                </a:moveTo>
                <a:lnTo>
                  <a:pt x="2178" y="2082"/>
                </a:lnTo>
                <a:lnTo>
                  <a:pt x="2178" y="2080"/>
                </a:lnTo>
                <a:lnTo>
                  <a:pt x="2176" y="2080"/>
                </a:lnTo>
                <a:lnTo>
                  <a:pt x="2176" y="2082"/>
                </a:lnTo>
                <a:close/>
                <a:moveTo>
                  <a:pt x="2175" y="2079"/>
                </a:moveTo>
                <a:lnTo>
                  <a:pt x="2175" y="2080"/>
                </a:lnTo>
                <a:lnTo>
                  <a:pt x="2176" y="2080"/>
                </a:lnTo>
                <a:lnTo>
                  <a:pt x="2176" y="2079"/>
                </a:lnTo>
                <a:lnTo>
                  <a:pt x="2175" y="2079"/>
                </a:lnTo>
                <a:close/>
                <a:moveTo>
                  <a:pt x="967" y="2079"/>
                </a:moveTo>
                <a:lnTo>
                  <a:pt x="967" y="2078"/>
                </a:lnTo>
                <a:lnTo>
                  <a:pt x="966" y="2078"/>
                </a:lnTo>
                <a:lnTo>
                  <a:pt x="964" y="2079"/>
                </a:lnTo>
                <a:lnTo>
                  <a:pt x="966" y="2079"/>
                </a:lnTo>
                <a:lnTo>
                  <a:pt x="967" y="2079"/>
                </a:lnTo>
                <a:close/>
                <a:moveTo>
                  <a:pt x="1087" y="2079"/>
                </a:moveTo>
                <a:lnTo>
                  <a:pt x="1089" y="2079"/>
                </a:lnTo>
                <a:lnTo>
                  <a:pt x="1087" y="2078"/>
                </a:lnTo>
                <a:lnTo>
                  <a:pt x="1087" y="2079"/>
                </a:lnTo>
                <a:close/>
                <a:moveTo>
                  <a:pt x="2320" y="2079"/>
                </a:moveTo>
                <a:lnTo>
                  <a:pt x="2321" y="2079"/>
                </a:lnTo>
                <a:lnTo>
                  <a:pt x="2321" y="2078"/>
                </a:lnTo>
                <a:lnTo>
                  <a:pt x="2320" y="2078"/>
                </a:lnTo>
                <a:lnTo>
                  <a:pt x="2320" y="2079"/>
                </a:lnTo>
                <a:close/>
                <a:moveTo>
                  <a:pt x="2176" y="2076"/>
                </a:moveTo>
                <a:lnTo>
                  <a:pt x="2178" y="2076"/>
                </a:lnTo>
                <a:lnTo>
                  <a:pt x="2176" y="2075"/>
                </a:lnTo>
                <a:lnTo>
                  <a:pt x="2176" y="2076"/>
                </a:lnTo>
                <a:close/>
                <a:moveTo>
                  <a:pt x="2754" y="2075"/>
                </a:moveTo>
                <a:lnTo>
                  <a:pt x="2755" y="2075"/>
                </a:lnTo>
                <a:lnTo>
                  <a:pt x="2754" y="2073"/>
                </a:lnTo>
                <a:lnTo>
                  <a:pt x="2754" y="2075"/>
                </a:lnTo>
                <a:close/>
                <a:moveTo>
                  <a:pt x="2757" y="2070"/>
                </a:moveTo>
                <a:lnTo>
                  <a:pt x="2755" y="2070"/>
                </a:lnTo>
                <a:lnTo>
                  <a:pt x="2754" y="2070"/>
                </a:lnTo>
                <a:lnTo>
                  <a:pt x="2754" y="2072"/>
                </a:lnTo>
                <a:lnTo>
                  <a:pt x="2755" y="2072"/>
                </a:lnTo>
                <a:lnTo>
                  <a:pt x="2757" y="2070"/>
                </a:lnTo>
                <a:close/>
                <a:moveTo>
                  <a:pt x="2259" y="2069"/>
                </a:moveTo>
                <a:lnTo>
                  <a:pt x="2259" y="2069"/>
                </a:lnTo>
                <a:lnTo>
                  <a:pt x="2259" y="2067"/>
                </a:lnTo>
                <a:lnTo>
                  <a:pt x="2259" y="2067"/>
                </a:lnTo>
                <a:lnTo>
                  <a:pt x="2259" y="2069"/>
                </a:lnTo>
                <a:close/>
                <a:moveTo>
                  <a:pt x="2260" y="2062"/>
                </a:moveTo>
                <a:lnTo>
                  <a:pt x="2260" y="2063"/>
                </a:lnTo>
                <a:lnTo>
                  <a:pt x="2262" y="2063"/>
                </a:lnTo>
                <a:lnTo>
                  <a:pt x="2262" y="2062"/>
                </a:lnTo>
                <a:lnTo>
                  <a:pt x="2260" y="2062"/>
                </a:lnTo>
                <a:close/>
                <a:moveTo>
                  <a:pt x="2266" y="2062"/>
                </a:moveTo>
                <a:lnTo>
                  <a:pt x="2264" y="2062"/>
                </a:lnTo>
                <a:lnTo>
                  <a:pt x="2264" y="2063"/>
                </a:lnTo>
                <a:lnTo>
                  <a:pt x="2266" y="2063"/>
                </a:lnTo>
                <a:lnTo>
                  <a:pt x="2266" y="2062"/>
                </a:lnTo>
                <a:close/>
                <a:moveTo>
                  <a:pt x="2894" y="2062"/>
                </a:moveTo>
                <a:lnTo>
                  <a:pt x="2894" y="2063"/>
                </a:lnTo>
                <a:lnTo>
                  <a:pt x="2896" y="2063"/>
                </a:lnTo>
                <a:lnTo>
                  <a:pt x="2896" y="2062"/>
                </a:lnTo>
                <a:lnTo>
                  <a:pt x="2894" y="2062"/>
                </a:lnTo>
                <a:close/>
                <a:moveTo>
                  <a:pt x="2254" y="2054"/>
                </a:moveTo>
                <a:lnTo>
                  <a:pt x="2254" y="2056"/>
                </a:lnTo>
                <a:lnTo>
                  <a:pt x="2256" y="2056"/>
                </a:lnTo>
                <a:lnTo>
                  <a:pt x="2256" y="2054"/>
                </a:lnTo>
                <a:lnTo>
                  <a:pt x="2254" y="2054"/>
                </a:lnTo>
                <a:close/>
                <a:moveTo>
                  <a:pt x="2541" y="2054"/>
                </a:moveTo>
                <a:lnTo>
                  <a:pt x="2541" y="2053"/>
                </a:lnTo>
                <a:lnTo>
                  <a:pt x="2541" y="2052"/>
                </a:lnTo>
                <a:lnTo>
                  <a:pt x="2540" y="2052"/>
                </a:lnTo>
                <a:lnTo>
                  <a:pt x="2540" y="2053"/>
                </a:lnTo>
                <a:lnTo>
                  <a:pt x="2540" y="2054"/>
                </a:lnTo>
                <a:lnTo>
                  <a:pt x="2540" y="2056"/>
                </a:lnTo>
                <a:lnTo>
                  <a:pt x="2541" y="2056"/>
                </a:lnTo>
                <a:lnTo>
                  <a:pt x="2541" y="2054"/>
                </a:lnTo>
                <a:close/>
                <a:moveTo>
                  <a:pt x="2764" y="2050"/>
                </a:moveTo>
                <a:lnTo>
                  <a:pt x="2764" y="2052"/>
                </a:lnTo>
                <a:lnTo>
                  <a:pt x="2765" y="2052"/>
                </a:lnTo>
                <a:lnTo>
                  <a:pt x="2765" y="2050"/>
                </a:lnTo>
                <a:lnTo>
                  <a:pt x="2764" y="2050"/>
                </a:lnTo>
                <a:close/>
                <a:moveTo>
                  <a:pt x="2273" y="2037"/>
                </a:moveTo>
                <a:lnTo>
                  <a:pt x="2275" y="2037"/>
                </a:lnTo>
                <a:lnTo>
                  <a:pt x="2276" y="2037"/>
                </a:lnTo>
                <a:lnTo>
                  <a:pt x="2276" y="2036"/>
                </a:lnTo>
                <a:lnTo>
                  <a:pt x="2276" y="2034"/>
                </a:lnTo>
                <a:lnTo>
                  <a:pt x="2276" y="2033"/>
                </a:lnTo>
                <a:lnTo>
                  <a:pt x="2276" y="2031"/>
                </a:lnTo>
                <a:lnTo>
                  <a:pt x="2275" y="2031"/>
                </a:lnTo>
                <a:lnTo>
                  <a:pt x="2275" y="2033"/>
                </a:lnTo>
                <a:lnTo>
                  <a:pt x="2275" y="2034"/>
                </a:lnTo>
                <a:lnTo>
                  <a:pt x="2273" y="2034"/>
                </a:lnTo>
                <a:lnTo>
                  <a:pt x="2273" y="2036"/>
                </a:lnTo>
                <a:lnTo>
                  <a:pt x="2273" y="2037"/>
                </a:lnTo>
                <a:close/>
                <a:moveTo>
                  <a:pt x="857" y="2030"/>
                </a:moveTo>
                <a:lnTo>
                  <a:pt x="857" y="2028"/>
                </a:lnTo>
                <a:lnTo>
                  <a:pt x="856" y="2028"/>
                </a:lnTo>
                <a:lnTo>
                  <a:pt x="856" y="2030"/>
                </a:lnTo>
                <a:lnTo>
                  <a:pt x="857" y="2030"/>
                </a:lnTo>
                <a:close/>
                <a:moveTo>
                  <a:pt x="854" y="2027"/>
                </a:moveTo>
                <a:lnTo>
                  <a:pt x="854" y="2028"/>
                </a:lnTo>
                <a:lnTo>
                  <a:pt x="856" y="2028"/>
                </a:lnTo>
                <a:lnTo>
                  <a:pt x="856" y="2027"/>
                </a:lnTo>
                <a:lnTo>
                  <a:pt x="854" y="2027"/>
                </a:lnTo>
                <a:close/>
                <a:moveTo>
                  <a:pt x="2328" y="2025"/>
                </a:moveTo>
                <a:lnTo>
                  <a:pt x="2328" y="2027"/>
                </a:lnTo>
                <a:lnTo>
                  <a:pt x="2328" y="2025"/>
                </a:lnTo>
                <a:lnTo>
                  <a:pt x="2328" y="2025"/>
                </a:lnTo>
                <a:close/>
                <a:moveTo>
                  <a:pt x="2498" y="2027"/>
                </a:moveTo>
                <a:lnTo>
                  <a:pt x="2499" y="2027"/>
                </a:lnTo>
                <a:lnTo>
                  <a:pt x="2499" y="2025"/>
                </a:lnTo>
                <a:lnTo>
                  <a:pt x="2498" y="2025"/>
                </a:lnTo>
                <a:lnTo>
                  <a:pt x="2498" y="2027"/>
                </a:lnTo>
                <a:close/>
                <a:moveTo>
                  <a:pt x="2499" y="2025"/>
                </a:moveTo>
                <a:lnTo>
                  <a:pt x="2500" y="2025"/>
                </a:lnTo>
                <a:lnTo>
                  <a:pt x="2500" y="2024"/>
                </a:lnTo>
                <a:lnTo>
                  <a:pt x="2499" y="2024"/>
                </a:lnTo>
                <a:lnTo>
                  <a:pt x="2499" y="2025"/>
                </a:lnTo>
                <a:close/>
                <a:moveTo>
                  <a:pt x="2512" y="2024"/>
                </a:moveTo>
                <a:lnTo>
                  <a:pt x="2511" y="2024"/>
                </a:lnTo>
                <a:lnTo>
                  <a:pt x="2509" y="2024"/>
                </a:lnTo>
                <a:lnTo>
                  <a:pt x="2508" y="2024"/>
                </a:lnTo>
                <a:lnTo>
                  <a:pt x="2506" y="2024"/>
                </a:lnTo>
                <a:lnTo>
                  <a:pt x="2506" y="2025"/>
                </a:lnTo>
                <a:lnTo>
                  <a:pt x="2506" y="2027"/>
                </a:lnTo>
                <a:lnTo>
                  <a:pt x="2508" y="2027"/>
                </a:lnTo>
                <a:lnTo>
                  <a:pt x="2509" y="2027"/>
                </a:lnTo>
                <a:lnTo>
                  <a:pt x="2511" y="2027"/>
                </a:lnTo>
                <a:lnTo>
                  <a:pt x="2512" y="2027"/>
                </a:lnTo>
                <a:lnTo>
                  <a:pt x="2512" y="2025"/>
                </a:lnTo>
                <a:lnTo>
                  <a:pt x="2514" y="2025"/>
                </a:lnTo>
                <a:lnTo>
                  <a:pt x="2514" y="2024"/>
                </a:lnTo>
                <a:lnTo>
                  <a:pt x="2512" y="2024"/>
                </a:lnTo>
                <a:close/>
                <a:moveTo>
                  <a:pt x="2514" y="2027"/>
                </a:moveTo>
                <a:lnTo>
                  <a:pt x="2515" y="2027"/>
                </a:lnTo>
                <a:lnTo>
                  <a:pt x="2515" y="2025"/>
                </a:lnTo>
                <a:lnTo>
                  <a:pt x="2514" y="2025"/>
                </a:lnTo>
                <a:lnTo>
                  <a:pt x="2514" y="2027"/>
                </a:lnTo>
                <a:close/>
                <a:moveTo>
                  <a:pt x="2502" y="2025"/>
                </a:moveTo>
                <a:lnTo>
                  <a:pt x="2502" y="2025"/>
                </a:lnTo>
                <a:lnTo>
                  <a:pt x="2502" y="2024"/>
                </a:lnTo>
                <a:lnTo>
                  <a:pt x="2502" y="2025"/>
                </a:lnTo>
                <a:close/>
                <a:moveTo>
                  <a:pt x="2314" y="2023"/>
                </a:moveTo>
                <a:lnTo>
                  <a:pt x="2314" y="2024"/>
                </a:lnTo>
                <a:lnTo>
                  <a:pt x="2314" y="2024"/>
                </a:lnTo>
                <a:lnTo>
                  <a:pt x="2315" y="2024"/>
                </a:lnTo>
                <a:lnTo>
                  <a:pt x="2317" y="2024"/>
                </a:lnTo>
                <a:lnTo>
                  <a:pt x="2318" y="2024"/>
                </a:lnTo>
                <a:lnTo>
                  <a:pt x="2318" y="2024"/>
                </a:lnTo>
                <a:lnTo>
                  <a:pt x="2318" y="2023"/>
                </a:lnTo>
                <a:lnTo>
                  <a:pt x="2320" y="2023"/>
                </a:lnTo>
                <a:lnTo>
                  <a:pt x="2321" y="2023"/>
                </a:lnTo>
                <a:lnTo>
                  <a:pt x="2322" y="2023"/>
                </a:lnTo>
                <a:lnTo>
                  <a:pt x="2322" y="2021"/>
                </a:lnTo>
                <a:lnTo>
                  <a:pt x="2324" y="2021"/>
                </a:lnTo>
                <a:lnTo>
                  <a:pt x="2324" y="2020"/>
                </a:lnTo>
                <a:lnTo>
                  <a:pt x="2325" y="2020"/>
                </a:lnTo>
                <a:lnTo>
                  <a:pt x="2325" y="2018"/>
                </a:lnTo>
                <a:lnTo>
                  <a:pt x="2325" y="2017"/>
                </a:lnTo>
                <a:lnTo>
                  <a:pt x="2325" y="2015"/>
                </a:lnTo>
                <a:lnTo>
                  <a:pt x="2324" y="2015"/>
                </a:lnTo>
                <a:lnTo>
                  <a:pt x="2322" y="2015"/>
                </a:lnTo>
                <a:lnTo>
                  <a:pt x="2322" y="2017"/>
                </a:lnTo>
                <a:lnTo>
                  <a:pt x="2321" y="2017"/>
                </a:lnTo>
                <a:lnTo>
                  <a:pt x="2321" y="2018"/>
                </a:lnTo>
                <a:lnTo>
                  <a:pt x="2320" y="2018"/>
                </a:lnTo>
                <a:lnTo>
                  <a:pt x="2320" y="2020"/>
                </a:lnTo>
                <a:lnTo>
                  <a:pt x="2318" y="2020"/>
                </a:lnTo>
                <a:lnTo>
                  <a:pt x="2317" y="2020"/>
                </a:lnTo>
                <a:lnTo>
                  <a:pt x="2317" y="2021"/>
                </a:lnTo>
                <a:lnTo>
                  <a:pt x="2315" y="2021"/>
                </a:lnTo>
                <a:lnTo>
                  <a:pt x="2314" y="2021"/>
                </a:lnTo>
                <a:lnTo>
                  <a:pt x="2314" y="2023"/>
                </a:lnTo>
                <a:close/>
                <a:moveTo>
                  <a:pt x="2479" y="2024"/>
                </a:moveTo>
                <a:lnTo>
                  <a:pt x="2480" y="2024"/>
                </a:lnTo>
                <a:lnTo>
                  <a:pt x="2479" y="2024"/>
                </a:lnTo>
                <a:lnTo>
                  <a:pt x="2479" y="2024"/>
                </a:lnTo>
                <a:close/>
                <a:moveTo>
                  <a:pt x="2253" y="2024"/>
                </a:moveTo>
                <a:lnTo>
                  <a:pt x="2254" y="2024"/>
                </a:lnTo>
                <a:lnTo>
                  <a:pt x="2254" y="2023"/>
                </a:lnTo>
                <a:lnTo>
                  <a:pt x="2253" y="2023"/>
                </a:lnTo>
                <a:lnTo>
                  <a:pt x="2253" y="2024"/>
                </a:lnTo>
                <a:close/>
                <a:moveTo>
                  <a:pt x="2476" y="2024"/>
                </a:moveTo>
                <a:lnTo>
                  <a:pt x="2477" y="2024"/>
                </a:lnTo>
                <a:lnTo>
                  <a:pt x="2477" y="2023"/>
                </a:lnTo>
                <a:lnTo>
                  <a:pt x="2476" y="2023"/>
                </a:lnTo>
                <a:lnTo>
                  <a:pt x="2476" y="2024"/>
                </a:lnTo>
                <a:close/>
                <a:moveTo>
                  <a:pt x="2519" y="2023"/>
                </a:moveTo>
                <a:lnTo>
                  <a:pt x="2518" y="2021"/>
                </a:lnTo>
                <a:lnTo>
                  <a:pt x="2518" y="2023"/>
                </a:lnTo>
                <a:lnTo>
                  <a:pt x="2519" y="2023"/>
                </a:lnTo>
                <a:close/>
                <a:moveTo>
                  <a:pt x="2521" y="2021"/>
                </a:moveTo>
                <a:lnTo>
                  <a:pt x="2521" y="2023"/>
                </a:lnTo>
                <a:lnTo>
                  <a:pt x="2522" y="2023"/>
                </a:lnTo>
                <a:lnTo>
                  <a:pt x="2524" y="2023"/>
                </a:lnTo>
                <a:lnTo>
                  <a:pt x="2522" y="2021"/>
                </a:lnTo>
                <a:lnTo>
                  <a:pt x="2521" y="2021"/>
                </a:lnTo>
                <a:close/>
                <a:moveTo>
                  <a:pt x="985" y="2020"/>
                </a:moveTo>
                <a:lnTo>
                  <a:pt x="985" y="2018"/>
                </a:lnTo>
                <a:lnTo>
                  <a:pt x="983" y="2020"/>
                </a:lnTo>
                <a:lnTo>
                  <a:pt x="985" y="2021"/>
                </a:lnTo>
                <a:lnTo>
                  <a:pt x="985" y="2020"/>
                </a:lnTo>
                <a:close/>
                <a:moveTo>
                  <a:pt x="2518" y="2020"/>
                </a:moveTo>
                <a:lnTo>
                  <a:pt x="2518" y="2021"/>
                </a:lnTo>
                <a:lnTo>
                  <a:pt x="2519" y="2021"/>
                </a:lnTo>
                <a:lnTo>
                  <a:pt x="2519" y="2020"/>
                </a:lnTo>
                <a:lnTo>
                  <a:pt x="2519" y="2018"/>
                </a:lnTo>
                <a:lnTo>
                  <a:pt x="2518" y="2020"/>
                </a:lnTo>
                <a:close/>
                <a:moveTo>
                  <a:pt x="2519" y="2020"/>
                </a:moveTo>
                <a:lnTo>
                  <a:pt x="2521" y="2021"/>
                </a:lnTo>
                <a:lnTo>
                  <a:pt x="2521" y="2020"/>
                </a:lnTo>
                <a:lnTo>
                  <a:pt x="2519" y="2020"/>
                </a:lnTo>
                <a:close/>
                <a:moveTo>
                  <a:pt x="2467" y="2020"/>
                </a:moveTo>
                <a:lnTo>
                  <a:pt x="2467" y="2018"/>
                </a:lnTo>
                <a:lnTo>
                  <a:pt x="2467" y="2018"/>
                </a:lnTo>
                <a:lnTo>
                  <a:pt x="2467" y="2020"/>
                </a:lnTo>
                <a:close/>
                <a:moveTo>
                  <a:pt x="2318" y="2018"/>
                </a:moveTo>
                <a:lnTo>
                  <a:pt x="2320" y="2018"/>
                </a:lnTo>
                <a:lnTo>
                  <a:pt x="2320" y="2017"/>
                </a:lnTo>
                <a:lnTo>
                  <a:pt x="2318" y="2018"/>
                </a:lnTo>
                <a:close/>
                <a:moveTo>
                  <a:pt x="2463" y="2017"/>
                </a:moveTo>
                <a:lnTo>
                  <a:pt x="2464" y="2018"/>
                </a:lnTo>
                <a:lnTo>
                  <a:pt x="2466" y="2018"/>
                </a:lnTo>
                <a:lnTo>
                  <a:pt x="2464" y="2017"/>
                </a:lnTo>
                <a:lnTo>
                  <a:pt x="2463" y="2017"/>
                </a:lnTo>
                <a:close/>
                <a:moveTo>
                  <a:pt x="2283" y="2017"/>
                </a:moveTo>
                <a:lnTo>
                  <a:pt x="2285" y="2017"/>
                </a:lnTo>
                <a:lnTo>
                  <a:pt x="2283" y="2015"/>
                </a:lnTo>
                <a:lnTo>
                  <a:pt x="2283" y="2017"/>
                </a:lnTo>
                <a:close/>
                <a:moveTo>
                  <a:pt x="2321" y="2015"/>
                </a:moveTo>
                <a:lnTo>
                  <a:pt x="2322" y="2015"/>
                </a:lnTo>
                <a:lnTo>
                  <a:pt x="2322" y="2014"/>
                </a:lnTo>
                <a:lnTo>
                  <a:pt x="2321" y="2015"/>
                </a:lnTo>
                <a:close/>
                <a:moveTo>
                  <a:pt x="2375" y="2011"/>
                </a:moveTo>
                <a:lnTo>
                  <a:pt x="2376" y="2011"/>
                </a:lnTo>
                <a:lnTo>
                  <a:pt x="2376" y="2010"/>
                </a:lnTo>
                <a:lnTo>
                  <a:pt x="2377" y="2010"/>
                </a:lnTo>
                <a:lnTo>
                  <a:pt x="2377" y="2008"/>
                </a:lnTo>
                <a:lnTo>
                  <a:pt x="2376" y="2008"/>
                </a:lnTo>
                <a:lnTo>
                  <a:pt x="2375" y="2008"/>
                </a:lnTo>
                <a:lnTo>
                  <a:pt x="2375" y="2010"/>
                </a:lnTo>
                <a:lnTo>
                  <a:pt x="2375" y="2011"/>
                </a:lnTo>
                <a:close/>
                <a:moveTo>
                  <a:pt x="2492" y="2007"/>
                </a:moveTo>
                <a:lnTo>
                  <a:pt x="2490" y="2007"/>
                </a:lnTo>
                <a:lnTo>
                  <a:pt x="2490" y="2008"/>
                </a:lnTo>
                <a:lnTo>
                  <a:pt x="2490" y="2010"/>
                </a:lnTo>
                <a:lnTo>
                  <a:pt x="2492" y="2010"/>
                </a:lnTo>
                <a:lnTo>
                  <a:pt x="2492" y="2008"/>
                </a:lnTo>
                <a:lnTo>
                  <a:pt x="2493" y="2008"/>
                </a:lnTo>
                <a:lnTo>
                  <a:pt x="2493" y="2007"/>
                </a:lnTo>
                <a:lnTo>
                  <a:pt x="2493" y="2005"/>
                </a:lnTo>
                <a:lnTo>
                  <a:pt x="2492" y="2005"/>
                </a:lnTo>
                <a:lnTo>
                  <a:pt x="2492" y="2007"/>
                </a:lnTo>
                <a:close/>
                <a:moveTo>
                  <a:pt x="2485" y="2005"/>
                </a:moveTo>
                <a:lnTo>
                  <a:pt x="2485" y="2007"/>
                </a:lnTo>
                <a:lnTo>
                  <a:pt x="2486" y="2007"/>
                </a:lnTo>
                <a:lnTo>
                  <a:pt x="2486" y="2005"/>
                </a:lnTo>
                <a:lnTo>
                  <a:pt x="2485" y="2005"/>
                </a:lnTo>
                <a:close/>
                <a:moveTo>
                  <a:pt x="924" y="2004"/>
                </a:moveTo>
                <a:lnTo>
                  <a:pt x="924" y="2005"/>
                </a:lnTo>
                <a:lnTo>
                  <a:pt x="925" y="2004"/>
                </a:lnTo>
                <a:lnTo>
                  <a:pt x="924" y="2004"/>
                </a:lnTo>
                <a:close/>
                <a:moveTo>
                  <a:pt x="2438" y="2004"/>
                </a:moveTo>
                <a:lnTo>
                  <a:pt x="2437" y="2004"/>
                </a:lnTo>
                <a:lnTo>
                  <a:pt x="2435" y="2004"/>
                </a:lnTo>
                <a:lnTo>
                  <a:pt x="2435" y="2005"/>
                </a:lnTo>
                <a:lnTo>
                  <a:pt x="2437" y="2005"/>
                </a:lnTo>
                <a:lnTo>
                  <a:pt x="2438" y="2005"/>
                </a:lnTo>
                <a:lnTo>
                  <a:pt x="2440" y="2005"/>
                </a:lnTo>
                <a:lnTo>
                  <a:pt x="2441" y="2005"/>
                </a:lnTo>
                <a:lnTo>
                  <a:pt x="2441" y="2004"/>
                </a:lnTo>
                <a:lnTo>
                  <a:pt x="2440" y="2004"/>
                </a:lnTo>
                <a:lnTo>
                  <a:pt x="2438" y="2004"/>
                </a:lnTo>
                <a:close/>
                <a:moveTo>
                  <a:pt x="2483" y="2005"/>
                </a:moveTo>
                <a:lnTo>
                  <a:pt x="2485" y="2004"/>
                </a:lnTo>
                <a:lnTo>
                  <a:pt x="2486" y="2002"/>
                </a:lnTo>
                <a:lnTo>
                  <a:pt x="2486" y="2001"/>
                </a:lnTo>
                <a:lnTo>
                  <a:pt x="2485" y="2001"/>
                </a:lnTo>
                <a:lnTo>
                  <a:pt x="2485" y="2002"/>
                </a:lnTo>
                <a:lnTo>
                  <a:pt x="2483" y="2002"/>
                </a:lnTo>
                <a:lnTo>
                  <a:pt x="2483" y="2004"/>
                </a:lnTo>
                <a:lnTo>
                  <a:pt x="2482" y="2004"/>
                </a:lnTo>
                <a:lnTo>
                  <a:pt x="2482" y="2005"/>
                </a:lnTo>
                <a:lnTo>
                  <a:pt x="2483" y="2005"/>
                </a:lnTo>
                <a:close/>
                <a:moveTo>
                  <a:pt x="2503" y="2002"/>
                </a:moveTo>
                <a:lnTo>
                  <a:pt x="2502" y="2002"/>
                </a:lnTo>
                <a:lnTo>
                  <a:pt x="2502" y="2004"/>
                </a:lnTo>
                <a:lnTo>
                  <a:pt x="2502" y="2005"/>
                </a:lnTo>
                <a:lnTo>
                  <a:pt x="2502" y="2005"/>
                </a:lnTo>
                <a:lnTo>
                  <a:pt x="2503" y="2005"/>
                </a:lnTo>
                <a:lnTo>
                  <a:pt x="2503" y="2004"/>
                </a:lnTo>
                <a:lnTo>
                  <a:pt x="2503" y="2002"/>
                </a:lnTo>
                <a:close/>
                <a:moveTo>
                  <a:pt x="2502" y="2004"/>
                </a:moveTo>
                <a:lnTo>
                  <a:pt x="2502" y="2002"/>
                </a:lnTo>
                <a:lnTo>
                  <a:pt x="2502" y="2002"/>
                </a:lnTo>
                <a:lnTo>
                  <a:pt x="2502" y="2004"/>
                </a:lnTo>
                <a:close/>
                <a:moveTo>
                  <a:pt x="2487" y="2001"/>
                </a:moveTo>
                <a:lnTo>
                  <a:pt x="2486" y="2002"/>
                </a:lnTo>
                <a:lnTo>
                  <a:pt x="2487" y="2002"/>
                </a:lnTo>
                <a:lnTo>
                  <a:pt x="2487" y="2001"/>
                </a:lnTo>
                <a:close/>
                <a:moveTo>
                  <a:pt x="2447" y="2001"/>
                </a:moveTo>
                <a:lnTo>
                  <a:pt x="2448" y="2001"/>
                </a:lnTo>
                <a:lnTo>
                  <a:pt x="2447" y="1999"/>
                </a:lnTo>
                <a:lnTo>
                  <a:pt x="2447" y="2001"/>
                </a:lnTo>
                <a:close/>
                <a:moveTo>
                  <a:pt x="951" y="1999"/>
                </a:moveTo>
                <a:lnTo>
                  <a:pt x="951" y="1998"/>
                </a:lnTo>
                <a:lnTo>
                  <a:pt x="951" y="1997"/>
                </a:lnTo>
                <a:lnTo>
                  <a:pt x="950" y="1997"/>
                </a:lnTo>
                <a:lnTo>
                  <a:pt x="950" y="1998"/>
                </a:lnTo>
                <a:lnTo>
                  <a:pt x="948" y="1998"/>
                </a:lnTo>
                <a:lnTo>
                  <a:pt x="948" y="1999"/>
                </a:lnTo>
                <a:lnTo>
                  <a:pt x="950" y="1999"/>
                </a:lnTo>
                <a:lnTo>
                  <a:pt x="951" y="1999"/>
                </a:lnTo>
                <a:close/>
                <a:moveTo>
                  <a:pt x="2486" y="1998"/>
                </a:moveTo>
                <a:lnTo>
                  <a:pt x="2486" y="1997"/>
                </a:lnTo>
                <a:lnTo>
                  <a:pt x="2485" y="1998"/>
                </a:lnTo>
                <a:lnTo>
                  <a:pt x="2486" y="1998"/>
                </a:lnTo>
                <a:close/>
                <a:moveTo>
                  <a:pt x="2502" y="1997"/>
                </a:moveTo>
                <a:lnTo>
                  <a:pt x="2502" y="1997"/>
                </a:lnTo>
                <a:lnTo>
                  <a:pt x="2502" y="1995"/>
                </a:lnTo>
                <a:lnTo>
                  <a:pt x="2502" y="1995"/>
                </a:lnTo>
                <a:lnTo>
                  <a:pt x="2502" y="1997"/>
                </a:lnTo>
                <a:close/>
                <a:moveTo>
                  <a:pt x="2496" y="1989"/>
                </a:moveTo>
                <a:lnTo>
                  <a:pt x="2496" y="1989"/>
                </a:lnTo>
                <a:lnTo>
                  <a:pt x="2495" y="1989"/>
                </a:lnTo>
                <a:lnTo>
                  <a:pt x="2495" y="1991"/>
                </a:lnTo>
                <a:lnTo>
                  <a:pt x="2493" y="1991"/>
                </a:lnTo>
                <a:lnTo>
                  <a:pt x="2493" y="1992"/>
                </a:lnTo>
                <a:lnTo>
                  <a:pt x="2493" y="1994"/>
                </a:lnTo>
                <a:lnTo>
                  <a:pt x="2493" y="1995"/>
                </a:lnTo>
                <a:lnTo>
                  <a:pt x="2495" y="1995"/>
                </a:lnTo>
                <a:lnTo>
                  <a:pt x="2495" y="1994"/>
                </a:lnTo>
                <a:lnTo>
                  <a:pt x="2496" y="1994"/>
                </a:lnTo>
                <a:lnTo>
                  <a:pt x="2496" y="1992"/>
                </a:lnTo>
                <a:lnTo>
                  <a:pt x="2498" y="1991"/>
                </a:lnTo>
                <a:lnTo>
                  <a:pt x="2498" y="1989"/>
                </a:lnTo>
                <a:lnTo>
                  <a:pt x="2499" y="1989"/>
                </a:lnTo>
                <a:lnTo>
                  <a:pt x="2499" y="1989"/>
                </a:lnTo>
                <a:lnTo>
                  <a:pt x="2498" y="1989"/>
                </a:lnTo>
                <a:lnTo>
                  <a:pt x="2496" y="1989"/>
                </a:lnTo>
                <a:close/>
                <a:moveTo>
                  <a:pt x="2499" y="1988"/>
                </a:moveTo>
                <a:lnTo>
                  <a:pt x="2499" y="1989"/>
                </a:lnTo>
                <a:lnTo>
                  <a:pt x="2500" y="1989"/>
                </a:lnTo>
                <a:lnTo>
                  <a:pt x="2500" y="1988"/>
                </a:lnTo>
                <a:lnTo>
                  <a:pt x="2499" y="1988"/>
                </a:lnTo>
                <a:close/>
                <a:moveTo>
                  <a:pt x="2508" y="1995"/>
                </a:moveTo>
                <a:lnTo>
                  <a:pt x="2508" y="1994"/>
                </a:lnTo>
                <a:lnTo>
                  <a:pt x="2506" y="1995"/>
                </a:lnTo>
                <a:lnTo>
                  <a:pt x="2508" y="1995"/>
                </a:lnTo>
                <a:close/>
                <a:moveTo>
                  <a:pt x="2503" y="1994"/>
                </a:moveTo>
                <a:lnTo>
                  <a:pt x="2503" y="1992"/>
                </a:lnTo>
                <a:lnTo>
                  <a:pt x="2502" y="1992"/>
                </a:lnTo>
                <a:lnTo>
                  <a:pt x="2502" y="1994"/>
                </a:lnTo>
                <a:lnTo>
                  <a:pt x="2503" y="1994"/>
                </a:lnTo>
                <a:close/>
                <a:moveTo>
                  <a:pt x="2502" y="1992"/>
                </a:moveTo>
                <a:lnTo>
                  <a:pt x="2502" y="1991"/>
                </a:lnTo>
                <a:lnTo>
                  <a:pt x="2500" y="1992"/>
                </a:lnTo>
                <a:lnTo>
                  <a:pt x="2502" y="1992"/>
                </a:lnTo>
                <a:close/>
                <a:moveTo>
                  <a:pt x="2502" y="1991"/>
                </a:moveTo>
                <a:lnTo>
                  <a:pt x="2502" y="1991"/>
                </a:lnTo>
                <a:lnTo>
                  <a:pt x="2502" y="1992"/>
                </a:lnTo>
                <a:lnTo>
                  <a:pt x="2502" y="1991"/>
                </a:lnTo>
                <a:close/>
                <a:moveTo>
                  <a:pt x="2422" y="1991"/>
                </a:moveTo>
                <a:lnTo>
                  <a:pt x="2424" y="1991"/>
                </a:lnTo>
                <a:lnTo>
                  <a:pt x="2424" y="1989"/>
                </a:lnTo>
                <a:lnTo>
                  <a:pt x="2422" y="1989"/>
                </a:lnTo>
                <a:lnTo>
                  <a:pt x="2422" y="1991"/>
                </a:lnTo>
                <a:close/>
                <a:moveTo>
                  <a:pt x="2503" y="1991"/>
                </a:moveTo>
                <a:lnTo>
                  <a:pt x="2505" y="1991"/>
                </a:lnTo>
                <a:lnTo>
                  <a:pt x="2503" y="1989"/>
                </a:lnTo>
                <a:lnTo>
                  <a:pt x="2503" y="1991"/>
                </a:lnTo>
                <a:close/>
                <a:moveTo>
                  <a:pt x="2509" y="1989"/>
                </a:moveTo>
                <a:lnTo>
                  <a:pt x="2511" y="1988"/>
                </a:lnTo>
                <a:lnTo>
                  <a:pt x="2509" y="1988"/>
                </a:lnTo>
                <a:lnTo>
                  <a:pt x="2509" y="1989"/>
                </a:lnTo>
                <a:close/>
                <a:moveTo>
                  <a:pt x="2509" y="1985"/>
                </a:moveTo>
                <a:lnTo>
                  <a:pt x="2508" y="1984"/>
                </a:lnTo>
                <a:lnTo>
                  <a:pt x="2508" y="1985"/>
                </a:lnTo>
                <a:lnTo>
                  <a:pt x="2508" y="1986"/>
                </a:lnTo>
                <a:lnTo>
                  <a:pt x="2508" y="1988"/>
                </a:lnTo>
                <a:lnTo>
                  <a:pt x="2509" y="1988"/>
                </a:lnTo>
                <a:lnTo>
                  <a:pt x="2509" y="1986"/>
                </a:lnTo>
                <a:lnTo>
                  <a:pt x="2509" y="1985"/>
                </a:lnTo>
                <a:close/>
                <a:moveTo>
                  <a:pt x="2505" y="1984"/>
                </a:moveTo>
                <a:lnTo>
                  <a:pt x="2503" y="1985"/>
                </a:lnTo>
                <a:lnTo>
                  <a:pt x="2503" y="1986"/>
                </a:lnTo>
                <a:lnTo>
                  <a:pt x="2505" y="1985"/>
                </a:lnTo>
                <a:lnTo>
                  <a:pt x="2506" y="1985"/>
                </a:lnTo>
                <a:lnTo>
                  <a:pt x="2508" y="1985"/>
                </a:lnTo>
                <a:lnTo>
                  <a:pt x="2506" y="1984"/>
                </a:lnTo>
                <a:lnTo>
                  <a:pt x="2505" y="1984"/>
                </a:lnTo>
                <a:close/>
                <a:moveTo>
                  <a:pt x="2498" y="1984"/>
                </a:moveTo>
                <a:lnTo>
                  <a:pt x="2496" y="1984"/>
                </a:lnTo>
                <a:lnTo>
                  <a:pt x="2498" y="1985"/>
                </a:lnTo>
                <a:lnTo>
                  <a:pt x="2498" y="1984"/>
                </a:lnTo>
                <a:close/>
                <a:moveTo>
                  <a:pt x="2318" y="1984"/>
                </a:moveTo>
                <a:lnTo>
                  <a:pt x="2320" y="1984"/>
                </a:lnTo>
                <a:lnTo>
                  <a:pt x="2320" y="1982"/>
                </a:lnTo>
                <a:lnTo>
                  <a:pt x="2318" y="1982"/>
                </a:lnTo>
                <a:lnTo>
                  <a:pt x="2318" y="1984"/>
                </a:lnTo>
                <a:close/>
                <a:moveTo>
                  <a:pt x="2321" y="1984"/>
                </a:moveTo>
                <a:lnTo>
                  <a:pt x="2322" y="1984"/>
                </a:lnTo>
                <a:lnTo>
                  <a:pt x="2322" y="1982"/>
                </a:lnTo>
                <a:lnTo>
                  <a:pt x="2321" y="1982"/>
                </a:lnTo>
                <a:lnTo>
                  <a:pt x="2321" y="1984"/>
                </a:lnTo>
                <a:close/>
                <a:moveTo>
                  <a:pt x="2306" y="1982"/>
                </a:moveTo>
                <a:lnTo>
                  <a:pt x="2308" y="1982"/>
                </a:lnTo>
                <a:lnTo>
                  <a:pt x="2308" y="1981"/>
                </a:lnTo>
                <a:lnTo>
                  <a:pt x="2309" y="1981"/>
                </a:lnTo>
                <a:lnTo>
                  <a:pt x="2309" y="1979"/>
                </a:lnTo>
                <a:lnTo>
                  <a:pt x="2309" y="1978"/>
                </a:lnTo>
                <a:lnTo>
                  <a:pt x="2309" y="1976"/>
                </a:lnTo>
                <a:lnTo>
                  <a:pt x="2309" y="1975"/>
                </a:lnTo>
                <a:lnTo>
                  <a:pt x="2309" y="1973"/>
                </a:lnTo>
                <a:lnTo>
                  <a:pt x="2308" y="1973"/>
                </a:lnTo>
                <a:lnTo>
                  <a:pt x="2308" y="1975"/>
                </a:lnTo>
                <a:lnTo>
                  <a:pt x="2308" y="1976"/>
                </a:lnTo>
                <a:lnTo>
                  <a:pt x="2308" y="1978"/>
                </a:lnTo>
                <a:lnTo>
                  <a:pt x="2306" y="1978"/>
                </a:lnTo>
                <a:lnTo>
                  <a:pt x="2306" y="1979"/>
                </a:lnTo>
                <a:lnTo>
                  <a:pt x="2305" y="1979"/>
                </a:lnTo>
                <a:lnTo>
                  <a:pt x="2305" y="1981"/>
                </a:lnTo>
                <a:lnTo>
                  <a:pt x="2306" y="1982"/>
                </a:lnTo>
                <a:close/>
                <a:moveTo>
                  <a:pt x="2325" y="1981"/>
                </a:moveTo>
                <a:lnTo>
                  <a:pt x="2325" y="1982"/>
                </a:lnTo>
                <a:lnTo>
                  <a:pt x="2327" y="1982"/>
                </a:lnTo>
                <a:lnTo>
                  <a:pt x="2328" y="1982"/>
                </a:lnTo>
                <a:lnTo>
                  <a:pt x="2328" y="1981"/>
                </a:lnTo>
                <a:lnTo>
                  <a:pt x="2327" y="1981"/>
                </a:lnTo>
                <a:lnTo>
                  <a:pt x="2325" y="1981"/>
                </a:lnTo>
                <a:close/>
                <a:moveTo>
                  <a:pt x="2302" y="1979"/>
                </a:moveTo>
                <a:lnTo>
                  <a:pt x="2302" y="1981"/>
                </a:lnTo>
                <a:lnTo>
                  <a:pt x="2304" y="1979"/>
                </a:lnTo>
                <a:lnTo>
                  <a:pt x="2302" y="1979"/>
                </a:lnTo>
                <a:close/>
                <a:moveTo>
                  <a:pt x="2305" y="1978"/>
                </a:moveTo>
                <a:lnTo>
                  <a:pt x="2305" y="1976"/>
                </a:lnTo>
                <a:lnTo>
                  <a:pt x="2305" y="1975"/>
                </a:lnTo>
                <a:lnTo>
                  <a:pt x="2304" y="1975"/>
                </a:lnTo>
                <a:lnTo>
                  <a:pt x="2304" y="1976"/>
                </a:lnTo>
                <a:lnTo>
                  <a:pt x="2304" y="1978"/>
                </a:lnTo>
                <a:lnTo>
                  <a:pt x="2304" y="1979"/>
                </a:lnTo>
                <a:lnTo>
                  <a:pt x="2305" y="1979"/>
                </a:lnTo>
                <a:lnTo>
                  <a:pt x="2305" y="1978"/>
                </a:lnTo>
                <a:close/>
                <a:moveTo>
                  <a:pt x="2509" y="1970"/>
                </a:moveTo>
                <a:lnTo>
                  <a:pt x="2509" y="1972"/>
                </a:lnTo>
                <a:lnTo>
                  <a:pt x="2509" y="1973"/>
                </a:lnTo>
                <a:lnTo>
                  <a:pt x="2511" y="1972"/>
                </a:lnTo>
                <a:lnTo>
                  <a:pt x="2511" y="1970"/>
                </a:lnTo>
                <a:lnTo>
                  <a:pt x="2509" y="1970"/>
                </a:lnTo>
                <a:close/>
                <a:moveTo>
                  <a:pt x="2443" y="1970"/>
                </a:moveTo>
                <a:lnTo>
                  <a:pt x="2441" y="1970"/>
                </a:lnTo>
                <a:lnTo>
                  <a:pt x="2441" y="1972"/>
                </a:lnTo>
                <a:lnTo>
                  <a:pt x="2443" y="1972"/>
                </a:lnTo>
                <a:lnTo>
                  <a:pt x="2443" y="1970"/>
                </a:lnTo>
                <a:close/>
                <a:moveTo>
                  <a:pt x="2440" y="1969"/>
                </a:moveTo>
                <a:lnTo>
                  <a:pt x="2438" y="1969"/>
                </a:lnTo>
                <a:lnTo>
                  <a:pt x="2438" y="1970"/>
                </a:lnTo>
                <a:lnTo>
                  <a:pt x="2440" y="1970"/>
                </a:lnTo>
                <a:lnTo>
                  <a:pt x="2440" y="1969"/>
                </a:lnTo>
                <a:close/>
                <a:moveTo>
                  <a:pt x="2264" y="1968"/>
                </a:moveTo>
                <a:lnTo>
                  <a:pt x="2266" y="1968"/>
                </a:lnTo>
                <a:lnTo>
                  <a:pt x="2266" y="1966"/>
                </a:lnTo>
                <a:lnTo>
                  <a:pt x="2264" y="1966"/>
                </a:lnTo>
                <a:lnTo>
                  <a:pt x="2264" y="1968"/>
                </a:lnTo>
                <a:close/>
                <a:moveTo>
                  <a:pt x="2328" y="1960"/>
                </a:moveTo>
                <a:lnTo>
                  <a:pt x="2327" y="1960"/>
                </a:lnTo>
                <a:lnTo>
                  <a:pt x="2325" y="1960"/>
                </a:lnTo>
                <a:lnTo>
                  <a:pt x="2324" y="1960"/>
                </a:lnTo>
                <a:lnTo>
                  <a:pt x="2324" y="1962"/>
                </a:lnTo>
                <a:lnTo>
                  <a:pt x="2324" y="1963"/>
                </a:lnTo>
                <a:lnTo>
                  <a:pt x="2322" y="1963"/>
                </a:lnTo>
                <a:lnTo>
                  <a:pt x="2322" y="1965"/>
                </a:lnTo>
                <a:lnTo>
                  <a:pt x="2322" y="1966"/>
                </a:lnTo>
                <a:lnTo>
                  <a:pt x="2324" y="1966"/>
                </a:lnTo>
                <a:lnTo>
                  <a:pt x="2325" y="1966"/>
                </a:lnTo>
                <a:lnTo>
                  <a:pt x="2325" y="1965"/>
                </a:lnTo>
                <a:lnTo>
                  <a:pt x="2327" y="1965"/>
                </a:lnTo>
                <a:lnTo>
                  <a:pt x="2327" y="1963"/>
                </a:lnTo>
                <a:lnTo>
                  <a:pt x="2327" y="1962"/>
                </a:lnTo>
                <a:lnTo>
                  <a:pt x="2328" y="1962"/>
                </a:lnTo>
                <a:lnTo>
                  <a:pt x="2328" y="1960"/>
                </a:lnTo>
                <a:close/>
                <a:moveTo>
                  <a:pt x="1252" y="1962"/>
                </a:moveTo>
                <a:lnTo>
                  <a:pt x="1251" y="1962"/>
                </a:lnTo>
                <a:lnTo>
                  <a:pt x="1251" y="1963"/>
                </a:lnTo>
                <a:lnTo>
                  <a:pt x="1252" y="1963"/>
                </a:lnTo>
                <a:lnTo>
                  <a:pt x="1252" y="1962"/>
                </a:lnTo>
                <a:close/>
                <a:moveTo>
                  <a:pt x="2293" y="1960"/>
                </a:moveTo>
                <a:lnTo>
                  <a:pt x="2293" y="1960"/>
                </a:lnTo>
                <a:lnTo>
                  <a:pt x="2293" y="1962"/>
                </a:lnTo>
                <a:lnTo>
                  <a:pt x="2293" y="1962"/>
                </a:lnTo>
                <a:lnTo>
                  <a:pt x="2293" y="1960"/>
                </a:lnTo>
                <a:close/>
                <a:moveTo>
                  <a:pt x="2295" y="1957"/>
                </a:moveTo>
                <a:lnTo>
                  <a:pt x="2295" y="1956"/>
                </a:lnTo>
                <a:lnTo>
                  <a:pt x="2293" y="1956"/>
                </a:lnTo>
                <a:lnTo>
                  <a:pt x="2293" y="1957"/>
                </a:lnTo>
                <a:lnTo>
                  <a:pt x="2293" y="1959"/>
                </a:lnTo>
                <a:lnTo>
                  <a:pt x="2295" y="1959"/>
                </a:lnTo>
                <a:lnTo>
                  <a:pt x="2295" y="1957"/>
                </a:lnTo>
                <a:close/>
                <a:moveTo>
                  <a:pt x="2278" y="1952"/>
                </a:moveTo>
                <a:lnTo>
                  <a:pt x="2276" y="1952"/>
                </a:lnTo>
                <a:lnTo>
                  <a:pt x="2276" y="1953"/>
                </a:lnTo>
                <a:lnTo>
                  <a:pt x="2276" y="1955"/>
                </a:lnTo>
                <a:lnTo>
                  <a:pt x="2278" y="1955"/>
                </a:lnTo>
                <a:lnTo>
                  <a:pt x="2278" y="1953"/>
                </a:lnTo>
                <a:lnTo>
                  <a:pt x="2278" y="1952"/>
                </a:lnTo>
                <a:close/>
                <a:moveTo>
                  <a:pt x="2369" y="1953"/>
                </a:moveTo>
                <a:lnTo>
                  <a:pt x="2369" y="1955"/>
                </a:lnTo>
                <a:lnTo>
                  <a:pt x="2370" y="1955"/>
                </a:lnTo>
                <a:lnTo>
                  <a:pt x="2370" y="1953"/>
                </a:lnTo>
                <a:lnTo>
                  <a:pt x="2370" y="1952"/>
                </a:lnTo>
                <a:lnTo>
                  <a:pt x="2369" y="1952"/>
                </a:lnTo>
                <a:lnTo>
                  <a:pt x="2369" y="1953"/>
                </a:lnTo>
                <a:close/>
                <a:moveTo>
                  <a:pt x="2262" y="1949"/>
                </a:moveTo>
                <a:lnTo>
                  <a:pt x="2262" y="1947"/>
                </a:lnTo>
                <a:lnTo>
                  <a:pt x="2260" y="1947"/>
                </a:lnTo>
                <a:lnTo>
                  <a:pt x="2260" y="1949"/>
                </a:lnTo>
                <a:lnTo>
                  <a:pt x="2262" y="1949"/>
                </a:lnTo>
                <a:close/>
                <a:moveTo>
                  <a:pt x="2289" y="1942"/>
                </a:moveTo>
                <a:lnTo>
                  <a:pt x="2288" y="1942"/>
                </a:lnTo>
                <a:lnTo>
                  <a:pt x="2288" y="1943"/>
                </a:lnTo>
                <a:lnTo>
                  <a:pt x="2289" y="1943"/>
                </a:lnTo>
                <a:lnTo>
                  <a:pt x="2289" y="1942"/>
                </a:lnTo>
                <a:close/>
                <a:moveTo>
                  <a:pt x="2296" y="1942"/>
                </a:moveTo>
                <a:lnTo>
                  <a:pt x="2298" y="1942"/>
                </a:lnTo>
                <a:lnTo>
                  <a:pt x="2298" y="1940"/>
                </a:lnTo>
                <a:lnTo>
                  <a:pt x="2295" y="1942"/>
                </a:lnTo>
                <a:lnTo>
                  <a:pt x="2295" y="1943"/>
                </a:lnTo>
                <a:lnTo>
                  <a:pt x="2296" y="1943"/>
                </a:lnTo>
                <a:lnTo>
                  <a:pt x="2296" y="1942"/>
                </a:lnTo>
                <a:close/>
                <a:moveTo>
                  <a:pt x="2296" y="1939"/>
                </a:moveTo>
                <a:lnTo>
                  <a:pt x="2298" y="1939"/>
                </a:lnTo>
                <a:lnTo>
                  <a:pt x="2298" y="1937"/>
                </a:lnTo>
                <a:lnTo>
                  <a:pt x="2296" y="1937"/>
                </a:lnTo>
                <a:lnTo>
                  <a:pt x="2295" y="1937"/>
                </a:lnTo>
                <a:lnTo>
                  <a:pt x="2295" y="1939"/>
                </a:lnTo>
                <a:lnTo>
                  <a:pt x="2296" y="1939"/>
                </a:lnTo>
                <a:close/>
                <a:moveTo>
                  <a:pt x="1060" y="1933"/>
                </a:moveTo>
                <a:lnTo>
                  <a:pt x="1058" y="1933"/>
                </a:lnTo>
                <a:lnTo>
                  <a:pt x="1058" y="1934"/>
                </a:lnTo>
                <a:lnTo>
                  <a:pt x="1058" y="1936"/>
                </a:lnTo>
                <a:lnTo>
                  <a:pt x="1060" y="1936"/>
                </a:lnTo>
                <a:lnTo>
                  <a:pt x="1061" y="1936"/>
                </a:lnTo>
                <a:lnTo>
                  <a:pt x="1061" y="1934"/>
                </a:lnTo>
                <a:lnTo>
                  <a:pt x="1063" y="1934"/>
                </a:lnTo>
                <a:lnTo>
                  <a:pt x="1064" y="1934"/>
                </a:lnTo>
                <a:lnTo>
                  <a:pt x="1064" y="1933"/>
                </a:lnTo>
                <a:lnTo>
                  <a:pt x="1063" y="1931"/>
                </a:lnTo>
                <a:lnTo>
                  <a:pt x="1061" y="1931"/>
                </a:lnTo>
                <a:lnTo>
                  <a:pt x="1060" y="1931"/>
                </a:lnTo>
                <a:lnTo>
                  <a:pt x="1060" y="1933"/>
                </a:lnTo>
                <a:close/>
                <a:moveTo>
                  <a:pt x="2361" y="1934"/>
                </a:moveTo>
                <a:lnTo>
                  <a:pt x="2363" y="1934"/>
                </a:lnTo>
                <a:lnTo>
                  <a:pt x="2363" y="1933"/>
                </a:lnTo>
                <a:lnTo>
                  <a:pt x="2361" y="1933"/>
                </a:lnTo>
                <a:lnTo>
                  <a:pt x="2361" y="1934"/>
                </a:lnTo>
                <a:close/>
                <a:moveTo>
                  <a:pt x="2406" y="1931"/>
                </a:moveTo>
                <a:lnTo>
                  <a:pt x="2408" y="1931"/>
                </a:lnTo>
                <a:lnTo>
                  <a:pt x="2408" y="1930"/>
                </a:lnTo>
                <a:lnTo>
                  <a:pt x="2406" y="1930"/>
                </a:lnTo>
                <a:lnTo>
                  <a:pt x="2406" y="1931"/>
                </a:lnTo>
                <a:close/>
                <a:moveTo>
                  <a:pt x="2338" y="1923"/>
                </a:moveTo>
                <a:lnTo>
                  <a:pt x="2338" y="1924"/>
                </a:lnTo>
                <a:lnTo>
                  <a:pt x="2340" y="1924"/>
                </a:lnTo>
                <a:lnTo>
                  <a:pt x="2340" y="1923"/>
                </a:lnTo>
                <a:lnTo>
                  <a:pt x="2338" y="1923"/>
                </a:lnTo>
                <a:close/>
                <a:moveTo>
                  <a:pt x="2347" y="1915"/>
                </a:moveTo>
                <a:lnTo>
                  <a:pt x="2348" y="1915"/>
                </a:lnTo>
                <a:lnTo>
                  <a:pt x="2348" y="1914"/>
                </a:lnTo>
                <a:lnTo>
                  <a:pt x="2347" y="1914"/>
                </a:lnTo>
                <a:lnTo>
                  <a:pt x="2346" y="1914"/>
                </a:lnTo>
                <a:lnTo>
                  <a:pt x="2346" y="1915"/>
                </a:lnTo>
                <a:lnTo>
                  <a:pt x="2346" y="1917"/>
                </a:lnTo>
                <a:lnTo>
                  <a:pt x="2347" y="1917"/>
                </a:lnTo>
                <a:lnTo>
                  <a:pt x="2347" y="1915"/>
                </a:lnTo>
                <a:close/>
                <a:moveTo>
                  <a:pt x="2114" y="1891"/>
                </a:moveTo>
                <a:lnTo>
                  <a:pt x="2115" y="1891"/>
                </a:lnTo>
                <a:lnTo>
                  <a:pt x="2115" y="1889"/>
                </a:lnTo>
                <a:lnTo>
                  <a:pt x="2117" y="1889"/>
                </a:lnTo>
                <a:lnTo>
                  <a:pt x="2117" y="1888"/>
                </a:lnTo>
                <a:lnTo>
                  <a:pt x="2118" y="1888"/>
                </a:lnTo>
                <a:lnTo>
                  <a:pt x="2118" y="1887"/>
                </a:lnTo>
                <a:lnTo>
                  <a:pt x="2120" y="1887"/>
                </a:lnTo>
                <a:lnTo>
                  <a:pt x="2120" y="1885"/>
                </a:lnTo>
                <a:lnTo>
                  <a:pt x="2120" y="1884"/>
                </a:lnTo>
                <a:lnTo>
                  <a:pt x="2118" y="1884"/>
                </a:lnTo>
                <a:lnTo>
                  <a:pt x="2117" y="1884"/>
                </a:lnTo>
                <a:lnTo>
                  <a:pt x="2115" y="1884"/>
                </a:lnTo>
                <a:lnTo>
                  <a:pt x="2115" y="1885"/>
                </a:lnTo>
                <a:lnTo>
                  <a:pt x="2114" y="1885"/>
                </a:lnTo>
                <a:lnTo>
                  <a:pt x="2114" y="1887"/>
                </a:lnTo>
                <a:lnTo>
                  <a:pt x="2114" y="1888"/>
                </a:lnTo>
                <a:lnTo>
                  <a:pt x="2114" y="1889"/>
                </a:lnTo>
                <a:lnTo>
                  <a:pt x="2112" y="1889"/>
                </a:lnTo>
                <a:lnTo>
                  <a:pt x="2112" y="1891"/>
                </a:lnTo>
                <a:lnTo>
                  <a:pt x="2114" y="1892"/>
                </a:lnTo>
                <a:lnTo>
                  <a:pt x="2114" y="1891"/>
                </a:lnTo>
                <a:close/>
                <a:moveTo>
                  <a:pt x="2399" y="1892"/>
                </a:moveTo>
                <a:lnTo>
                  <a:pt x="2401" y="1892"/>
                </a:lnTo>
                <a:lnTo>
                  <a:pt x="2401" y="1891"/>
                </a:lnTo>
                <a:lnTo>
                  <a:pt x="2399" y="1891"/>
                </a:lnTo>
                <a:lnTo>
                  <a:pt x="2399" y="1892"/>
                </a:lnTo>
                <a:close/>
                <a:moveTo>
                  <a:pt x="950" y="1805"/>
                </a:moveTo>
                <a:lnTo>
                  <a:pt x="950" y="1804"/>
                </a:lnTo>
                <a:lnTo>
                  <a:pt x="948" y="1804"/>
                </a:lnTo>
                <a:lnTo>
                  <a:pt x="948" y="1805"/>
                </a:lnTo>
                <a:lnTo>
                  <a:pt x="948" y="1807"/>
                </a:lnTo>
                <a:lnTo>
                  <a:pt x="950" y="1807"/>
                </a:lnTo>
                <a:lnTo>
                  <a:pt x="950" y="1805"/>
                </a:lnTo>
                <a:close/>
                <a:moveTo>
                  <a:pt x="953" y="1798"/>
                </a:moveTo>
                <a:lnTo>
                  <a:pt x="953" y="1797"/>
                </a:lnTo>
                <a:lnTo>
                  <a:pt x="951" y="1797"/>
                </a:lnTo>
                <a:lnTo>
                  <a:pt x="951" y="1798"/>
                </a:lnTo>
                <a:lnTo>
                  <a:pt x="953" y="1798"/>
                </a:lnTo>
                <a:close/>
                <a:moveTo>
                  <a:pt x="951" y="1794"/>
                </a:moveTo>
                <a:lnTo>
                  <a:pt x="950" y="1794"/>
                </a:lnTo>
                <a:lnTo>
                  <a:pt x="950" y="1795"/>
                </a:lnTo>
                <a:lnTo>
                  <a:pt x="951" y="1797"/>
                </a:lnTo>
                <a:lnTo>
                  <a:pt x="951" y="1795"/>
                </a:lnTo>
                <a:lnTo>
                  <a:pt x="951" y="1794"/>
                </a:lnTo>
                <a:close/>
                <a:moveTo>
                  <a:pt x="964" y="1759"/>
                </a:moveTo>
                <a:lnTo>
                  <a:pt x="966" y="1759"/>
                </a:lnTo>
                <a:lnTo>
                  <a:pt x="966" y="1758"/>
                </a:lnTo>
                <a:lnTo>
                  <a:pt x="964" y="1758"/>
                </a:lnTo>
                <a:lnTo>
                  <a:pt x="964" y="1759"/>
                </a:lnTo>
                <a:close/>
                <a:moveTo>
                  <a:pt x="964" y="1746"/>
                </a:moveTo>
                <a:lnTo>
                  <a:pt x="964" y="1745"/>
                </a:lnTo>
                <a:lnTo>
                  <a:pt x="963" y="1746"/>
                </a:lnTo>
                <a:lnTo>
                  <a:pt x="963" y="1748"/>
                </a:lnTo>
                <a:lnTo>
                  <a:pt x="964" y="1748"/>
                </a:lnTo>
                <a:lnTo>
                  <a:pt x="964" y="1746"/>
                </a:lnTo>
                <a:close/>
                <a:moveTo>
                  <a:pt x="963" y="1748"/>
                </a:moveTo>
                <a:lnTo>
                  <a:pt x="961" y="1748"/>
                </a:lnTo>
                <a:lnTo>
                  <a:pt x="961" y="1749"/>
                </a:lnTo>
                <a:lnTo>
                  <a:pt x="961" y="1750"/>
                </a:lnTo>
                <a:lnTo>
                  <a:pt x="963" y="1749"/>
                </a:lnTo>
                <a:lnTo>
                  <a:pt x="963" y="1748"/>
                </a:lnTo>
                <a:close/>
                <a:moveTo>
                  <a:pt x="1045" y="1661"/>
                </a:moveTo>
                <a:lnTo>
                  <a:pt x="1044" y="1661"/>
                </a:lnTo>
                <a:lnTo>
                  <a:pt x="1045" y="1662"/>
                </a:lnTo>
                <a:lnTo>
                  <a:pt x="1045" y="1661"/>
                </a:lnTo>
                <a:close/>
                <a:moveTo>
                  <a:pt x="1047" y="1659"/>
                </a:moveTo>
                <a:lnTo>
                  <a:pt x="1045" y="1659"/>
                </a:lnTo>
                <a:lnTo>
                  <a:pt x="1045" y="1661"/>
                </a:lnTo>
                <a:lnTo>
                  <a:pt x="1047" y="1661"/>
                </a:lnTo>
                <a:lnTo>
                  <a:pt x="1047" y="1659"/>
                </a:lnTo>
                <a:close/>
                <a:moveTo>
                  <a:pt x="1044" y="1656"/>
                </a:moveTo>
                <a:lnTo>
                  <a:pt x="1045" y="1656"/>
                </a:lnTo>
                <a:lnTo>
                  <a:pt x="1045" y="1655"/>
                </a:lnTo>
                <a:lnTo>
                  <a:pt x="1044" y="1655"/>
                </a:lnTo>
                <a:lnTo>
                  <a:pt x="1044" y="1656"/>
                </a:lnTo>
                <a:close/>
                <a:moveTo>
                  <a:pt x="1044" y="1653"/>
                </a:moveTo>
                <a:lnTo>
                  <a:pt x="1044" y="1653"/>
                </a:lnTo>
                <a:lnTo>
                  <a:pt x="1044" y="1652"/>
                </a:lnTo>
                <a:lnTo>
                  <a:pt x="1044" y="1652"/>
                </a:lnTo>
                <a:lnTo>
                  <a:pt x="1044" y="1653"/>
                </a:lnTo>
                <a:close/>
                <a:moveTo>
                  <a:pt x="686" y="1596"/>
                </a:moveTo>
                <a:lnTo>
                  <a:pt x="685" y="1594"/>
                </a:lnTo>
                <a:lnTo>
                  <a:pt x="685" y="1596"/>
                </a:lnTo>
                <a:lnTo>
                  <a:pt x="685" y="1597"/>
                </a:lnTo>
                <a:lnTo>
                  <a:pt x="686" y="1597"/>
                </a:lnTo>
                <a:lnTo>
                  <a:pt x="686" y="1596"/>
                </a:lnTo>
                <a:close/>
                <a:moveTo>
                  <a:pt x="1064" y="1590"/>
                </a:moveTo>
                <a:lnTo>
                  <a:pt x="1063" y="1591"/>
                </a:lnTo>
                <a:lnTo>
                  <a:pt x="1063" y="1593"/>
                </a:lnTo>
                <a:lnTo>
                  <a:pt x="1063" y="1594"/>
                </a:lnTo>
                <a:lnTo>
                  <a:pt x="1064" y="1594"/>
                </a:lnTo>
                <a:lnTo>
                  <a:pt x="1066" y="1594"/>
                </a:lnTo>
                <a:lnTo>
                  <a:pt x="1066" y="1593"/>
                </a:lnTo>
                <a:lnTo>
                  <a:pt x="1067" y="1593"/>
                </a:lnTo>
                <a:lnTo>
                  <a:pt x="1067" y="1591"/>
                </a:lnTo>
                <a:lnTo>
                  <a:pt x="1067" y="1590"/>
                </a:lnTo>
                <a:lnTo>
                  <a:pt x="1066" y="1590"/>
                </a:lnTo>
                <a:lnTo>
                  <a:pt x="1064" y="1590"/>
                </a:lnTo>
                <a:close/>
                <a:moveTo>
                  <a:pt x="683" y="1588"/>
                </a:moveTo>
                <a:lnTo>
                  <a:pt x="682" y="1588"/>
                </a:lnTo>
                <a:lnTo>
                  <a:pt x="683" y="1590"/>
                </a:lnTo>
                <a:lnTo>
                  <a:pt x="683" y="1588"/>
                </a:lnTo>
                <a:close/>
                <a:moveTo>
                  <a:pt x="682" y="1588"/>
                </a:moveTo>
                <a:lnTo>
                  <a:pt x="682" y="1587"/>
                </a:lnTo>
                <a:lnTo>
                  <a:pt x="681" y="1585"/>
                </a:lnTo>
                <a:lnTo>
                  <a:pt x="681" y="1587"/>
                </a:lnTo>
                <a:lnTo>
                  <a:pt x="682" y="1588"/>
                </a:lnTo>
                <a:close/>
                <a:moveTo>
                  <a:pt x="681" y="1584"/>
                </a:moveTo>
                <a:lnTo>
                  <a:pt x="679" y="1584"/>
                </a:lnTo>
                <a:lnTo>
                  <a:pt x="681" y="1585"/>
                </a:lnTo>
                <a:lnTo>
                  <a:pt x="681" y="1584"/>
                </a:lnTo>
                <a:close/>
                <a:moveTo>
                  <a:pt x="1063" y="1587"/>
                </a:moveTo>
                <a:lnTo>
                  <a:pt x="1063" y="1585"/>
                </a:lnTo>
                <a:lnTo>
                  <a:pt x="1064" y="1585"/>
                </a:lnTo>
                <a:lnTo>
                  <a:pt x="1064" y="1584"/>
                </a:lnTo>
                <a:lnTo>
                  <a:pt x="1064" y="1582"/>
                </a:lnTo>
                <a:lnTo>
                  <a:pt x="1063" y="1581"/>
                </a:lnTo>
                <a:lnTo>
                  <a:pt x="1063" y="1582"/>
                </a:lnTo>
                <a:lnTo>
                  <a:pt x="1061" y="1582"/>
                </a:lnTo>
                <a:lnTo>
                  <a:pt x="1061" y="1584"/>
                </a:lnTo>
                <a:lnTo>
                  <a:pt x="1061" y="1585"/>
                </a:lnTo>
                <a:lnTo>
                  <a:pt x="1060" y="1585"/>
                </a:lnTo>
                <a:lnTo>
                  <a:pt x="1060" y="1587"/>
                </a:lnTo>
                <a:lnTo>
                  <a:pt x="1061" y="1587"/>
                </a:lnTo>
                <a:lnTo>
                  <a:pt x="1063" y="1587"/>
                </a:lnTo>
                <a:close/>
                <a:moveTo>
                  <a:pt x="679" y="1582"/>
                </a:moveTo>
                <a:lnTo>
                  <a:pt x="678" y="1582"/>
                </a:lnTo>
                <a:lnTo>
                  <a:pt x="679" y="1584"/>
                </a:lnTo>
                <a:lnTo>
                  <a:pt x="679" y="1582"/>
                </a:lnTo>
                <a:close/>
                <a:moveTo>
                  <a:pt x="678" y="1581"/>
                </a:moveTo>
                <a:lnTo>
                  <a:pt x="678" y="1582"/>
                </a:lnTo>
                <a:lnTo>
                  <a:pt x="679" y="1581"/>
                </a:lnTo>
                <a:lnTo>
                  <a:pt x="678" y="1581"/>
                </a:lnTo>
                <a:close/>
                <a:moveTo>
                  <a:pt x="676" y="1580"/>
                </a:moveTo>
                <a:lnTo>
                  <a:pt x="675" y="1580"/>
                </a:lnTo>
                <a:lnTo>
                  <a:pt x="676" y="1581"/>
                </a:lnTo>
                <a:lnTo>
                  <a:pt x="676" y="1580"/>
                </a:lnTo>
                <a:close/>
                <a:moveTo>
                  <a:pt x="673" y="1578"/>
                </a:moveTo>
                <a:lnTo>
                  <a:pt x="675" y="1580"/>
                </a:lnTo>
                <a:lnTo>
                  <a:pt x="675" y="1578"/>
                </a:lnTo>
                <a:lnTo>
                  <a:pt x="673" y="1578"/>
                </a:lnTo>
                <a:close/>
                <a:moveTo>
                  <a:pt x="728" y="1571"/>
                </a:moveTo>
                <a:lnTo>
                  <a:pt x="727" y="1571"/>
                </a:lnTo>
                <a:lnTo>
                  <a:pt x="725" y="1571"/>
                </a:lnTo>
                <a:lnTo>
                  <a:pt x="724" y="1571"/>
                </a:lnTo>
                <a:lnTo>
                  <a:pt x="723" y="1571"/>
                </a:lnTo>
                <a:lnTo>
                  <a:pt x="725" y="1571"/>
                </a:lnTo>
                <a:lnTo>
                  <a:pt x="728" y="1571"/>
                </a:lnTo>
                <a:close/>
                <a:moveTo>
                  <a:pt x="720" y="1571"/>
                </a:moveTo>
                <a:lnTo>
                  <a:pt x="718" y="1572"/>
                </a:lnTo>
                <a:lnTo>
                  <a:pt x="720" y="1572"/>
                </a:lnTo>
                <a:lnTo>
                  <a:pt x="723" y="1571"/>
                </a:lnTo>
                <a:lnTo>
                  <a:pt x="721" y="1571"/>
                </a:lnTo>
                <a:lnTo>
                  <a:pt x="720" y="1571"/>
                </a:lnTo>
                <a:close/>
                <a:moveTo>
                  <a:pt x="731" y="1571"/>
                </a:moveTo>
                <a:lnTo>
                  <a:pt x="731" y="1569"/>
                </a:lnTo>
                <a:lnTo>
                  <a:pt x="730" y="1571"/>
                </a:lnTo>
                <a:lnTo>
                  <a:pt x="731" y="1571"/>
                </a:lnTo>
                <a:close/>
                <a:moveTo>
                  <a:pt x="727" y="1543"/>
                </a:moveTo>
                <a:lnTo>
                  <a:pt x="725" y="1543"/>
                </a:lnTo>
                <a:lnTo>
                  <a:pt x="725" y="1545"/>
                </a:lnTo>
                <a:lnTo>
                  <a:pt x="727" y="1545"/>
                </a:lnTo>
                <a:lnTo>
                  <a:pt x="727" y="1543"/>
                </a:lnTo>
                <a:close/>
                <a:moveTo>
                  <a:pt x="707" y="1541"/>
                </a:moveTo>
                <a:lnTo>
                  <a:pt x="705" y="1539"/>
                </a:lnTo>
                <a:lnTo>
                  <a:pt x="704" y="1539"/>
                </a:lnTo>
                <a:lnTo>
                  <a:pt x="705" y="1541"/>
                </a:lnTo>
                <a:lnTo>
                  <a:pt x="707" y="1541"/>
                </a:lnTo>
                <a:close/>
                <a:moveTo>
                  <a:pt x="702" y="1539"/>
                </a:moveTo>
                <a:lnTo>
                  <a:pt x="701" y="1538"/>
                </a:lnTo>
                <a:lnTo>
                  <a:pt x="701" y="1539"/>
                </a:lnTo>
                <a:lnTo>
                  <a:pt x="702" y="1539"/>
                </a:lnTo>
                <a:close/>
                <a:moveTo>
                  <a:pt x="701" y="1536"/>
                </a:moveTo>
                <a:lnTo>
                  <a:pt x="699" y="1536"/>
                </a:lnTo>
                <a:lnTo>
                  <a:pt x="701" y="1538"/>
                </a:lnTo>
                <a:lnTo>
                  <a:pt x="701" y="1536"/>
                </a:lnTo>
                <a:close/>
                <a:moveTo>
                  <a:pt x="1271" y="1500"/>
                </a:moveTo>
                <a:lnTo>
                  <a:pt x="1271" y="1501"/>
                </a:lnTo>
                <a:lnTo>
                  <a:pt x="1273" y="1501"/>
                </a:lnTo>
                <a:lnTo>
                  <a:pt x="1271" y="1500"/>
                </a:lnTo>
                <a:close/>
                <a:moveTo>
                  <a:pt x="570" y="1499"/>
                </a:moveTo>
                <a:lnTo>
                  <a:pt x="572" y="1499"/>
                </a:lnTo>
                <a:lnTo>
                  <a:pt x="569" y="1497"/>
                </a:lnTo>
                <a:lnTo>
                  <a:pt x="568" y="1499"/>
                </a:lnTo>
                <a:lnTo>
                  <a:pt x="569" y="1499"/>
                </a:lnTo>
                <a:lnTo>
                  <a:pt x="570" y="1499"/>
                </a:lnTo>
                <a:close/>
                <a:moveTo>
                  <a:pt x="566" y="1496"/>
                </a:moveTo>
                <a:lnTo>
                  <a:pt x="565" y="1496"/>
                </a:lnTo>
                <a:lnTo>
                  <a:pt x="565" y="1497"/>
                </a:lnTo>
                <a:lnTo>
                  <a:pt x="566" y="1497"/>
                </a:lnTo>
                <a:lnTo>
                  <a:pt x="566" y="1496"/>
                </a:lnTo>
                <a:close/>
                <a:moveTo>
                  <a:pt x="1305" y="1415"/>
                </a:moveTo>
                <a:lnTo>
                  <a:pt x="1305" y="1413"/>
                </a:lnTo>
                <a:lnTo>
                  <a:pt x="1305" y="1412"/>
                </a:lnTo>
                <a:lnTo>
                  <a:pt x="1303" y="1412"/>
                </a:lnTo>
                <a:lnTo>
                  <a:pt x="1303" y="1413"/>
                </a:lnTo>
                <a:lnTo>
                  <a:pt x="1303" y="1415"/>
                </a:lnTo>
                <a:lnTo>
                  <a:pt x="1303" y="1416"/>
                </a:lnTo>
                <a:lnTo>
                  <a:pt x="1305" y="1416"/>
                </a:lnTo>
                <a:lnTo>
                  <a:pt x="1305" y="1415"/>
                </a:lnTo>
                <a:close/>
                <a:moveTo>
                  <a:pt x="1310" y="1373"/>
                </a:moveTo>
                <a:lnTo>
                  <a:pt x="1310" y="1374"/>
                </a:lnTo>
                <a:lnTo>
                  <a:pt x="1312" y="1374"/>
                </a:lnTo>
                <a:lnTo>
                  <a:pt x="1312" y="1373"/>
                </a:lnTo>
                <a:lnTo>
                  <a:pt x="1310" y="1373"/>
                </a:lnTo>
                <a:close/>
                <a:moveTo>
                  <a:pt x="1047" y="1360"/>
                </a:moveTo>
                <a:lnTo>
                  <a:pt x="1045" y="1360"/>
                </a:lnTo>
                <a:lnTo>
                  <a:pt x="1045" y="1361"/>
                </a:lnTo>
                <a:lnTo>
                  <a:pt x="1047" y="1361"/>
                </a:lnTo>
                <a:lnTo>
                  <a:pt x="1047" y="1360"/>
                </a:lnTo>
                <a:close/>
                <a:moveTo>
                  <a:pt x="1050" y="1358"/>
                </a:moveTo>
                <a:lnTo>
                  <a:pt x="1048" y="1358"/>
                </a:lnTo>
                <a:lnTo>
                  <a:pt x="1048" y="1360"/>
                </a:lnTo>
                <a:lnTo>
                  <a:pt x="1050" y="1360"/>
                </a:lnTo>
                <a:lnTo>
                  <a:pt x="1050" y="1358"/>
                </a:lnTo>
                <a:close/>
                <a:moveTo>
                  <a:pt x="1053" y="1357"/>
                </a:moveTo>
                <a:lnTo>
                  <a:pt x="1051" y="1357"/>
                </a:lnTo>
                <a:lnTo>
                  <a:pt x="1051" y="1358"/>
                </a:lnTo>
                <a:lnTo>
                  <a:pt x="1053" y="1358"/>
                </a:lnTo>
                <a:lnTo>
                  <a:pt x="1053" y="1357"/>
                </a:lnTo>
                <a:close/>
                <a:moveTo>
                  <a:pt x="945" y="1354"/>
                </a:moveTo>
                <a:lnTo>
                  <a:pt x="945" y="1352"/>
                </a:lnTo>
                <a:lnTo>
                  <a:pt x="944" y="1352"/>
                </a:lnTo>
                <a:lnTo>
                  <a:pt x="944" y="1354"/>
                </a:lnTo>
                <a:lnTo>
                  <a:pt x="944" y="1355"/>
                </a:lnTo>
                <a:lnTo>
                  <a:pt x="944" y="1357"/>
                </a:lnTo>
                <a:lnTo>
                  <a:pt x="945" y="1355"/>
                </a:lnTo>
                <a:lnTo>
                  <a:pt x="945" y="1354"/>
                </a:lnTo>
                <a:close/>
                <a:moveTo>
                  <a:pt x="1054" y="1355"/>
                </a:moveTo>
                <a:lnTo>
                  <a:pt x="1053" y="1355"/>
                </a:lnTo>
                <a:lnTo>
                  <a:pt x="1053" y="1357"/>
                </a:lnTo>
                <a:lnTo>
                  <a:pt x="1054" y="1357"/>
                </a:lnTo>
                <a:lnTo>
                  <a:pt x="1054" y="1355"/>
                </a:lnTo>
                <a:close/>
                <a:moveTo>
                  <a:pt x="1057" y="1354"/>
                </a:moveTo>
                <a:lnTo>
                  <a:pt x="1056" y="1354"/>
                </a:lnTo>
                <a:lnTo>
                  <a:pt x="1056" y="1355"/>
                </a:lnTo>
                <a:lnTo>
                  <a:pt x="1057" y="1355"/>
                </a:lnTo>
                <a:lnTo>
                  <a:pt x="1057" y="1354"/>
                </a:lnTo>
                <a:close/>
                <a:moveTo>
                  <a:pt x="1067" y="1349"/>
                </a:moveTo>
                <a:lnTo>
                  <a:pt x="1067" y="1348"/>
                </a:lnTo>
                <a:lnTo>
                  <a:pt x="1066" y="1348"/>
                </a:lnTo>
                <a:lnTo>
                  <a:pt x="1066" y="1349"/>
                </a:lnTo>
                <a:lnTo>
                  <a:pt x="1067" y="1349"/>
                </a:lnTo>
                <a:close/>
                <a:moveTo>
                  <a:pt x="1074" y="1345"/>
                </a:moveTo>
                <a:lnTo>
                  <a:pt x="1074" y="1344"/>
                </a:lnTo>
                <a:lnTo>
                  <a:pt x="1073" y="1345"/>
                </a:lnTo>
                <a:lnTo>
                  <a:pt x="1074" y="1345"/>
                </a:lnTo>
                <a:close/>
                <a:moveTo>
                  <a:pt x="915" y="1244"/>
                </a:moveTo>
                <a:lnTo>
                  <a:pt x="917" y="1242"/>
                </a:lnTo>
                <a:lnTo>
                  <a:pt x="915" y="1242"/>
                </a:lnTo>
                <a:lnTo>
                  <a:pt x="915" y="1244"/>
                </a:lnTo>
                <a:close/>
                <a:moveTo>
                  <a:pt x="893" y="1232"/>
                </a:moveTo>
                <a:lnTo>
                  <a:pt x="892" y="1232"/>
                </a:lnTo>
                <a:lnTo>
                  <a:pt x="892" y="1234"/>
                </a:lnTo>
                <a:lnTo>
                  <a:pt x="893" y="1234"/>
                </a:lnTo>
                <a:lnTo>
                  <a:pt x="893" y="1232"/>
                </a:lnTo>
                <a:close/>
                <a:moveTo>
                  <a:pt x="895" y="1228"/>
                </a:moveTo>
                <a:lnTo>
                  <a:pt x="895" y="1226"/>
                </a:lnTo>
                <a:lnTo>
                  <a:pt x="893" y="1226"/>
                </a:lnTo>
                <a:lnTo>
                  <a:pt x="893" y="1228"/>
                </a:lnTo>
                <a:lnTo>
                  <a:pt x="893" y="1229"/>
                </a:lnTo>
                <a:lnTo>
                  <a:pt x="895" y="1229"/>
                </a:lnTo>
                <a:lnTo>
                  <a:pt x="895" y="1228"/>
                </a:lnTo>
                <a:close/>
                <a:moveTo>
                  <a:pt x="898" y="1219"/>
                </a:moveTo>
                <a:lnTo>
                  <a:pt x="898" y="1221"/>
                </a:lnTo>
                <a:lnTo>
                  <a:pt x="896" y="1221"/>
                </a:lnTo>
                <a:lnTo>
                  <a:pt x="896" y="1222"/>
                </a:lnTo>
                <a:lnTo>
                  <a:pt x="896" y="1222"/>
                </a:lnTo>
                <a:lnTo>
                  <a:pt x="895" y="1222"/>
                </a:lnTo>
                <a:lnTo>
                  <a:pt x="895" y="1223"/>
                </a:lnTo>
                <a:lnTo>
                  <a:pt x="895" y="1225"/>
                </a:lnTo>
                <a:lnTo>
                  <a:pt x="896" y="1225"/>
                </a:lnTo>
                <a:lnTo>
                  <a:pt x="896" y="1223"/>
                </a:lnTo>
                <a:lnTo>
                  <a:pt x="898" y="1223"/>
                </a:lnTo>
                <a:lnTo>
                  <a:pt x="898" y="1222"/>
                </a:lnTo>
                <a:lnTo>
                  <a:pt x="899" y="1222"/>
                </a:lnTo>
                <a:lnTo>
                  <a:pt x="899" y="1222"/>
                </a:lnTo>
                <a:lnTo>
                  <a:pt x="899" y="1221"/>
                </a:lnTo>
                <a:lnTo>
                  <a:pt x="901" y="1221"/>
                </a:lnTo>
                <a:lnTo>
                  <a:pt x="899" y="1219"/>
                </a:lnTo>
                <a:lnTo>
                  <a:pt x="899" y="1218"/>
                </a:lnTo>
                <a:lnTo>
                  <a:pt x="898" y="1218"/>
                </a:lnTo>
                <a:lnTo>
                  <a:pt x="898" y="1219"/>
                </a:lnTo>
                <a:close/>
                <a:moveTo>
                  <a:pt x="937" y="1216"/>
                </a:moveTo>
                <a:lnTo>
                  <a:pt x="935" y="1216"/>
                </a:lnTo>
                <a:lnTo>
                  <a:pt x="935" y="1218"/>
                </a:lnTo>
                <a:lnTo>
                  <a:pt x="937" y="1218"/>
                </a:lnTo>
                <a:lnTo>
                  <a:pt x="937" y="1216"/>
                </a:lnTo>
                <a:close/>
                <a:moveTo>
                  <a:pt x="934" y="1213"/>
                </a:moveTo>
                <a:lnTo>
                  <a:pt x="935" y="1213"/>
                </a:lnTo>
                <a:lnTo>
                  <a:pt x="935" y="1212"/>
                </a:lnTo>
                <a:lnTo>
                  <a:pt x="934" y="1212"/>
                </a:lnTo>
                <a:lnTo>
                  <a:pt x="934" y="1213"/>
                </a:lnTo>
                <a:close/>
                <a:moveTo>
                  <a:pt x="912" y="1209"/>
                </a:moveTo>
                <a:lnTo>
                  <a:pt x="911" y="1208"/>
                </a:lnTo>
                <a:lnTo>
                  <a:pt x="909" y="1208"/>
                </a:lnTo>
                <a:lnTo>
                  <a:pt x="909" y="1209"/>
                </a:lnTo>
                <a:lnTo>
                  <a:pt x="911" y="1209"/>
                </a:lnTo>
                <a:lnTo>
                  <a:pt x="912" y="1209"/>
                </a:lnTo>
                <a:close/>
                <a:moveTo>
                  <a:pt x="918" y="1208"/>
                </a:moveTo>
                <a:lnTo>
                  <a:pt x="918" y="1206"/>
                </a:lnTo>
                <a:lnTo>
                  <a:pt x="917" y="1206"/>
                </a:lnTo>
                <a:lnTo>
                  <a:pt x="915" y="1208"/>
                </a:lnTo>
                <a:lnTo>
                  <a:pt x="914" y="1208"/>
                </a:lnTo>
                <a:lnTo>
                  <a:pt x="914" y="1209"/>
                </a:lnTo>
                <a:lnTo>
                  <a:pt x="915" y="1209"/>
                </a:lnTo>
                <a:lnTo>
                  <a:pt x="917" y="1208"/>
                </a:lnTo>
                <a:lnTo>
                  <a:pt x="918" y="1208"/>
                </a:lnTo>
                <a:close/>
                <a:moveTo>
                  <a:pt x="908" y="1208"/>
                </a:moveTo>
                <a:lnTo>
                  <a:pt x="906" y="1206"/>
                </a:lnTo>
                <a:lnTo>
                  <a:pt x="905" y="1206"/>
                </a:lnTo>
                <a:lnTo>
                  <a:pt x="905" y="1208"/>
                </a:lnTo>
                <a:lnTo>
                  <a:pt x="906" y="1208"/>
                </a:lnTo>
                <a:lnTo>
                  <a:pt x="908" y="1208"/>
                </a:lnTo>
                <a:close/>
                <a:moveTo>
                  <a:pt x="899" y="1203"/>
                </a:moveTo>
                <a:lnTo>
                  <a:pt x="899" y="1202"/>
                </a:lnTo>
                <a:lnTo>
                  <a:pt x="898" y="1203"/>
                </a:lnTo>
                <a:lnTo>
                  <a:pt x="899" y="1205"/>
                </a:lnTo>
                <a:lnTo>
                  <a:pt x="899" y="1203"/>
                </a:lnTo>
                <a:close/>
                <a:moveTo>
                  <a:pt x="895" y="1202"/>
                </a:moveTo>
                <a:lnTo>
                  <a:pt x="893" y="1200"/>
                </a:lnTo>
                <a:lnTo>
                  <a:pt x="893" y="1202"/>
                </a:lnTo>
                <a:lnTo>
                  <a:pt x="895" y="1202"/>
                </a:lnTo>
                <a:close/>
                <a:moveTo>
                  <a:pt x="749" y="1135"/>
                </a:moveTo>
                <a:lnTo>
                  <a:pt x="749" y="1134"/>
                </a:lnTo>
                <a:lnTo>
                  <a:pt x="749" y="1132"/>
                </a:lnTo>
                <a:lnTo>
                  <a:pt x="749" y="1131"/>
                </a:lnTo>
                <a:lnTo>
                  <a:pt x="747" y="1131"/>
                </a:lnTo>
                <a:lnTo>
                  <a:pt x="746" y="1131"/>
                </a:lnTo>
                <a:lnTo>
                  <a:pt x="746" y="1132"/>
                </a:lnTo>
                <a:lnTo>
                  <a:pt x="746" y="1134"/>
                </a:lnTo>
                <a:lnTo>
                  <a:pt x="746" y="1135"/>
                </a:lnTo>
                <a:lnTo>
                  <a:pt x="747" y="1135"/>
                </a:lnTo>
                <a:lnTo>
                  <a:pt x="749" y="1135"/>
                </a:lnTo>
                <a:close/>
                <a:moveTo>
                  <a:pt x="873" y="1102"/>
                </a:moveTo>
                <a:lnTo>
                  <a:pt x="872" y="1103"/>
                </a:lnTo>
                <a:lnTo>
                  <a:pt x="873" y="1103"/>
                </a:lnTo>
                <a:lnTo>
                  <a:pt x="873" y="1102"/>
                </a:lnTo>
                <a:close/>
                <a:moveTo>
                  <a:pt x="872" y="1105"/>
                </a:moveTo>
                <a:lnTo>
                  <a:pt x="872" y="1103"/>
                </a:lnTo>
                <a:lnTo>
                  <a:pt x="870" y="1103"/>
                </a:lnTo>
                <a:lnTo>
                  <a:pt x="870" y="1105"/>
                </a:lnTo>
                <a:lnTo>
                  <a:pt x="870" y="1106"/>
                </a:lnTo>
                <a:lnTo>
                  <a:pt x="872" y="1106"/>
                </a:lnTo>
                <a:lnTo>
                  <a:pt x="872" y="1105"/>
                </a:lnTo>
                <a:close/>
                <a:moveTo>
                  <a:pt x="885" y="1096"/>
                </a:moveTo>
                <a:lnTo>
                  <a:pt x="885" y="1095"/>
                </a:lnTo>
                <a:lnTo>
                  <a:pt x="886" y="1095"/>
                </a:lnTo>
                <a:lnTo>
                  <a:pt x="886" y="1093"/>
                </a:lnTo>
                <a:lnTo>
                  <a:pt x="886" y="1092"/>
                </a:lnTo>
                <a:lnTo>
                  <a:pt x="885" y="1092"/>
                </a:lnTo>
                <a:lnTo>
                  <a:pt x="885" y="1093"/>
                </a:lnTo>
                <a:lnTo>
                  <a:pt x="883" y="1093"/>
                </a:lnTo>
                <a:lnTo>
                  <a:pt x="883" y="1095"/>
                </a:lnTo>
                <a:lnTo>
                  <a:pt x="882" y="1095"/>
                </a:lnTo>
                <a:lnTo>
                  <a:pt x="882" y="1096"/>
                </a:lnTo>
                <a:lnTo>
                  <a:pt x="883" y="1096"/>
                </a:lnTo>
                <a:lnTo>
                  <a:pt x="885" y="1096"/>
                </a:lnTo>
                <a:close/>
                <a:moveTo>
                  <a:pt x="893" y="1089"/>
                </a:moveTo>
                <a:lnTo>
                  <a:pt x="893" y="1087"/>
                </a:lnTo>
                <a:lnTo>
                  <a:pt x="893" y="1086"/>
                </a:lnTo>
                <a:lnTo>
                  <a:pt x="892" y="1086"/>
                </a:lnTo>
                <a:lnTo>
                  <a:pt x="892" y="1087"/>
                </a:lnTo>
                <a:lnTo>
                  <a:pt x="890" y="1087"/>
                </a:lnTo>
                <a:lnTo>
                  <a:pt x="890" y="1089"/>
                </a:lnTo>
                <a:lnTo>
                  <a:pt x="892" y="1089"/>
                </a:lnTo>
                <a:lnTo>
                  <a:pt x="893" y="1089"/>
                </a:lnTo>
                <a:close/>
                <a:moveTo>
                  <a:pt x="882" y="1098"/>
                </a:moveTo>
                <a:lnTo>
                  <a:pt x="882" y="1096"/>
                </a:lnTo>
                <a:lnTo>
                  <a:pt x="880" y="1096"/>
                </a:lnTo>
                <a:lnTo>
                  <a:pt x="879" y="1098"/>
                </a:lnTo>
                <a:lnTo>
                  <a:pt x="880" y="1098"/>
                </a:lnTo>
                <a:lnTo>
                  <a:pt x="882" y="1098"/>
                </a:lnTo>
                <a:close/>
                <a:moveTo>
                  <a:pt x="889" y="1092"/>
                </a:moveTo>
                <a:lnTo>
                  <a:pt x="890" y="1092"/>
                </a:lnTo>
                <a:lnTo>
                  <a:pt x="890" y="1090"/>
                </a:lnTo>
                <a:lnTo>
                  <a:pt x="890" y="1089"/>
                </a:lnTo>
                <a:lnTo>
                  <a:pt x="889" y="1089"/>
                </a:lnTo>
                <a:lnTo>
                  <a:pt x="889" y="1090"/>
                </a:lnTo>
                <a:lnTo>
                  <a:pt x="888" y="1090"/>
                </a:lnTo>
                <a:lnTo>
                  <a:pt x="886" y="1092"/>
                </a:lnTo>
                <a:lnTo>
                  <a:pt x="888" y="1092"/>
                </a:lnTo>
                <a:lnTo>
                  <a:pt x="889" y="1092"/>
                </a:lnTo>
                <a:close/>
                <a:moveTo>
                  <a:pt x="879" y="1100"/>
                </a:moveTo>
                <a:lnTo>
                  <a:pt x="879" y="1099"/>
                </a:lnTo>
                <a:lnTo>
                  <a:pt x="879" y="1098"/>
                </a:lnTo>
                <a:lnTo>
                  <a:pt x="877" y="1098"/>
                </a:lnTo>
                <a:lnTo>
                  <a:pt x="877" y="1099"/>
                </a:lnTo>
                <a:lnTo>
                  <a:pt x="876" y="1099"/>
                </a:lnTo>
                <a:lnTo>
                  <a:pt x="876" y="1100"/>
                </a:lnTo>
                <a:lnTo>
                  <a:pt x="877" y="1100"/>
                </a:lnTo>
                <a:lnTo>
                  <a:pt x="879" y="1100"/>
                </a:lnTo>
                <a:close/>
                <a:moveTo>
                  <a:pt x="876" y="1100"/>
                </a:moveTo>
                <a:lnTo>
                  <a:pt x="875" y="1100"/>
                </a:lnTo>
                <a:lnTo>
                  <a:pt x="875" y="1102"/>
                </a:lnTo>
                <a:lnTo>
                  <a:pt x="876" y="1102"/>
                </a:lnTo>
                <a:lnTo>
                  <a:pt x="876" y="1100"/>
                </a:lnTo>
                <a:close/>
                <a:moveTo>
                  <a:pt x="899" y="1083"/>
                </a:moveTo>
                <a:lnTo>
                  <a:pt x="898" y="1083"/>
                </a:lnTo>
                <a:lnTo>
                  <a:pt x="898" y="1083"/>
                </a:lnTo>
                <a:lnTo>
                  <a:pt x="899" y="1083"/>
                </a:lnTo>
                <a:lnTo>
                  <a:pt x="899" y="1083"/>
                </a:lnTo>
                <a:close/>
                <a:moveTo>
                  <a:pt x="898" y="1083"/>
                </a:moveTo>
                <a:lnTo>
                  <a:pt x="896" y="1083"/>
                </a:lnTo>
                <a:lnTo>
                  <a:pt x="896" y="1084"/>
                </a:lnTo>
                <a:lnTo>
                  <a:pt x="898" y="1084"/>
                </a:lnTo>
                <a:lnTo>
                  <a:pt x="898" y="1083"/>
                </a:lnTo>
                <a:close/>
                <a:moveTo>
                  <a:pt x="901" y="1082"/>
                </a:moveTo>
                <a:lnTo>
                  <a:pt x="899" y="1082"/>
                </a:lnTo>
                <a:lnTo>
                  <a:pt x="899" y="1083"/>
                </a:lnTo>
                <a:lnTo>
                  <a:pt x="901" y="1083"/>
                </a:lnTo>
                <a:lnTo>
                  <a:pt x="901" y="1082"/>
                </a:lnTo>
                <a:close/>
                <a:moveTo>
                  <a:pt x="1264" y="1083"/>
                </a:moveTo>
                <a:lnTo>
                  <a:pt x="1263" y="1083"/>
                </a:lnTo>
                <a:lnTo>
                  <a:pt x="1264" y="1084"/>
                </a:lnTo>
                <a:lnTo>
                  <a:pt x="1264" y="1083"/>
                </a:lnTo>
                <a:close/>
                <a:moveTo>
                  <a:pt x="1208" y="1083"/>
                </a:moveTo>
                <a:lnTo>
                  <a:pt x="1208" y="1082"/>
                </a:lnTo>
                <a:lnTo>
                  <a:pt x="1206" y="1082"/>
                </a:lnTo>
                <a:lnTo>
                  <a:pt x="1206" y="1083"/>
                </a:lnTo>
                <a:lnTo>
                  <a:pt x="1208" y="1083"/>
                </a:lnTo>
                <a:close/>
                <a:moveTo>
                  <a:pt x="1267" y="1082"/>
                </a:moveTo>
                <a:lnTo>
                  <a:pt x="1268" y="1082"/>
                </a:lnTo>
                <a:lnTo>
                  <a:pt x="1268" y="1080"/>
                </a:lnTo>
                <a:lnTo>
                  <a:pt x="1267" y="1080"/>
                </a:lnTo>
                <a:lnTo>
                  <a:pt x="1267" y="1082"/>
                </a:lnTo>
                <a:close/>
                <a:moveTo>
                  <a:pt x="1265" y="1083"/>
                </a:moveTo>
                <a:lnTo>
                  <a:pt x="1267" y="1083"/>
                </a:lnTo>
                <a:lnTo>
                  <a:pt x="1267" y="1082"/>
                </a:lnTo>
                <a:lnTo>
                  <a:pt x="1265" y="1082"/>
                </a:lnTo>
                <a:lnTo>
                  <a:pt x="1265" y="1083"/>
                </a:lnTo>
                <a:close/>
                <a:moveTo>
                  <a:pt x="1270" y="1080"/>
                </a:moveTo>
                <a:lnTo>
                  <a:pt x="1270" y="1082"/>
                </a:lnTo>
                <a:lnTo>
                  <a:pt x="1271" y="1080"/>
                </a:lnTo>
                <a:lnTo>
                  <a:pt x="1270" y="1080"/>
                </a:lnTo>
                <a:close/>
                <a:moveTo>
                  <a:pt x="903" y="1080"/>
                </a:moveTo>
                <a:lnTo>
                  <a:pt x="905" y="1080"/>
                </a:lnTo>
                <a:lnTo>
                  <a:pt x="905" y="1079"/>
                </a:lnTo>
                <a:lnTo>
                  <a:pt x="903" y="1079"/>
                </a:lnTo>
                <a:lnTo>
                  <a:pt x="903" y="1080"/>
                </a:lnTo>
                <a:close/>
                <a:moveTo>
                  <a:pt x="908" y="1076"/>
                </a:moveTo>
                <a:lnTo>
                  <a:pt x="909" y="1076"/>
                </a:lnTo>
                <a:lnTo>
                  <a:pt x="909" y="1074"/>
                </a:lnTo>
                <a:lnTo>
                  <a:pt x="908" y="1074"/>
                </a:lnTo>
                <a:lnTo>
                  <a:pt x="908" y="1076"/>
                </a:lnTo>
                <a:close/>
                <a:moveTo>
                  <a:pt x="905" y="1076"/>
                </a:moveTo>
                <a:lnTo>
                  <a:pt x="905" y="1077"/>
                </a:lnTo>
                <a:lnTo>
                  <a:pt x="905" y="1077"/>
                </a:lnTo>
                <a:lnTo>
                  <a:pt x="905" y="1079"/>
                </a:lnTo>
                <a:lnTo>
                  <a:pt x="905" y="1079"/>
                </a:lnTo>
                <a:lnTo>
                  <a:pt x="906" y="1079"/>
                </a:lnTo>
                <a:lnTo>
                  <a:pt x="906" y="1077"/>
                </a:lnTo>
                <a:lnTo>
                  <a:pt x="908" y="1077"/>
                </a:lnTo>
                <a:lnTo>
                  <a:pt x="908" y="1076"/>
                </a:lnTo>
                <a:lnTo>
                  <a:pt x="906" y="1076"/>
                </a:lnTo>
                <a:lnTo>
                  <a:pt x="905" y="1076"/>
                </a:lnTo>
                <a:close/>
                <a:moveTo>
                  <a:pt x="909" y="1074"/>
                </a:moveTo>
                <a:lnTo>
                  <a:pt x="911" y="1074"/>
                </a:lnTo>
                <a:lnTo>
                  <a:pt x="911" y="1073"/>
                </a:lnTo>
                <a:lnTo>
                  <a:pt x="909" y="1073"/>
                </a:lnTo>
                <a:lnTo>
                  <a:pt x="909" y="1074"/>
                </a:lnTo>
                <a:close/>
                <a:moveTo>
                  <a:pt x="914" y="1071"/>
                </a:moveTo>
                <a:lnTo>
                  <a:pt x="912" y="1071"/>
                </a:lnTo>
                <a:lnTo>
                  <a:pt x="912" y="1073"/>
                </a:lnTo>
                <a:lnTo>
                  <a:pt x="914" y="1073"/>
                </a:lnTo>
                <a:lnTo>
                  <a:pt x="914" y="1071"/>
                </a:lnTo>
                <a:close/>
                <a:moveTo>
                  <a:pt x="954" y="1064"/>
                </a:moveTo>
                <a:lnTo>
                  <a:pt x="954" y="1063"/>
                </a:lnTo>
                <a:lnTo>
                  <a:pt x="953" y="1063"/>
                </a:lnTo>
                <a:lnTo>
                  <a:pt x="953" y="1064"/>
                </a:lnTo>
                <a:lnTo>
                  <a:pt x="954" y="1064"/>
                </a:lnTo>
                <a:close/>
                <a:moveTo>
                  <a:pt x="1325" y="1053"/>
                </a:moveTo>
                <a:lnTo>
                  <a:pt x="1325" y="1054"/>
                </a:lnTo>
                <a:lnTo>
                  <a:pt x="1326" y="1054"/>
                </a:lnTo>
                <a:lnTo>
                  <a:pt x="1326" y="1053"/>
                </a:lnTo>
                <a:lnTo>
                  <a:pt x="1325" y="1053"/>
                </a:lnTo>
                <a:close/>
                <a:moveTo>
                  <a:pt x="1326" y="1050"/>
                </a:moveTo>
                <a:lnTo>
                  <a:pt x="1325" y="1050"/>
                </a:lnTo>
                <a:lnTo>
                  <a:pt x="1325" y="1051"/>
                </a:lnTo>
                <a:lnTo>
                  <a:pt x="1325" y="1053"/>
                </a:lnTo>
                <a:lnTo>
                  <a:pt x="1326" y="1051"/>
                </a:lnTo>
                <a:lnTo>
                  <a:pt x="1326" y="1050"/>
                </a:lnTo>
                <a:close/>
                <a:moveTo>
                  <a:pt x="951" y="1048"/>
                </a:moveTo>
                <a:lnTo>
                  <a:pt x="951" y="1048"/>
                </a:lnTo>
                <a:lnTo>
                  <a:pt x="953" y="1048"/>
                </a:lnTo>
                <a:lnTo>
                  <a:pt x="953" y="1047"/>
                </a:lnTo>
                <a:lnTo>
                  <a:pt x="953" y="1045"/>
                </a:lnTo>
                <a:lnTo>
                  <a:pt x="951" y="1045"/>
                </a:lnTo>
                <a:lnTo>
                  <a:pt x="951" y="1047"/>
                </a:lnTo>
                <a:lnTo>
                  <a:pt x="950" y="1047"/>
                </a:lnTo>
                <a:lnTo>
                  <a:pt x="950" y="1048"/>
                </a:lnTo>
                <a:lnTo>
                  <a:pt x="950" y="1048"/>
                </a:lnTo>
                <a:lnTo>
                  <a:pt x="950" y="1050"/>
                </a:lnTo>
                <a:lnTo>
                  <a:pt x="951" y="1050"/>
                </a:lnTo>
                <a:lnTo>
                  <a:pt x="951" y="1048"/>
                </a:lnTo>
                <a:close/>
                <a:moveTo>
                  <a:pt x="1265" y="1050"/>
                </a:moveTo>
                <a:lnTo>
                  <a:pt x="1267" y="1050"/>
                </a:lnTo>
                <a:lnTo>
                  <a:pt x="1267" y="1048"/>
                </a:lnTo>
                <a:lnTo>
                  <a:pt x="1265" y="1048"/>
                </a:lnTo>
                <a:lnTo>
                  <a:pt x="1265" y="1050"/>
                </a:lnTo>
                <a:close/>
                <a:moveTo>
                  <a:pt x="1264" y="1048"/>
                </a:moveTo>
                <a:lnTo>
                  <a:pt x="1264" y="1048"/>
                </a:lnTo>
                <a:lnTo>
                  <a:pt x="1265" y="1048"/>
                </a:lnTo>
                <a:lnTo>
                  <a:pt x="1265" y="1048"/>
                </a:lnTo>
                <a:lnTo>
                  <a:pt x="1264" y="1048"/>
                </a:lnTo>
                <a:close/>
                <a:moveTo>
                  <a:pt x="959" y="1044"/>
                </a:moveTo>
                <a:lnTo>
                  <a:pt x="959" y="1043"/>
                </a:lnTo>
                <a:lnTo>
                  <a:pt x="957" y="1043"/>
                </a:lnTo>
                <a:lnTo>
                  <a:pt x="956" y="1043"/>
                </a:lnTo>
                <a:lnTo>
                  <a:pt x="956" y="1044"/>
                </a:lnTo>
                <a:lnTo>
                  <a:pt x="957" y="1044"/>
                </a:lnTo>
                <a:lnTo>
                  <a:pt x="959" y="1044"/>
                </a:lnTo>
                <a:close/>
                <a:moveTo>
                  <a:pt x="1258" y="1027"/>
                </a:moveTo>
                <a:lnTo>
                  <a:pt x="1258" y="1028"/>
                </a:lnTo>
                <a:lnTo>
                  <a:pt x="1257" y="1029"/>
                </a:lnTo>
                <a:lnTo>
                  <a:pt x="1257" y="1031"/>
                </a:lnTo>
                <a:lnTo>
                  <a:pt x="1258" y="1031"/>
                </a:lnTo>
                <a:lnTo>
                  <a:pt x="1260" y="1031"/>
                </a:lnTo>
                <a:lnTo>
                  <a:pt x="1260" y="1029"/>
                </a:lnTo>
                <a:lnTo>
                  <a:pt x="1260" y="1028"/>
                </a:lnTo>
                <a:lnTo>
                  <a:pt x="1260" y="1027"/>
                </a:lnTo>
                <a:lnTo>
                  <a:pt x="1260" y="1025"/>
                </a:lnTo>
                <a:lnTo>
                  <a:pt x="1258" y="1025"/>
                </a:lnTo>
                <a:lnTo>
                  <a:pt x="1258" y="1027"/>
                </a:lnTo>
                <a:close/>
                <a:moveTo>
                  <a:pt x="989" y="1021"/>
                </a:moveTo>
                <a:lnTo>
                  <a:pt x="987" y="1022"/>
                </a:lnTo>
                <a:lnTo>
                  <a:pt x="989" y="1022"/>
                </a:lnTo>
                <a:lnTo>
                  <a:pt x="989" y="1021"/>
                </a:lnTo>
                <a:close/>
                <a:moveTo>
                  <a:pt x="987" y="1024"/>
                </a:moveTo>
                <a:lnTo>
                  <a:pt x="987" y="1022"/>
                </a:lnTo>
                <a:lnTo>
                  <a:pt x="986" y="1022"/>
                </a:lnTo>
                <a:lnTo>
                  <a:pt x="985" y="1022"/>
                </a:lnTo>
                <a:lnTo>
                  <a:pt x="985" y="1024"/>
                </a:lnTo>
                <a:lnTo>
                  <a:pt x="983" y="1024"/>
                </a:lnTo>
                <a:lnTo>
                  <a:pt x="983" y="1025"/>
                </a:lnTo>
                <a:lnTo>
                  <a:pt x="982" y="1025"/>
                </a:lnTo>
                <a:lnTo>
                  <a:pt x="980" y="1025"/>
                </a:lnTo>
                <a:lnTo>
                  <a:pt x="980" y="1027"/>
                </a:lnTo>
                <a:lnTo>
                  <a:pt x="982" y="1027"/>
                </a:lnTo>
                <a:lnTo>
                  <a:pt x="983" y="1027"/>
                </a:lnTo>
                <a:lnTo>
                  <a:pt x="985" y="1027"/>
                </a:lnTo>
                <a:lnTo>
                  <a:pt x="986" y="1025"/>
                </a:lnTo>
                <a:lnTo>
                  <a:pt x="987" y="1024"/>
                </a:lnTo>
                <a:close/>
                <a:moveTo>
                  <a:pt x="977" y="1028"/>
                </a:moveTo>
                <a:lnTo>
                  <a:pt x="979" y="1028"/>
                </a:lnTo>
                <a:lnTo>
                  <a:pt x="980" y="1028"/>
                </a:lnTo>
                <a:lnTo>
                  <a:pt x="980" y="1027"/>
                </a:lnTo>
                <a:lnTo>
                  <a:pt x="979" y="1027"/>
                </a:lnTo>
                <a:lnTo>
                  <a:pt x="977" y="1028"/>
                </a:lnTo>
                <a:close/>
                <a:moveTo>
                  <a:pt x="976" y="1029"/>
                </a:moveTo>
                <a:lnTo>
                  <a:pt x="977" y="1028"/>
                </a:lnTo>
                <a:lnTo>
                  <a:pt x="976" y="1028"/>
                </a:lnTo>
                <a:lnTo>
                  <a:pt x="976" y="1029"/>
                </a:lnTo>
                <a:close/>
                <a:moveTo>
                  <a:pt x="992" y="1019"/>
                </a:moveTo>
                <a:lnTo>
                  <a:pt x="990" y="1021"/>
                </a:lnTo>
                <a:lnTo>
                  <a:pt x="992" y="1021"/>
                </a:lnTo>
                <a:lnTo>
                  <a:pt x="992" y="1019"/>
                </a:lnTo>
                <a:close/>
                <a:moveTo>
                  <a:pt x="998" y="1016"/>
                </a:moveTo>
                <a:lnTo>
                  <a:pt x="996" y="1016"/>
                </a:lnTo>
                <a:lnTo>
                  <a:pt x="995" y="1018"/>
                </a:lnTo>
                <a:lnTo>
                  <a:pt x="993" y="1018"/>
                </a:lnTo>
                <a:lnTo>
                  <a:pt x="993" y="1019"/>
                </a:lnTo>
                <a:lnTo>
                  <a:pt x="995" y="1019"/>
                </a:lnTo>
                <a:lnTo>
                  <a:pt x="996" y="1019"/>
                </a:lnTo>
                <a:lnTo>
                  <a:pt x="996" y="1018"/>
                </a:lnTo>
                <a:lnTo>
                  <a:pt x="998" y="1016"/>
                </a:lnTo>
                <a:close/>
                <a:moveTo>
                  <a:pt x="999" y="1015"/>
                </a:moveTo>
                <a:lnTo>
                  <a:pt x="999" y="1016"/>
                </a:lnTo>
                <a:lnTo>
                  <a:pt x="1001" y="1016"/>
                </a:lnTo>
                <a:lnTo>
                  <a:pt x="1001" y="1015"/>
                </a:lnTo>
                <a:lnTo>
                  <a:pt x="999" y="1015"/>
                </a:lnTo>
                <a:close/>
                <a:moveTo>
                  <a:pt x="1005" y="1014"/>
                </a:moveTo>
                <a:lnTo>
                  <a:pt x="1003" y="1014"/>
                </a:lnTo>
                <a:lnTo>
                  <a:pt x="1005" y="1014"/>
                </a:lnTo>
                <a:lnTo>
                  <a:pt x="1006" y="1014"/>
                </a:lnTo>
                <a:lnTo>
                  <a:pt x="1006" y="1014"/>
                </a:lnTo>
                <a:lnTo>
                  <a:pt x="1005" y="1014"/>
                </a:lnTo>
                <a:close/>
                <a:moveTo>
                  <a:pt x="1009" y="1014"/>
                </a:moveTo>
                <a:lnTo>
                  <a:pt x="1009" y="1014"/>
                </a:lnTo>
                <a:lnTo>
                  <a:pt x="1009" y="1012"/>
                </a:lnTo>
                <a:lnTo>
                  <a:pt x="1009" y="1011"/>
                </a:lnTo>
                <a:lnTo>
                  <a:pt x="1009" y="1011"/>
                </a:lnTo>
                <a:lnTo>
                  <a:pt x="1009" y="1012"/>
                </a:lnTo>
                <a:lnTo>
                  <a:pt x="1008" y="1012"/>
                </a:lnTo>
                <a:lnTo>
                  <a:pt x="1006" y="1012"/>
                </a:lnTo>
                <a:lnTo>
                  <a:pt x="1006" y="1014"/>
                </a:lnTo>
                <a:lnTo>
                  <a:pt x="1008" y="1014"/>
                </a:lnTo>
                <a:lnTo>
                  <a:pt x="1009" y="1014"/>
                </a:lnTo>
                <a:close/>
                <a:moveTo>
                  <a:pt x="1027" y="1005"/>
                </a:moveTo>
                <a:lnTo>
                  <a:pt x="1028" y="1005"/>
                </a:lnTo>
                <a:lnTo>
                  <a:pt x="1029" y="1005"/>
                </a:lnTo>
                <a:lnTo>
                  <a:pt x="1029" y="1003"/>
                </a:lnTo>
                <a:lnTo>
                  <a:pt x="1031" y="1003"/>
                </a:lnTo>
                <a:lnTo>
                  <a:pt x="1032" y="1003"/>
                </a:lnTo>
                <a:lnTo>
                  <a:pt x="1034" y="1003"/>
                </a:lnTo>
                <a:lnTo>
                  <a:pt x="1034" y="1002"/>
                </a:lnTo>
                <a:lnTo>
                  <a:pt x="1035" y="1002"/>
                </a:lnTo>
                <a:lnTo>
                  <a:pt x="1037" y="1002"/>
                </a:lnTo>
                <a:lnTo>
                  <a:pt x="1037" y="1001"/>
                </a:lnTo>
                <a:lnTo>
                  <a:pt x="1038" y="1001"/>
                </a:lnTo>
                <a:lnTo>
                  <a:pt x="1040" y="1001"/>
                </a:lnTo>
                <a:lnTo>
                  <a:pt x="1040" y="999"/>
                </a:lnTo>
                <a:lnTo>
                  <a:pt x="1041" y="999"/>
                </a:lnTo>
                <a:lnTo>
                  <a:pt x="1042" y="999"/>
                </a:lnTo>
                <a:lnTo>
                  <a:pt x="1044" y="999"/>
                </a:lnTo>
                <a:lnTo>
                  <a:pt x="1044" y="999"/>
                </a:lnTo>
                <a:lnTo>
                  <a:pt x="1044" y="998"/>
                </a:lnTo>
                <a:lnTo>
                  <a:pt x="1045" y="998"/>
                </a:lnTo>
                <a:lnTo>
                  <a:pt x="1045" y="996"/>
                </a:lnTo>
                <a:lnTo>
                  <a:pt x="1044" y="995"/>
                </a:lnTo>
                <a:lnTo>
                  <a:pt x="1044" y="995"/>
                </a:lnTo>
                <a:lnTo>
                  <a:pt x="1044" y="996"/>
                </a:lnTo>
                <a:lnTo>
                  <a:pt x="1042" y="996"/>
                </a:lnTo>
                <a:lnTo>
                  <a:pt x="1041" y="996"/>
                </a:lnTo>
                <a:lnTo>
                  <a:pt x="1041" y="998"/>
                </a:lnTo>
                <a:lnTo>
                  <a:pt x="1040" y="998"/>
                </a:lnTo>
                <a:lnTo>
                  <a:pt x="1038" y="998"/>
                </a:lnTo>
                <a:lnTo>
                  <a:pt x="1037" y="998"/>
                </a:lnTo>
                <a:lnTo>
                  <a:pt x="1037" y="999"/>
                </a:lnTo>
                <a:lnTo>
                  <a:pt x="1035" y="999"/>
                </a:lnTo>
                <a:lnTo>
                  <a:pt x="1034" y="999"/>
                </a:lnTo>
                <a:lnTo>
                  <a:pt x="1034" y="1001"/>
                </a:lnTo>
                <a:lnTo>
                  <a:pt x="1032" y="1001"/>
                </a:lnTo>
                <a:lnTo>
                  <a:pt x="1031" y="1001"/>
                </a:lnTo>
                <a:lnTo>
                  <a:pt x="1029" y="1001"/>
                </a:lnTo>
                <a:lnTo>
                  <a:pt x="1029" y="1002"/>
                </a:lnTo>
                <a:lnTo>
                  <a:pt x="1027" y="1002"/>
                </a:lnTo>
                <a:lnTo>
                  <a:pt x="1025" y="1003"/>
                </a:lnTo>
                <a:lnTo>
                  <a:pt x="1024" y="1003"/>
                </a:lnTo>
                <a:lnTo>
                  <a:pt x="1024" y="1005"/>
                </a:lnTo>
                <a:lnTo>
                  <a:pt x="1025" y="1005"/>
                </a:lnTo>
                <a:lnTo>
                  <a:pt x="1027" y="1005"/>
                </a:lnTo>
                <a:close/>
                <a:moveTo>
                  <a:pt x="1014" y="1012"/>
                </a:moveTo>
                <a:lnTo>
                  <a:pt x="1015" y="1012"/>
                </a:lnTo>
                <a:lnTo>
                  <a:pt x="1015" y="1011"/>
                </a:lnTo>
                <a:lnTo>
                  <a:pt x="1016" y="1011"/>
                </a:lnTo>
                <a:lnTo>
                  <a:pt x="1018" y="1011"/>
                </a:lnTo>
                <a:lnTo>
                  <a:pt x="1018" y="1009"/>
                </a:lnTo>
                <a:lnTo>
                  <a:pt x="1019" y="1009"/>
                </a:lnTo>
                <a:lnTo>
                  <a:pt x="1021" y="1009"/>
                </a:lnTo>
                <a:lnTo>
                  <a:pt x="1021" y="1008"/>
                </a:lnTo>
                <a:lnTo>
                  <a:pt x="1022" y="1008"/>
                </a:lnTo>
                <a:lnTo>
                  <a:pt x="1022" y="1006"/>
                </a:lnTo>
                <a:lnTo>
                  <a:pt x="1024" y="1006"/>
                </a:lnTo>
                <a:lnTo>
                  <a:pt x="1024" y="1005"/>
                </a:lnTo>
                <a:lnTo>
                  <a:pt x="1022" y="1005"/>
                </a:lnTo>
                <a:lnTo>
                  <a:pt x="1021" y="1005"/>
                </a:lnTo>
                <a:lnTo>
                  <a:pt x="1019" y="1006"/>
                </a:lnTo>
                <a:lnTo>
                  <a:pt x="1018" y="1006"/>
                </a:lnTo>
                <a:lnTo>
                  <a:pt x="1016" y="1008"/>
                </a:lnTo>
                <a:lnTo>
                  <a:pt x="1015" y="1008"/>
                </a:lnTo>
                <a:lnTo>
                  <a:pt x="1014" y="1008"/>
                </a:lnTo>
                <a:lnTo>
                  <a:pt x="1014" y="1009"/>
                </a:lnTo>
                <a:lnTo>
                  <a:pt x="1012" y="1009"/>
                </a:lnTo>
                <a:lnTo>
                  <a:pt x="1011" y="1009"/>
                </a:lnTo>
                <a:lnTo>
                  <a:pt x="1011" y="1011"/>
                </a:lnTo>
                <a:lnTo>
                  <a:pt x="1011" y="1012"/>
                </a:lnTo>
                <a:lnTo>
                  <a:pt x="1012" y="1012"/>
                </a:lnTo>
                <a:lnTo>
                  <a:pt x="1014" y="1012"/>
                </a:lnTo>
                <a:close/>
                <a:moveTo>
                  <a:pt x="1053" y="993"/>
                </a:moveTo>
                <a:lnTo>
                  <a:pt x="1053" y="992"/>
                </a:lnTo>
                <a:lnTo>
                  <a:pt x="1051" y="992"/>
                </a:lnTo>
                <a:lnTo>
                  <a:pt x="1050" y="992"/>
                </a:lnTo>
                <a:lnTo>
                  <a:pt x="1050" y="993"/>
                </a:lnTo>
                <a:lnTo>
                  <a:pt x="1051" y="993"/>
                </a:lnTo>
                <a:lnTo>
                  <a:pt x="1053" y="993"/>
                </a:lnTo>
                <a:close/>
                <a:moveTo>
                  <a:pt x="1048" y="995"/>
                </a:moveTo>
                <a:lnTo>
                  <a:pt x="1050" y="995"/>
                </a:lnTo>
                <a:lnTo>
                  <a:pt x="1050" y="993"/>
                </a:lnTo>
                <a:lnTo>
                  <a:pt x="1048" y="993"/>
                </a:lnTo>
                <a:lnTo>
                  <a:pt x="1047" y="993"/>
                </a:lnTo>
                <a:lnTo>
                  <a:pt x="1045" y="993"/>
                </a:lnTo>
                <a:lnTo>
                  <a:pt x="1045" y="995"/>
                </a:lnTo>
                <a:lnTo>
                  <a:pt x="1047" y="995"/>
                </a:lnTo>
                <a:lnTo>
                  <a:pt x="1048" y="995"/>
                </a:lnTo>
                <a:close/>
                <a:moveTo>
                  <a:pt x="1054" y="990"/>
                </a:moveTo>
                <a:lnTo>
                  <a:pt x="1054" y="992"/>
                </a:lnTo>
                <a:lnTo>
                  <a:pt x="1056" y="992"/>
                </a:lnTo>
                <a:lnTo>
                  <a:pt x="1056" y="990"/>
                </a:lnTo>
                <a:lnTo>
                  <a:pt x="1054" y="990"/>
                </a:lnTo>
                <a:close/>
                <a:moveTo>
                  <a:pt x="1258" y="989"/>
                </a:moveTo>
                <a:lnTo>
                  <a:pt x="1258" y="990"/>
                </a:lnTo>
                <a:lnTo>
                  <a:pt x="1260" y="990"/>
                </a:lnTo>
                <a:lnTo>
                  <a:pt x="1260" y="989"/>
                </a:lnTo>
                <a:lnTo>
                  <a:pt x="1258" y="989"/>
                </a:lnTo>
                <a:close/>
                <a:moveTo>
                  <a:pt x="1118" y="986"/>
                </a:moveTo>
                <a:lnTo>
                  <a:pt x="1118" y="987"/>
                </a:lnTo>
                <a:lnTo>
                  <a:pt x="1119" y="987"/>
                </a:lnTo>
                <a:lnTo>
                  <a:pt x="1119" y="986"/>
                </a:lnTo>
                <a:lnTo>
                  <a:pt x="1118" y="986"/>
                </a:lnTo>
                <a:close/>
                <a:moveTo>
                  <a:pt x="1277" y="914"/>
                </a:moveTo>
                <a:lnTo>
                  <a:pt x="1278" y="914"/>
                </a:lnTo>
                <a:lnTo>
                  <a:pt x="1278" y="912"/>
                </a:lnTo>
                <a:lnTo>
                  <a:pt x="1277" y="912"/>
                </a:lnTo>
                <a:lnTo>
                  <a:pt x="1277" y="914"/>
                </a:lnTo>
                <a:close/>
                <a:moveTo>
                  <a:pt x="1276" y="909"/>
                </a:moveTo>
                <a:lnTo>
                  <a:pt x="1276" y="909"/>
                </a:lnTo>
                <a:lnTo>
                  <a:pt x="1277" y="909"/>
                </a:lnTo>
                <a:lnTo>
                  <a:pt x="1277" y="909"/>
                </a:lnTo>
                <a:lnTo>
                  <a:pt x="1277" y="908"/>
                </a:lnTo>
                <a:lnTo>
                  <a:pt x="1276" y="908"/>
                </a:lnTo>
                <a:lnTo>
                  <a:pt x="1276" y="909"/>
                </a:lnTo>
                <a:close/>
                <a:moveTo>
                  <a:pt x="1199" y="899"/>
                </a:moveTo>
                <a:lnTo>
                  <a:pt x="1199" y="901"/>
                </a:lnTo>
                <a:lnTo>
                  <a:pt x="1197" y="902"/>
                </a:lnTo>
                <a:lnTo>
                  <a:pt x="1199" y="902"/>
                </a:lnTo>
                <a:lnTo>
                  <a:pt x="1200" y="901"/>
                </a:lnTo>
                <a:lnTo>
                  <a:pt x="1200" y="899"/>
                </a:lnTo>
                <a:lnTo>
                  <a:pt x="1200" y="898"/>
                </a:lnTo>
                <a:lnTo>
                  <a:pt x="1199" y="896"/>
                </a:lnTo>
                <a:lnTo>
                  <a:pt x="1199" y="898"/>
                </a:lnTo>
                <a:lnTo>
                  <a:pt x="1199" y="899"/>
                </a:lnTo>
                <a:close/>
                <a:moveTo>
                  <a:pt x="1193" y="899"/>
                </a:moveTo>
                <a:lnTo>
                  <a:pt x="1193" y="898"/>
                </a:lnTo>
                <a:lnTo>
                  <a:pt x="1192" y="899"/>
                </a:lnTo>
                <a:lnTo>
                  <a:pt x="1193" y="899"/>
                </a:lnTo>
                <a:close/>
                <a:moveTo>
                  <a:pt x="1190" y="901"/>
                </a:moveTo>
                <a:lnTo>
                  <a:pt x="1192" y="901"/>
                </a:lnTo>
                <a:lnTo>
                  <a:pt x="1192" y="899"/>
                </a:lnTo>
                <a:lnTo>
                  <a:pt x="1190" y="899"/>
                </a:lnTo>
                <a:lnTo>
                  <a:pt x="1190" y="901"/>
                </a:lnTo>
                <a:close/>
                <a:moveTo>
                  <a:pt x="1270" y="901"/>
                </a:moveTo>
                <a:lnTo>
                  <a:pt x="1271" y="901"/>
                </a:lnTo>
                <a:lnTo>
                  <a:pt x="1270" y="899"/>
                </a:lnTo>
                <a:lnTo>
                  <a:pt x="1270" y="901"/>
                </a:lnTo>
                <a:close/>
                <a:moveTo>
                  <a:pt x="1118" y="830"/>
                </a:moveTo>
                <a:lnTo>
                  <a:pt x="1116" y="830"/>
                </a:lnTo>
                <a:lnTo>
                  <a:pt x="1116" y="831"/>
                </a:lnTo>
                <a:lnTo>
                  <a:pt x="1118" y="831"/>
                </a:lnTo>
                <a:lnTo>
                  <a:pt x="1118" y="830"/>
                </a:lnTo>
                <a:close/>
                <a:moveTo>
                  <a:pt x="1098" y="789"/>
                </a:moveTo>
                <a:lnTo>
                  <a:pt x="1096" y="788"/>
                </a:lnTo>
                <a:lnTo>
                  <a:pt x="1096" y="789"/>
                </a:lnTo>
                <a:lnTo>
                  <a:pt x="1098" y="789"/>
                </a:lnTo>
                <a:close/>
                <a:moveTo>
                  <a:pt x="1095" y="786"/>
                </a:moveTo>
                <a:lnTo>
                  <a:pt x="1095" y="788"/>
                </a:lnTo>
                <a:lnTo>
                  <a:pt x="1096" y="788"/>
                </a:lnTo>
                <a:lnTo>
                  <a:pt x="1096" y="786"/>
                </a:lnTo>
                <a:lnTo>
                  <a:pt x="1095" y="786"/>
                </a:lnTo>
                <a:close/>
                <a:moveTo>
                  <a:pt x="1069" y="769"/>
                </a:moveTo>
                <a:lnTo>
                  <a:pt x="1069" y="767"/>
                </a:lnTo>
                <a:lnTo>
                  <a:pt x="1067" y="767"/>
                </a:lnTo>
                <a:lnTo>
                  <a:pt x="1069" y="769"/>
                </a:lnTo>
                <a:close/>
                <a:moveTo>
                  <a:pt x="1066" y="766"/>
                </a:moveTo>
                <a:lnTo>
                  <a:pt x="1067" y="767"/>
                </a:lnTo>
                <a:lnTo>
                  <a:pt x="1067" y="766"/>
                </a:lnTo>
                <a:lnTo>
                  <a:pt x="1066" y="766"/>
                </a:lnTo>
                <a:close/>
                <a:moveTo>
                  <a:pt x="1016" y="718"/>
                </a:moveTo>
                <a:lnTo>
                  <a:pt x="1018" y="718"/>
                </a:lnTo>
                <a:lnTo>
                  <a:pt x="1016" y="717"/>
                </a:lnTo>
                <a:lnTo>
                  <a:pt x="1016" y="718"/>
                </a:lnTo>
                <a:close/>
                <a:moveTo>
                  <a:pt x="919" y="644"/>
                </a:moveTo>
                <a:lnTo>
                  <a:pt x="921" y="643"/>
                </a:lnTo>
                <a:lnTo>
                  <a:pt x="919" y="643"/>
                </a:lnTo>
                <a:lnTo>
                  <a:pt x="919" y="644"/>
                </a:lnTo>
                <a:close/>
                <a:moveTo>
                  <a:pt x="917" y="640"/>
                </a:moveTo>
                <a:lnTo>
                  <a:pt x="917" y="639"/>
                </a:lnTo>
                <a:lnTo>
                  <a:pt x="915" y="639"/>
                </a:lnTo>
                <a:lnTo>
                  <a:pt x="914" y="639"/>
                </a:lnTo>
                <a:lnTo>
                  <a:pt x="914" y="640"/>
                </a:lnTo>
                <a:lnTo>
                  <a:pt x="915" y="640"/>
                </a:lnTo>
                <a:lnTo>
                  <a:pt x="917" y="640"/>
                </a:lnTo>
                <a:close/>
                <a:moveTo>
                  <a:pt x="922" y="636"/>
                </a:moveTo>
                <a:lnTo>
                  <a:pt x="921" y="637"/>
                </a:lnTo>
                <a:lnTo>
                  <a:pt x="922" y="637"/>
                </a:lnTo>
                <a:lnTo>
                  <a:pt x="922" y="636"/>
                </a:lnTo>
                <a:close/>
                <a:moveTo>
                  <a:pt x="919" y="639"/>
                </a:moveTo>
                <a:lnTo>
                  <a:pt x="921" y="639"/>
                </a:lnTo>
                <a:lnTo>
                  <a:pt x="921" y="637"/>
                </a:lnTo>
                <a:lnTo>
                  <a:pt x="919" y="637"/>
                </a:lnTo>
                <a:lnTo>
                  <a:pt x="918" y="637"/>
                </a:lnTo>
                <a:lnTo>
                  <a:pt x="917" y="639"/>
                </a:lnTo>
                <a:lnTo>
                  <a:pt x="918" y="639"/>
                </a:lnTo>
                <a:lnTo>
                  <a:pt x="919" y="639"/>
                </a:lnTo>
                <a:close/>
                <a:moveTo>
                  <a:pt x="928" y="633"/>
                </a:moveTo>
                <a:lnTo>
                  <a:pt x="928" y="634"/>
                </a:lnTo>
                <a:lnTo>
                  <a:pt x="930" y="633"/>
                </a:lnTo>
                <a:lnTo>
                  <a:pt x="928" y="633"/>
                </a:lnTo>
                <a:close/>
                <a:moveTo>
                  <a:pt x="931" y="631"/>
                </a:moveTo>
                <a:lnTo>
                  <a:pt x="930" y="633"/>
                </a:lnTo>
                <a:lnTo>
                  <a:pt x="931" y="633"/>
                </a:lnTo>
                <a:lnTo>
                  <a:pt x="931" y="631"/>
                </a:lnTo>
                <a:close/>
                <a:moveTo>
                  <a:pt x="934" y="633"/>
                </a:moveTo>
                <a:lnTo>
                  <a:pt x="932" y="633"/>
                </a:lnTo>
                <a:lnTo>
                  <a:pt x="932" y="634"/>
                </a:lnTo>
                <a:lnTo>
                  <a:pt x="934" y="634"/>
                </a:lnTo>
                <a:lnTo>
                  <a:pt x="934" y="633"/>
                </a:lnTo>
                <a:close/>
                <a:moveTo>
                  <a:pt x="934" y="630"/>
                </a:moveTo>
                <a:lnTo>
                  <a:pt x="932" y="631"/>
                </a:lnTo>
                <a:lnTo>
                  <a:pt x="934" y="631"/>
                </a:lnTo>
                <a:lnTo>
                  <a:pt x="934" y="630"/>
                </a:lnTo>
                <a:close/>
                <a:moveTo>
                  <a:pt x="1142" y="485"/>
                </a:moveTo>
                <a:lnTo>
                  <a:pt x="1144" y="485"/>
                </a:lnTo>
                <a:lnTo>
                  <a:pt x="1144" y="484"/>
                </a:lnTo>
                <a:lnTo>
                  <a:pt x="1142" y="485"/>
                </a:lnTo>
                <a:close/>
                <a:moveTo>
                  <a:pt x="1164" y="450"/>
                </a:moveTo>
                <a:lnTo>
                  <a:pt x="1163" y="452"/>
                </a:lnTo>
                <a:lnTo>
                  <a:pt x="1164" y="452"/>
                </a:lnTo>
                <a:lnTo>
                  <a:pt x="1164" y="450"/>
                </a:lnTo>
                <a:close/>
                <a:moveTo>
                  <a:pt x="1163" y="453"/>
                </a:moveTo>
                <a:lnTo>
                  <a:pt x="1163" y="452"/>
                </a:lnTo>
                <a:lnTo>
                  <a:pt x="1161" y="455"/>
                </a:lnTo>
                <a:lnTo>
                  <a:pt x="1163" y="455"/>
                </a:lnTo>
                <a:lnTo>
                  <a:pt x="1163" y="453"/>
                </a:lnTo>
                <a:close/>
                <a:moveTo>
                  <a:pt x="1166" y="448"/>
                </a:moveTo>
                <a:lnTo>
                  <a:pt x="1166" y="446"/>
                </a:lnTo>
                <a:lnTo>
                  <a:pt x="1164" y="448"/>
                </a:lnTo>
                <a:lnTo>
                  <a:pt x="1164" y="449"/>
                </a:lnTo>
                <a:lnTo>
                  <a:pt x="1166" y="449"/>
                </a:lnTo>
                <a:lnTo>
                  <a:pt x="1166" y="448"/>
                </a:lnTo>
                <a:close/>
                <a:moveTo>
                  <a:pt x="1167" y="445"/>
                </a:moveTo>
                <a:lnTo>
                  <a:pt x="1167" y="443"/>
                </a:lnTo>
                <a:lnTo>
                  <a:pt x="1167" y="442"/>
                </a:lnTo>
                <a:lnTo>
                  <a:pt x="1166" y="443"/>
                </a:lnTo>
                <a:lnTo>
                  <a:pt x="1166" y="445"/>
                </a:lnTo>
                <a:lnTo>
                  <a:pt x="1166" y="446"/>
                </a:lnTo>
                <a:lnTo>
                  <a:pt x="1167" y="446"/>
                </a:lnTo>
                <a:lnTo>
                  <a:pt x="1167" y="445"/>
                </a:lnTo>
                <a:close/>
                <a:moveTo>
                  <a:pt x="1168" y="439"/>
                </a:moveTo>
                <a:lnTo>
                  <a:pt x="1168" y="437"/>
                </a:lnTo>
                <a:lnTo>
                  <a:pt x="1167" y="437"/>
                </a:lnTo>
                <a:lnTo>
                  <a:pt x="1167" y="439"/>
                </a:lnTo>
                <a:lnTo>
                  <a:pt x="1167" y="440"/>
                </a:lnTo>
                <a:lnTo>
                  <a:pt x="1168" y="440"/>
                </a:lnTo>
                <a:lnTo>
                  <a:pt x="1168" y="439"/>
                </a:lnTo>
                <a:close/>
                <a:moveTo>
                  <a:pt x="1170" y="430"/>
                </a:moveTo>
                <a:lnTo>
                  <a:pt x="1170" y="429"/>
                </a:lnTo>
                <a:lnTo>
                  <a:pt x="1168" y="430"/>
                </a:lnTo>
                <a:lnTo>
                  <a:pt x="1168" y="432"/>
                </a:lnTo>
                <a:lnTo>
                  <a:pt x="1170" y="432"/>
                </a:lnTo>
                <a:lnTo>
                  <a:pt x="1170" y="430"/>
                </a:lnTo>
                <a:close/>
                <a:moveTo>
                  <a:pt x="1171" y="427"/>
                </a:moveTo>
                <a:lnTo>
                  <a:pt x="1171" y="426"/>
                </a:lnTo>
                <a:lnTo>
                  <a:pt x="1170" y="427"/>
                </a:lnTo>
                <a:lnTo>
                  <a:pt x="1170" y="429"/>
                </a:lnTo>
                <a:lnTo>
                  <a:pt x="1171" y="429"/>
                </a:lnTo>
                <a:lnTo>
                  <a:pt x="1171" y="427"/>
                </a:lnTo>
                <a:close/>
                <a:moveTo>
                  <a:pt x="1171" y="410"/>
                </a:moveTo>
                <a:lnTo>
                  <a:pt x="1170" y="410"/>
                </a:lnTo>
                <a:lnTo>
                  <a:pt x="1170" y="411"/>
                </a:lnTo>
                <a:lnTo>
                  <a:pt x="1171" y="411"/>
                </a:lnTo>
                <a:lnTo>
                  <a:pt x="1171" y="410"/>
                </a:lnTo>
                <a:close/>
                <a:moveTo>
                  <a:pt x="1171" y="381"/>
                </a:moveTo>
                <a:lnTo>
                  <a:pt x="1170" y="382"/>
                </a:lnTo>
                <a:lnTo>
                  <a:pt x="1171" y="382"/>
                </a:lnTo>
                <a:lnTo>
                  <a:pt x="1171" y="381"/>
                </a:lnTo>
                <a:close/>
                <a:moveTo>
                  <a:pt x="1173" y="377"/>
                </a:moveTo>
                <a:lnTo>
                  <a:pt x="1171" y="377"/>
                </a:lnTo>
                <a:lnTo>
                  <a:pt x="1171" y="378"/>
                </a:lnTo>
                <a:lnTo>
                  <a:pt x="1173" y="378"/>
                </a:lnTo>
                <a:lnTo>
                  <a:pt x="1173" y="377"/>
                </a:lnTo>
                <a:close/>
                <a:moveTo>
                  <a:pt x="1179" y="372"/>
                </a:moveTo>
                <a:lnTo>
                  <a:pt x="1177" y="372"/>
                </a:lnTo>
                <a:lnTo>
                  <a:pt x="1177" y="374"/>
                </a:lnTo>
                <a:lnTo>
                  <a:pt x="1177" y="375"/>
                </a:lnTo>
                <a:lnTo>
                  <a:pt x="1179" y="375"/>
                </a:lnTo>
                <a:lnTo>
                  <a:pt x="1179" y="374"/>
                </a:lnTo>
                <a:lnTo>
                  <a:pt x="1179" y="372"/>
                </a:lnTo>
                <a:close/>
                <a:moveTo>
                  <a:pt x="2761" y="374"/>
                </a:moveTo>
                <a:lnTo>
                  <a:pt x="2763" y="374"/>
                </a:lnTo>
                <a:lnTo>
                  <a:pt x="2763" y="372"/>
                </a:lnTo>
                <a:lnTo>
                  <a:pt x="2761" y="372"/>
                </a:lnTo>
                <a:lnTo>
                  <a:pt x="2761" y="374"/>
                </a:lnTo>
                <a:close/>
                <a:moveTo>
                  <a:pt x="2770" y="374"/>
                </a:moveTo>
                <a:lnTo>
                  <a:pt x="2770" y="372"/>
                </a:lnTo>
                <a:lnTo>
                  <a:pt x="2768" y="372"/>
                </a:lnTo>
                <a:lnTo>
                  <a:pt x="2767" y="372"/>
                </a:lnTo>
                <a:lnTo>
                  <a:pt x="2767" y="374"/>
                </a:lnTo>
                <a:lnTo>
                  <a:pt x="2768" y="374"/>
                </a:lnTo>
                <a:lnTo>
                  <a:pt x="2770" y="374"/>
                </a:lnTo>
                <a:close/>
                <a:moveTo>
                  <a:pt x="1174" y="369"/>
                </a:moveTo>
                <a:lnTo>
                  <a:pt x="1174" y="368"/>
                </a:lnTo>
                <a:lnTo>
                  <a:pt x="1173" y="369"/>
                </a:lnTo>
                <a:lnTo>
                  <a:pt x="1173" y="371"/>
                </a:lnTo>
                <a:lnTo>
                  <a:pt x="1174" y="371"/>
                </a:lnTo>
                <a:lnTo>
                  <a:pt x="1174" y="369"/>
                </a:lnTo>
                <a:close/>
                <a:moveTo>
                  <a:pt x="1176" y="362"/>
                </a:moveTo>
                <a:lnTo>
                  <a:pt x="1176" y="361"/>
                </a:lnTo>
                <a:lnTo>
                  <a:pt x="1177" y="361"/>
                </a:lnTo>
                <a:lnTo>
                  <a:pt x="1177" y="359"/>
                </a:lnTo>
                <a:lnTo>
                  <a:pt x="1177" y="358"/>
                </a:lnTo>
                <a:lnTo>
                  <a:pt x="1176" y="358"/>
                </a:lnTo>
                <a:lnTo>
                  <a:pt x="1176" y="359"/>
                </a:lnTo>
                <a:lnTo>
                  <a:pt x="1174" y="365"/>
                </a:lnTo>
                <a:lnTo>
                  <a:pt x="1176" y="364"/>
                </a:lnTo>
                <a:lnTo>
                  <a:pt x="1176" y="362"/>
                </a:lnTo>
                <a:close/>
                <a:moveTo>
                  <a:pt x="1183" y="352"/>
                </a:moveTo>
                <a:lnTo>
                  <a:pt x="1181" y="353"/>
                </a:lnTo>
                <a:lnTo>
                  <a:pt x="1181" y="355"/>
                </a:lnTo>
                <a:lnTo>
                  <a:pt x="1183" y="355"/>
                </a:lnTo>
                <a:lnTo>
                  <a:pt x="1183" y="353"/>
                </a:lnTo>
                <a:lnTo>
                  <a:pt x="1183" y="352"/>
                </a:lnTo>
                <a:close/>
                <a:moveTo>
                  <a:pt x="1179" y="352"/>
                </a:moveTo>
                <a:lnTo>
                  <a:pt x="1177" y="352"/>
                </a:lnTo>
                <a:lnTo>
                  <a:pt x="1177" y="353"/>
                </a:lnTo>
                <a:lnTo>
                  <a:pt x="1179" y="353"/>
                </a:lnTo>
                <a:lnTo>
                  <a:pt x="1179" y="352"/>
                </a:lnTo>
                <a:close/>
                <a:moveTo>
                  <a:pt x="2738" y="352"/>
                </a:moveTo>
                <a:lnTo>
                  <a:pt x="2739" y="352"/>
                </a:lnTo>
                <a:lnTo>
                  <a:pt x="2739" y="352"/>
                </a:lnTo>
                <a:lnTo>
                  <a:pt x="2738" y="352"/>
                </a:lnTo>
                <a:lnTo>
                  <a:pt x="2736" y="352"/>
                </a:lnTo>
                <a:lnTo>
                  <a:pt x="2736" y="352"/>
                </a:lnTo>
                <a:lnTo>
                  <a:pt x="2738" y="352"/>
                </a:lnTo>
                <a:close/>
                <a:moveTo>
                  <a:pt x="2736" y="351"/>
                </a:moveTo>
                <a:lnTo>
                  <a:pt x="2735" y="351"/>
                </a:lnTo>
                <a:lnTo>
                  <a:pt x="2734" y="351"/>
                </a:lnTo>
                <a:lnTo>
                  <a:pt x="2735" y="352"/>
                </a:lnTo>
                <a:lnTo>
                  <a:pt x="2736" y="352"/>
                </a:lnTo>
                <a:lnTo>
                  <a:pt x="2736" y="351"/>
                </a:lnTo>
                <a:close/>
                <a:moveTo>
                  <a:pt x="1180" y="349"/>
                </a:moveTo>
                <a:lnTo>
                  <a:pt x="1179" y="349"/>
                </a:lnTo>
                <a:lnTo>
                  <a:pt x="1179" y="351"/>
                </a:lnTo>
                <a:lnTo>
                  <a:pt x="1180" y="351"/>
                </a:lnTo>
                <a:lnTo>
                  <a:pt x="1180" y="349"/>
                </a:lnTo>
                <a:close/>
                <a:moveTo>
                  <a:pt x="2732" y="349"/>
                </a:moveTo>
                <a:lnTo>
                  <a:pt x="2731" y="349"/>
                </a:lnTo>
                <a:lnTo>
                  <a:pt x="2732" y="351"/>
                </a:lnTo>
                <a:lnTo>
                  <a:pt x="2734" y="351"/>
                </a:lnTo>
                <a:lnTo>
                  <a:pt x="2734" y="349"/>
                </a:lnTo>
                <a:lnTo>
                  <a:pt x="2732" y="349"/>
                </a:lnTo>
                <a:close/>
                <a:moveTo>
                  <a:pt x="2729" y="348"/>
                </a:moveTo>
                <a:lnTo>
                  <a:pt x="2728" y="348"/>
                </a:lnTo>
                <a:lnTo>
                  <a:pt x="2729" y="349"/>
                </a:lnTo>
                <a:lnTo>
                  <a:pt x="2729" y="348"/>
                </a:lnTo>
                <a:close/>
                <a:moveTo>
                  <a:pt x="2726" y="346"/>
                </a:moveTo>
                <a:lnTo>
                  <a:pt x="2725" y="346"/>
                </a:lnTo>
                <a:lnTo>
                  <a:pt x="2725" y="348"/>
                </a:lnTo>
                <a:lnTo>
                  <a:pt x="2726" y="348"/>
                </a:lnTo>
                <a:lnTo>
                  <a:pt x="2726" y="346"/>
                </a:lnTo>
                <a:close/>
                <a:moveTo>
                  <a:pt x="1183" y="339"/>
                </a:moveTo>
                <a:lnTo>
                  <a:pt x="1183" y="340"/>
                </a:lnTo>
                <a:lnTo>
                  <a:pt x="1184" y="339"/>
                </a:lnTo>
                <a:lnTo>
                  <a:pt x="1183" y="339"/>
                </a:lnTo>
                <a:close/>
                <a:moveTo>
                  <a:pt x="1183" y="340"/>
                </a:moveTo>
                <a:lnTo>
                  <a:pt x="1183" y="340"/>
                </a:lnTo>
                <a:lnTo>
                  <a:pt x="1183" y="342"/>
                </a:lnTo>
                <a:lnTo>
                  <a:pt x="1183" y="342"/>
                </a:lnTo>
                <a:lnTo>
                  <a:pt x="1183" y="340"/>
                </a:lnTo>
                <a:close/>
                <a:moveTo>
                  <a:pt x="1186" y="336"/>
                </a:moveTo>
                <a:lnTo>
                  <a:pt x="1184" y="337"/>
                </a:lnTo>
                <a:lnTo>
                  <a:pt x="1186" y="337"/>
                </a:lnTo>
                <a:lnTo>
                  <a:pt x="1186" y="336"/>
                </a:lnTo>
                <a:close/>
                <a:moveTo>
                  <a:pt x="1187" y="335"/>
                </a:moveTo>
                <a:lnTo>
                  <a:pt x="1186" y="335"/>
                </a:lnTo>
                <a:lnTo>
                  <a:pt x="1186" y="336"/>
                </a:lnTo>
                <a:lnTo>
                  <a:pt x="1187" y="336"/>
                </a:lnTo>
                <a:lnTo>
                  <a:pt x="1187" y="335"/>
                </a:lnTo>
                <a:close/>
                <a:moveTo>
                  <a:pt x="1190" y="330"/>
                </a:moveTo>
                <a:lnTo>
                  <a:pt x="1189" y="330"/>
                </a:lnTo>
                <a:lnTo>
                  <a:pt x="1189" y="332"/>
                </a:lnTo>
                <a:lnTo>
                  <a:pt x="1190" y="332"/>
                </a:lnTo>
                <a:lnTo>
                  <a:pt x="1190" y="330"/>
                </a:lnTo>
                <a:close/>
                <a:moveTo>
                  <a:pt x="1192" y="329"/>
                </a:moveTo>
                <a:lnTo>
                  <a:pt x="1190" y="329"/>
                </a:lnTo>
                <a:lnTo>
                  <a:pt x="1190" y="330"/>
                </a:lnTo>
                <a:lnTo>
                  <a:pt x="1192" y="330"/>
                </a:lnTo>
                <a:lnTo>
                  <a:pt x="1192" y="329"/>
                </a:lnTo>
                <a:close/>
                <a:moveTo>
                  <a:pt x="1189" y="333"/>
                </a:moveTo>
                <a:lnTo>
                  <a:pt x="1189" y="332"/>
                </a:lnTo>
                <a:lnTo>
                  <a:pt x="1187" y="333"/>
                </a:lnTo>
                <a:lnTo>
                  <a:pt x="1187" y="335"/>
                </a:lnTo>
                <a:lnTo>
                  <a:pt x="1189" y="335"/>
                </a:lnTo>
                <a:lnTo>
                  <a:pt x="1189" y="333"/>
                </a:lnTo>
                <a:close/>
                <a:moveTo>
                  <a:pt x="2697" y="327"/>
                </a:moveTo>
                <a:lnTo>
                  <a:pt x="2696" y="327"/>
                </a:lnTo>
                <a:lnTo>
                  <a:pt x="2697" y="329"/>
                </a:lnTo>
                <a:lnTo>
                  <a:pt x="2697" y="327"/>
                </a:lnTo>
                <a:close/>
                <a:moveTo>
                  <a:pt x="2695" y="326"/>
                </a:moveTo>
                <a:lnTo>
                  <a:pt x="2695" y="327"/>
                </a:lnTo>
                <a:lnTo>
                  <a:pt x="2696" y="327"/>
                </a:lnTo>
                <a:lnTo>
                  <a:pt x="2695" y="326"/>
                </a:lnTo>
                <a:close/>
                <a:moveTo>
                  <a:pt x="1195" y="323"/>
                </a:moveTo>
                <a:lnTo>
                  <a:pt x="1193" y="324"/>
                </a:lnTo>
                <a:lnTo>
                  <a:pt x="1195" y="324"/>
                </a:lnTo>
                <a:lnTo>
                  <a:pt x="1195" y="323"/>
                </a:lnTo>
                <a:close/>
                <a:moveTo>
                  <a:pt x="1196" y="320"/>
                </a:moveTo>
                <a:lnTo>
                  <a:pt x="1195" y="322"/>
                </a:lnTo>
                <a:lnTo>
                  <a:pt x="1196" y="322"/>
                </a:lnTo>
                <a:lnTo>
                  <a:pt x="1196" y="320"/>
                </a:lnTo>
                <a:close/>
                <a:moveTo>
                  <a:pt x="1203" y="311"/>
                </a:moveTo>
                <a:lnTo>
                  <a:pt x="1203" y="310"/>
                </a:lnTo>
                <a:lnTo>
                  <a:pt x="1202" y="310"/>
                </a:lnTo>
                <a:lnTo>
                  <a:pt x="1202" y="311"/>
                </a:lnTo>
                <a:lnTo>
                  <a:pt x="1202" y="313"/>
                </a:lnTo>
                <a:lnTo>
                  <a:pt x="1203" y="313"/>
                </a:lnTo>
                <a:lnTo>
                  <a:pt x="1203" y="311"/>
                </a:lnTo>
                <a:close/>
                <a:moveTo>
                  <a:pt x="1202" y="313"/>
                </a:moveTo>
                <a:lnTo>
                  <a:pt x="1200" y="313"/>
                </a:lnTo>
                <a:lnTo>
                  <a:pt x="1200" y="314"/>
                </a:lnTo>
                <a:lnTo>
                  <a:pt x="1200" y="316"/>
                </a:lnTo>
                <a:lnTo>
                  <a:pt x="1202" y="314"/>
                </a:lnTo>
                <a:lnTo>
                  <a:pt x="1202" y="313"/>
                </a:lnTo>
                <a:close/>
                <a:moveTo>
                  <a:pt x="1205" y="309"/>
                </a:moveTo>
                <a:lnTo>
                  <a:pt x="1206" y="309"/>
                </a:lnTo>
                <a:lnTo>
                  <a:pt x="1206" y="307"/>
                </a:lnTo>
                <a:lnTo>
                  <a:pt x="1205" y="307"/>
                </a:lnTo>
                <a:lnTo>
                  <a:pt x="1203" y="307"/>
                </a:lnTo>
                <a:lnTo>
                  <a:pt x="1203" y="309"/>
                </a:lnTo>
                <a:lnTo>
                  <a:pt x="1203" y="310"/>
                </a:lnTo>
                <a:lnTo>
                  <a:pt x="1205" y="310"/>
                </a:lnTo>
                <a:lnTo>
                  <a:pt x="1205" y="309"/>
                </a:lnTo>
                <a:close/>
                <a:moveTo>
                  <a:pt x="1200" y="316"/>
                </a:moveTo>
                <a:lnTo>
                  <a:pt x="1199" y="316"/>
                </a:lnTo>
                <a:lnTo>
                  <a:pt x="1199" y="317"/>
                </a:lnTo>
                <a:lnTo>
                  <a:pt x="1200" y="317"/>
                </a:lnTo>
                <a:lnTo>
                  <a:pt x="1200" y="316"/>
                </a:lnTo>
                <a:close/>
                <a:moveTo>
                  <a:pt x="1199" y="317"/>
                </a:moveTo>
                <a:lnTo>
                  <a:pt x="1197" y="317"/>
                </a:lnTo>
                <a:lnTo>
                  <a:pt x="1197" y="317"/>
                </a:lnTo>
                <a:lnTo>
                  <a:pt x="1199" y="317"/>
                </a:lnTo>
                <a:lnTo>
                  <a:pt x="1199" y="317"/>
                </a:lnTo>
                <a:close/>
                <a:moveTo>
                  <a:pt x="1228" y="297"/>
                </a:moveTo>
                <a:lnTo>
                  <a:pt x="1229" y="297"/>
                </a:lnTo>
                <a:lnTo>
                  <a:pt x="1229" y="295"/>
                </a:lnTo>
                <a:lnTo>
                  <a:pt x="1228" y="295"/>
                </a:lnTo>
                <a:lnTo>
                  <a:pt x="1228" y="297"/>
                </a:lnTo>
                <a:close/>
                <a:moveTo>
                  <a:pt x="2567" y="293"/>
                </a:moveTo>
                <a:lnTo>
                  <a:pt x="2567" y="294"/>
                </a:lnTo>
                <a:lnTo>
                  <a:pt x="2569" y="294"/>
                </a:lnTo>
                <a:lnTo>
                  <a:pt x="2569" y="293"/>
                </a:lnTo>
                <a:lnTo>
                  <a:pt x="2567" y="293"/>
                </a:lnTo>
                <a:close/>
                <a:moveTo>
                  <a:pt x="2566" y="293"/>
                </a:moveTo>
                <a:lnTo>
                  <a:pt x="2567" y="293"/>
                </a:lnTo>
                <a:lnTo>
                  <a:pt x="2566" y="291"/>
                </a:lnTo>
                <a:lnTo>
                  <a:pt x="2566" y="293"/>
                </a:lnTo>
                <a:close/>
                <a:moveTo>
                  <a:pt x="2571" y="290"/>
                </a:moveTo>
                <a:lnTo>
                  <a:pt x="2570" y="290"/>
                </a:lnTo>
                <a:lnTo>
                  <a:pt x="2570" y="291"/>
                </a:lnTo>
                <a:lnTo>
                  <a:pt x="2571" y="293"/>
                </a:lnTo>
                <a:lnTo>
                  <a:pt x="2571" y="291"/>
                </a:lnTo>
                <a:lnTo>
                  <a:pt x="2571" y="290"/>
                </a:lnTo>
                <a:close/>
                <a:moveTo>
                  <a:pt x="2651" y="291"/>
                </a:moveTo>
                <a:lnTo>
                  <a:pt x="2650" y="291"/>
                </a:lnTo>
                <a:lnTo>
                  <a:pt x="2650" y="293"/>
                </a:lnTo>
                <a:lnTo>
                  <a:pt x="2651" y="293"/>
                </a:lnTo>
                <a:lnTo>
                  <a:pt x="2651" y="291"/>
                </a:lnTo>
                <a:close/>
                <a:moveTo>
                  <a:pt x="2567" y="290"/>
                </a:moveTo>
                <a:lnTo>
                  <a:pt x="2566" y="290"/>
                </a:lnTo>
                <a:lnTo>
                  <a:pt x="2566" y="291"/>
                </a:lnTo>
                <a:lnTo>
                  <a:pt x="2567" y="291"/>
                </a:lnTo>
                <a:lnTo>
                  <a:pt x="2567" y="290"/>
                </a:lnTo>
                <a:close/>
                <a:moveTo>
                  <a:pt x="2645" y="288"/>
                </a:moveTo>
                <a:lnTo>
                  <a:pt x="2644" y="288"/>
                </a:lnTo>
                <a:lnTo>
                  <a:pt x="2644" y="290"/>
                </a:lnTo>
                <a:lnTo>
                  <a:pt x="2645" y="290"/>
                </a:lnTo>
                <a:lnTo>
                  <a:pt x="2645" y="288"/>
                </a:lnTo>
                <a:close/>
                <a:moveTo>
                  <a:pt x="2569" y="287"/>
                </a:moveTo>
                <a:lnTo>
                  <a:pt x="2567" y="288"/>
                </a:lnTo>
                <a:lnTo>
                  <a:pt x="2569" y="288"/>
                </a:lnTo>
                <a:lnTo>
                  <a:pt x="2569" y="287"/>
                </a:lnTo>
                <a:close/>
                <a:moveTo>
                  <a:pt x="1218" y="285"/>
                </a:moveTo>
                <a:lnTo>
                  <a:pt x="1218" y="284"/>
                </a:lnTo>
                <a:lnTo>
                  <a:pt x="1216" y="284"/>
                </a:lnTo>
                <a:lnTo>
                  <a:pt x="1216" y="285"/>
                </a:lnTo>
                <a:lnTo>
                  <a:pt x="1216" y="287"/>
                </a:lnTo>
                <a:lnTo>
                  <a:pt x="1218" y="287"/>
                </a:lnTo>
                <a:lnTo>
                  <a:pt x="1218" y="285"/>
                </a:lnTo>
                <a:close/>
                <a:moveTo>
                  <a:pt x="2571" y="284"/>
                </a:moveTo>
                <a:lnTo>
                  <a:pt x="2571" y="285"/>
                </a:lnTo>
                <a:lnTo>
                  <a:pt x="2571" y="285"/>
                </a:lnTo>
                <a:lnTo>
                  <a:pt x="2571" y="284"/>
                </a:lnTo>
                <a:close/>
                <a:moveTo>
                  <a:pt x="2570" y="285"/>
                </a:moveTo>
                <a:lnTo>
                  <a:pt x="2570" y="287"/>
                </a:lnTo>
                <a:lnTo>
                  <a:pt x="2571" y="285"/>
                </a:lnTo>
                <a:lnTo>
                  <a:pt x="2570" y="285"/>
                </a:lnTo>
                <a:close/>
                <a:moveTo>
                  <a:pt x="2639" y="284"/>
                </a:moveTo>
                <a:lnTo>
                  <a:pt x="2638" y="284"/>
                </a:lnTo>
                <a:lnTo>
                  <a:pt x="2639" y="285"/>
                </a:lnTo>
                <a:lnTo>
                  <a:pt x="2639" y="284"/>
                </a:lnTo>
                <a:close/>
                <a:moveTo>
                  <a:pt x="2573" y="282"/>
                </a:moveTo>
                <a:lnTo>
                  <a:pt x="2571" y="284"/>
                </a:lnTo>
                <a:lnTo>
                  <a:pt x="2573" y="284"/>
                </a:lnTo>
                <a:lnTo>
                  <a:pt x="2573" y="282"/>
                </a:lnTo>
                <a:close/>
                <a:moveTo>
                  <a:pt x="2638" y="282"/>
                </a:moveTo>
                <a:lnTo>
                  <a:pt x="2637" y="282"/>
                </a:lnTo>
                <a:lnTo>
                  <a:pt x="2637" y="284"/>
                </a:lnTo>
                <a:lnTo>
                  <a:pt x="2638" y="284"/>
                </a:lnTo>
                <a:lnTo>
                  <a:pt x="2638" y="282"/>
                </a:lnTo>
                <a:close/>
                <a:moveTo>
                  <a:pt x="1218" y="281"/>
                </a:moveTo>
                <a:lnTo>
                  <a:pt x="1218" y="281"/>
                </a:lnTo>
                <a:lnTo>
                  <a:pt x="1218" y="282"/>
                </a:lnTo>
                <a:lnTo>
                  <a:pt x="1218" y="282"/>
                </a:lnTo>
                <a:lnTo>
                  <a:pt x="1218" y="281"/>
                </a:lnTo>
                <a:close/>
                <a:moveTo>
                  <a:pt x="2632" y="280"/>
                </a:moveTo>
                <a:lnTo>
                  <a:pt x="2631" y="280"/>
                </a:lnTo>
                <a:lnTo>
                  <a:pt x="2631" y="281"/>
                </a:lnTo>
                <a:lnTo>
                  <a:pt x="2632" y="281"/>
                </a:lnTo>
                <a:lnTo>
                  <a:pt x="2632" y="280"/>
                </a:lnTo>
                <a:close/>
                <a:moveTo>
                  <a:pt x="1221" y="277"/>
                </a:moveTo>
                <a:lnTo>
                  <a:pt x="1219" y="277"/>
                </a:lnTo>
                <a:lnTo>
                  <a:pt x="1219" y="278"/>
                </a:lnTo>
                <a:lnTo>
                  <a:pt x="1221" y="278"/>
                </a:lnTo>
                <a:lnTo>
                  <a:pt x="1221" y="277"/>
                </a:lnTo>
                <a:close/>
                <a:moveTo>
                  <a:pt x="1219" y="278"/>
                </a:moveTo>
                <a:lnTo>
                  <a:pt x="1218" y="280"/>
                </a:lnTo>
                <a:lnTo>
                  <a:pt x="1219" y="280"/>
                </a:lnTo>
                <a:lnTo>
                  <a:pt x="1219" y="278"/>
                </a:lnTo>
                <a:close/>
                <a:moveTo>
                  <a:pt x="2609" y="278"/>
                </a:moveTo>
                <a:lnTo>
                  <a:pt x="2608" y="278"/>
                </a:lnTo>
                <a:lnTo>
                  <a:pt x="2608" y="280"/>
                </a:lnTo>
                <a:lnTo>
                  <a:pt x="2609" y="280"/>
                </a:lnTo>
                <a:lnTo>
                  <a:pt x="2609" y="278"/>
                </a:lnTo>
                <a:close/>
                <a:moveTo>
                  <a:pt x="2628" y="278"/>
                </a:moveTo>
                <a:lnTo>
                  <a:pt x="2628" y="280"/>
                </a:lnTo>
                <a:lnTo>
                  <a:pt x="2629" y="280"/>
                </a:lnTo>
                <a:lnTo>
                  <a:pt x="2628" y="278"/>
                </a:lnTo>
                <a:close/>
                <a:moveTo>
                  <a:pt x="2606" y="278"/>
                </a:moveTo>
                <a:lnTo>
                  <a:pt x="2606" y="278"/>
                </a:lnTo>
                <a:lnTo>
                  <a:pt x="2606" y="277"/>
                </a:lnTo>
                <a:lnTo>
                  <a:pt x="2605" y="277"/>
                </a:lnTo>
                <a:lnTo>
                  <a:pt x="2605" y="278"/>
                </a:lnTo>
                <a:lnTo>
                  <a:pt x="2606" y="278"/>
                </a:lnTo>
                <a:close/>
                <a:moveTo>
                  <a:pt x="2605" y="275"/>
                </a:moveTo>
                <a:lnTo>
                  <a:pt x="2603" y="275"/>
                </a:lnTo>
                <a:lnTo>
                  <a:pt x="2605" y="277"/>
                </a:lnTo>
                <a:lnTo>
                  <a:pt x="2605" y="275"/>
                </a:lnTo>
                <a:close/>
                <a:moveTo>
                  <a:pt x="1222" y="274"/>
                </a:moveTo>
                <a:lnTo>
                  <a:pt x="1221" y="275"/>
                </a:lnTo>
                <a:lnTo>
                  <a:pt x="1222" y="275"/>
                </a:lnTo>
                <a:lnTo>
                  <a:pt x="1222" y="274"/>
                </a:lnTo>
                <a:close/>
                <a:moveTo>
                  <a:pt x="1223" y="271"/>
                </a:moveTo>
                <a:lnTo>
                  <a:pt x="1223" y="272"/>
                </a:lnTo>
                <a:lnTo>
                  <a:pt x="1225" y="271"/>
                </a:lnTo>
                <a:lnTo>
                  <a:pt x="1223" y="271"/>
                </a:lnTo>
                <a:close/>
                <a:moveTo>
                  <a:pt x="1223" y="272"/>
                </a:moveTo>
                <a:lnTo>
                  <a:pt x="1222" y="274"/>
                </a:lnTo>
                <a:lnTo>
                  <a:pt x="1223" y="274"/>
                </a:lnTo>
                <a:lnTo>
                  <a:pt x="1223" y="272"/>
                </a:lnTo>
                <a:close/>
                <a:moveTo>
                  <a:pt x="2602" y="274"/>
                </a:moveTo>
                <a:lnTo>
                  <a:pt x="2602" y="275"/>
                </a:lnTo>
                <a:lnTo>
                  <a:pt x="2603" y="275"/>
                </a:lnTo>
                <a:lnTo>
                  <a:pt x="2602" y="274"/>
                </a:lnTo>
                <a:close/>
                <a:moveTo>
                  <a:pt x="2624" y="275"/>
                </a:moveTo>
                <a:lnTo>
                  <a:pt x="2624" y="274"/>
                </a:lnTo>
                <a:lnTo>
                  <a:pt x="2622" y="274"/>
                </a:lnTo>
                <a:lnTo>
                  <a:pt x="2621" y="274"/>
                </a:lnTo>
                <a:lnTo>
                  <a:pt x="2621" y="275"/>
                </a:lnTo>
                <a:lnTo>
                  <a:pt x="2622" y="275"/>
                </a:lnTo>
                <a:lnTo>
                  <a:pt x="2624" y="275"/>
                </a:lnTo>
                <a:close/>
                <a:moveTo>
                  <a:pt x="2375" y="268"/>
                </a:moveTo>
                <a:lnTo>
                  <a:pt x="2375" y="269"/>
                </a:lnTo>
                <a:lnTo>
                  <a:pt x="2376" y="268"/>
                </a:lnTo>
                <a:lnTo>
                  <a:pt x="2375" y="268"/>
                </a:lnTo>
                <a:close/>
                <a:moveTo>
                  <a:pt x="2376" y="267"/>
                </a:moveTo>
                <a:lnTo>
                  <a:pt x="2376" y="268"/>
                </a:lnTo>
                <a:lnTo>
                  <a:pt x="2377" y="267"/>
                </a:lnTo>
                <a:lnTo>
                  <a:pt x="2376" y="267"/>
                </a:lnTo>
                <a:close/>
                <a:moveTo>
                  <a:pt x="2328" y="267"/>
                </a:moveTo>
                <a:lnTo>
                  <a:pt x="2328" y="268"/>
                </a:lnTo>
                <a:lnTo>
                  <a:pt x="2330" y="268"/>
                </a:lnTo>
                <a:lnTo>
                  <a:pt x="2330" y="267"/>
                </a:lnTo>
                <a:lnTo>
                  <a:pt x="2328" y="267"/>
                </a:lnTo>
                <a:close/>
                <a:moveTo>
                  <a:pt x="2427" y="268"/>
                </a:moveTo>
                <a:lnTo>
                  <a:pt x="2427" y="267"/>
                </a:lnTo>
                <a:lnTo>
                  <a:pt x="2425" y="267"/>
                </a:lnTo>
                <a:lnTo>
                  <a:pt x="2424" y="267"/>
                </a:lnTo>
                <a:lnTo>
                  <a:pt x="2425" y="268"/>
                </a:lnTo>
                <a:lnTo>
                  <a:pt x="2427" y="268"/>
                </a:lnTo>
                <a:close/>
                <a:moveTo>
                  <a:pt x="1229" y="265"/>
                </a:moveTo>
                <a:lnTo>
                  <a:pt x="1228" y="265"/>
                </a:lnTo>
                <a:lnTo>
                  <a:pt x="1228" y="267"/>
                </a:lnTo>
                <a:lnTo>
                  <a:pt x="1229" y="267"/>
                </a:lnTo>
                <a:lnTo>
                  <a:pt x="1229" y="265"/>
                </a:lnTo>
                <a:close/>
                <a:moveTo>
                  <a:pt x="1229" y="264"/>
                </a:moveTo>
                <a:lnTo>
                  <a:pt x="1229" y="265"/>
                </a:lnTo>
                <a:lnTo>
                  <a:pt x="1231" y="264"/>
                </a:lnTo>
                <a:lnTo>
                  <a:pt x="1229" y="264"/>
                </a:lnTo>
                <a:close/>
                <a:moveTo>
                  <a:pt x="2333" y="267"/>
                </a:moveTo>
                <a:lnTo>
                  <a:pt x="2333" y="265"/>
                </a:lnTo>
                <a:lnTo>
                  <a:pt x="2331" y="265"/>
                </a:lnTo>
                <a:lnTo>
                  <a:pt x="2331" y="267"/>
                </a:lnTo>
                <a:lnTo>
                  <a:pt x="2333" y="267"/>
                </a:lnTo>
                <a:close/>
                <a:moveTo>
                  <a:pt x="2385" y="265"/>
                </a:moveTo>
                <a:lnTo>
                  <a:pt x="2385" y="267"/>
                </a:lnTo>
                <a:lnTo>
                  <a:pt x="2386" y="265"/>
                </a:lnTo>
                <a:lnTo>
                  <a:pt x="2385" y="265"/>
                </a:lnTo>
                <a:close/>
                <a:moveTo>
                  <a:pt x="2419" y="267"/>
                </a:moveTo>
                <a:lnTo>
                  <a:pt x="2421" y="267"/>
                </a:lnTo>
                <a:lnTo>
                  <a:pt x="2421" y="265"/>
                </a:lnTo>
                <a:lnTo>
                  <a:pt x="2419" y="264"/>
                </a:lnTo>
                <a:lnTo>
                  <a:pt x="2419" y="265"/>
                </a:lnTo>
                <a:lnTo>
                  <a:pt x="2418" y="265"/>
                </a:lnTo>
                <a:lnTo>
                  <a:pt x="2418" y="267"/>
                </a:lnTo>
                <a:lnTo>
                  <a:pt x="2419" y="267"/>
                </a:lnTo>
                <a:close/>
                <a:moveTo>
                  <a:pt x="2422" y="265"/>
                </a:moveTo>
                <a:lnTo>
                  <a:pt x="2422" y="267"/>
                </a:lnTo>
                <a:lnTo>
                  <a:pt x="2424" y="267"/>
                </a:lnTo>
                <a:lnTo>
                  <a:pt x="2422" y="265"/>
                </a:lnTo>
                <a:close/>
                <a:moveTo>
                  <a:pt x="2328" y="265"/>
                </a:moveTo>
                <a:lnTo>
                  <a:pt x="2330" y="265"/>
                </a:lnTo>
                <a:lnTo>
                  <a:pt x="2331" y="265"/>
                </a:lnTo>
                <a:lnTo>
                  <a:pt x="2331" y="264"/>
                </a:lnTo>
                <a:lnTo>
                  <a:pt x="2330" y="264"/>
                </a:lnTo>
                <a:lnTo>
                  <a:pt x="2328" y="264"/>
                </a:lnTo>
                <a:lnTo>
                  <a:pt x="2328" y="264"/>
                </a:lnTo>
                <a:lnTo>
                  <a:pt x="2327" y="264"/>
                </a:lnTo>
                <a:lnTo>
                  <a:pt x="2327" y="265"/>
                </a:lnTo>
                <a:lnTo>
                  <a:pt x="2328" y="265"/>
                </a:lnTo>
                <a:lnTo>
                  <a:pt x="2328" y="265"/>
                </a:lnTo>
                <a:close/>
                <a:moveTo>
                  <a:pt x="2418" y="264"/>
                </a:moveTo>
                <a:lnTo>
                  <a:pt x="2417" y="264"/>
                </a:lnTo>
                <a:lnTo>
                  <a:pt x="2417" y="265"/>
                </a:lnTo>
                <a:lnTo>
                  <a:pt x="2418" y="265"/>
                </a:lnTo>
                <a:lnTo>
                  <a:pt x="2418" y="264"/>
                </a:lnTo>
                <a:close/>
                <a:moveTo>
                  <a:pt x="2328" y="262"/>
                </a:moveTo>
                <a:lnTo>
                  <a:pt x="2328" y="264"/>
                </a:lnTo>
                <a:lnTo>
                  <a:pt x="2328" y="262"/>
                </a:lnTo>
                <a:lnTo>
                  <a:pt x="2328" y="262"/>
                </a:lnTo>
                <a:close/>
                <a:moveTo>
                  <a:pt x="2409" y="262"/>
                </a:moveTo>
                <a:lnTo>
                  <a:pt x="2408" y="262"/>
                </a:lnTo>
                <a:lnTo>
                  <a:pt x="2409" y="264"/>
                </a:lnTo>
                <a:lnTo>
                  <a:pt x="2409" y="262"/>
                </a:lnTo>
                <a:close/>
                <a:moveTo>
                  <a:pt x="1237" y="258"/>
                </a:moveTo>
                <a:lnTo>
                  <a:pt x="1235" y="259"/>
                </a:lnTo>
                <a:lnTo>
                  <a:pt x="1237" y="259"/>
                </a:lnTo>
                <a:lnTo>
                  <a:pt x="1237" y="258"/>
                </a:lnTo>
                <a:close/>
                <a:moveTo>
                  <a:pt x="1238" y="256"/>
                </a:moveTo>
                <a:lnTo>
                  <a:pt x="1237" y="258"/>
                </a:lnTo>
                <a:lnTo>
                  <a:pt x="1238" y="258"/>
                </a:lnTo>
                <a:lnTo>
                  <a:pt x="1238" y="256"/>
                </a:lnTo>
                <a:close/>
                <a:moveTo>
                  <a:pt x="1235" y="261"/>
                </a:moveTo>
                <a:lnTo>
                  <a:pt x="1235" y="259"/>
                </a:lnTo>
                <a:lnTo>
                  <a:pt x="1234" y="259"/>
                </a:lnTo>
                <a:lnTo>
                  <a:pt x="1234" y="261"/>
                </a:lnTo>
                <a:lnTo>
                  <a:pt x="1232" y="261"/>
                </a:lnTo>
                <a:lnTo>
                  <a:pt x="1232" y="262"/>
                </a:lnTo>
                <a:lnTo>
                  <a:pt x="1234" y="262"/>
                </a:lnTo>
                <a:lnTo>
                  <a:pt x="1235" y="261"/>
                </a:lnTo>
                <a:close/>
                <a:moveTo>
                  <a:pt x="1241" y="254"/>
                </a:moveTo>
                <a:lnTo>
                  <a:pt x="1239" y="255"/>
                </a:lnTo>
                <a:lnTo>
                  <a:pt x="1241" y="255"/>
                </a:lnTo>
                <a:lnTo>
                  <a:pt x="1241" y="254"/>
                </a:lnTo>
                <a:close/>
                <a:moveTo>
                  <a:pt x="2292" y="252"/>
                </a:moveTo>
                <a:lnTo>
                  <a:pt x="2292" y="254"/>
                </a:lnTo>
                <a:lnTo>
                  <a:pt x="2293" y="254"/>
                </a:lnTo>
                <a:lnTo>
                  <a:pt x="2293" y="252"/>
                </a:lnTo>
                <a:lnTo>
                  <a:pt x="2293" y="251"/>
                </a:lnTo>
                <a:lnTo>
                  <a:pt x="2292" y="251"/>
                </a:lnTo>
                <a:lnTo>
                  <a:pt x="2291" y="251"/>
                </a:lnTo>
                <a:lnTo>
                  <a:pt x="2292" y="252"/>
                </a:lnTo>
                <a:close/>
                <a:moveTo>
                  <a:pt x="1247" y="249"/>
                </a:moveTo>
                <a:lnTo>
                  <a:pt x="1245" y="249"/>
                </a:lnTo>
                <a:lnTo>
                  <a:pt x="1245" y="251"/>
                </a:lnTo>
                <a:lnTo>
                  <a:pt x="1247" y="251"/>
                </a:lnTo>
                <a:lnTo>
                  <a:pt x="1247" y="249"/>
                </a:lnTo>
                <a:close/>
                <a:moveTo>
                  <a:pt x="1251" y="246"/>
                </a:moveTo>
                <a:lnTo>
                  <a:pt x="1250" y="248"/>
                </a:lnTo>
                <a:lnTo>
                  <a:pt x="1251" y="248"/>
                </a:lnTo>
                <a:lnTo>
                  <a:pt x="1251" y="246"/>
                </a:lnTo>
                <a:close/>
                <a:moveTo>
                  <a:pt x="1250" y="248"/>
                </a:moveTo>
                <a:lnTo>
                  <a:pt x="1248" y="248"/>
                </a:lnTo>
                <a:lnTo>
                  <a:pt x="1248" y="248"/>
                </a:lnTo>
                <a:lnTo>
                  <a:pt x="1250" y="248"/>
                </a:lnTo>
                <a:lnTo>
                  <a:pt x="1250" y="248"/>
                </a:lnTo>
                <a:close/>
                <a:moveTo>
                  <a:pt x="1255" y="242"/>
                </a:moveTo>
                <a:lnTo>
                  <a:pt x="1254" y="243"/>
                </a:lnTo>
                <a:lnTo>
                  <a:pt x="1255" y="243"/>
                </a:lnTo>
                <a:lnTo>
                  <a:pt x="1255" y="242"/>
                </a:lnTo>
                <a:close/>
                <a:moveTo>
                  <a:pt x="1254" y="243"/>
                </a:moveTo>
                <a:lnTo>
                  <a:pt x="1252" y="243"/>
                </a:lnTo>
                <a:lnTo>
                  <a:pt x="1252" y="245"/>
                </a:lnTo>
                <a:lnTo>
                  <a:pt x="1254" y="245"/>
                </a:lnTo>
                <a:lnTo>
                  <a:pt x="1254" y="243"/>
                </a:lnTo>
                <a:close/>
                <a:moveTo>
                  <a:pt x="1287" y="242"/>
                </a:moveTo>
                <a:lnTo>
                  <a:pt x="1287" y="242"/>
                </a:lnTo>
                <a:lnTo>
                  <a:pt x="1286" y="242"/>
                </a:lnTo>
                <a:lnTo>
                  <a:pt x="1287" y="243"/>
                </a:lnTo>
                <a:lnTo>
                  <a:pt x="1287" y="242"/>
                </a:lnTo>
                <a:close/>
                <a:moveTo>
                  <a:pt x="1289" y="243"/>
                </a:moveTo>
                <a:lnTo>
                  <a:pt x="1289" y="242"/>
                </a:lnTo>
                <a:lnTo>
                  <a:pt x="1287" y="242"/>
                </a:lnTo>
                <a:lnTo>
                  <a:pt x="1287" y="243"/>
                </a:lnTo>
                <a:lnTo>
                  <a:pt x="1289" y="243"/>
                </a:lnTo>
                <a:close/>
                <a:moveTo>
                  <a:pt x="1307" y="242"/>
                </a:moveTo>
                <a:lnTo>
                  <a:pt x="1306" y="242"/>
                </a:lnTo>
                <a:lnTo>
                  <a:pt x="1306" y="243"/>
                </a:lnTo>
                <a:lnTo>
                  <a:pt x="1307" y="243"/>
                </a:lnTo>
                <a:lnTo>
                  <a:pt x="1307" y="242"/>
                </a:lnTo>
                <a:close/>
                <a:moveTo>
                  <a:pt x="2282" y="240"/>
                </a:moveTo>
                <a:lnTo>
                  <a:pt x="2280" y="240"/>
                </a:lnTo>
                <a:lnTo>
                  <a:pt x="2280" y="242"/>
                </a:lnTo>
                <a:lnTo>
                  <a:pt x="2279" y="243"/>
                </a:lnTo>
                <a:lnTo>
                  <a:pt x="2280" y="243"/>
                </a:lnTo>
                <a:lnTo>
                  <a:pt x="2282" y="243"/>
                </a:lnTo>
                <a:lnTo>
                  <a:pt x="2282" y="242"/>
                </a:lnTo>
                <a:lnTo>
                  <a:pt x="2282" y="240"/>
                </a:lnTo>
                <a:close/>
                <a:moveTo>
                  <a:pt x="1261" y="238"/>
                </a:moveTo>
                <a:lnTo>
                  <a:pt x="1260" y="238"/>
                </a:lnTo>
                <a:lnTo>
                  <a:pt x="1260" y="239"/>
                </a:lnTo>
                <a:lnTo>
                  <a:pt x="1261" y="239"/>
                </a:lnTo>
                <a:lnTo>
                  <a:pt x="1261" y="238"/>
                </a:lnTo>
                <a:close/>
                <a:moveTo>
                  <a:pt x="1264" y="238"/>
                </a:moveTo>
                <a:lnTo>
                  <a:pt x="1264" y="236"/>
                </a:lnTo>
                <a:lnTo>
                  <a:pt x="1263" y="236"/>
                </a:lnTo>
                <a:lnTo>
                  <a:pt x="1261" y="236"/>
                </a:lnTo>
                <a:lnTo>
                  <a:pt x="1261" y="238"/>
                </a:lnTo>
                <a:lnTo>
                  <a:pt x="1263" y="238"/>
                </a:lnTo>
                <a:lnTo>
                  <a:pt x="1264" y="238"/>
                </a:lnTo>
                <a:close/>
                <a:moveTo>
                  <a:pt x="1258" y="239"/>
                </a:moveTo>
                <a:lnTo>
                  <a:pt x="1258" y="240"/>
                </a:lnTo>
                <a:lnTo>
                  <a:pt x="1260" y="239"/>
                </a:lnTo>
                <a:lnTo>
                  <a:pt x="1258" y="239"/>
                </a:lnTo>
                <a:close/>
                <a:moveTo>
                  <a:pt x="1258" y="240"/>
                </a:moveTo>
                <a:lnTo>
                  <a:pt x="1257" y="240"/>
                </a:lnTo>
                <a:lnTo>
                  <a:pt x="1257" y="242"/>
                </a:lnTo>
                <a:lnTo>
                  <a:pt x="1258" y="242"/>
                </a:lnTo>
                <a:lnTo>
                  <a:pt x="1258" y="240"/>
                </a:lnTo>
                <a:close/>
                <a:moveTo>
                  <a:pt x="1283" y="242"/>
                </a:moveTo>
                <a:lnTo>
                  <a:pt x="1283" y="240"/>
                </a:lnTo>
                <a:lnTo>
                  <a:pt x="1281" y="240"/>
                </a:lnTo>
                <a:lnTo>
                  <a:pt x="1280" y="240"/>
                </a:lnTo>
                <a:lnTo>
                  <a:pt x="1281" y="242"/>
                </a:lnTo>
                <a:lnTo>
                  <a:pt x="1283" y="242"/>
                </a:lnTo>
                <a:close/>
                <a:moveTo>
                  <a:pt x="1312" y="240"/>
                </a:moveTo>
                <a:lnTo>
                  <a:pt x="1310" y="240"/>
                </a:lnTo>
                <a:lnTo>
                  <a:pt x="1310" y="242"/>
                </a:lnTo>
                <a:lnTo>
                  <a:pt x="1312" y="242"/>
                </a:lnTo>
                <a:lnTo>
                  <a:pt x="1312" y="240"/>
                </a:lnTo>
                <a:close/>
                <a:moveTo>
                  <a:pt x="1313" y="239"/>
                </a:moveTo>
                <a:lnTo>
                  <a:pt x="1312" y="240"/>
                </a:lnTo>
                <a:lnTo>
                  <a:pt x="1313" y="240"/>
                </a:lnTo>
                <a:lnTo>
                  <a:pt x="1313" y="239"/>
                </a:lnTo>
                <a:close/>
                <a:moveTo>
                  <a:pt x="2350" y="242"/>
                </a:moveTo>
                <a:lnTo>
                  <a:pt x="2350" y="240"/>
                </a:lnTo>
                <a:lnTo>
                  <a:pt x="2348" y="240"/>
                </a:lnTo>
                <a:lnTo>
                  <a:pt x="2347" y="240"/>
                </a:lnTo>
                <a:lnTo>
                  <a:pt x="2347" y="242"/>
                </a:lnTo>
                <a:lnTo>
                  <a:pt x="2348" y="242"/>
                </a:lnTo>
                <a:lnTo>
                  <a:pt x="2350" y="242"/>
                </a:lnTo>
                <a:close/>
                <a:moveTo>
                  <a:pt x="1278" y="240"/>
                </a:moveTo>
                <a:lnTo>
                  <a:pt x="1277" y="239"/>
                </a:lnTo>
                <a:lnTo>
                  <a:pt x="1276" y="239"/>
                </a:lnTo>
                <a:lnTo>
                  <a:pt x="1277" y="240"/>
                </a:lnTo>
                <a:lnTo>
                  <a:pt x="1278" y="240"/>
                </a:lnTo>
                <a:close/>
                <a:moveTo>
                  <a:pt x="2264" y="240"/>
                </a:moveTo>
                <a:lnTo>
                  <a:pt x="2266" y="240"/>
                </a:lnTo>
                <a:lnTo>
                  <a:pt x="2266" y="239"/>
                </a:lnTo>
                <a:lnTo>
                  <a:pt x="2264" y="239"/>
                </a:lnTo>
                <a:lnTo>
                  <a:pt x="2264" y="240"/>
                </a:lnTo>
                <a:close/>
                <a:moveTo>
                  <a:pt x="2267" y="236"/>
                </a:moveTo>
                <a:lnTo>
                  <a:pt x="2266" y="236"/>
                </a:lnTo>
                <a:lnTo>
                  <a:pt x="2266" y="238"/>
                </a:lnTo>
                <a:lnTo>
                  <a:pt x="2266" y="239"/>
                </a:lnTo>
                <a:lnTo>
                  <a:pt x="2267" y="239"/>
                </a:lnTo>
                <a:lnTo>
                  <a:pt x="2267" y="238"/>
                </a:lnTo>
                <a:lnTo>
                  <a:pt x="2267" y="236"/>
                </a:lnTo>
                <a:close/>
                <a:moveTo>
                  <a:pt x="2270" y="239"/>
                </a:moveTo>
                <a:lnTo>
                  <a:pt x="2270" y="238"/>
                </a:lnTo>
                <a:lnTo>
                  <a:pt x="2269" y="238"/>
                </a:lnTo>
                <a:lnTo>
                  <a:pt x="2269" y="239"/>
                </a:lnTo>
                <a:lnTo>
                  <a:pt x="2270" y="239"/>
                </a:lnTo>
                <a:close/>
                <a:moveTo>
                  <a:pt x="2267" y="240"/>
                </a:moveTo>
                <a:lnTo>
                  <a:pt x="2269" y="240"/>
                </a:lnTo>
                <a:lnTo>
                  <a:pt x="2269" y="239"/>
                </a:lnTo>
                <a:lnTo>
                  <a:pt x="2267" y="239"/>
                </a:lnTo>
                <a:lnTo>
                  <a:pt x="2267" y="240"/>
                </a:lnTo>
                <a:close/>
                <a:moveTo>
                  <a:pt x="2275" y="239"/>
                </a:moveTo>
                <a:lnTo>
                  <a:pt x="2275" y="238"/>
                </a:lnTo>
                <a:lnTo>
                  <a:pt x="2273" y="238"/>
                </a:lnTo>
                <a:lnTo>
                  <a:pt x="2273" y="239"/>
                </a:lnTo>
                <a:lnTo>
                  <a:pt x="2275" y="240"/>
                </a:lnTo>
                <a:lnTo>
                  <a:pt x="2275" y="239"/>
                </a:lnTo>
                <a:close/>
                <a:moveTo>
                  <a:pt x="1273" y="238"/>
                </a:moveTo>
                <a:lnTo>
                  <a:pt x="1271" y="238"/>
                </a:lnTo>
                <a:lnTo>
                  <a:pt x="1273" y="239"/>
                </a:lnTo>
                <a:lnTo>
                  <a:pt x="1273" y="238"/>
                </a:lnTo>
                <a:close/>
                <a:moveTo>
                  <a:pt x="2279" y="239"/>
                </a:moveTo>
                <a:lnTo>
                  <a:pt x="2279" y="238"/>
                </a:lnTo>
                <a:lnTo>
                  <a:pt x="2278" y="238"/>
                </a:lnTo>
                <a:lnTo>
                  <a:pt x="2276" y="239"/>
                </a:lnTo>
                <a:lnTo>
                  <a:pt x="2278" y="239"/>
                </a:lnTo>
                <a:lnTo>
                  <a:pt x="2279" y="239"/>
                </a:lnTo>
                <a:close/>
                <a:moveTo>
                  <a:pt x="1319" y="236"/>
                </a:moveTo>
                <a:lnTo>
                  <a:pt x="1319" y="238"/>
                </a:lnTo>
                <a:lnTo>
                  <a:pt x="1320" y="236"/>
                </a:lnTo>
                <a:lnTo>
                  <a:pt x="1319" y="236"/>
                </a:lnTo>
                <a:close/>
                <a:moveTo>
                  <a:pt x="2272" y="236"/>
                </a:moveTo>
                <a:lnTo>
                  <a:pt x="2270" y="236"/>
                </a:lnTo>
                <a:lnTo>
                  <a:pt x="2272" y="238"/>
                </a:lnTo>
                <a:lnTo>
                  <a:pt x="2273" y="238"/>
                </a:lnTo>
                <a:lnTo>
                  <a:pt x="2273" y="236"/>
                </a:lnTo>
                <a:lnTo>
                  <a:pt x="2272" y="236"/>
                </a:lnTo>
                <a:close/>
                <a:moveTo>
                  <a:pt x="1322" y="235"/>
                </a:moveTo>
                <a:lnTo>
                  <a:pt x="1322" y="236"/>
                </a:lnTo>
                <a:lnTo>
                  <a:pt x="1322" y="236"/>
                </a:lnTo>
                <a:lnTo>
                  <a:pt x="1322" y="235"/>
                </a:lnTo>
                <a:close/>
                <a:moveTo>
                  <a:pt x="1334" y="229"/>
                </a:moveTo>
                <a:lnTo>
                  <a:pt x="1332" y="229"/>
                </a:lnTo>
                <a:lnTo>
                  <a:pt x="1332" y="230"/>
                </a:lnTo>
                <a:lnTo>
                  <a:pt x="1334" y="230"/>
                </a:lnTo>
                <a:lnTo>
                  <a:pt x="1334" y="229"/>
                </a:lnTo>
                <a:close/>
                <a:moveTo>
                  <a:pt x="1336" y="227"/>
                </a:moveTo>
                <a:lnTo>
                  <a:pt x="1335" y="227"/>
                </a:lnTo>
                <a:lnTo>
                  <a:pt x="1335" y="229"/>
                </a:lnTo>
                <a:lnTo>
                  <a:pt x="1336" y="229"/>
                </a:lnTo>
                <a:lnTo>
                  <a:pt x="1336" y="227"/>
                </a:lnTo>
                <a:close/>
                <a:moveTo>
                  <a:pt x="1338" y="226"/>
                </a:moveTo>
                <a:lnTo>
                  <a:pt x="1336" y="227"/>
                </a:lnTo>
                <a:lnTo>
                  <a:pt x="1338" y="227"/>
                </a:lnTo>
                <a:lnTo>
                  <a:pt x="1338" y="226"/>
                </a:lnTo>
                <a:close/>
                <a:moveTo>
                  <a:pt x="1399" y="225"/>
                </a:moveTo>
                <a:lnTo>
                  <a:pt x="1400" y="225"/>
                </a:lnTo>
                <a:lnTo>
                  <a:pt x="1400" y="223"/>
                </a:lnTo>
                <a:lnTo>
                  <a:pt x="1399" y="223"/>
                </a:lnTo>
                <a:lnTo>
                  <a:pt x="1399" y="225"/>
                </a:lnTo>
                <a:close/>
                <a:moveTo>
                  <a:pt x="1345" y="220"/>
                </a:moveTo>
                <a:lnTo>
                  <a:pt x="1345" y="222"/>
                </a:lnTo>
                <a:lnTo>
                  <a:pt x="1347" y="220"/>
                </a:lnTo>
                <a:lnTo>
                  <a:pt x="1345" y="220"/>
                </a:lnTo>
                <a:close/>
                <a:moveTo>
                  <a:pt x="2315" y="220"/>
                </a:moveTo>
                <a:lnTo>
                  <a:pt x="2315" y="222"/>
                </a:lnTo>
                <a:lnTo>
                  <a:pt x="2317" y="222"/>
                </a:lnTo>
                <a:lnTo>
                  <a:pt x="2315" y="220"/>
                </a:lnTo>
                <a:close/>
                <a:moveTo>
                  <a:pt x="1352" y="216"/>
                </a:moveTo>
                <a:lnTo>
                  <a:pt x="1351" y="217"/>
                </a:lnTo>
                <a:lnTo>
                  <a:pt x="1352" y="217"/>
                </a:lnTo>
                <a:lnTo>
                  <a:pt x="1352" y="216"/>
                </a:lnTo>
                <a:close/>
                <a:moveTo>
                  <a:pt x="1349" y="217"/>
                </a:moveTo>
                <a:lnTo>
                  <a:pt x="1349" y="219"/>
                </a:lnTo>
                <a:lnTo>
                  <a:pt x="1351" y="217"/>
                </a:lnTo>
                <a:lnTo>
                  <a:pt x="1349" y="217"/>
                </a:lnTo>
                <a:close/>
                <a:moveTo>
                  <a:pt x="2215" y="217"/>
                </a:moveTo>
                <a:lnTo>
                  <a:pt x="2214" y="217"/>
                </a:lnTo>
                <a:lnTo>
                  <a:pt x="2214" y="219"/>
                </a:lnTo>
                <a:lnTo>
                  <a:pt x="2215" y="219"/>
                </a:lnTo>
                <a:lnTo>
                  <a:pt x="2215" y="217"/>
                </a:lnTo>
                <a:close/>
                <a:moveTo>
                  <a:pt x="2215" y="216"/>
                </a:moveTo>
                <a:lnTo>
                  <a:pt x="2215" y="217"/>
                </a:lnTo>
                <a:lnTo>
                  <a:pt x="2217" y="217"/>
                </a:lnTo>
                <a:lnTo>
                  <a:pt x="2215" y="216"/>
                </a:lnTo>
                <a:close/>
                <a:moveTo>
                  <a:pt x="2236" y="217"/>
                </a:moveTo>
                <a:lnTo>
                  <a:pt x="2234" y="217"/>
                </a:lnTo>
                <a:lnTo>
                  <a:pt x="2234" y="219"/>
                </a:lnTo>
                <a:lnTo>
                  <a:pt x="2236" y="219"/>
                </a:lnTo>
                <a:lnTo>
                  <a:pt x="2236" y="217"/>
                </a:lnTo>
                <a:close/>
                <a:moveTo>
                  <a:pt x="2208" y="214"/>
                </a:moveTo>
                <a:lnTo>
                  <a:pt x="2208" y="216"/>
                </a:lnTo>
                <a:lnTo>
                  <a:pt x="2208" y="217"/>
                </a:lnTo>
                <a:lnTo>
                  <a:pt x="2209" y="216"/>
                </a:lnTo>
                <a:lnTo>
                  <a:pt x="2208" y="214"/>
                </a:lnTo>
                <a:close/>
                <a:moveTo>
                  <a:pt x="2238" y="216"/>
                </a:moveTo>
                <a:lnTo>
                  <a:pt x="2237" y="216"/>
                </a:lnTo>
                <a:lnTo>
                  <a:pt x="2237" y="217"/>
                </a:lnTo>
                <a:lnTo>
                  <a:pt x="2238" y="217"/>
                </a:lnTo>
                <a:lnTo>
                  <a:pt x="2238" y="216"/>
                </a:lnTo>
                <a:close/>
                <a:moveTo>
                  <a:pt x="2105" y="214"/>
                </a:moveTo>
                <a:lnTo>
                  <a:pt x="2105" y="216"/>
                </a:lnTo>
                <a:lnTo>
                  <a:pt x="2107" y="216"/>
                </a:lnTo>
                <a:lnTo>
                  <a:pt x="2107" y="214"/>
                </a:lnTo>
                <a:lnTo>
                  <a:pt x="2105" y="214"/>
                </a:lnTo>
                <a:close/>
                <a:moveTo>
                  <a:pt x="2211" y="214"/>
                </a:moveTo>
                <a:lnTo>
                  <a:pt x="2209" y="214"/>
                </a:lnTo>
                <a:lnTo>
                  <a:pt x="2209" y="216"/>
                </a:lnTo>
                <a:lnTo>
                  <a:pt x="2211" y="216"/>
                </a:lnTo>
                <a:lnTo>
                  <a:pt x="2211" y="214"/>
                </a:lnTo>
                <a:close/>
                <a:moveTo>
                  <a:pt x="2108" y="213"/>
                </a:moveTo>
                <a:lnTo>
                  <a:pt x="2108" y="214"/>
                </a:lnTo>
                <a:lnTo>
                  <a:pt x="2110" y="214"/>
                </a:lnTo>
                <a:lnTo>
                  <a:pt x="2110" y="213"/>
                </a:lnTo>
                <a:lnTo>
                  <a:pt x="2108" y="213"/>
                </a:lnTo>
                <a:close/>
                <a:moveTo>
                  <a:pt x="2230" y="213"/>
                </a:moveTo>
                <a:lnTo>
                  <a:pt x="2228" y="213"/>
                </a:lnTo>
                <a:lnTo>
                  <a:pt x="2228" y="214"/>
                </a:lnTo>
                <a:lnTo>
                  <a:pt x="2230" y="214"/>
                </a:lnTo>
                <a:lnTo>
                  <a:pt x="2230" y="213"/>
                </a:lnTo>
                <a:close/>
                <a:moveTo>
                  <a:pt x="2110" y="212"/>
                </a:moveTo>
                <a:lnTo>
                  <a:pt x="2108" y="212"/>
                </a:lnTo>
                <a:lnTo>
                  <a:pt x="2108" y="213"/>
                </a:lnTo>
                <a:lnTo>
                  <a:pt x="2110" y="213"/>
                </a:lnTo>
                <a:lnTo>
                  <a:pt x="2110" y="212"/>
                </a:lnTo>
                <a:close/>
                <a:moveTo>
                  <a:pt x="2218" y="204"/>
                </a:moveTo>
                <a:lnTo>
                  <a:pt x="2217" y="204"/>
                </a:lnTo>
                <a:lnTo>
                  <a:pt x="2218" y="206"/>
                </a:lnTo>
                <a:lnTo>
                  <a:pt x="2218" y="204"/>
                </a:lnTo>
                <a:close/>
                <a:moveTo>
                  <a:pt x="2215" y="203"/>
                </a:moveTo>
                <a:lnTo>
                  <a:pt x="2215" y="204"/>
                </a:lnTo>
                <a:lnTo>
                  <a:pt x="2217" y="204"/>
                </a:lnTo>
                <a:lnTo>
                  <a:pt x="2215" y="203"/>
                </a:lnTo>
                <a:close/>
                <a:moveTo>
                  <a:pt x="2205" y="201"/>
                </a:moveTo>
                <a:lnTo>
                  <a:pt x="2204" y="201"/>
                </a:lnTo>
                <a:lnTo>
                  <a:pt x="2204" y="203"/>
                </a:lnTo>
                <a:lnTo>
                  <a:pt x="2205" y="203"/>
                </a:lnTo>
                <a:lnTo>
                  <a:pt x="2205" y="201"/>
                </a:lnTo>
                <a:close/>
                <a:moveTo>
                  <a:pt x="2250" y="201"/>
                </a:moveTo>
                <a:lnTo>
                  <a:pt x="2250" y="203"/>
                </a:lnTo>
                <a:lnTo>
                  <a:pt x="2251" y="201"/>
                </a:lnTo>
                <a:lnTo>
                  <a:pt x="2250" y="201"/>
                </a:lnTo>
                <a:close/>
                <a:moveTo>
                  <a:pt x="2282" y="201"/>
                </a:moveTo>
                <a:lnTo>
                  <a:pt x="2282" y="200"/>
                </a:lnTo>
                <a:lnTo>
                  <a:pt x="2280" y="200"/>
                </a:lnTo>
                <a:lnTo>
                  <a:pt x="2280" y="201"/>
                </a:lnTo>
                <a:lnTo>
                  <a:pt x="2282" y="201"/>
                </a:lnTo>
                <a:close/>
                <a:moveTo>
                  <a:pt x="2179" y="198"/>
                </a:moveTo>
                <a:lnTo>
                  <a:pt x="2179" y="200"/>
                </a:lnTo>
                <a:lnTo>
                  <a:pt x="2181" y="200"/>
                </a:lnTo>
                <a:lnTo>
                  <a:pt x="2181" y="198"/>
                </a:lnTo>
                <a:lnTo>
                  <a:pt x="2179" y="198"/>
                </a:lnTo>
                <a:close/>
                <a:moveTo>
                  <a:pt x="2280" y="198"/>
                </a:moveTo>
                <a:lnTo>
                  <a:pt x="2279" y="198"/>
                </a:lnTo>
                <a:lnTo>
                  <a:pt x="2279" y="200"/>
                </a:lnTo>
                <a:lnTo>
                  <a:pt x="2280" y="200"/>
                </a:lnTo>
                <a:lnTo>
                  <a:pt x="2280" y="198"/>
                </a:lnTo>
                <a:close/>
                <a:moveTo>
                  <a:pt x="2186" y="191"/>
                </a:moveTo>
                <a:lnTo>
                  <a:pt x="2185" y="191"/>
                </a:lnTo>
                <a:lnTo>
                  <a:pt x="2185" y="193"/>
                </a:lnTo>
                <a:lnTo>
                  <a:pt x="2186" y="193"/>
                </a:lnTo>
                <a:lnTo>
                  <a:pt x="2186" y="191"/>
                </a:lnTo>
                <a:close/>
                <a:moveTo>
                  <a:pt x="2183" y="190"/>
                </a:moveTo>
                <a:lnTo>
                  <a:pt x="2182" y="190"/>
                </a:lnTo>
                <a:lnTo>
                  <a:pt x="2182" y="191"/>
                </a:lnTo>
                <a:lnTo>
                  <a:pt x="2183" y="191"/>
                </a:lnTo>
                <a:lnTo>
                  <a:pt x="2183" y="190"/>
                </a:lnTo>
                <a:close/>
                <a:moveTo>
                  <a:pt x="2179" y="188"/>
                </a:moveTo>
                <a:lnTo>
                  <a:pt x="2178" y="188"/>
                </a:lnTo>
                <a:lnTo>
                  <a:pt x="2178" y="190"/>
                </a:lnTo>
                <a:lnTo>
                  <a:pt x="2179" y="190"/>
                </a:lnTo>
                <a:lnTo>
                  <a:pt x="2179" y="188"/>
                </a:lnTo>
                <a:close/>
                <a:moveTo>
                  <a:pt x="2170" y="187"/>
                </a:moveTo>
                <a:lnTo>
                  <a:pt x="2172" y="187"/>
                </a:lnTo>
                <a:lnTo>
                  <a:pt x="2172" y="185"/>
                </a:lnTo>
                <a:lnTo>
                  <a:pt x="2170" y="185"/>
                </a:lnTo>
                <a:lnTo>
                  <a:pt x="2169" y="185"/>
                </a:lnTo>
                <a:lnTo>
                  <a:pt x="2167" y="185"/>
                </a:lnTo>
                <a:lnTo>
                  <a:pt x="2167" y="187"/>
                </a:lnTo>
                <a:lnTo>
                  <a:pt x="2169" y="187"/>
                </a:lnTo>
                <a:lnTo>
                  <a:pt x="2170" y="187"/>
                </a:lnTo>
                <a:close/>
                <a:moveTo>
                  <a:pt x="2137" y="184"/>
                </a:moveTo>
                <a:lnTo>
                  <a:pt x="2136" y="184"/>
                </a:lnTo>
                <a:lnTo>
                  <a:pt x="2136" y="185"/>
                </a:lnTo>
                <a:lnTo>
                  <a:pt x="2137" y="185"/>
                </a:lnTo>
                <a:lnTo>
                  <a:pt x="2137" y="184"/>
                </a:lnTo>
                <a:close/>
                <a:moveTo>
                  <a:pt x="2163" y="185"/>
                </a:moveTo>
                <a:lnTo>
                  <a:pt x="2165" y="185"/>
                </a:lnTo>
                <a:lnTo>
                  <a:pt x="2165" y="184"/>
                </a:lnTo>
                <a:lnTo>
                  <a:pt x="2163" y="184"/>
                </a:lnTo>
                <a:lnTo>
                  <a:pt x="2162" y="184"/>
                </a:lnTo>
                <a:lnTo>
                  <a:pt x="2160" y="184"/>
                </a:lnTo>
                <a:lnTo>
                  <a:pt x="2160" y="185"/>
                </a:lnTo>
                <a:lnTo>
                  <a:pt x="2162" y="185"/>
                </a:lnTo>
                <a:lnTo>
                  <a:pt x="2163" y="185"/>
                </a:lnTo>
                <a:close/>
                <a:moveTo>
                  <a:pt x="2159" y="183"/>
                </a:moveTo>
                <a:lnTo>
                  <a:pt x="2157" y="183"/>
                </a:lnTo>
                <a:lnTo>
                  <a:pt x="2157" y="184"/>
                </a:lnTo>
                <a:lnTo>
                  <a:pt x="2159" y="184"/>
                </a:lnTo>
                <a:lnTo>
                  <a:pt x="2159" y="183"/>
                </a:lnTo>
                <a:close/>
                <a:moveTo>
                  <a:pt x="1994" y="181"/>
                </a:moveTo>
                <a:lnTo>
                  <a:pt x="1992" y="181"/>
                </a:lnTo>
                <a:lnTo>
                  <a:pt x="1992" y="183"/>
                </a:lnTo>
                <a:lnTo>
                  <a:pt x="1994" y="183"/>
                </a:lnTo>
                <a:lnTo>
                  <a:pt x="1994" y="181"/>
                </a:lnTo>
                <a:close/>
                <a:moveTo>
                  <a:pt x="1988" y="180"/>
                </a:moveTo>
                <a:lnTo>
                  <a:pt x="1986" y="180"/>
                </a:lnTo>
                <a:lnTo>
                  <a:pt x="1988" y="181"/>
                </a:lnTo>
                <a:lnTo>
                  <a:pt x="1988" y="180"/>
                </a:lnTo>
                <a:close/>
                <a:moveTo>
                  <a:pt x="1989" y="180"/>
                </a:moveTo>
                <a:lnTo>
                  <a:pt x="1989" y="181"/>
                </a:lnTo>
                <a:lnTo>
                  <a:pt x="1991" y="181"/>
                </a:lnTo>
                <a:lnTo>
                  <a:pt x="1989" y="180"/>
                </a:lnTo>
                <a:close/>
                <a:moveTo>
                  <a:pt x="1393" y="177"/>
                </a:moveTo>
                <a:lnTo>
                  <a:pt x="1391" y="177"/>
                </a:lnTo>
                <a:lnTo>
                  <a:pt x="1393" y="177"/>
                </a:lnTo>
                <a:lnTo>
                  <a:pt x="1393" y="177"/>
                </a:lnTo>
                <a:close/>
                <a:moveTo>
                  <a:pt x="1464" y="129"/>
                </a:moveTo>
                <a:lnTo>
                  <a:pt x="1464" y="128"/>
                </a:lnTo>
                <a:lnTo>
                  <a:pt x="1462" y="128"/>
                </a:lnTo>
                <a:lnTo>
                  <a:pt x="1462" y="129"/>
                </a:lnTo>
                <a:lnTo>
                  <a:pt x="1464" y="129"/>
                </a:lnTo>
                <a:close/>
                <a:moveTo>
                  <a:pt x="1519" y="128"/>
                </a:moveTo>
                <a:lnTo>
                  <a:pt x="1517" y="126"/>
                </a:lnTo>
                <a:lnTo>
                  <a:pt x="1516" y="126"/>
                </a:lnTo>
                <a:lnTo>
                  <a:pt x="1517" y="128"/>
                </a:lnTo>
                <a:lnTo>
                  <a:pt x="1519" y="128"/>
                </a:lnTo>
                <a:close/>
                <a:moveTo>
                  <a:pt x="1513" y="125"/>
                </a:moveTo>
                <a:lnTo>
                  <a:pt x="1513" y="126"/>
                </a:lnTo>
                <a:lnTo>
                  <a:pt x="1514" y="126"/>
                </a:lnTo>
                <a:lnTo>
                  <a:pt x="1513" y="125"/>
                </a:lnTo>
                <a:close/>
                <a:moveTo>
                  <a:pt x="1509" y="123"/>
                </a:moveTo>
                <a:lnTo>
                  <a:pt x="1509" y="125"/>
                </a:lnTo>
                <a:lnTo>
                  <a:pt x="1510" y="125"/>
                </a:lnTo>
                <a:lnTo>
                  <a:pt x="1509" y="123"/>
                </a:lnTo>
                <a:close/>
                <a:moveTo>
                  <a:pt x="1717" y="125"/>
                </a:moveTo>
                <a:lnTo>
                  <a:pt x="1717" y="123"/>
                </a:lnTo>
                <a:lnTo>
                  <a:pt x="1717" y="122"/>
                </a:lnTo>
                <a:lnTo>
                  <a:pt x="1716" y="122"/>
                </a:lnTo>
                <a:lnTo>
                  <a:pt x="1714" y="122"/>
                </a:lnTo>
                <a:lnTo>
                  <a:pt x="1716" y="123"/>
                </a:lnTo>
                <a:lnTo>
                  <a:pt x="1714" y="123"/>
                </a:lnTo>
                <a:lnTo>
                  <a:pt x="1714" y="125"/>
                </a:lnTo>
                <a:lnTo>
                  <a:pt x="1716" y="125"/>
                </a:lnTo>
                <a:lnTo>
                  <a:pt x="1717" y="125"/>
                </a:lnTo>
                <a:close/>
                <a:moveTo>
                  <a:pt x="1452" y="119"/>
                </a:moveTo>
                <a:lnTo>
                  <a:pt x="1451" y="119"/>
                </a:lnTo>
                <a:lnTo>
                  <a:pt x="1451" y="120"/>
                </a:lnTo>
                <a:lnTo>
                  <a:pt x="1452" y="120"/>
                </a:lnTo>
                <a:lnTo>
                  <a:pt x="1452" y="119"/>
                </a:lnTo>
                <a:close/>
                <a:moveTo>
                  <a:pt x="1459" y="117"/>
                </a:moveTo>
                <a:lnTo>
                  <a:pt x="1461" y="117"/>
                </a:lnTo>
                <a:lnTo>
                  <a:pt x="1461" y="116"/>
                </a:lnTo>
                <a:lnTo>
                  <a:pt x="1461" y="116"/>
                </a:lnTo>
                <a:lnTo>
                  <a:pt x="1462" y="116"/>
                </a:lnTo>
                <a:lnTo>
                  <a:pt x="1462" y="115"/>
                </a:lnTo>
                <a:lnTo>
                  <a:pt x="1461" y="115"/>
                </a:lnTo>
                <a:lnTo>
                  <a:pt x="1461" y="115"/>
                </a:lnTo>
                <a:lnTo>
                  <a:pt x="1459" y="116"/>
                </a:lnTo>
                <a:lnTo>
                  <a:pt x="1458" y="116"/>
                </a:lnTo>
                <a:lnTo>
                  <a:pt x="1457" y="116"/>
                </a:lnTo>
                <a:lnTo>
                  <a:pt x="1457" y="117"/>
                </a:lnTo>
                <a:lnTo>
                  <a:pt x="1458" y="117"/>
                </a:lnTo>
                <a:lnTo>
                  <a:pt x="1459" y="117"/>
                </a:lnTo>
                <a:close/>
                <a:moveTo>
                  <a:pt x="1457" y="119"/>
                </a:moveTo>
                <a:lnTo>
                  <a:pt x="1457" y="117"/>
                </a:lnTo>
                <a:lnTo>
                  <a:pt x="1455" y="117"/>
                </a:lnTo>
                <a:lnTo>
                  <a:pt x="1454" y="117"/>
                </a:lnTo>
                <a:lnTo>
                  <a:pt x="1454" y="119"/>
                </a:lnTo>
                <a:lnTo>
                  <a:pt x="1455" y="119"/>
                </a:lnTo>
                <a:lnTo>
                  <a:pt x="1457" y="119"/>
                </a:lnTo>
                <a:close/>
                <a:moveTo>
                  <a:pt x="1467" y="115"/>
                </a:moveTo>
                <a:lnTo>
                  <a:pt x="1467" y="113"/>
                </a:lnTo>
                <a:lnTo>
                  <a:pt x="1465" y="113"/>
                </a:lnTo>
                <a:lnTo>
                  <a:pt x="1464" y="113"/>
                </a:lnTo>
                <a:lnTo>
                  <a:pt x="1464" y="115"/>
                </a:lnTo>
                <a:lnTo>
                  <a:pt x="1465" y="115"/>
                </a:lnTo>
                <a:lnTo>
                  <a:pt x="1467" y="115"/>
                </a:lnTo>
                <a:close/>
                <a:moveTo>
                  <a:pt x="1484" y="109"/>
                </a:moveTo>
                <a:lnTo>
                  <a:pt x="1484" y="107"/>
                </a:lnTo>
                <a:lnTo>
                  <a:pt x="1483" y="107"/>
                </a:lnTo>
                <a:lnTo>
                  <a:pt x="1481" y="109"/>
                </a:lnTo>
                <a:lnTo>
                  <a:pt x="1483" y="109"/>
                </a:lnTo>
                <a:lnTo>
                  <a:pt x="1484" y="109"/>
                </a:lnTo>
                <a:close/>
                <a:moveTo>
                  <a:pt x="1480" y="110"/>
                </a:moveTo>
                <a:lnTo>
                  <a:pt x="1481" y="110"/>
                </a:lnTo>
                <a:lnTo>
                  <a:pt x="1481" y="109"/>
                </a:lnTo>
                <a:lnTo>
                  <a:pt x="1480" y="109"/>
                </a:lnTo>
                <a:lnTo>
                  <a:pt x="1478" y="109"/>
                </a:lnTo>
                <a:lnTo>
                  <a:pt x="1477" y="110"/>
                </a:lnTo>
                <a:lnTo>
                  <a:pt x="1478" y="110"/>
                </a:lnTo>
                <a:lnTo>
                  <a:pt x="1480" y="110"/>
                </a:lnTo>
                <a:close/>
                <a:moveTo>
                  <a:pt x="1474" y="113"/>
                </a:moveTo>
                <a:lnTo>
                  <a:pt x="1474" y="112"/>
                </a:lnTo>
                <a:lnTo>
                  <a:pt x="1475" y="112"/>
                </a:lnTo>
                <a:lnTo>
                  <a:pt x="1477" y="112"/>
                </a:lnTo>
                <a:lnTo>
                  <a:pt x="1477" y="110"/>
                </a:lnTo>
                <a:lnTo>
                  <a:pt x="1475" y="110"/>
                </a:lnTo>
                <a:lnTo>
                  <a:pt x="1473" y="112"/>
                </a:lnTo>
                <a:lnTo>
                  <a:pt x="1471" y="112"/>
                </a:lnTo>
                <a:lnTo>
                  <a:pt x="1471" y="113"/>
                </a:lnTo>
                <a:lnTo>
                  <a:pt x="1473" y="113"/>
                </a:lnTo>
                <a:lnTo>
                  <a:pt x="1474" y="113"/>
                </a:lnTo>
                <a:close/>
                <a:moveTo>
                  <a:pt x="1920" y="110"/>
                </a:moveTo>
                <a:lnTo>
                  <a:pt x="1921" y="109"/>
                </a:lnTo>
                <a:lnTo>
                  <a:pt x="1920" y="109"/>
                </a:lnTo>
                <a:lnTo>
                  <a:pt x="1920" y="110"/>
                </a:lnTo>
                <a:close/>
                <a:moveTo>
                  <a:pt x="1924" y="109"/>
                </a:moveTo>
                <a:lnTo>
                  <a:pt x="1924" y="110"/>
                </a:lnTo>
                <a:lnTo>
                  <a:pt x="1926" y="110"/>
                </a:lnTo>
                <a:lnTo>
                  <a:pt x="1924" y="109"/>
                </a:lnTo>
                <a:close/>
                <a:moveTo>
                  <a:pt x="1921" y="107"/>
                </a:moveTo>
                <a:lnTo>
                  <a:pt x="1921" y="109"/>
                </a:lnTo>
                <a:lnTo>
                  <a:pt x="1923" y="107"/>
                </a:lnTo>
                <a:lnTo>
                  <a:pt x="1921" y="107"/>
                </a:lnTo>
                <a:close/>
                <a:moveTo>
                  <a:pt x="1920" y="107"/>
                </a:moveTo>
                <a:lnTo>
                  <a:pt x="1918" y="107"/>
                </a:lnTo>
                <a:lnTo>
                  <a:pt x="1918" y="107"/>
                </a:lnTo>
                <a:lnTo>
                  <a:pt x="1920" y="107"/>
                </a:lnTo>
                <a:lnTo>
                  <a:pt x="1920" y="107"/>
                </a:lnTo>
                <a:close/>
                <a:moveTo>
                  <a:pt x="1907" y="106"/>
                </a:moveTo>
                <a:lnTo>
                  <a:pt x="1904" y="106"/>
                </a:lnTo>
                <a:lnTo>
                  <a:pt x="1907" y="107"/>
                </a:lnTo>
                <a:lnTo>
                  <a:pt x="1907" y="106"/>
                </a:lnTo>
                <a:close/>
                <a:moveTo>
                  <a:pt x="1719" y="97"/>
                </a:moveTo>
                <a:lnTo>
                  <a:pt x="1717" y="97"/>
                </a:lnTo>
                <a:lnTo>
                  <a:pt x="1717" y="99"/>
                </a:lnTo>
                <a:lnTo>
                  <a:pt x="1716" y="99"/>
                </a:lnTo>
                <a:lnTo>
                  <a:pt x="1714" y="99"/>
                </a:lnTo>
                <a:lnTo>
                  <a:pt x="1713" y="99"/>
                </a:lnTo>
                <a:lnTo>
                  <a:pt x="1713" y="100"/>
                </a:lnTo>
                <a:lnTo>
                  <a:pt x="1713" y="102"/>
                </a:lnTo>
                <a:lnTo>
                  <a:pt x="1714" y="103"/>
                </a:lnTo>
                <a:lnTo>
                  <a:pt x="1716" y="103"/>
                </a:lnTo>
                <a:lnTo>
                  <a:pt x="1717" y="103"/>
                </a:lnTo>
                <a:lnTo>
                  <a:pt x="1717" y="102"/>
                </a:lnTo>
                <a:lnTo>
                  <a:pt x="1719" y="102"/>
                </a:lnTo>
                <a:lnTo>
                  <a:pt x="1719" y="100"/>
                </a:lnTo>
                <a:lnTo>
                  <a:pt x="1719" y="99"/>
                </a:lnTo>
                <a:lnTo>
                  <a:pt x="1720" y="99"/>
                </a:lnTo>
                <a:lnTo>
                  <a:pt x="1720" y="97"/>
                </a:lnTo>
                <a:lnTo>
                  <a:pt x="1720" y="96"/>
                </a:lnTo>
                <a:lnTo>
                  <a:pt x="1719" y="96"/>
                </a:lnTo>
                <a:lnTo>
                  <a:pt x="1719" y="97"/>
                </a:lnTo>
                <a:close/>
                <a:moveTo>
                  <a:pt x="1722" y="88"/>
                </a:moveTo>
                <a:lnTo>
                  <a:pt x="1722" y="87"/>
                </a:lnTo>
                <a:lnTo>
                  <a:pt x="1722" y="86"/>
                </a:lnTo>
                <a:lnTo>
                  <a:pt x="1722" y="84"/>
                </a:lnTo>
                <a:lnTo>
                  <a:pt x="1722" y="83"/>
                </a:lnTo>
                <a:lnTo>
                  <a:pt x="1720" y="83"/>
                </a:lnTo>
                <a:lnTo>
                  <a:pt x="1720" y="84"/>
                </a:lnTo>
                <a:lnTo>
                  <a:pt x="1720" y="86"/>
                </a:lnTo>
                <a:lnTo>
                  <a:pt x="1719" y="86"/>
                </a:lnTo>
                <a:lnTo>
                  <a:pt x="1720" y="87"/>
                </a:lnTo>
                <a:lnTo>
                  <a:pt x="1722" y="88"/>
                </a:lnTo>
                <a:close/>
                <a:moveTo>
                  <a:pt x="1777" y="67"/>
                </a:moveTo>
                <a:lnTo>
                  <a:pt x="1777" y="65"/>
                </a:lnTo>
                <a:lnTo>
                  <a:pt x="1775" y="65"/>
                </a:lnTo>
                <a:lnTo>
                  <a:pt x="1775" y="67"/>
                </a:lnTo>
                <a:lnTo>
                  <a:pt x="1777" y="67"/>
                </a:lnTo>
                <a:close/>
                <a:moveTo>
                  <a:pt x="1775" y="64"/>
                </a:moveTo>
                <a:lnTo>
                  <a:pt x="1774" y="64"/>
                </a:lnTo>
                <a:lnTo>
                  <a:pt x="1775" y="65"/>
                </a:lnTo>
                <a:lnTo>
                  <a:pt x="1775" y="64"/>
                </a:lnTo>
                <a:close/>
                <a:moveTo>
                  <a:pt x="1764" y="54"/>
                </a:moveTo>
                <a:lnTo>
                  <a:pt x="1762" y="54"/>
                </a:lnTo>
                <a:lnTo>
                  <a:pt x="1762" y="55"/>
                </a:lnTo>
                <a:lnTo>
                  <a:pt x="1764" y="55"/>
                </a:lnTo>
                <a:lnTo>
                  <a:pt x="1764" y="54"/>
                </a:lnTo>
                <a:close/>
                <a:moveTo>
                  <a:pt x="1758" y="51"/>
                </a:moveTo>
                <a:lnTo>
                  <a:pt x="1758" y="52"/>
                </a:lnTo>
                <a:lnTo>
                  <a:pt x="1759" y="52"/>
                </a:lnTo>
                <a:lnTo>
                  <a:pt x="1758" y="51"/>
                </a:lnTo>
                <a:close/>
                <a:moveTo>
                  <a:pt x="1752" y="48"/>
                </a:moveTo>
                <a:lnTo>
                  <a:pt x="1750" y="46"/>
                </a:lnTo>
                <a:lnTo>
                  <a:pt x="1749" y="46"/>
                </a:lnTo>
                <a:lnTo>
                  <a:pt x="1749" y="48"/>
                </a:lnTo>
                <a:lnTo>
                  <a:pt x="1750" y="48"/>
                </a:lnTo>
                <a:lnTo>
                  <a:pt x="1752" y="48"/>
                </a:lnTo>
                <a:close/>
                <a:moveTo>
                  <a:pt x="1732" y="38"/>
                </a:moveTo>
                <a:lnTo>
                  <a:pt x="1730" y="38"/>
                </a:lnTo>
                <a:lnTo>
                  <a:pt x="1732" y="39"/>
                </a:lnTo>
                <a:lnTo>
                  <a:pt x="1732" y="38"/>
                </a:lnTo>
                <a:close/>
                <a:moveTo>
                  <a:pt x="1729" y="38"/>
                </a:moveTo>
                <a:lnTo>
                  <a:pt x="1729" y="38"/>
                </a:lnTo>
                <a:lnTo>
                  <a:pt x="1730" y="38"/>
                </a:lnTo>
                <a:lnTo>
                  <a:pt x="1729" y="38"/>
                </a:lnTo>
                <a:close/>
                <a:moveTo>
                  <a:pt x="1724" y="36"/>
                </a:moveTo>
                <a:lnTo>
                  <a:pt x="1724" y="38"/>
                </a:lnTo>
                <a:lnTo>
                  <a:pt x="1726" y="36"/>
                </a:lnTo>
                <a:lnTo>
                  <a:pt x="1724" y="36"/>
                </a:lnTo>
                <a:close/>
                <a:moveTo>
                  <a:pt x="1727" y="38"/>
                </a:moveTo>
                <a:lnTo>
                  <a:pt x="1726" y="36"/>
                </a:lnTo>
                <a:lnTo>
                  <a:pt x="1726" y="38"/>
                </a:lnTo>
                <a:lnTo>
                  <a:pt x="1727" y="38"/>
                </a:lnTo>
                <a:close/>
                <a:moveTo>
                  <a:pt x="1714" y="36"/>
                </a:moveTo>
                <a:lnTo>
                  <a:pt x="1714" y="35"/>
                </a:lnTo>
                <a:lnTo>
                  <a:pt x="1713" y="36"/>
                </a:lnTo>
                <a:lnTo>
                  <a:pt x="1714" y="36"/>
                </a:lnTo>
                <a:close/>
                <a:moveTo>
                  <a:pt x="1714" y="35"/>
                </a:moveTo>
                <a:lnTo>
                  <a:pt x="1716" y="35"/>
                </a:lnTo>
                <a:lnTo>
                  <a:pt x="1717" y="35"/>
                </a:lnTo>
                <a:lnTo>
                  <a:pt x="1716" y="33"/>
                </a:lnTo>
                <a:lnTo>
                  <a:pt x="1714" y="33"/>
                </a:lnTo>
                <a:lnTo>
                  <a:pt x="1713" y="33"/>
                </a:lnTo>
                <a:lnTo>
                  <a:pt x="1711" y="35"/>
                </a:lnTo>
                <a:lnTo>
                  <a:pt x="1713" y="35"/>
                </a:lnTo>
                <a:lnTo>
                  <a:pt x="1714" y="35"/>
                </a:lnTo>
                <a:close/>
                <a:moveTo>
                  <a:pt x="1694" y="18"/>
                </a:moveTo>
                <a:lnTo>
                  <a:pt x="1694" y="19"/>
                </a:lnTo>
                <a:lnTo>
                  <a:pt x="1695" y="19"/>
                </a:lnTo>
                <a:lnTo>
                  <a:pt x="1694" y="18"/>
                </a:lnTo>
                <a:close/>
                <a:moveTo>
                  <a:pt x="1691" y="15"/>
                </a:moveTo>
                <a:lnTo>
                  <a:pt x="1690" y="15"/>
                </a:lnTo>
                <a:lnTo>
                  <a:pt x="1691" y="16"/>
                </a:lnTo>
                <a:lnTo>
                  <a:pt x="1691" y="15"/>
                </a:lnTo>
                <a:close/>
                <a:moveTo>
                  <a:pt x="1688" y="13"/>
                </a:moveTo>
                <a:lnTo>
                  <a:pt x="1687" y="13"/>
                </a:lnTo>
                <a:lnTo>
                  <a:pt x="1687" y="15"/>
                </a:lnTo>
                <a:lnTo>
                  <a:pt x="1688" y="15"/>
                </a:lnTo>
                <a:lnTo>
                  <a:pt x="1688" y="13"/>
                </a:lnTo>
                <a:close/>
                <a:moveTo>
                  <a:pt x="1685" y="12"/>
                </a:moveTo>
                <a:lnTo>
                  <a:pt x="1684" y="12"/>
                </a:lnTo>
                <a:lnTo>
                  <a:pt x="1684" y="13"/>
                </a:lnTo>
                <a:lnTo>
                  <a:pt x="1685" y="13"/>
                </a:lnTo>
                <a:lnTo>
                  <a:pt x="1685" y="12"/>
                </a:lnTo>
                <a:close/>
                <a:moveTo>
                  <a:pt x="1682" y="10"/>
                </a:moveTo>
                <a:lnTo>
                  <a:pt x="1681" y="10"/>
                </a:lnTo>
                <a:lnTo>
                  <a:pt x="1681" y="12"/>
                </a:lnTo>
                <a:lnTo>
                  <a:pt x="1682" y="12"/>
                </a:lnTo>
                <a:lnTo>
                  <a:pt x="1682" y="10"/>
                </a:lnTo>
                <a:close/>
                <a:moveTo>
                  <a:pt x="1678" y="9"/>
                </a:moveTo>
                <a:lnTo>
                  <a:pt x="1677" y="9"/>
                </a:lnTo>
                <a:lnTo>
                  <a:pt x="1678" y="10"/>
                </a:lnTo>
                <a:lnTo>
                  <a:pt x="1678" y="9"/>
                </a:lnTo>
                <a:close/>
                <a:moveTo>
                  <a:pt x="1651" y="6"/>
                </a:moveTo>
                <a:lnTo>
                  <a:pt x="1651" y="7"/>
                </a:lnTo>
                <a:lnTo>
                  <a:pt x="1652" y="6"/>
                </a:lnTo>
                <a:lnTo>
                  <a:pt x="1651" y="6"/>
                </a:lnTo>
                <a:close/>
                <a:moveTo>
                  <a:pt x="1655" y="6"/>
                </a:moveTo>
                <a:lnTo>
                  <a:pt x="1655" y="5"/>
                </a:lnTo>
                <a:lnTo>
                  <a:pt x="1653" y="5"/>
                </a:lnTo>
                <a:lnTo>
                  <a:pt x="1652" y="6"/>
                </a:lnTo>
                <a:lnTo>
                  <a:pt x="1653" y="6"/>
                </a:lnTo>
                <a:lnTo>
                  <a:pt x="1655" y="6"/>
                </a:lnTo>
                <a:close/>
                <a:moveTo>
                  <a:pt x="1655" y="3"/>
                </a:moveTo>
                <a:lnTo>
                  <a:pt x="1655" y="5"/>
                </a:lnTo>
                <a:lnTo>
                  <a:pt x="1656" y="3"/>
                </a:lnTo>
                <a:lnTo>
                  <a:pt x="1655" y="3"/>
                </a:lnTo>
                <a:close/>
                <a:moveTo>
                  <a:pt x="1659" y="0"/>
                </a:moveTo>
                <a:lnTo>
                  <a:pt x="1658" y="0"/>
                </a:lnTo>
                <a:lnTo>
                  <a:pt x="1658" y="2"/>
                </a:lnTo>
                <a:lnTo>
                  <a:pt x="1659" y="2"/>
                </a:lnTo>
                <a:lnTo>
                  <a:pt x="1659" y="0"/>
                </a:lnTo>
                <a:close/>
                <a:moveTo>
                  <a:pt x="1658" y="2"/>
                </a:moveTo>
                <a:lnTo>
                  <a:pt x="1656" y="2"/>
                </a:lnTo>
                <a:lnTo>
                  <a:pt x="1656" y="3"/>
                </a:lnTo>
                <a:lnTo>
                  <a:pt x="1658" y="3"/>
                </a:lnTo>
                <a:lnTo>
                  <a:pt x="1658" y="2"/>
                </a:lnTo>
                <a:close/>
                <a:moveTo>
                  <a:pt x="1662" y="3"/>
                </a:moveTo>
                <a:lnTo>
                  <a:pt x="1661" y="2"/>
                </a:lnTo>
                <a:lnTo>
                  <a:pt x="1661" y="3"/>
                </a:lnTo>
                <a:lnTo>
                  <a:pt x="1662" y="3"/>
                </a:lnTo>
                <a:close/>
                <a:moveTo>
                  <a:pt x="1661" y="0"/>
                </a:moveTo>
                <a:lnTo>
                  <a:pt x="1659" y="0"/>
                </a:lnTo>
                <a:lnTo>
                  <a:pt x="1661" y="2"/>
                </a:lnTo>
                <a:lnTo>
                  <a:pt x="1661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FC9D92B-9608-989D-CA1E-79ED935A6187}"/>
              </a:ext>
            </a:extLst>
          </p:cNvPr>
          <p:cNvGrpSpPr/>
          <p:nvPr/>
        </p:nvGrpSpPr>
        <p:grpSpPr>
          <a:xfrm>
            <a:off x="3468424" y="1192683"/>
            <a:ext cx="3040863" cy="3291407"/>
            <a:chOff x="3468424" y="1192683"/>
            <a:chExt cx="3040863" cy="3291407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775966BB-E6A2-4F4E-A5AB-73214DFC0B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2822" y="3232145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FCC31A9-796F-A85E-8B0F-7EA79A70188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1454" y="4253692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DE0F95B-2D2D-187D-5514-0A344D1E9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3033" y="3095375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DBCF723-2E2B-0E74-1E41-044AC9FDF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6550" y="2285642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97F93D3-405D-6AD1-6C2A-2A0590FA6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0920" y="3372548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40A8DE4-2FB9-3266-13E3-B38506E29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4523" y="3721133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50C951D-28DA-D569-451D-E9DC7635EE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9968" y="3368916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3EF156C-AEA0-42BE-C11B-BB04F5C670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7288" y="3635197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0C6D46C2-6BAA-5AAE-3143-0ED6C7A803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4392" y="4429195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70CC126-2757-E15C-EE2E-03261A57C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9941" y="3560154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EBF04A6D-FF00-DD49-FDB8-CF3B46F5D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0014" y="4156864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058F71C-93AE-8774-51F3-2A5A0E90F9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9480" y="4038248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08B9AC54-9D77-F9B5-5A29-8C05858FA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0382" y="3515371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977271FF-DD9D-9DA7-AE17-CCE88573E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953" y="1192683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2D9670F-22D0-D9F3-BFB4-620A06CB5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424" y="2801257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0B622B6-126C-744A-4940-BDFFAB460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4461" y="3454852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DAAF486-4045-5D03-8A06-770E127C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2318" y="3952310"/>
              <a:ext cx="108000" cy="10800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04FCD14F-C946-25B0-73E1-80764DC7D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4635" y="2732266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583FA7A6-F920-FE7A-82BA-B5A81E0E2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8699" y="1460174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1AF3447F-2CF7-9FE5-CC26-405B5CFE3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9767" y="3440328"/>
              <a:ext cx="54895" cy="548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094E45D-0504-ADD9-34DB-F6D0C9DDA25D}"/>
              </a:ext>
            </a:extLst>
          </p:cNvPr>
          <p:cNvGrpSpPr/>
          <p:nvPr/>
        </p:nvGrpSpPr>
        <p:grpSpPr>
          <a:xfrm>
            <a:off x="3523319" y="1088964"/>
            <a:ext cx="3409194" cy="3404641"/>
            <a:chOff x="3523319" y="1088964"/>
            <a:chExt cx="3409194" cy="340464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886F4C9-12F2-2244-61F8-66020340DF0E}"/>
                </a:ext>
              </a:extLst>
            </p:cNvPr>
            <p:cNvSpPr txBox="1"/>
            <p:nvPr/>
          </p:nvSpPr>
          <p:spPr>
            <a:xfrm>
              <a:off x="3523319" y="2684359"/>
              <a:ext cx="253274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Nome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16B0CA0-3857-9873-C7EF-DAA6E800F51D}"/>
                </a:ext>
              </a:extLst>
            </p:cNvPr>
            <p:cNvSpPr txBox="1"/>
            <p:nvPr/>
          </p:nvSpPr>
          <p:spPr>
            <a:xfrm>
              <a:off x="5931082" y="4171513"/>
              <a:ext cx="200376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Sitka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C85EFFC-D3DB-2148-33E2-BBF176B6AC9D}"/>
                </a:ext>
              </a:extLst>
            </p:cNvPr>
            <p:cNvSpPr txBox="1"/>
            <p:nvPr/>
          </p:nvSpPr>
          <p:spPr>
            <a:xfrm>
              <a:off x="4483378" y="3540490"/>
              <a:ext cx="232436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Kenai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B4B88A2-58BE-B7C4-BA18-2B7FD654F899}"/>
                </a:ext>
              </a:extLst>
            </p:cNvPr>
            <p:cNvSpPr txBox="1"/>
            <p:nvPr/>
          </p:nvSpPr>
          <p:spPr>
            <a:xfrm>
              <a:off x="4746670" y="3744867"/>
              <a:ext cx="286938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Homer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FDE065A-375A-661D-3F54-2974C7765505}"/>
                </a:ext>
              </a:extLst>
            </p:cNvPr>
            <p:cNvSpPr txBox="1"/>
            <p:nvPr/>
          </p:nvSpPr>
          <p:spPr>
            <a:xfrm>
              <a:off x="6294504" y="3872509"/>
              <a:ext cx="296556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Juneau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D552815-4490-0041-7714-4328F2FC8D66}"/>
                </a:ext>
              </a:extLst>
            </p:cNvPr>
            <p:cNvSpPr txBox="1"/>
            <p:nvPr/>
          </p:nvSpPr>
          <p:spPr>
            <a:xfrm>
              <a:off x="5207850" y="3400680"/>
              <a:ext cx="277320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Valdez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8D68EE7-1E4F-4A30-4379-F7265E9DFEE6}"/>
                </a:ext>
              </a:extLst>
            </p:cNvPr>
            <p:cNvSpPr txBox="1"/>
            <p:nvPr/>
          </p:nvSpPr>
          <p:spPr>
            <a:xfrm>
              <a:off x="3845795" y="3410769"/>
              <a:ext cx="270908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Bethel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C9C31EA-893D-4C96-7726-462D778E1A3E}"/>
                </a:ext>
              </a:extLst>
            </p:cNvPr>
            <p:cNvSpPr txBox="1"/>
            <p:nvPr/>
          </p:nvSpPr>
          <p:spPr>
            <a:xfrm>
              <a:off x="4689723" y="3983172"/>
              <a:ext cx="282129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Kodiak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5580BD0-688D-82AF-3D26-3328C342724C}"/>
                </a:ext>
              </a:extLst>
            </p:cNvPr>
            <p:cNvSpPr txBox="1"/>
            <p:nvPr/>
          </p:nvSpPr>
          <p:spPr>
            <a:xfrm>
              <a:off x="4946425" y="3626811"/>
              <a:ext cx="310983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Seward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1D5715C-F3A9-0F2E-9C80-2ED48420C540}"/>
                </a:ext>
              </a:extLst>
            </p:cNvPr>
            <p:cNvSpPr txBox="1"/>
            <p:nvPr/>
          </p:nvSpPr>
          <p:spPr>
            <a:xfrm>
              <a:off x="4960772" y="3287678"/>
              <a:ext cx="294953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Palmer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7FED449-7581-7B8D-38DC-E80089EC3E37}"/>
                </a:ext>
              </a:extLst>
            </p:cNvPr>
            <p:cNvSpPr txBox="1"/>
            <p:nvPr/>
          </p:nvSpPr>
          <p:spPr>
            <a:xfrm>
              <a:off x="3695779" y="3016850"/>
              <a:ext cx="222818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Kotlit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3EF3C03-4354-79E5-A909-87B6AB0169A1}"/>
                </a:ext>
              </a:extLst>
            </p:cNvPr>
            <p:cNvSpPr txBox="1"/>
            <p:nvPr/>
          </p:nvSpPr>
          <p:spPr>
            <a:xfrm>
              <a:off x="4581405" y="3307225"/>
              <a:ext cx="302968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Wasilla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E2E32E2-335F-4C5D-28D4-077EF850595B}"/>
                </a:ext>
              </a:extLst>
            </p:cNvPr>
            <p:cNvSpPr txBox="1"/>
            <p:nvPr/>
          </p:nvSpPr>
          <p:spPr>
            <a:xfrm>
              <a:off x="3770469" y="2161339"/>
              <a:ext cx="392736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Kotzebue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62EB8F7-6DE4-EBE4-0AB4-8F9ED2AA1840}"/>
                </a:ext>
              </a:extLst>
            </p:cNvPr>
            <p:cNvSpPr txBox="1"/>
            <p:nvPr/>
          </p:nvSpPr>
          <p:spPr>
            <a:xfrm>
              <a:off x="6449030" y="4159404"/>
              <a:ext cx="378309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Wrangell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6899268-8ADD-7EBC-8298-52A3E077254B}"/>
                </a:ext>
              </a:extLst>
            </p:cNvPr>
            <p:cNvSpPr txBox="1"/>
            <p:nvPr/>
          </p:nvSpPr>
          <p:spPr>
            <a:xfrm>
              <a:off x="4380343" y="3399673"/>
              <a:ext cx="450444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Anchorage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EE859B9-7841-4980-EA9A-20F984789063}"/>
                </a:ext>
              </a:extLst>
            </p:cNvPr>
            <p:cNvSpPr txBox="1"/>
            <p:nvPr/>
          </p:nvSpPr>
          <p:spPr>
            <a:xfrm>
              <a:off x="5091377" y="2614282"/>
              <a:ext cx="400751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Fairbanks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46E12F2-073F-7592-B80B-BF42431F3029}"/>
                </a:ext>
              </a:extLst>
            </p:cNvPr>
            <p:cNvSpPr txBox="1"/>
            <p:nvPr/>
          </p:nvSpPr>
          <p:spPr>
            <a:xfrm>
              <a:off x="4292198" y="1088964"/>
              <a:ext cx="392736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altLang="zh-CN" sz="800" spc="0" baseline="0" dirty="0" err="1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Utqiaġvik</a:t>
              </a:r>
              <a:endParaRPr lang="zh-CN" altLang="en-US" sz="800" spc="0" baseline="0" dirty="0">
                <a:ln/>
                <a:solidFill>
                  <a:srgbClr val="000000"/>
                </a:solidFill>
                <a:latin typeface="Calibri"/>
                <a:cs typeface="Calibri"/>
                <a:sym typeface="Calibri"/>
                <a:rtl val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E8CD63B-FD9B-49ED-DF2E-D3CCBD28AC06}"/>
                </a:ext>
              </a:extLst>
            </p:cNvPr>
            <p:cNvSpPr txBox="1"/>
            <p:nvPr/>
          </p:nvSpPr>
          <p:spPr>
            <a:xfrm>
              <a:off x="6522144" y="4370494"/>
              <a:ext cx="410369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Ketchikan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A8252E1-DBBE-35EA-EDF4-527152FB8CD0}"/>
                </a:ext>
              </a:extLst>
            </p:cNvPr>
            <p:cNvSpPr txBox="1"/>
            <p:nvPr/>
          </p:nvSpPr>
          <p:spPr>
            <a:xfrm>
              <a:off x="4847888" y="3126677"/>
              <a:ext cx="410369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Talkeetna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F9FFB9D-39C8-1DB4-7F2C-AB9C0F3880C1}"/>
                </a:ext>
              </a:extLst>
            </p:cNvPr>
            <p:cNvSpPr txBox="1"/>
            <p:nvPr/>
          </p:nvSpPr>
          <p:spPr>
            <a:xfrm>
              <a:off x="5013382" y="1372922"/>
              <a:ext cx="532197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zh-CN" altLang="en-US" sz="800" spc="0" baseline="0" dirty="0">
                  <a:ln/>
                  <a:solidFill>
                    <a:srgbClr val="000000"/>
                  </a:solidFill>
                  <a:latin typeface="Calibri"/>
                  <a:cs typeface="Calibri"/>
                  <a:sym typeface="Calibri"/>
                  <a:rtl val="0"/>
                </a:rPr>
                <a:t>Prudhoe Bay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3949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DC156-56DD-D6BF-E7EB-EA500514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Palmer Map of Alaska State</a:t>
            </a:r>
          </a:p>
        </p:txBody>
      </p:sp>
      <p:sp>
        <p:nvSpPr>
          <p:cNvPr id="29" name="Freeform 22">
            <a:extLst>
              <a:ext uri="{FF2B5EF4-FFF2-40B4-BE49-F238E27FC236}">
                <a16:creationId xmlns:a16="http://schemas.microsoft.com/office/drawing/2014/main" id="{BDBC176C-81EF-6857-5631-8E9BA51A8FA0}"/>
              </a:ext>
            </a:extLst>
          </p:cNvPr>
          <p:cNvSpPr>
            <a:spLocks/>
          </p:cNvSpPr>
          <p:nvPr/>
        </p:nvSpPr>
        <p:spPr bwMode="auto">
          <a:xfrm>
            <a:off x="827584" y="1247289"/>
            <a:ext cx="2716046" cy="3404568"/>
          </a:xfrm>
          <a:custGeom>
            <a:avLst/>
            <a:gdLst>
              <a:gd name="T0" fmla="*/ 1105 w 2142"/>
              <a:gd name="T1" fmla="*/ 536 h 2685"/>
              <a:gd name="T2" fmla="*/ 1152 w 2142"/>
              <a:gd name="T3" fmla="*/ 628 h 2685"/>
              <a:gd name="T4" fmla="*/ 1152 w 2142"/>
              <a:gd name="T5" fmla="*/ 579 h 2685"/>
              <a:gd name="T6" fmla="*/ 1186 w 2142"/>
              <a:gd name="T7" fmla="*/ 504 h 2685"/>
              <a:gd name="T8" fmla="*/ 1172 w 2142"/>
              <a:gd name="T9" fmla="*/ 316 h 2685"/>
              <a:gd name="T10" fmla="*/ 1098 w 2142"/>
              <a:gd name="T11" fmla="*/ 50 h 2685"/>
              <a:gd name="T12" fmla="*/ 1267 w 2142"/>
              <a:gd name="T13" fmla="*/ 449 h 2685"/>
              <a:gd name="T14" fmla="*/ 1413 w 2142"/>
              <a:gd name="T15" fmla="*/ 617 h 2685"/>
              <a:gd name="T16" fmla="*/ 1525 w 2142"/>
              <a:gd name="T17" fmla="*/ 717 h 2685"/>
              <a:gd name="T18" fmla="*/ 1817 w 2142"/>
              <a:gd name="T19" fmla="*/ 860 h 2685"/>
              <a:gd name="T20" fmla="*/ 1939 w 2142"/>
              <a:gd name="T21" fmla="*/ 1003 h 2685"/>
              <a:gd name="T22" fmla="*/ 2142 w 2142"/>
              <a:gd name="T23" fmla="*/ 1024 h 2685"/>
              <a:gd name="T24" fmla="*/ 1976 w 2142"/>
              <a:gd name="T25" fmla="*/ 1157 h 2685"/>
              <a:gd name="T26" fmla="*/ 1945 w 2142"/>
              <a:gd name="T27" fmla="*/ 1198 h 2685"/>
              <a:gd name="T28" fmla="*/ 1919 w 2142"/>
              <a:gd name="T29" fmla="*/ 1244 h 2685"/>
              <a:gd name="T30" fmla="*/ 1902 w 2142"/>
              <a:gd name="T31" fmla="*/ 1383 h 2685"/>
              <a:gd name="T32" fmla="*/ 1997 w 2142"/>
              <a:gd name="T33" fmla="*/ 1791 h 2685"/>
              <a:gd name="T34" fmla="*/ 1910 w 2142"/>
              <a:gd name="T35" fmla="*/ 2148 h 2685"/>
              <a:gd name="T36" fmla="*/ 1774 w 2142"/>
              <a:gd name="T37" fmla="*/ 2284 h 2685"/>
              <a:gd name="T38" fmla="*/ 1704 w 2142"/>
              <a:gd name="T39" fmla="*/ 2171 h 2685"/>
              <a:gd name="T40" fmla="*/ 1423 w 2142"/>
              <a:gd name="T41" fmla="*/ 2190 h 2685"/>
              <a:gd name="T42" fmla="*/ 1424 w 2142"/>
              <a:gd name="T43" fmla="*/ 2292 h 2685"/>
              <a:gd name="T44" fmla="*/ 1378 w 2142"/>
              <a:gd name="T45" fmla="*/ 2326 h 2685"/>
              <a:gd name="T46" fmla="*/ 1246 w 2142"/>
              <a:gd name="T47" fmla="*/ 2326 h 2685"/>
              <a:gd name="T48" fmla="*/ 1265 w 2142"/>
              <a:gd name="T49" fmla="*/ 2210 h 2685"/>
              <a:gd name="T50" fmla="*/ 1309 w 2142"/>
              <a:gd name="T51" fmla="*/ 2153 h 2685"/>
              <a:gd name="T52" fmla="*/ 1041 w 2142"/>
              <a:gd name="T53" fmla="*/ 2684 h 2685"/>
              <a:gd name="T54" fmla="*/ 922 w 2142"/>
              <a:gd name="T55" fmla="*/ 2684 h 2685"/>
              <a:gd name="T56" fmla="*/ 460 w 2142"/>
              <a:gd name="T57" fmla="*/ 2685 h 2685"/>
              <a:gd name="T58" fmla="*/ 497 w 2142"/>
              <a:gd name="T59" fmla="*/ 2560 h 2685"/>
              <a:gd name="T60" fmla="*/ 583 w 2142"/>
              <a:gd name="T61" fmla="*/ 2426 h 2685"/>
              <a:gd name="T62" fmla="*/ 713 w 2142"/>
              <a:gd name="T63" fmla="*/ 2208 h 2685"/>
              <a:gd name="T64" fmla="*/ 573 w 2142"/>
              <a:gd name="T65" fmla="*/ 2148 h 2685"/>
              <a:gd name="T66" fmla="*/ 179 w 2142"/>
              <a:gd name="T67" fmla="*/ 2148 h 2685"/>
              <a:gd name="T68" fmla="*/ 1 w 2142"/>
              <a:gd name="T69" fmla="*/ 2049 h 2685"/>
              <a:gd name="T70" fmla="*/ 0 w 2142"/>
              <a:gd name="T71" fmla="*/ 1878 h 2685"/>
              <a:gd name="T72" fmla="*/ 178 w 2142"/>
              <a:gd name="T73" fmla="*/ 1880 h 2685"/>
              <a:gd name="T74" fmla="*/ 424 w 2142"/>
              <a:gd name="T75" fmla="*/ 1790 h 2685"/>
              <a:gd name="T76" fmla="*/ 538 w 2142"/>
              <a:gd name="T77" fmla="*/ 1500 h 2685"/>
              <a:gd name="T78" fmla="*/ 532 w 2142"/>
              <a:gd name="T79" fmla="*/ 1415 h 2685"/>
              <a:gd name="T80" fmla="*/ 532 w 2142"/>
              <a:gd name="T81" fmla="*/ 1157 h 2685"/>
              <a:gd name="T82" fmla="*/ 529 w 2142"/>
              <a:gd name="T83" fmla="*/ 1047 h 2685"/>
              <a:gd name="T84" fmla="*/ 529 w 2142"/>
              <a:gd name="T85" fmla="*/ 990 h 2685"/>
              <a:gd name="T86" fmla="*/ 529 w 2142"/>
              <a:gd name="T87" fmla="*/ 924 h 2685"/>
              <a:gd name="T88" fmla="*/ 708 w 2142"/>
              <a:gd name="T89" fmla="*/ 902 h 2685"/>
              <a:gd name="T90" fmla="*/ 708 w 2142"/>
              <a:gd name="T91" fmla="*/ 965 h 2685"/>
              <a:gd name="T92" fmla="*/ 708 w 2142"/>
              <a:gd name="T93" fmla="*/ 1008 h 2685"/>
              <a:gd name="T94" fmla="*/ 708 w 2142"/>
              <a:gd name="T95" fmla="*/ 1068 h 2685"/>
              <a:gd name="T96" fmla="*/ 906 w 2142"/>
              <a:gd name="T97" fmla="*/ 1075 h 2685"/>
              <a:gd name="T98" fmla="*/ 1048 w 2142"/>
              <a:gd name="T99" fmla="*/ 895 h 2685"/>
              <a:gd name="T100" fmla="*/ 983 w 2142"/>
              <a:gd name="T101" fmla="*/ 717 h 2685"/>
              <a:gd name="T102" fmla="*/ 706 w 2142"/>
              <a:gd name="T103" fmla="*/ 538 h 2685"/>
              <a:gd name="T104" fmla="*/ 706 w 2142"/>
              <a:gd name="T105" fmla="*/ 358 h 2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142" h="2685">
                <a:moveTo>
                  <a:pt x="1063" y="503"/>
                </a:moveTo>
                <a:lnTo>
                  <a:pt x="1096" y="503"/>
                </a:lnTo>
                <a:lnTo>
                  <a:pt x="1096" y="520"/>
                </a:lnTo>
                <a:lnTo>
                  <a:pt x="1096" y="527"/>
                </a:lnTo>
                <a:lnTo>
                  <a:pt x="1096" y="535"/>
                </a:lnTo>
                <a:lnTo>
                  <a:pt x="1105" y="536"/>
                </a:lnTo>
                <a:lnTo>
                  <a:pt x="1105" y="555"/>
                </a:lnTo>
                <a:lnTo>
                  <a:pt x="1105" y="573"/>
                </a:lnTo>
                <a:lnTo>
                  <a:pt x="1110" y="579"/>
                </a:lnTo>
                <a:lnTo>
                  <a:pt x="1126" y="597"/>
                </a:lnTo>
                <a:lnTo>
                  <a:pt x="1138" y="611"/>
                </a:lnTo>
                <a:lnTo>
                  <a:pt x="1152" y="628"/>
                </a:lnTo>
                <a:lnTo>
                  <a:pt x="1152" y="621"/>
                </a:lnTo>
                <a:lnTo>
                  <a:pt x="1152" y="612"/>
                </a:lnTo>
                <a:lnTo>
                  <a:pt x="1152" y="604"/>
                </a:lnTo>
                <a:lnTo>
                  <a:pt x="1152" y="596"/>
                </a:lnTo>
                <a:lnTo>
                  <a:pt x="1152" y="588"/>
                </a:lnTo>
                <a:lnTo>
                  <a:pt x="1152" y="579"/>
                </a:lnTo>
                <a:lnTo>
                  <a:pt x="1156" y="571"/>
                </a:lnTo>
                <a:lnTo>
                  <a:pt x="1163" y="559"/>
                </a:lnTo>
                <a:lnTo>
                  <a:pt x="1164" y="555"/>
                </a:lnTo>
                <a:lnTo>
                  <a:pt x="1174" y="537"/>
                </a:lnTo>
                <a:lnTo>
                  <a:pt x="1177" y="530"/>
                </a:lnTo>
                <a:lnTo>
                  <a:pt x="1186" y="504"/>
                </a:lnTo>
                <a:lnTo>
                  <a:pt x="1196" y="479"/>
                </a:lnTo>
                <a:lnTo>
                  <a:pt x="1209" y="444"/>
                </a:lnTo>
                <a:lnTo>
                  <a:pt x="1224" y="416"/>
                </a:lnTo>
                <a:lnTo>
                  <a:pt x="1214" y="394"/>
                </a:lnTo>
                <a:lnTo>
                  <a:pt x="1197" y="360"/>
                </a:lnTo>
                <a:lnTo>
                  <a:pt x="1172" y="316"/>
                </a:lnTo>
                <a:lnTo>
                  <a:pt x="1140" y="226"/>
                </a:lnTo>
                <a:lnTo>
                  <a:pt x="1086" y="108"/>
                </a:lnTo>
                <a:lnTo>
                  <a:pt x="1074" y="56"/>
                </a:lnTo>
                <a:lnTo>
                  <a:pt x="1071" y="0"/>
                </a:lnTo>
                <a:lnTo>
                  <a:pt x="1097" y="0"/>
                </a:lnTo>
                <a:lnTo>
                  <a:pt x="1098" y="50"/>
                </a:lnTo>
                <a:lnTo>
                  <a:pt x="1118" y="118"/>
                </a:lnTo>
                <a:lnTo>
                  <a:pt x="1165" y="216"/>
                </a:lnTo>
                <a:lnTo>
                  <a:pt x="1186" y="274"/>
                </a:lnTo>
                <a:lnTo>
                  <a:pt x="1230" y="360"/>
                </a:lnTo>
                <a:lnTo>
                  <a:pt x="1248" y="396"/>
                </a:lnTo>
                <a:lnTo>
                  <a:pt x="1267" y="449"/>
                </a:lnTo>
                <a:lnTo>
                  <a:pt x="1276" y="470"/>
                </a:lnTo>
                <a:lnTo>
                  <a:pt x="1343" y="538"/>
                </a:lnTo>
                <a:lnTo>
                  <a:pt x="1346" y="542"/>
                </a:lnTo>
                <a:lnTo>
                  <a:pt x="1370" y="573"/>
                </a:lnTo>
                <a:lnTo>
                  <a:pt x="1396" y="601"/>
                </a:lnTo>
                <a:lnTo>
                  <a:pt x="1413" y="617"/>
                </a:lnTo>
                <a:lnTo>
                  <a:pt x="1419" y="621"/>
                </a:lnTo>
                <a:lnTo>
                  <a:pt x="1419" y="628"/>
                </a:lnTo>
                <a:lnTo>
                  <a:pt x="1419" y="633"/>
                </a:lnTo>
                <a:lnTo>
                  <a:pt x="1462" y="669"/>
                </a:lnTo>
                <a:lnTo>
                  <a:pt x="1501" y="698"/>
                </a:lnTo>
                <a:lnTo>
                  <a:pt x="1525" y="717"/>
                </a:lnTo>
                <a:lnTo>
                  <a:pt x="1559" y="717"/>
                </a:lnTo>
                <a:lnTo>
                  <a:pt x="1689" y="773"/>
                </a:lnTo>
                <a:lnTo>
                  <a:pt x="1695" y="773"/>
                </a:lnTo>
                <a:lnTo>
                  <a:pt x="1769" y="777"/>
                </a:lnTo>
                <a:lnTo>
                  <a:pt x="1776" y="806"/>
                </a:lnTo>
                <a:lnTo>
                  <a:pt x="1817" y="860"/>
                </a:lnTo>
                <a:lnTo>
                  <a:pt x="1827" y="870"/>
                </a:lnTo>
                <a:lnTo>
                  <a:pt x="1837" y="868"/>
                </a:lnTo>
                <a:lnTo>
                  <a:pt x="1849" y="901"/>
                </a:lnTo>
                <a:lnTo>
                  <a:pt x="1881" y="928"/>
                </a:lnTo>
                <a:lnTo>
                  <a:pt x="1910" y="977"/>
                </a:lnTo>
                <a:lnTo>
                  <a:pt x="1939" y="1003"/>
                </a:lnTo>
                <a:lnTo>
                  <a:pt x="1949" y="1014"/>
                </a:lnTo>
                <a:lnTo>
                  <a:pt x="1980" y="1027"/>
                </a:lnTo>
                <a:lnTo>
                  <a:pt x="2035" y="1021"/>
                </a:lnTo>
                <a:lnTo>
                  <a:pt x="2054" y="1015"/>
                </a:lnTo>
                <a:lnTo>
                  <a:pt x="2135" y="993"/>
                </a:lnTo>
                <a:lnTo>
                  <a:pt x="2142" y="1024"/>
                </a:lnTo>
                <a:lnTo>
                  <a:pt x="2136" y="1056"/>
                </a:lnTo>
                <a:lnTo>
                  <a:pt x="2126" y="1075"/>
                </a:lnTo>
                <a:lnTo>
                  <a:pt x="2088" y="1102"/>
                </a:lnTo>
                <a:lnTo>
                  <a:pt x="2031" y="1124"/>
                </a:lnTo>
                <a:lnTo>
                  <a:pt x="2013" y="1141"/>
                </a:lnTo>
                <a:lnTo>
                  <a:pt x="1976" y="1157"/>
                </a:lnTo>
                <a:lnTo>
                  <a:pt x="1956" y="1160"/>
                </a:lnTo>
                <a:lnTo>
                  <a:pt x="1946" y="1169"/>
                </a:lnTo>
                <a:lnTo>
                  <a:pt x="1944" y="1181"/>
                </a:lnTo>
                <a:lnTo>
                  <a:pt x="1946" y="1189"/>
                </a:lnTo>
                <a:lnTo>
                  <a:pt x="1944" y="1191"/>
                </a:lnTo>
                <a:lnTo>
                  <a:pt x="1945" y="1198"/>
                </a:lnTo>
                <a:lnTo>
                  <a:pt x="1944" y="1203"/>
                </a:lnTo>
                <a:lnTo>
                  <a:pt x="1938" y="1203"/>
                </a:lnTo>
                <a:lnTo>
                  <a:pt x="1931" y="1199"/>
                </a:lnTo>
                <a:lnTo>
                  <a:pt x="1907" y="1221"/>
                </a:lnTo>
                <a:lnTo>
                  <a:pt x="1910" y="1244"/>
                </a:lnTo>
                <a:lnTo>
                  <a:pt x="1919" y="1244"/>
                </a:lnTo>
                <a:lnTo>
                  <a:pt x="1910" y="1258"/>
                </a:lnTo>
                <a:lnTo>
                  <a:pt x="1909" y="1279"/>
                </a:lnTo>
                <a:lnTo>
                  <a:pt x="1911" y="1292"/>
                </a:lnTo>
                <a:lnTo>
                  <a:pt x="1911" y="1298"/>
                </a:lnTo>
                <a:lnTo>
                  <a:pt x="1910" y="1325"/>
                </a:lnTo>
                <a:lnTo>
                  <a:pt x="1902" y="1383"/>
                </a:lnTo>
                <a:lnTo>
                  <a:pt x="1903" y="1432"/>
                </a:lnTo>
                <a:lnTo>
                  <a:pt x="1904" y="1436"/>
                </a:lnTo>
                <a:lnTo>
                  <a:pt x="1929" y="1503"/>
                </a:lnTo>
                <a:lnTo>
                  <a:pt x="1913" y="1568"/>
                </a:lnTo>
                <a:lnTo>
                  <a:pt x="1927" y="1650"/>
                </a:lnTo>
                <a:lnTo>
                  <a:pt x="1997" y="1791"/>
                </a:lnTo>
                <a:lnTo>
                  <a:pt x="2021" y="1817"/>
                </a:lnTo>
                <a:lnTo>
                  <a:pt x="2116" y="1968"/>
                </a:lnTo>
                <a:lnTo>
                  <a:pt x="1957" y="1968"/>
                </a:lnTo>
                <a:lnTo>
                  <a:pt x="1957" y="2144"/>
                </a:lnTo>
                <a:lnTo>
                  <a:pt x="1957" y="2148"/>
                </a:lnTo>
                <a:lnTo>
                  <a:pt x="1910" y="2148"/>
                </a:lnTo>
                <a:lnTo>
                  <a:pt x="1911" y="2326"/>
                </a:lnTo>
                <a:lnTo>
                  <a:pt x="1868" y="2326"/>
                </a:lnTo>
                <a:lnTo>
                  <a:pt x="1824" y="2326"/>
                </a:lnTo>
                <a:lnTo>
                  <a:pt x="1780" y="2326"/>
                </a:lnTo>
                <a:lnTo>
                  <a:pt x="1780" y="2284"/>
                </a:lnTo>
                <a:lnTo>
                  <a:pt x="1774" y="2284"/>
                </a:lnTo>
                <a:lnTo>
                  <a:pt x="1717" y="2285"/>
                </a:lnTo>
                <a:lnTo>
                  <a:pt x="1717" y="2216"/>
                </a:lnTo>
                <a:lnTo>
                  <a:pt x="1704" y="2216"/>
                </a:lnTo>
                <a:lnTo>
                  <a:pt x="1704" y="2202"/>
                </a:lnTo>
                <a:lnTo>
                  <a:pt x="1704" y="2188"/>
                </a:lnTo>
                <a:lnTo>
                  <a:pt x="1704" y="2171"/>
                </a:lnTo>
                <a:lnTo>
                  <a:pt x="1704" y="2153"/>
                </a:lnTo>
                <a:lnTo>
                  <a:pt x="1704" y="2148"/>
                </a:lnTo>
                <a:lnTo>
                  <a:pt x="1423" y="2148"/>
                </a:lnTo>
                <a:lnTo>
                  <a:pt x="1423" y="2153"/>
                </a:lnTo>
                <a:lnTo>
                  <a:pt x="1423" y="2173"/>
                </a:lnTo>
                <a:lnTo>
                  <a:pt x="1423" y="2190"/>
                </a:lnTo>
                <a:lnTo>
                  <a:pt x="1423" y="2207"/>
                </a:lnTo>
                <a:lnTo>
                  <a:pt x="1423" y="2224"/>
                </a:lnTo>
                <a:lnTo>
                  <a:pt x="1423" y="2241"/>
                </a:lnTo>
                <a:lnTo>
                  <a:pt x="1424" y="2258"/>
                </a:lnTo>
                <a:lnTo>
                  <a:pt x="1424" y="2275"/>
                </a:lnTo>
                <a:lnTo>
                  <a:pt x="1424" y="2292"/>
                </a:lnTo>
                <a:lnTo>
                  <a:pt x="1424" y="2303"/>
                </a:lnTo>
                <a:lnTo>
                  <a:pt x="1424" y="2309"/>
                </a:lnTo>
                <a:lnTo>
                  <a:pt x="1424" y="2319"/>
                </a:lnTo>
                <a:lnTo>
                  <a:pt x="1424" y="2326"/>
                </a:lnTo>
                <a:lnTo>
                  <a:pt x="1386" y="2326"/>
                </a:lnTo>
                <a:lnTo>
                  <a:pt x="1378" y="2326"/>
                </a:lnTo>
                <a:lnTo>
                  <a:pt x="1358" y="2326"/>
                </a:lnTo>
                <a:lnTo>
                  <a:pt x="1341" y="2326"/>
                </a:lnTo>
                <a:lnTo>
                  <a:pt x="1324" y="2326"/>
                </a:lnTo>
                <a:lnTo>
                  <a:pt x="1307" y="2326"/>
                </a:lnTo>
                <a:lnTo>
                  <a:pt x="1266" y="2326"/>
                </a:lnTo>
                <a:lnTo>
                  <a:pt x="1246" y="2326"/>
                </a:lnTo>
                <a:lnTo>
                  <a:pt x="1247" y="2301"/>
                </a:lnTo>
                <a:lnTo>
                  <a:pt x="1246" y="2274"/>
                </a:lnTo>
                <a:lnTo>
                  <a:pt x="1246" y="2266"/>
                </a:lnTo>
                <a:lnTo>
                  <a:pt x="1246" y="2241"/>
                </a:lnTo>
                <a:lnTo>
                  <a:pt x="1246" y="2210"/>
                </a:lnTo>
                <a:lnTo>
                  <a:pt x="1265" y="2210"/>
                </a:lnTo>
                <a:lnTo>
                  <a:pt x="1268" y="2210"/>
                </a:lnTo>
                <a:lnTo>
                  <a:pt x="1307" y="2210"/>
                </a:lnTo>
                <a:lnTo>
                  <a:pt x="1309" y="2210"/>
                </a:lnTo>
                <a:lnTo>
                  <a:pt x="1309" y="2201"/>
                </a:lnTo>
                <a:lnTo>
                  <a:pt x="1309" y="2162"/>
                </a:lnTo>
                <a:lnTo>
                  <a:pt x="1309" y="2153"/>
                </a:lnTo>
                <a:lnTo>
                  <a:pt x="1309" y="2148"/>
                </a:lnTo>
                <a:lnTo>
                  <a:pt x="1068" y="2146"/>
                </a:lnTo>
                <a:lnTo>
                  <a:pt x="1069" y="2684"/>
                </a:lnTo>
                <a:lnTo>
                  <a:pt x="1063" y="2684"/>
                </a:lnTo>
                <a:lnTo>
                  <a:pt x="1053" y="2684"/>
                </a:lnTo>
                <a:lnTo>
                  <a:pt x="1041" y="2684"/>
                </a:lnTo>
                <a:lnTo>
                  <a:pt x="1028" y="2684"/>
                </a:lnTo>
                <a:lnTo>
                  <a:pt x="1016" y="2684"/>
                </a:lnTo>
                <a:lnTo>
                  <a:pt x="1008" y="2684"/>
                </a:lnTo>
                <a:lnTo>
                  <a:pt x="976" y="2684"/>
                </a:lnTo>
                <a:lnTo>
                  <a:pt x="952" y="2684"/>
                </a:lnTo>
                <a:lnTo>
                  <a:pt x="922" y="2684"/>
                </a:lnTo>
                <a:lnTo>
                  <a:pt x="915" y="2684"/>
                </a:lnTo>
                <a:lnTo>
                  <a:pt x="891" y="2684"/>
                </a:lnTo>
                <a:lnTo>
                  <a:pt x="824" y="2684"/>
                </a:lnTo>
                <a:lnTo>
                  <a:pt x="714" y="2684"/>
                </a:lnTo>
                <a:lnTo>
                  <a:pt x="536" y="2685"/>
                </a:lnTo>
                <a:lnTo>
                  <a:pt x="460" y="2685"/>
                </a:lnTo>
                <a:lnTo>
                  <a:pt x="431" y="2684"/>
                </a:lnTo>
                <a:lnTo>
                  <a:pt x="416" y="2684"/>
                </a:lnTo>
                <a:lnTo>
                  <a:pt x="425" y="2670"/>
                </a:lnTo>
                <a:lnTo>
                  <a:pt x="442" y="2644"/>
                </a:lnTo>
                <a:lnTo>
                  <a:pt x="488" y="2574"/>
                </a:lnTo>
                <a:lnTo>
                  <a:pt x="497" y="2560"/>
                </a:lnTo>
                <a:lnTo>
                  <a:pt x="532" y="2504"/>
                </a:lnTo>
                <a:lnTo>
                  <a:pt x="535" y="2500"/>
                </a:lnTo>
                <a:lnTo>
                  <a:pt x="559" y="2462"/>
                </a:lnTo>
                <a:lnTo>
                  <a:pt x="569" y="2447"/>
                </a:lnTo>
                <a:lnTo>
                  <a:pt x="579" y="2432"/>
                </a:lnTo>
                <a:lnTo>
                  <a:pt x="583" y="2426"/>
                </a:lnTo>
                <a:lnTo>
                  <a:pt x="598" y="2402"/>
                </a:lnTo>
                <a:lnTo>
                  <a:pt x="619" y="2370"/>
                </a:lnTo>
                <a:lnTo>
                  <a:pt x="644" y="2332"/>
                </a:lnTo>
                <a:lnTo>
                  <a:pt x="648" y="2325"/>
                </a:lnTo>
                <a:lnTo>
                  <a:pt x="713" y="2225"/>
                </a:lnTo>
                <a:lnTo>
                  <a:pt x="713" y="2208"/>
                </a:lnTo>
                <a:lnTo>
                  <a:pt x="713" y="2171"/>
                </a:lnTo>
                <a:lnTo>
                  <a:pt x="713" y="2151"/>
                </a:lnTo>
                <a:lnTo>
                  <a:pt x="713" y="2148"/>
                </a:lnTo>
                <a:lnTo>
                  <a:pt x="629" y="2148"/>
                </a:lnTo>
                <a:lnTo>
                  <a:pt x="611" y="2148"/>
                </a:lnTo>
                <a:lnTo>
                  <a:pt x="573" y="2148"/>
                </a:lnTo>
                <a:lnTo>
                  <a:pt x="535" y="2148"/>
                </a:lnTo>
                <a:lnTo>
                  <a:pt x="446" y="2148"/>
                </a:lnTo>
                <a:lnTo>
                  <a:pt x="356" y="2148"/>
                </a:lnTo>
                <a:lnTo>
                  <a:pt x="268" y="2148"/>
                </a:lnTo>
                <a:lnTo>
                  <a:pt x="224" y="2148"/>
                </a:lnTo>
                <a:lnTo>
                  <a:pt x="179" y="2148"/>
                </a:lnTo>
                <a:lnTo>
                  <a:pt x="136" y="2148"/>
                </a:lnTo>
                <a:lnTo>
                  <a:pt x="77" y="2148"/>
                </a:lnTo>
                <a:lnTo>
                  <a:pt x="69" y="2148"/>
                </a:lnTo>
                <a:lnTo>
                  <a:pt x="2" y="2148"/>
                </a:lnTo>
                <a:lnTo>
                  <a:pt x="1" y="2094"/>
                </a:lnTo>
                <a:lnTo>
                  <a:pt x="1" y="2049"/>
                </a:lnTo>
                <a:lnTo>
                  <a:pt x="1" y="2020"/>
                </a:lnTo>
                <a:lnTo>
                  <a:pt x="1" y="1977"/>
                </a:lnTo>
                <a:lnTo>
                  <a:pt x="1" y="1968"/>
                </a:lnTo>
                <a:lnTo>
                  <a:pt x="1" y="1948"/>
                </a:lnTo>
                <a:lnTo>
                  <a:pt x="1" y="1920"/>
                </a:lnTo>
                <a:lnTo>
                  <a:pt x="0" y="1878"/>
                </a:lnTo>
                <a:lnTo>
                  <a:pt x="21" y="1878"/>
                </a:lnTo>
                <a:lnTo>
                  <a:pt x="61" y="1878"/>
                </a:lnTo>
                <a:lnTo>
                  <a:pt x="65" y="1878"/>
                </a:lnTo>
                <a:lnTo>
                  <a:pt x="70" y="1878"/>
                </a:lnTo>
                <a:lnTo>
                  <a:pt x="141" y="1880"/>
                </a:lnTo>
                <a:lnTo>
                  <a:pt x="178" y="1880"/>
                </a:lnTo>
                <a:lnTo>
                  <a:pt x="222" y="1880"/>
                </a:lnTo>
                <a:lnTo>
                  <a:pt x="266" y="1880"/>
                </a:lnTo>
                <a:lnTo>
                  <a:pt x="312" y="1880"/>
                </a:lnTo>
                <a:lnTo>
                  <a:pt x="355" y="1880"/>
                </a:lnTo>
                <a:lnTo>
                  <a:pt x="355" y="1790"/>
                </a:lnTo>
                <a:lnTo>
                  <a:pt x="424" y="1790"/>
                </a:lnTo>
                <a:lnTo>
                  <a:pt x="489" y="1791"/>
                </a:lnTo>
                <a:lnTo>
                  <a:pt x="489" y="1701"/>
                </a:lnTo>
                <a:lnTo>
                  <a:pt x="533" y="1701"/>
                </a:lnTo>
                <a:lnTo>
                  <a:pt x="533" y="1626"/>
                </a:lnTo>
                <a:lnTo>
                  <a:pt x="538" y="1626"/>
                </a:lnTo>
                <a:lnTo>
                  <a:pt x="538" y="1500"/>
                </a:lnTo>
                <a:lnTo>
                  <a:pt x="532" y="1500"/>
                </a:lnTo>
                <a:lnTo>
                  <a:pt x="532" y="1496"/>
                </a:lnTo>
                <a:lnTo>
                  <a:pt x="491" y="1474"/>
                </a:lnTo>
                <a:lnTo>
                  <a:pt x="491" y="1432"/>
                </a:lnTo>
                <a:lnTo>
                  <a:pt x="530" y="1432"/>
                </a:lnTo>
                <a:lnTo>
                  <a:pt x="532" y="1415"/>
                </a:lnTo>
                <a:lnTo>
                  <a:pt x="532" y="1262"/>
                </a:lnTo>
                <a:lnTo>
                  <a:pt x="532" y="1249"/>
                </a:lnTo>
                <a:lnTo>
                  <a:pt x="532" y="1232"/>
                </a:lnTo>
                <a:lnTo>
                  <a:pt x="532" y="1211"/>
                </a:lnTo>
                <a:lnTo>
                  <a:pt x="532" y="1165"/>
                </a:lnTo>
                <a:lnTo>
                  <a:pt x="532" y="1157"/>
                </a:lnTo>
                <a:lnTo>
                  <a:pt x="532" y="1148"/>
                </a:lnTo>
                <a:lnTo>
                  <a:pt x="530" y="1102"/>
                </a:lnTo>
                <a:lnTo>
                  <a:pt x="529" y="1074"/>
                </a:lnTo>
                <a:lnTo>
                  <a:pt x="529" y="1068"/>
                </a:lnTo>
                <a:lnTo>
                  <a:pt x="529" y="1057"/>
                </a:lnTo>
                <a:lnTo>
                  <a:pt x="529" y="1047"/>
                </a:lnTo>
                <a:lnTo>
                  <a:pt x="529" y="1037"/>
                </a:lnTo>
                <a:lnTo>
                  <a:pt x="529" y="1027"/>
                </a:lnTo>
                <a:lnTo>
                  <a:pt x="529" y="1016"/>
                </a:lnTo>
                <a:lnTo>
                  <a:pt x="529" y="1010"/>
                </a:lnTo>
                <a:lnTo>
                  <a:pt x="529" y="999"/>
                </a:lnTo>
                <a:lnTo>
                  <a:pt x="529" y="990"/>
                </a:lnTo>
                <a:lnTo>
                  <a:pt x="529" y="982"/>
                </a:lnTo>
                <a:lnTo>
                  <a:pt x="529" y="974"/>
                </a:lnTo>
                <a:lnTo>
                  <a:pt x="529" y="965"/>
                </a:lnTo>
                <a:lnTo>
                  <a:pt x="529" y="953"/>
                </a:lnTo>
                <a:lnTo>
                  <a:pt x="529" y="939"/>
                </a:lnTo>
                <a:lnTo>
                  <a:pt x="529" y="924"/>
                </a:lnTo>
                <a:lnTo>
                  <a:pt x="529" y="912"/>
                </a:lnTo>
                <a:lnTo>
                  <a:pt x="529" y="902"/>
                </a:lnTo>
                <a:lnTo>
                  <a:pt x="529" y="895"/>
                </a:lnTo>
                <a:lnTo>
                  <a:pt x="537" y="895"/>
                </a:lnTo>
                <a:lnTo>
                  <a:pt x="708" y="895"/>
                </a:lnTo>
                <a:lnTo>
                  <a:pt x="708" y="902"/>
                </a:lnTo>
                <a:lnTo>
                  <a:pt x="708" y="911"/>
                </a:lnTo>
                <a:lnTo>
                  <a:pt x="708" y="927"/>
                </a:lnTo>
                <a:lnTo>
                  <a:pt x="708" y="939"/>
                </a:lnTo>
                <a:lnTo>
                  <a:pt x="708" y="948"/>
                </a:lnTo>
                <a:lnTo>
                  <a:pt x="708" y="956"/>
                </a:lnTo>
                <a:lnTo>
                  <a:pt x="708" y="965"/>
                </a:lnTo>
                <a:lnTo>
                  <a:pt x="708" y="973"/>
                </a:lnTo>
                <a:lnTo>
                  <a:pt x="708" y="982"/>
                </a:lnTo>
                <a:lnTo>
                  <a:pt x="708" y="985"/>
                </a:lnTo>
                <a:lnTo>
                  <a:pt x="708" y="991"/>
                </a:lnTo>
                <a:lnTo>
                  <a:pt x="708" y="999"/>
                </a:lnTo>
                <a:lnTo>
                  <a:pt x="708" y="1008"/>
                </a:lnTo>
                <a:lnTo>
                  <a:pt x="708" y="1018"/>
                </a:lnTo>
                <a:lnTo>
                  <a:pt x="708" y="1026"/>
                </a:lnTo>
                <a:lnTo>
                  <a:pt x="708" y="1035"/>
                </a:lnTo>
                <a:lnTo>
                  <a:pt x="708" y="1045"/>
                </a:lnTo>
                <a:lnTo>
                  <a:pt x="708" y="1052"/>
                </a:lnTo>
                <a:lnTo>
                  <a:pt x="708" y="1068"/>
                </a:lnTo>
                <a:lnTo>
                  <a:pt x="708" y="1074"/>
                </a:lnTo>
                <a:lnTo>
                  <a:pt x="753" y="1075"/>
                </a:lnTo>
                <a:lnTo>
                  <a:pt x="798" y="1075"/>
                </a:lnTo>
                <a:lnTo>
                  <a:pt x="842" y="1075"/>
                </a:lnTo>
                <a:lnTo>
                  <a:pt x="887" y="1075"/>
                </a:lnTo>
                <a:lnTo>
                  <a:pt x="906" y="1075"/>
                </a:lnTo>
                <a:lnTo>
                  <a:pt x="938" y="1075"/>
                </a:lnTo>
                <a:lnTo>
                  <a:pt x="986" y="1075"/>
                </a:lnTo>
                <a:lnTo>
                  <a:pt x="1042" y="1075"/>
                </a:lnTo>
                <a:lnTo>
                  <a:pt x="1057" y="1074"/>
                </a:lnTo>
                <a:lnTo>
                  <a:pt x="1057" y="895"/>
                </a:lnTo>
                <a:lnTo>
                  <a:pt x="1048" y="895"/>
                </a:lnTo>
                <a:lnTo>
                  <a:pt x="1018" y="895"/>
                </a:lnTo>
                <a:lnTo>
                  <a:pt x="1017" y="895"/>
                </a:lnTo>
                <a:lnTo>
                  <a:pt x="886" y="895"/>
                </a:lnTo>
                <a:lnTo>
                  <a:pt x="886" y="761"/>
                </a:lnTo>
                <a:lnTo>
                  <a:pt x="885" y="717"/>
                </a:lnTo>
                <a:lnTo>
                  <a:pt x="983" y="717"/>
                </a:lnTo>
                <a:lnTo>
                  <a:pt x="990" y="717"/>
                </a:lnTo>
                <a:lnTo>
                  <a:pt x="1052" y="717"/>
                </a:lnTo>
                <a:lnTo>
                  <a:pt x="1053" y="539"/>
                </a:lnTo>
                <a:lnTo>
                  <a:pt x="1050" y="539"/>
                </a:lnTo>
                <a:lnTo>
                  <a:pt x="829" y="538"/>
                </a:lnTo>
                <a:lnTo>
                  <a:pt x="706" y="538"/>
                </a:lnTo>
                <a:lnTo>
                  <a:pt x="706" y="533"/>
                </a:lnTo>
                <a:lnTo>
                  <a:pt x="706" y="522"/>
                </a:lnTo>
                <a:lnTo>
                  <a:pt x="706" y="503"/>
                </a:lnTo>
                <a:lnTo>
                  <a:pt x="706" y="492"/>
                </a:lnTo>
                <a:lnTo>
                  <a:pt x="706" y="449"/>
                </a:lnTo>
                <a:lnTo>
                  <a:pt x="706" y="358"/>
                </a:lnTo>
                <a:lnTo>
                  <a:pt x="705" y="179"/>
                </a:lnTo>
                <a:lnTo>
                  <a:pt x="886" y="179"/>
                </a:lnTo>
                <a:lnTo>
                  <a:pt x="1046" y="179"/>
                </a:lnTo>
                <a:lnTo>
                  <a:pt x="1062" y="181"/>
                </a:lnTo>
                <a:lnTo>
                  <a:pt x="1063" y="503"/>
                </a:lnTo>
                <a:close/>
              </a:path>
            </a:pathLst>
          </a:custGeom>
          <a:solidFill>
            <a:srgbClr val="F5B90F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Freeform 22">
            <a:extLst>
              <a:ext uri="{FF2B5EF4-FFF2-40B4-BE49-F238E27FC236}">
                <a16:creationId xmlns:a16="http://schemas.microsoft.com/office/drawing/2014/main" id="{94F81470-B036-0919-4738-9D86E3AA24D8}"/>
              </a:ext>
            </a:extLst>
          </p:cNvPr>
          <p:cNvSpPr>
            <a:spLocks/>
          </p:cNvSpPr>
          <p:nvPr/>
        </p:nvSpPr>
        <p:spPr bwMode="auto">
          <a:xfrm>
            <a:off x="5436096" y="1247289"/>
            <a:ext cx="2716046" cy="3404568"/>
          </a:xfrm>
          <a:custGeom>
            <a:avLst/>
            <a:gdLst>
              <a:gd name="T0" fmla="*/ 1105 w 2142"/>
              <a:gd name="T1" fmla="*/ 536 h 2685"/>
              <a:gd name="T2" fmla="*/ 1152 w 2142"/>
              <a:gd name="T3" fmla="*/ 628 h 2685"/>
              <a:gd name="T4" fmla="*/ 1152 w 2142"/>
              <a:gd name="T5" fmla="*/ 579 h 2685"/>
              <a:gd name="T6" fmla="*/ 1186 w 2142"/>
              <a:gd name="T7" fmla="*/ 504 h 2685"/>
              <a:gd name="T8" fmla="*/ 1172 w 2142"/>
              <a:gd name="T9" fmla="*/ 316 h 2685"/>
              <a:gd name="T10" fmla="*/ 1098 w 2142"/>
              <a:gd name="T11" fmla="*/ 50 h 2685"/>
              <a:gd name="T12" fmla="*/ 1267 w 2142"/>
              <a:gd name="T13" fmla="*/ 449 h 2685"/>
              <a:gd name="T14" fmla="*/ 1413 w 2142"/>
              <a:gd name="T15" fmla="*/ 617 h 2685"/>
              <a:gd name="T16" fmla="*/ 1525 w 2142"/>
              <a:gd name="T17" fmla="*/ 717 h 2685"/>
              <a:gd name="T18" fmla="*/ 1817 w 2142"/>
              <a:gd name="T19" fmla="*/ 860 h 2685"/>
              <a:gd name="T20" fmla="*/ 1939 w 2142"/>
              <a:gd name="T21" fmla="*/ 1003 h 2685"/>
              <a:gd name="T22" fmla="*/ 2142 w 2142"/>
              <a:gd name="T23" fmla="*/ 1024 h 2685"/>
              <a:gd name="T24" fmla="*/ 1976 w 2142"/>
              <a:gd name="T25" fmla="*/ 1157 h 2685"/>
              <a:gd name="T26" fmla="*/ 1945 w 2142"/>
              <a:gd name="T27" fmla="*/ 1198 h 2685"/>
              <a:gd name="T28" fmla="*/ 1919 w 2142"/>
              <a:gd name="T29" fmla="*/ 1244 h 2685"/>
              <a:gd name="T30" fmla="*/ 1902 w 2142"/>
              <a:gd name="T31" fmla="*/ 1383 h 2685"/>
              <a:gd name="T32" fmla="*/ 1997 w 2142"/>
              <a:gd name="T33" fmla="*/ 1791 h 2685"/>
              <a:gd name="T34" fmla="*/ 1910 w 2142"/>
              <a:gd name="T35" fmla="*/ 2148 h 2685"/>
              <a:gd name="T36" fmla="*/ 1774 w 2142"/>
              <a:gd name="T37" fmla="*/ 2284 h 2685"/>
              <a:gd name="T38" fmla="*/ 1704 w 2142"/>
              <a:gd name="T39" fmla="*/ 2171 h 2685"/>
              <a:gd name="T40" fmla="*/ 1423 w 2142"/>
              <a:gd name="T41" fmla="*/ 2190 h 2685"/>
              <a:gd name="T42" fmla="*/ 1424 w 2142"/>
              <a:gd name="T43" fmla="*/ 2292 h 2685"/>
              <a:gd name="T44" fmla="*/ 1378 w 2142"/>
              <a:gd name="T45" fmla="*/ 2326 h 2685"/>
              <a:gd name="T46" fmla="*/ 1246 w 2142"/>
              <a:gd name="T47" fmla="*/ 2326 h 2685"/>
              <a:gd name="T48" fmla="*/ 1265 w 2142"/>
              <a:gd name="T49" fmla="*/ 2210 h 2685"/>
              <a:gd name="T50" fmla="*/ 1309 w 2142"/>
              <a:gd name="T51" fmla="*/ 2153 h 2685"/>
              <a:gd name="T52" fmla="*/ 1041 w 2142"/>
              <a:gd name="T53" fmla="*/ 2684 h 2685"/>
              <a:gd name="T54" fmla="*/ 922 w 2142"/>
              <a:gd name="T55" fmla="*/ 2684 h 2685"/>
              <a:gd name="T56" fmla="*/ 460 w 2142"/>
              <a:gd name="T57" fmla="*/ 2685 h 2685"/>
              <a:gd name="T58" fmla="*/ 497 w 2142"/>
              <a:gd name="T59" fmla="*/ 2560 h 2685"/>
              <a:gd name="T60" fmla="*/ 583 w 2142"/>
              <a:gd name="T61" fmla="*/ 2426 h 2685"/>
              <a:gd name="T62" fmla="*/ 713 w 2142"/>
              <a:gd name="T63" fmla="*/ 2208 h 2685"/>
              <a:gd name="T64" fmla="*/ 573 w 2142"/>
              <a:gd name="T65" fmla="*/ 2148 h 2685"/>
              <a:gd name="T66" fmla="*/ 179 w 2142"/>
              <a:gd name="T67" fmla="*/ 2148 h 2685"/>
              <a:gd name="T68" fmla="*/ 1 w 2142"/>
              <a:gd name="T69" fmla="*/ 2049 h 2685"/>
              <a:gd name="T70" fmla="*/ 0 w 2142"/>
              <a:gd name="T71" fmla="*/ 1878 h 2685"/>
              <a:gd name="T72" fmla="*/ 178 w 2142"/>
              <a:gd name="T73" fmla="*/ 1880 h 2685"/>
              <a:gd name="T74" fmla="*/ 424 w 2142"/>
              <a:gd name="T75" fmla="*/ 1790 h 2685"/>
              <a:gd name="T76" fmla="*/ 538 w 2142"/>
              <a:gd name="T77" fmla="*/ 1500 h 2685"/>
              <a:gd name="T78" fmla="*/ 532 w 2142"/>
              <a:gd name="T79" fmla="*/ 1415 h 2685"/>
              <a:gd name="T80" fmla="*/ 532 w 2142"/>
              <a:gd name="T81" fmla="*/ 1157 h 2685"/>
              <a:gd name="T82" fmla="*/ 529 w 2142"/>
              <a:gd name="T83" fmla="*/ 1047 h 2685"/>
              <a:gd name="T84" fmla="*/ 529 w 2142"/>
              <a:gd name="T85" fmla="*/ 990 h 2685"/>
              <a:gd name="T86" fmla="*/ 529 w 2142"/>
              <a:gd name="T87" fmla="*/ 924 h 2685"/>
              <a:gd name="T88" fmla="*/ 708 w 2142"/>
              <a:gd name="T89" fmla="*/ 902 h 2685"/>
              <a:gd name="T90" fmla="*/ 708 w 2142"/>
              <a:gd name="T91" fmla="*/ 965 h 2685"/>
              <a:gd name="T92" fmla="*/ 708 w 2142"/>
              <a:gd name="T93" fmla="*/ 1008 h 2685"/>
              <a:gd name="T94" fmla="*/ 708 w 2142"/>
              <a:gd name="T95" fmla="*/ 1068 h 2685"/>
              <a:gd name="T96" fmla="*/ 906 w 2142"/>
              <a:gd name="T97" fmla="*/ 1075 h 2685"/>
              <a:gd name="T98" fmla="*/ 1048 w 2142"/>
              <a:gd name="T99" fmla="*/ 895 h 2685"/>
              <a:gd name="T100" fmla="*/ 983 w 2142"/>
              <a:gd name="T101" fmla="*/ 717 h 2685"/>
              <a:gd name="T102" fmla="*/ 706 w 2142"/>
              <a:gd name="T103" fmla="*/ 538 h 2685"/>
              <a:gd name="T104" fmla="*/ 706 w 2142"/>
              <a:gd name="T105" fmla="*/ 358 h 2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142" h="2685">
                <a:moveTo>
                  <a:pt x="1063" y="503"/>
                </a:moveTo>
                <a:lnTo>
                  <a:pt x="1096" y="503"/>
                </a:lnTo>
                <a:lnTo>
                  <a:pt x="1096" y="520"/>
                </a:lnTo>
                <a:lnTo>
                  <a:pt x="1096" y="527"/>
                </a:lnTo>
                <a:lnTo>
                  <a:pt x="1096" y="535"/>
                </a:lnTo>
                <a:lnTo>
                  <a:pt x="1105" y="536"/>
                </a:lnTo>
                <a:lnTo>
                  <a:pt x="1105" y="555"/>
                </a:lnTo>
                <a:lnTo>
                  <a:pt x="1105" y="573"/>
                </a:lnTo>
                <a:lnTo>
                  <a:pt x="1110" y="579"/>
                </a:lnTo>
                <a:lnTo>
                  <a:pt x="1126" y="597"/>
                </a:lnTo>
                <a:lnTo>
                  <a:pt x="1138" y="611"/>
                </a:lnTo>
                <a:lnTo>
                  <a:pt x="1152" y="628"/>
                </a:lnTo>
                <a:lnTo>
                  <a:pt x="1152" y="621"/>
                </a:lnTo>
                <a:lnTo>
                  <a:pt x="1152" y="612"/>
                </a:lnTo>
                <a:lnTo>
                  <a:pt x="1152" y="604"/>
                </a:lnTo>
                <a:lnTo>
                  <a:pt x="1152" y="596"/>
                </a:lnTo>
                <a:lnTo>
                  <a:pt x="1152" y="588"/>
                </a:lnTo>
                <a:lnTo>
                  <a:pt x="1152" y="579"/>
                </a:lnTo>
                <a:lnTo>
                  <a:pt x="1156" y="571"/>
                </a:lnTo>
                <a:lnTo>
                  <a:pt x="1163" y="559"/>
                </a:lnTo>
                <a:lnTo>
                  <a:pt x="1164" y="555"/>
                </a:lnTo>
                <a:lnTo>
                  <a:pt x="1174" y="537"/>
                </a:lnTo>
                <a:lnTo>
                  <a:pt x="1177" y="530"/>
                </a:lnTo>
                <a:lnTo>
                  <a:pt x="1186" y="504"/>
                </a:lnTo>
                <a:lnTo>
                  <a:pt x="1196" y="479"/>
                </a:lnTo>
                <a:lnTo>
                  <a:pt x="1209" y="444"/>
                </a:lnTo>
                <a:lnTo>
                  <a:pt x="1224" y="416"/>
                </a:lnTo>
                <a:lnTo>
                  <a:pt x="1214" y="394"/>
                </a:lnTo>
                <a:lnTo>
                  <a:pt x="1197" y="360"/>
                </a:lnTo>
                <a:lnTo>
                  <a:pt x="1172" y="316"/>
                </a:lnTo>
                <a:lnTo>
                  <a:pt x="1140" y="226"/>
                </a:lnTo>
                <a:lnTo>
                  <a:pt x="1086" y="108"/>
                </a:lnTo>
                <a:lnTo>
                  <a:pt x="1074" y="56"/>
                </a:lnTo>
                <a:lnTo>
                  <a:pt x="1071" y="0"/>
                </a:lnTo>
                <a:lnTo>
                  <a:pt x="1097" y="0"/>
                </a:lnTo>
                <a:lnTo>
                  <a:pt x="1098" y="50"/>
                </a:lnTo>
                <a:lnTo>
                  <a:pt x="1118" y="118"/>
                </a:lnTo>
                <a:lnTo>
                  <a:pt x="1165" y="216"/>
                </a:lnTo>
                <a:lnTo>
                  <a:pt x="1186" y="274"/>
                </a:lnTo>
                <a:lnTo>
                  <a:pt x="1230" y="360"/>
                </a:lnTo>
                <a:lnTo>
                  <a:pt x="1248" y="396"/>
                </a:lnTo>
                <a:lnTo>
                  <a:pt x="1267" y="449"/>
                </a:lnTo>
                <a:lnTo>
                  <a:pt x="1276" y="470"/>
                </a:lnTo>
                <a:lnTo>
                  <a:pt x="1343" y="538"/>
                </a:lnTo>
                <a:lnTo>
                  <a:pt x="1346" y="542"/>
                </a:lnTo>
                <a:lnTo>
                  <a:pt x="1370" y="573"/>
                </a:lnTo>
                <a:lnTo>
                  <a:pt x="1396" y="601"/>
                </a:lnTo>
                <a:lnTo>
                  <a:pt x="1413" y="617"/>
                </a:lnTo>
                <a:lnTo>
                  <a:pt x="1419" y="621"/>
                </a:lnTo>
                <a:lnTo>
                  <a:pt x="1419" y="628"/>
                </a:lnTo>
                <a:lnTo>
                  <a:pt x="1419" y="633"/>
                </a:lnTo>
                <a:lnTo>
                  <a:pt x="1462" y="669"/>
                </a:lnTo>
                <a:lnTo>
                  <a:pt x="1501" y="698"/>
                </a:lnTo>
                <a:lnTo>
                  <a:pt x="1525" y="717"/>
                </a:lnTo>
                <a:lnTo>
                  <a:pt x="1559" y="717"/>
                </a:lnTo>
                <a:lnTo>
                  <a:pt x="1689" y="773"/>
                </a:lnTo>
                <a:lnTo>
                  <a:pt x="1695" y="773"/>
                </a:lnTo>
                <a:lnTo>
                  <a:pt x="1769" y="777"/>
                </a:lnTo>
                <a:lnTo>
                  <a:pt x="1776" y="806"/>
                </a:lnTo>
                <a:lnTo>
                  <a:pt x="1817" y="860"/>
                </a:lnTo>
                <a:lnTo>
                  <a:pt x="1827" y="870"/>
                </a:lnTo>
                <a:lnTo>
                  <a:pt x="1837" y="868"/>
                </a:lnTo>
                <a:lnTo>
                  <a:pt x="1849" y="901"/>
                </a:lnTo>
                <a:lnTo>
                  <a:pt x="1881" y="928"/>
                </a:lnTo>
                <a:lnTo>
                  <a:pt x="1910" y="977"/>
                </a:lnTo>
                <a:lnTo>
                  <a:pt x="1939" y="1003"/>
                </a:lnTo>
                <a:lnTo>
                  <a:pt x="1949" y="1014"/>
                </a:lnTo>
                <a:lnTo>
                  <a:pt x="1980" y="1027"/>
                </a:lnTo>
                <a:lnTo>
                  <a:pt x="2035" y="1021"/>
                </a:lnTo>
                <a:lnTo>
                  <a:pt x="2054" y="1015"/>
                </a:lnTo>
                <a:lnTo>
                  <a:pt x="2135" y="993"/>
                </a:lnTo>
                <a:lnTo>
                  <a:pt x="2142" y="1024"/>
                </a:lnTo>
                <a:lnTo>
                  <a:pt x="2136" y="1056"/>
                </a:lnTo>
                <a:lnTo>
                  <a:pt x="2126" y="1075"/>
                </a:lnTo>
                <a:lnTo>
                  <a:pt x="2088" y="1102"/>
                </a:lnTo>
                <a:lnTo>
                  <a:pt x="2031" y="1124"/>
                </a:lnTo>
                <a:lnTo>
                  <a:pt x="2013" y="1141"/>
                </a:lnTo>
                <a:lnTo>
                  <a:pt x="1976" y="1157"/>
                </a:lnTo>
                <a:lnTo>
                  <a:pt x="1956" y="1160"/>
                </a:lnTo>
                <a:lnTo>
                  <a:pt x="1946" y="1169"/>
                </a:lnTo>
                <a:lnTo>
                  <a:pt x="1944" y="1181"/>
                </a:lnTo>
                <a:lnTo>
                  <a:pt x="1946" y="1189"/>
                </a:lnTo>
                <a:lnTo>
                  <a:pt x="1944" y="1191"/>
                </a:lnTo>
                <a:lnTo>
                  <a:pt x="1945" y="1198"/>
                </a:lnTo>
                <a:lnTo>
                  <a:pt x="1944" y="1203"/>
                </a:lnTo>
                <a:lnTo>
                  <a:pt x="1938" y="1203"/>
                </a:lnTo>
                <a:lnTo>
                  <a:pt x="1931" y="1199"/>
                </a:lnTo>
                <a:lnTo>
                  <a:pt x="1907" y="1221"/>
                </a:lnTo>
                <a:lnTo>
                  <a:pt x="1910" y="1244"/>
                </a:lnTo>
                <a:lnTo>
                  <a:pt x="1919" y="1244"/>
                </a:lnTo>
                <a:lnTo>
                  <a:pt x="1910" y="1258"/>
                </a:lnTo>
                <a:lnTo>
                  <a:pt x="1909" y="1279"/>
                </a:lnTo>
                <a:lnTo>
                  <a:pt x="1911" y="1292"/>
                </a:lnTo>
                <a:lnTo>
                  <a:pt x="1911" y="1298"/>
                </a:lnTo>
                <a:lnTo>
                  <a:pt x="1910" y="1325"/>
                </a:lnTo>
                <a:lnTo>
                  <a:pt x="1902" y="1383"/>
                </a:lnTo>
                <a:lnTo>
                  <a:pt x="1903" y="1432"/>
                </a:lnTo>
                <a:lnTo>
                  <a:pt x="1904" y="1436"/>
                </a:lnTo>
                <a:lnTo>
                  <a:pt x="1929" y="1503"/>
                </a:lnTo>
                <a:lnTo>
                  <a:pt x="1913" y="1568"/>
                </a:lnTo>
                <a:lnTo>
                  <a:pt x="1927" y="1650"/>
                </a:lnTo>
                <a:lnTo>
                  <a:pt x="1997" y="1791"/>
                </a:lnTo>
                <a:lnTo>
                  <a:pt x="2021" y="1817"/>
                </a:lnTo>
                <a:lnTo>
                  <a:pt x="2116" y="1968"/>
                </a:lnTo>
                <a:lnTo>
                  <a:pt x="1957" y="1968"/>
                </a:lnTo>
                <a:lnTo>
                  <a:pt x="1957" y="2144"/>
                </a:lnTo>
                <a:lnTo>
                  <a:pt x="1957" y="2148"/>
                </a:lnTo>
                <a:lnTo>
                  <a:pt x="1910" y="2148"/>
                </a:lnTo>
                <a:lnTo>
                  <a:pt x="1911" y="2326"/>
                </a:lnTo>
                <a:lnTo>
                  <a:pt x="1868" y="2326"/>
                </a:lnTo>
                <a:lnTo>
                  <a:pt x="1824" y="2326"/>
                </a:lnTo>
                <a:lnTo>
                  <a:pt x="1780" y="2326"/>
                </a:lnTo>
                <a:lnTo>
                  <a:pt x="1780" y="2284"/>
                </a:lnTo>
                <a:lnTo>
                  <a:pt x="1774" y="2284"/>
                </a:lnTo>
                <a:lnTo>
                  <a:pt x="1717" y="2285"/>
                </a:lnTo>
                <a:lnTo>
                  <a:pt x="1717" y="2216"/>
                </a:lnTo>
                <a:lnTo>
                  <a:pt x="1704" y="2216"/>
                </a:lnTo>
                <a:lnTo>
                  <a:pt x="1704" y="2202"/>
                </a:lnTo>
                <a:lnTo>
                  <a:pt x="1704" y="2188"/>
                </a:lnTo>
                <a:lnTo>
                  <a:pt x="1704" y="2171"/>
                </a:lnTo>
                <a:lnTo>
                  <a:pt x="1704" y="2153"/>
                </a:lnTo>
                <a:lnTo>
                  <a:pt x="1704" y="2148"/>
                </a:lnTo>
                <a:lnTo>
                  <a:pt x="1423" y="2148"/>
                </a:lnTo>
                <a:lnTo>
                  <a:pt x="1423" y="2153"/>
                </a:lnTo>
                <a:lnTo>
                  <a:pt x="1423" y="2173"/>
                </a:lnTo>
                <a:lnTo>
                  <a:pt x="1423" y="2190"/>
                </a:lnTo>
                <a:lnTo>
                  <a:pt x="1423" y="2207"/>
                </a:lnTo>
                <a:lnTo>
                  <a:pt x="1423" y="2224"/>
                </a:lnTo>
                <a:lnTo>
                  <a:pt x="1423" y="2241"/>
                </a:lnTo>
                <a:lnTo>
                  <a:pt x="1424" y="2258"/>
                </a:lnTo>
                <a:lnTo>
                  <a:pt x="1424" y="2275"/>
                </a:lnTo>
                <a:lnTo>
                  <a:pt x="1424" y="2292"/>
                </a:lnTo>
                <a:lnTo>
                  <a:pt x="1424" y="2303"/>
                </a:lnTo>
                <a:lnTo>
                  <a:pt x="1424" y="2309"/>
                </a:lnTo>
                <a:lnTo>
                  <a:pt x="1424" y="2319"/>
                </a:lnTo>
                <a:lnTo>
                  <a:pt x="1424" y="2326"/>
                </a:lnTo>
                <a:lnTo>
                  <a:pt x="1386" y="2326"/>
                </a:lnTo>
                <a:lnTo>
                  <a:pt x="1378" y="2326"/>
                </a:lnTo>
                <a:lnTo>
                  <a:pt x="1358" y="2326"/>
                </a:lnTo>
                <a:lnTo>
                  <a:pt x="1341" y="2326"/>
                </a:lnTo>
                <a:lnTo>
                  <a:pt x="1324" y="2326"/>
                </a:lnTo>
                <a:lnTo>
                  <a:pt x="1307" y="2326"/>
                </a:lnTo>
                <a:lnTo>
                  <a:pt x="1266" y="2326"/>
                </a:lnTo>
                <a:lnTo>
                  <a:pt x="1246" y="2326"/>
                </a:lnTo>
                <a:lnTo>
                  <a:pt x="1247" y="2301"/>
                </a:lnTo>
                <a:lnTo>
                  <a:pt x="1246" y="2274"/>
                </a:lnTo>
                <a:lnTo>
                  <a:pt x="1246" y="2266"/>
                </a:lnTo>
                <a:lnTo>
                  <a:pt x="1246" y="2241"/>
                </a:lnTo>
                <a:lnTo>
                  <a:pt x="1246" y="2210"/>
                </a:lnTo>
                <a:lnTo>
                  <a:pt x="1265" y="2210"/>
                </a:lnTo>
                <a:lnTo>
                  <a:pt x="1268" y="2210"/>
                </a:lnTo>
                <a:lnTo>
                  <a:pt x="1307" y="2210"/>
                </a:lnTo>
                <a:lnTo>
                  <a:pt x="1309" y="2210"/>
                </a:lnTo>
                <a:lnTo>
                  <a:pt x="1309" y="2201"/>
                </a:lnTo>
                <a:lnTo>
                  <a:pt x="1309" y="2162"/>
                </a:lnTo>
                <a:lnTo>
                  <a:pt x="1309" y="2153"/>
                </a:lnTo>
                <a:lnTo>
                  <a:pt x="1309" y="2148"/>
                </a:lnTo>
                <a:lnTo>
                  <a:pt x="1068" y="2146"/>
                </a:lnTo>
                <a:lnTo>
                  <a:pt x="1069" y="2684"/>
                </a:lnTo>
                <a:lnTo>
                  <a:pt x="1063" y="2684"/>
                </a:lnTo>
                <a:lnTo>
                  <a:pt x="1053" y="2684"/>
                </a:lnTo>
                <a:lnTo>
                  <a:pt x="1041" y="2684"/>
                </a:lnTo>
                <a:lnTo>
                  <a:pt x="1028" y="2684"/>
                </a:lnTo>
                <a:lnTo>
                  <a:pt x="1016" y="2684"/>
                </a:lnTo>
                <a:lnTo>
                  <a:pt x="1008" y="2684"/>
                </a:lnTo>
                <a:lnTo>
                  <a:pt x="976" y="2684"/>
                </a:lnTo>
                <a:lnTo>
                  <a:pt x="952" y="2684"/>
                </a:lnTo>
                <a:lnTo>
                  <a:pt x="922" y="2684"/>
                </a:lnTo>
                <a:lnTo>
                  <a:pt x="915" y="2684"/>
                </a:lnTo>
                <a:lnTo>
                  <a:pt x="891" y="2684"/>
                </a:lnTo>
                <a:lnTo>
                  <a:pt x="824" y="2684"/>
                </a:lnTo>
                <a:lnTo>
                  <a:pt x="714" y="2684"/>
                </a:lnTo>
                <a:lnTo>
                  <a:pt x="536" y="2685"/>
                </a:lnTo>
                <a:lnTo>
                  <a:pt x="460" y="2685"/>
                </a:lnTo>
                <a:lnTo>
                  <a:pt x="431" y="2684"/>
                </a:lnTo>
                <a:lnTo>
                  <a:pt x="416" y="2684"/>
                </a:lnTo>
                <a:lnTo>
                  <a:pt x="425" y="2670"/>
                </a:lnTo>
                <a:lnTo>
                  <a:pt x="442" y="2644"/>
                </a:lnTo>
                <a:lnTo>
                  <a:pt x="488" y="2574"/>
                </a:lnTo>
                <a:lnTo>
                  <a:pt x="497" y="2560"/>
                </a:lnTo>
                <a:lnTo>
                  <a:pt x="532" y="2504"/>
                </a:lnTo>
                <a:lnTo>
                  <a:pt x="535" y="2500"/>
                </a:lnTo>
                <a:lnTo>
                  <a:pt x="559" y="2462"/>
                </a:lnTo>
                <a:lnTo>
                  <a:pt x="569" y="2447"/>
                </a:lnTo>
                <a:lnTo>
                  <a:pt x="579" y="2432"/>
                </a:lnTo>
                <a:lnTo>
                  <a:pt x="583" y="2426"/>
                </a:lnTo>
                <a:lnTo>
                  <a:pt x="598" y="2402"/>
                </a:lnTo>
                <a:lnTo>
                  <a:pt x="619" y="2370"/>
                </a:lnTo>
                <a:lnTo>
                  <a:pt x="644" y="2332"/>
                </a:lnTo>
                <a:lnTo>
                  <a:pt x="648" y="2325"/>
                </a:lnTo>
                <a:lnTo>
                  <a:pt x="713" y="2225"/>
                </a:lnTo>
                <a:lnTo>
                  <a:pt x="713" y="2208"/>
                </a:lnTo>
                <a:lnTo>
                  <a:pt x="713" y="2171"/>
                </a:lnTo>
                <a:lnTo>
                  <a:pt x="713" y="2151"/>
                </a:lnTo>
                <a:lnTo>
                  <a:pt x="713" y="2148"/>
                </a:lnTo>
                <a:lnTo>
                  <a:pt x="629" y="2148"/>
                </a:lnTo>
                <a:lnTo>
                  <a:pt x="611" y="2148"/>
                </a:lnTo>
                <a:lnTo>
                  <a:pt x="573" y="2148"/>
                </a:lnTo>
                <a:lnTo>
                  <a:pt x="535" y="2148"/>
                </a:lnTo>
                <a:lnTo>
                  <a:pt x="446" y="2148"/>
                </a:lnTo>
                <a:lnTo>
                  <a:pt x="356" y="2148"/>
                </a:lnTo>
                <a:lnTo>
                  <a:pt x="268" y="2148"/>
                </a:lnTo>
                <a:lnTo>
                  <a:pt x="224" y="2148"/>
                </a:lnTo>
                <a:lnTo>
                  <a:pt x="179" y="2148"/>
                </a:lnTo>
                <a:lnTo>
                  <a:pt x="136" y="2148"/>
                </a:lnTo>
                <a:lnTo>
                  <a:pt x="77" y="2148"/>
                </a:lnTo>
                <a:lnTo>
                  <a:pt x="69" y="2148"/>
                </a:lnTo>
                <a:lnTo>
                  <a:pt x="2" y="2148"/>
                </a:lnTo>
                <a:lnTo>
                  <a:pt x="1" y="2094"/>
                </a:lnTo>
                <a:lnTo>
                  <a:pt x="1" y="2049"/>
                </a:lnTo>
                <a:lnTo>
                  <a:pt x="1" y="2020"/>
                </a:lnTo>
                <a:lnTo>
                  <a:pt x="1" y="1977"/>
                </a:lnTo>
                <a:lnTo>
                  <a:pt x="1" y="1968"/>
                </a:lnTo>
                <a:lnTo>
                  <a:pt x="1" y="1948"/>
                </a:lnTo>
                <a:lnTo>
                  <a:pt x="1" y="1920"/>
                </a:lnTo>
                <a:lnTo>
                  <a:pt x="0" y="1878"/>
                </a:lnTo>
                <a:lnTo>
                  <a:pt x="21" y="1878"/>
                </a:lnTo>
                <a:lnTo>
                  <a:pt x="61" y="1878"/>
                </a:lnTo>
                <a:lnTo>
                  <a:pt x="65" y="1878"/>
                </a:lnTo>
                <a:lnTo>
                  <a:pt x="70" y="1878"/>
                </a:lnTo>
                <a:lnTo>
                  <a:pt x="141" y="1880"/>
                </a:lnTo>
                <a:lnTo>
                  <a:pt x="178" y="1880"/>
                </a:lnTo>
                <a:lnTo>
                  <a:pt x="222" y="1880"/>
                </a:lnTo>
                <a:lnTo>
                  <a:pt x="266" y="1880"/>
                </a:lnTo>
                <a:lnTo>
                  <a:pt x="312" y="1880"/>
                </a:lnTo>
                <a:lnTo>
                  <a:pt x="355" y="1880"/>
                </a:lnTo>
                <a:lnTo>
                  <a:pt x="355" y="1790"/>
                </a:lnTo>
                <a:lnTo>
                  <a:pt x="424" y="1790"/>
                </a:lnTo>
                <a:lnTo>
                  <a:pt x="489" y="1791"/>
                </a:lnTo>
                <a:lnTo>
                  <a:pt x="489" y="1701"/>
                </a:lnTo>
                <a:lnTo>
                  <a:pt x="533" y="1701"/>
                </a:lnTo>
                <a:lnTo>
                  <a:pt x="533" y="1626"/>
                </a:lnTo>
                <a:lnTo>
                  <a:pt x="538" y="1626"/>
                </a:lnTo>
                <a:lnTo>
                  <a:pt x="538" y="1500"/>
                </a:lnTo>
                <a:lnTo>
                  <a:pt x="532" y="1500"/>
                </a:lnTo>
                <a:lnTo>
                  <a:pt x="532" y="1496"/>
                </a:lnTo>
                <a:lnTo>
                  <a:pt x="491" y="1474"/>
                </a:lnTo>
                <a:lnTo>
                  <a:pt x="491" y="1432"/>
                </a:lnTo>
                <a:lnTo>
                  <a:pt x="530" y="1432"/>
                </a:lnTo>
                <a:lnTo>
                  <a:pt x="532" y="1415"/>
                </a:lnTo>
                <a:lnTo>
                  <a:pt x="532" y="1262"/>
                </a:lnTo>
                <a:lnTo>
                  <a:pt x="532" y="1249"/>
                </a:lnTo>
                <a:lnTo>
                  <a:pt x="532" y="1232"/>
                </a:lnTo>
                <a:lnTo>
                  <a:pt x="532" y="1211"/>
                </a:lnTo>
                <a:lnTo>
                  <a:pt x="532" y="1165"/>
                </a:lnTo>
                <a:lnTo>
                  <a:pt x="532" y="1157"/>
                </a:lnTo>
                <a:lnTo>
                  <a:pt x="532" y="1148"/>
                </a:lnTo>
                <a:lnTo>
                  <a:pt x="530" y="1102"/>
                </a:lnTo>
                <a:lnTo>
                  <a:pt x="529" y="1074"/>
                </a:lnTo>
                <a:lnTo>
                  <a:pt x="529" y="1068"/>
                </a:lnTo>
                <a:lnTo>
                  <a:pt x="529" y="1057"/>
                </a:lnTo>
                <a:lnTo>
                  <a:pt x="529" y="1047"/>
                </a:lnTo>
                <a:lnTo>
                  <a:pt x="529" y="1037"/>
                </a:lnTo>
                <a:lnTo>
                  <a:pt x="529" y="1027"/>
                </a:lnTo>
                <a:lnTo>
                  <a:pt x="529" y="1016"/>
                </a:lnTo>
                <a:lnTo>
                  <a:pt x="529" y="1010"/>
                </a:lnTo>
                <a:lnTo>
                  <a:pt x="529" y="999"/>
                </a:lnTo>
                <a:lnTo>
                  <a:pt x="529" y="990"/>
                </a:lnTo>
                <a:lnTo>
                  <a:pt x="529" y="982"/>
                </a:lnTo>
                <a:lnTo>
                  <a:pt x="529" y="974"/>
                </a:lnTo>
                <a:lnTo>
                  <a:pt x="529" y="965"/>
                </a:lnTo>
                <a:lnTo>
                  <a:pt x="529" y="953"/>
                </a:lnTo>
                <a:lnTo>
                  <a:pt x="529" y="939"/>
                </a:lnTo>
                <a:lnTo>
                  <a:pt x="529" y="924"/>
                </a:lnTo>
                <a:lnTo>
                  <a:pt x="529" y="912"/>
                </a:lnTo>
                <a:lnTo>
                  <a:pt x="529" y="902"/>
                </a:lnTo>
                <a:lnTo>
                  <a:pt x="529" y="895"/>
                </a:lnTo>
                <a:lnTo>
                  <a:pt x="537" y="895"/>
                </a:lnTo>
                <a:lnTo>
                  <a:pt x="708" y="895"/>
                </a:lnTo>
                <a:lnTo>
                  <a:pt x="708" y="902"/>
                </a:lnTo>
                <a:lnTo>
                  <a:pt x="708" y="911"/>
                </a:lnTo>
                <a:lnTo>
                  <a:pt x="708" y="927"/>
                </a:lnTo>
                <a:lnTo>
                  <a:pt x="708" y="939"/>
                </a:lnTo>
                <a:lnTo>
                  <a:pt x="708" y="948"/>
                </a:lnTo>
                <a:lnTo>
                  <a:pt x="708" y="956"/>
                </a:lnTo>
                <a:lnTo>
                  <a:pt x="708" y="965"/>
                </a:lnTo>
                <a:lnTo>
                  <a:pt x="708" y="973"/>
                </a:lnTo>
                <a:lnTo>
                  <a:pt x="708" y="982"/>
                </a:lnTo>
                <a:lnTo>
                  <a:pt x="708" y="985"/>
                </a:lnTo>
                <a:lnTo>
                  <a:pt x="708" y="991"/>
                </a:lnTo>
                <a:lnTo>
                  <a:pt x="708" y="999"/>
                </a:lnTo>
                <a:lnTo>
                  <a:pt x="708" y="1008"/>
                </a:lnTo>
                <a:lnTo>
                  <a:pt x="708" y="1018"/>
                </a:lnTo>
                <a:lnTo>
                  <a:pt x="708" y="1026"/>
                </a:lnTo>
                <a:lnTo>
                  <a:pt x="708" y="1035"/>
                </a:lnTo>
                <a:lnTo>
                  <a:pt x="708" y="1045"/>
                </a:lnTo>
                <a:lnTo>
                  <a:pt x="708" y="1052"/>
                </a:lnTo>
                <a:lnTo>
                  <a:pt x="708" y="1068"/>
                </a:lnTo>
                <a:lnTo>
                  <a:pt x="708" y="1074"/>
                </a:lnTo>
                <a:lnTo>
                  <a:pt x="753" y="1075"/>
                </a:lnTo>
                <a:lnTo>
                  <a:pt x="798" y="1075"/>
                </a:lnTo>
                <a:lnTo>
                  <a:pt x="842" y="1075"/>
                </a:lnTo>
                <a:lnTo>
                  <a:pt x="887" y="1075"/>
                </a:lnTo>
                <a:lnTo>
                  <a:pt x="906" y="1075"/>
                </a:lnTo>
                <a:lnTo>
                  <a:pt x="938" y="1075"/>
                </a:lnTo>
                <a:lnTo>
                  <a:pt x="986" y="1075"/>
                </a:lnTo>
                <a:lnTo>
                  <a:pt x="1042" y="1075"/>
                </a:lnTo>
                <a:lnTo>
                  <a:pt x="1057" y="1074"/>
                </a:lnTo>
                <a:lnTo>
                  <a:pt x="1057" y="895"/>
                </a:lnTo>
                <a:lnTo>
                  <a:pt x="1048" y="895"/>
                </a:lnTo>
                <a:lnTo>
                  <a:pt x="1018" y="895"/>
                </a:lnTo>
                <a:lnTo>
                  <a:pt x="1017" y="895"/>
                </a:lnTo>
                <a:lnTo>
                  <a:pt x="886" y="895"/>
                </a:lnTo>
                <a:lnTo>
                  <a:pt x="886" y="761"/>
                </a:lnTo>
                <a:lnTo>
                  <a:pt x="885" y="717"/>
                </a:lnTo>
                <a:lnTo>
                  <a:pt x="983" y="717"/>
                </a:lnTo>
                <a:lnTo>
                  <a:pt x="990" y="717"/>
                </a:lnTo>
                <a:lnTo>
                  <a:pt x="1052" y="717"/>
                </a:lnTo>
                <a:lnTo>
                  <a:pt x="1053" y="539"/>
                </a:lnTo>
                <a:lnTo>
                  <a:pt x="1050" y="539"/>
                </a:lnTo>
                <a:lnTo>
                  <a:pt x="829" y="538"/>
                </a:lnTo>
                <a:lnTo>
                  <a:pt x="706" y="538"/>
                </a:lnTo>
                <a:lnTo>
                  <a:pt x="706" y="533"/>
                </a:lnTo>
                <a:lnTo>
                  <a:pt x="706" y="522"/>
                </a:lnTo>
                <a:lnTo>
                  <a:pt x="706" y="503"/>
                </a:lnTo>
                <a:lnTo>
                  <a:pt x="706" y="492"/>
                </a:lnTo>
                <a:lnTo>
                  <a:pt x="706" y="449"/>
                </a:lnTo>
                <a:lnTo>
                  <a:pt x="706" y="358"/>
                </a:lnTo>
                <a:lnTo>
                  <a:pt x="705" y="179"/>
                </a:lnTo>
                <a:lnTo>
                  <a:pt x="886" y="179"/>
                </a:lnTo>
                <a:lnTo>
                  <a:pt x="1046" y="179"/>
                </a:lnTo>
                <a:lnTo>
                  <a:pt x="1062" y="181"/>
                </a:lnTo>
                <a:lnTo>
                  <a:pt x="1063" y="503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617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9802A-B4C4-01FC-C379-EE54E57A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Kodiak Map of Alaska State</a:t>
            </a:r>
            <a:endParaRPr lang="en-US" altLang="zh-CN" b="0" i="0" u="none" strike="noStrike" kern="100" baseline="0" dirty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  <p:sp>
        <p:nvSpPr>
          <p:cNvPr id="23" name="Freeform 17">
            <a:extLst>
              <a:ext uri="{FF2B5EF4-FFF2-40B4-BE49-F238E27FC236}">
                <a16:creationId xmlns:a16="http://schemas.microsoft.com/office/drawing/2014/main" id="{21D86C8B-9D54-9BB3-6B36-7BAD803696EF}"/>
              </a:ext>
            </a:extLst>
          </p:cNvPr>
          <p:cNvSpPr>
            <a:spLocks/>
          </p:cNvSpPr>
          <p:nvPr/>
        </p:nvSpPr>
        <p:spPr bwMode="auto">
          <a:xfrm>
            <a:off x="515501" y="1563638"/>
            <a:ext cx="3524963" cy="3042245"/>
          </a:xfrm>
          <a:custGeom>
            <a:avLst/>
            <a:gdLst>
              <a:gd name="T0" fmla="*/ 1667 w 2512"/>
              <a:gd name="T1" fmla="*/ 1452 h 2168"/>
              <a:gd name="T2" fmla="*/ 509 w 2512"/>
              <a:gd name="T3" fmla="*/ 1657 h 2168"/>
              <a:gd name="T4" fmla="*/ 2 w 2512"/>
              <a:gd name="T5" fmla="*/ 1863 h 2168"/>
              <a:gd name="T6" fmla="*/ 5 w 2512"/>
              <a:gd name="T7" fmla="*/ 1857 h 2168"/>
              <a:gd name="T8" fmla="*/ 20 w 2512"/>
              <a:gd name="T9" fmla="*/ 1746 h 2168"/>
              <a:gd name="T10" fmla="*/ 25 w 2512"/>
              <a:gd name="T11" fmla="*/ 1733 h 2168"/>
              <a:gd name="T12" fmla="*/ 31 w 2512"/>
              <a:gd name="T13" fmla="*/ 1722 h 2168"/>
              <a:gd name="T14" fmla="*/ 40 w 2512"/>
              <a:gd name="T15" fmla="*/ 1712 h 2168"/>
              <a:gd name="T16" fmla="*/ 51 w 2512"/>
              <a:gd name="T17" fmla="*/ 1704 h 2168"/>
              <a:gd name="T18" fmla="*/ 204 w 2512"/>
              <a:gd name="T19" fmla="*/ 1621 h 2168"/>
              <a:gd name="T20" fmla="*/ 238 w 2512"/>
              <a:gd name="T21" fmla="*/ 1595 h 2168"/>
              <a:gd name="T22" fmla="*/ 253 w 2512"/>
              <a:gd name="T23" fmla="*/ 1583 h 2168"/>
              <a:gd name="T24" fmla="*/ 260 w 2512"/>
              <a:gd name="T25" fmla="*/ 1579 h 2168"/>
              <a:gd name="T26" fmla="*/ 270 w 2512"/>
              <a:gd name="T27" fmla="*/ 1576 h 2168"/>
              <a:gd name="T28" fmla="*/ 414 w 2512"/>
              <a:gd name="T29" fmla="*/ 1537 h 2168"/>
              <a:gd name="T30" fmla="*/ 440 w 2512"/>
              <a:gd name="T31" fmla="*/ 1528 h 2168"/>
              <a:gd name="T32" fmla="*/ 456 w 2512"/>
              <a:gd name="T33" fmla="*/ 1521 h 2168"/>
              <a:gd name="T34" fmla="*/ 167 w 2512"/>
              <a:gd name="T35" fmla="*/ 926 h 2168"/>
              <a:gd name="T36" fmla="*/ 1473 w 2512"/>
              <a:gd name="T37" fmla="*/ 453 h 2168"/>
              <a:gd name="T38" fmla="*/ 1866 w 2512"/>
              <a:gd name="T39" fmla="*/ 511 h 2168"/>
              <a:gd name="T40" fmla="*/ 1980 w 2512"/>
              <a:gd name="T41" fmla="*/ 358 h 2168"/>
              <a:gd name="T42" fmla="*/ 2161 w 2512"/>
              <a:gd name="T43" fmla="*/ 193 h 2168"/>
              <a:gd name="T44" fmla="*/ 2176 w 2512"/>
              <a:gd name="T45" fmla="*/ 159 h 2168"/>
              <a:gd name="T46" fmla="*/ 2300 w 2512"/>
              <a:gd name="T47" fmla="*/ 174 h 2168"/>
              <a:gd name="T48" fmla="*/ 2395 w 2512"/>
              <a:gd name="T49" fmla="*/ 93 h 2168"/>
              <a:gd name="T50" fmla="*/ 2420 w 2512"/>
              <a:gd name="T51" fmla="*/ 79 h 2168"/>
              <a:gd name="T52" fmla="*/ 2415 w 2512"/>
              <a:gd name="T53" fmla="*/ 51 h 2168"/>
              <a:gd name="T54" fmla="*/ 2480 w 2512"/>
              <a:gd name="T55" fmla="*/ 0 h 2168"/>
              <a:gd name="T56" fmla="*/ 2511 w 2512"/>
              <a:gd name="T57" fmla="*/ 282 h 2168"/>
              <a:gd name="T58" fmla="*/ 2511 w 2512"/>
              <a:gd name="T59" fmla="*/ 338 h 2168"/>
              <a:gd name="T60" fmla="*/ 2508 w 2512"/>
              <a:gd name="T61" fmla="*/ 355 h 2168"/>
              <a:gd name="T62" fmla="*/ 2501 w 2512"/>
              <a:gd name="T63" fmla="*/ 369 h 2168"/>
              <a:gd name="T64" fmla="*/ 2492 w 2512"/>
              <a:gd name="T65" fmla="*/ 383 h 2168"/>
              <a:gd name="T66" fmla="*/ 2506 w 2512"/>
              <a:gd name="T67" fmla="*/ 425 h 2168"/>
              <a:gd name="T68" fmla="*/ 2240 w 2512"/>
              <a:gd name="T69" fmla="*/ 520 h 2168"/>
              <a:gd name="T70" fmla="*/ 2103 w 2512"/>
              <a:gd name="T71" fmla="*/ 589 h 2168"/>
              <a:gd name="T72" fmla="*/ 2086 w 2512"/>
              <a:gd name="T73" fmla="*/ 598 h 2168"/>
              <a:gd name="T74" fmla="*/ 2070 w 2512"/>
              <a:gd name="T75" fmla="*/ 612 h 2168"/>
              <a:gd name="T76" fmla="*/ 2034 w 2512"/>
              <a:gd name="T77" fmla="*/ 661 h 2168"/>
              <a:gd name="T78" fmla="*/ 2025 w 2512"/>
              <a:gd name="T79" fmla="*/ 671 h 2168"/>
              <a:gd name="T80" fmla="*/ 2012 w 2512"/>
              <a:gd name="T81" fmla="*/ 684 h 2168"/>
              <a:gd name="T82" fmla="*/ 2034 w 2512"/>
              <a:gd name="T83" fmla="*/ 756 h 2168"/>
              <a:gd name="T84" fmla="*/ 2021 w 2512"/>
              <a:gd name="T85" fmla="*/ 817 h 2168"/>
              <a:gd name="T86" fmla="*/ 2033 w 2512"/>
              <a:gd name="T87" fmla="*/ 820 h 2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512" h="2168">
                <a:moveTo>
                  <a:pt x="2027" y="826"/>
                </a:moveTo>
                <a:lnTo>
                  <a:pt x="2112" y="959"/>
                </a:lnTo>
                <a:lnTo>
                  <a:pt x="1667" y="1452"/>
                </a:lnTo>
                <a:lnTo>
                  <a:pt x="1672" y="1662"/>
                </a:lnTo>
                <a:lnTo>
                  <a:pt x="866" y="2168"/>
                </a:lnTo>
                <a:lnTo>
                  <a:pt x="509" y="1657"/>
                </a:lnTo>
                <a:lnTo>
                  <a:pt x="182" y="2049"/>
                </a:lnTo>
                <a:lnTo>
                  <a:pt x="0" y="1864"/>
                </a:lnTo>
                <a:lnTo>
                  <a:pt x="2" y="1863"/>
                </a:lnTo>
                <a:lnTo>
                  <a:pt x="3" y="1861"/>
                </a:lnTo>
                <a:lnTo>
                  <a:pt x="4" y="1859"/>
                </a:lnTo>
                <a:lnTo>
                  <a:pt x="5" y="1857"/>
                </a:lnTo>
                <a:lnTo>
                  <a:pt x="5" y="1855"/>
                </a:lnTo>
                <a:lnTo>
                  <a:pt x="5" y="1855"/>
                </a:lnTo>
                <a:lnTo>
                  <a:pt x="20" y="1746"/>
                </a:lnTo>
                <a:lnTo>
                  <a:pt x="21" y="1742"/>
                </a:lnTo>
                <a:lnTo>
                  <a:pt x="22" y="1738"/>
                </a:lnTo>
                <a:lnTo>
                  <a:pt x="25" y="1733"/>
                </a:lnTo>
                <a:lnTo>
                  <a:pt x="26" y="1730"/>
                </a:lnTo>
                <a:lnTo>
                  <a:pt x="28" y="1725"/>
                </a:lnTo>
                <a:lnTo>
                  <a:pt x="31" y="1722"/>
                </a:lnTo>
                <a:lnTo>
                  <a:pt x="34" y="1719"/>
                </a:lnTo>
                <a:lnTo>
                  <a:pt x="37" y="1715"/>
                </a:lnTo>
                <a:lnTo>
                  <a:pt x="40" y="1712"/>
                </a:lnTo>
                <a:lnTo>
                  <a:pt x="44" y="1708"/>
                </a:lnTo>
                <a:lnTo>
                  <a:pt x="47" y="1706"/>
                </a:lnTo>
                <a:lnTo>
                  <a:pt x="51" y="1704"/>
                </a:lnTo>
                <a:lnTo>
                  <a:pt x="52" y="1704"/>
                </a:lnTo>
                <a:lnTo>
                  <a:pt x="107" y="1677"/>
                </a:lnTo>
                <a:lnTo>
                  <a:pt x="204" y="1621"/>
                </a:lnTo>
                <a:lnTo>
                  <a:pt x="213" y="1615"/>
                </a:lnTo>
                <a:lnTo>
                  <a:pt x="224" y="1607"/>
                </a:lnTo>
                <a:lnTo>
                  <a:pt x="238" y="1595"/>
                </a:lnTo>
                <a:lnTo>
                  <a:pt x="245" y="1589"/>
                </a:lnTo>
                <a:lnTo>
                  <a:pt x="247" y="1587"/>
                </a:lnTo>
                <a:lnTo>
                  <a:pt x="253" y="1583"/>
                </a:lnTo>
                <a:lnTo>
                  <a:pt x="254" y="1582"/>
                </a:lnTo>
                <a:lnTo>
                  <a:pt x="255" y="1582"/>
                </a:lnTo>
                <a:lnTo>
                  <a:pt x="260" y="1579"/>
                </a:lnTo>
                <a:lnTo>
                  <a:pt x="264" y="1577"/>
                </a:lnTo>
                <a:lnTo>
                  <a:pt x="266" y="1577"/>
                </a:lnTo>
                <a:lnTo>
                  <a:pt x="270" y="1576"/>
                </a:lnTo>
                <a:lnTo>
                  <a:pt x="275" y="1573"/>
                </a:lnTo>
                <a:lnTo>
                  <a:pt x="413" y="1538"/>
                </a:lnTo>
                <a:lnTo>
                  <a:pt x="414" y="1537"/>
                </a:lnTo>
                <a:lnTo>
                  <a:pt x="423" y="1535"/>
                </a:lnTo>
                <a:lnTo>
                  <a:pt x="431" y="1531"/>
                </a:lnTo>
                <a:lnTo>
                  <a:pt x="440" y="1528"/>
                </a:lnTo>
                <a:lnTo>
                  <a:pt x="448" y="1524"/>
                </a:lnTo>
                <a:lnTo>
                  <a:pt x="456" y="1521"/>
                </a:lnTo>
                <a:lnTo>
                  <a:pt x="456" y="1521"/>
                </a:lnTo>
                <a:lnTo>
                  <a:pt x="494" y="1498"/>
                </a:lnTo>
                <a:lnTo>
                  <a:pt x="482" y="1367"/>
                </a:lnTo>
                <a:lnTo>
                  <a:pt x="167" y="926"/>
                </a:lnTo>
                <a:lnTo>
                  <a:pt x="1309" y="127"/>
                </a:lnTo>
                <a:lnTo>
                  <a:pt x="1513" y="425"/>
                </a:lnTo>
                <a:lnTo>
                  <a:pt x="1473" y="453"/>
                </a:lnTo>
                <a:lnTo>
                  <a:pt x="1568" y="593"/>
                </a:lnTo>
                <a:lnTo>
                  <a:pt x="1808" y="426"/>
                </a:lnTo>
                <a:lnTo>
                  <a:pt x="1866" y="511"/>
                </a:lnTo>
                <a:lnTo>
                  <a:pt x="1912" y="465"/>
                </a:lnTo>
                <a:lnTo>
                  <a:pt x="2023" y="377"/>
                </a:lnTo>
                <a:lnTo>
                  <a:pt x="1980" y="358"/>
                </a:lnTo>
                <a:lnTo>
                  <a:pt x="2057" y="202"/>
                </a:lnTo>
                <a:lnTo>
                  <a:pt x="2159" y="205"/>
                </a:lnTo>
                <a:lnTo>
                  <a:pt x="2161" y="193"/>
                </a:lnTo>
                <a:lnTo>
                  <a:pt x="2172" y="182"/>
                </a:lnTo>
                <a:lnTo>
                  <a:pt x="2176" y="168"/>
                </a:lnTo>
                <a:lnTo>
                  <a:pt x="2176" y="159"/>
                </a:lnTo>
                <a:lnTo>
                  <a:pt x="2206" y="160"/>
                </a:lnTo>
                <a:lnTo>
                  <a:pt x="2236" y="105"/>
                </a:lnTo>
                <a:lnTo>
                  <a:pt x="2300" y="174"/>
                </a:lnTo>
                <a:lnTo>
                  <a:pt x="2293" y="189"/>
                </a:lnTo>
                <a:lnTo>
                  <a:pt x="2372" y="126"/>
                </a:lnTo>
                <a:lnTo>
                  <a:pt x="2395" y="93"/>
                </a:lnTo>
                <a:lnTo>
                  <a:pt x="2372" y="80"/>
                </a:lnTo>
                <a:lnTo>
                  <a:pt x="2412" y="55"/>
                </a:lnTo>
                <a:lnTo>
                  <a:pt x="2420" y="79"/>
                </a:lnTo>
                <a:lnTo>
                  <a:pt x="2429" y="75"/>
                </a:lnTo>
                <a:lnTo>
                  <a:pt x="2434" y="71"/>
                </a:lnTo>
                <a:lnTo>
                  <a:pt x="2415" y="51"/>
                </a:lnTo>
                <a:lnTo>
                  <a:pt x="2434" y="32"/>
                </a:lnTo>
                <a:lnTo>
                  <a:pt x="2459" y="16"/>
                </a:lnTo>
                <a:lnTo>
                  <a:pt x="2480" y="0"/>
                </a:lnTo>
                <a:lnTo>
                  <a:pt x="2494" y="29"/>
                </a:lnTo>
                <a:lnTo>
                  <a:pt x="2512" y="20"/>
                </a:lnTo>
                <a:lnTo>
                  <a:pt x="2511" y="282"/>
                </a:lnTo>
                <a:lnTo>
                  <a:pt x="2512" y="328"/>
                </a:lnTo>
                <a:lnTo>
                  <a:pt x="2512" y="332"/>
                </a:lnTo>
                <a:lnTo>
                  <a:pt x="2511" y="338"/>
                </a:lnTo>
                <a:lnTo>
                  <a:pt x="2511" y="343"/>
                </a:lnTo>
                <a:lnTo>
                  <a:pt x="2509" y="349"/>
                </a:lnTo>
                <a:lnTo>
                  <a:pt x="2508" y="355"/>
                </a:lnTo>
                <a:lnTo>
                  <a:pt x="2506" y="359"/>
                </a:lnTo>
                <a:lnTo>
                  <a:pt x="2503" y="365"/>
                </a:lnTo>
                <a:lnTo>
                  <a:pt x="2501" y="369"/>
                </a:lnTo>
                <a:lnTo>
                  <a:pt x="2498" y="374"/>
                </a:lnTo>
                <a:lnTo>
                  <a:pt x="2495" y="378"/>
                </a:lnTo>
                <a:lnTo>
                  <a:pt x="2492" y="383"/>
                </a:lnTo>
                <a:lnTo>
                  <a:pt x="2489" y="386"/>
                </a:lnTo>
                <a:lnTo>
                  <a:pt x="2498" y="396"/>
                </a:lnTo>
                <a:lnTo>
                  <a:pt x="2506" y="425"/>
                </a:lnTo>
                <a:lnTo>
                  <a:pt x="2248" y="492"/>
                </a:lnTo>
                <a:lnTo>
                  <a:pt x="2253" y="518"/>
                </a:lnTo>
                <a:lnTo>
                  <a:pt x="2240" y="520"/>
                </a:lnTo>
                <a:lnTo>
                  <a:pt x="2238" y="510"/>
                </a:lnTo>
                <a:lnTo>
                  <a:pt x="2233" y="509"/>
                </a:lnTo>
                <a:lnTo>
                  <a:pt x="2103" y="589"/>
                </a:lnTo>
                <a:lnTo>
                  <a:pt x="2102" y="586"/>
                </a:lnTo>
                <a:lnTo>
                  <a:pt x="2087" y="597"/>
                </a:lnTo>
                <a:lnTo>
                  <a:pt x="2086" y="598"/>
                </a:lnTo>
                <a:lnTo>
                  <a:pt x="2080" y="602"/>
                </a:lnTo>
                <a:lnTo>
                  <a:pt x="2076" y="607"/>
                </a:lnTo>
                <a:lnTo>
                  <a:pt x="2070" y="612"/>
                </a:lnTo>
                <a:lnTo>
                  <a:pt x="2066" y="617"/>
                </a:lnTo>
                <a:lnTo>
                  <a:pt x="2062" y="622"/>
                </a:lnTo>
                <a:lnTo>
                  <a:pt x="2034" y="661"/>
                </a:lnTo>
                <a:lnTo>
                  <a:pt x="2033" y="661"/>
                </a:lnTo>
                <a:lnTo>
                  <a:pt x="2029" y="667"/>
                </a:lnTo>
                <a:lnTo>
                  <a:pt x="2025" y="671"/>
                </a:lnTo>
                <a:lnTo>
                  <a:pt x="2020" y="677"/>
                </a:lnTo>
                <a:lnTo>
                  <a:pt x="2017" y="681"/>
                </a:lnTo>
                <a:lnTo>
                  <a:pt x="2012" y="684"/>
                </a:lnTo>
                <a:lnTo>
                  <a:pt x="2030" y="710"/>
                </a:lnTo>
                <a:lnTo>
                  <a:pt x="2010" y="720"/>
                </a:lnTo>
                <a:lnTo>
                  <a:pt x="2034" y="756"/>
                </a:lnTo>
                <a:lnTo>
                  <a:pt x="1999" y="781"/>
                </a:lnTo>
                <a:lnTo>
                  <a:pt x="2025" y="813"/>
                </a:lnTo>
                <a:lnTo>
                  <a:pt x="2021" y="817"/>
                </a:lnTo>
                <a:lnTo>
                  <a:pt x="2024" y="820"/>
                </a:lnTo>
                <a:lnTo>
                  <a:pt x="2028" y="813"/>
                </a:lnTo>
                <a:lnTo>
                  <a:pt x="2033" y="820"/>
                </a:lnTo>
                <a:lnTo>
                  <a:pt x="2027" y="826"/>
                </a:lnTo>
                <a:close/>
              </a:path>
            </a:pathLst>
          </a:custGeom>
          <a:solidFill>
            <a:srgbClr val="00B0F0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Freeform 17">
            <a:extLst>
              <a:ext uri="{FF2B5EF4-FFF2-40B4-BE49-F238E27FC236}">
                <a16:creationId xmlns:a16="http://schemas.microsoft.com/office/drawing/2014/main" id="{81EF58A2-1FBE-C1D5-810D-46187657757F}"/>
              </a:ext>
            </a:extLst>
          </p:cNvPr>
          <p:cNvSpPr>
            <a:spLocks/>
          </p:cNvSpPr>
          <p:nvPr/>
        </p:nvSpPr>
        <p:spPr bwMode="auto">
          <a:xfrm>
            <a:off x="4932040" y="1563638"/>
            <a:ext cx="3524963" cy="3042245"/>
          </a:xfrm>
          <a:custGeom>
            <a:avLst/>
            <a:gdLst>
              <a:gd name="T0" fmla="*/ 1667 w 2512"/>
              <a:gd name="T1" fmla="*/ 1452 h 2168"/>
              <a:gd name="T2" fmla="*/ 509 w 2512"/>
              <a:gd name="T3" fmla="*/ 1657 h 2168"/>
              <a:gd name="T4" fmla="*/ 2 w 2512"/>
              <a:gd name="T5" fmla="*/ 1863 h 2168"/>
              <a:gd name="T6" fmla="*/ 5 w 2512"/>
              <a:gd name="T7" fmla="*/ 1857 h 2168"/>
              <a:gd name="T8" fmla="*/ 20 w 2512"/>
              <a:gd name="T9" fmla="*/ 1746 h 2168"/>
              <a:gd name="T10" fmla="*/ 25 w 2512"/>
              <a:gd name="T11" fmla="*/ 1733 h 2168"/>
              <a:gd name="T12" fmla="*/ 31 w 2512"/>
              <a:gd name="T13" fmla="*/ 1722 h 2168"/>
              <a:gd name="T14" fmla="*/ 40 w 2512"/>
              <a:gd name="T15" fmla="*/ 1712 h 2168"/>
              <a:gd name="T16" fmla="*/ 51 w 2512"/>
              <a:gd name="T17" fmla="*/ 1704 h 2168"/>
              <a:gd name="T18" fmla="*/ 204 w 2512"/>
              <a:gd name="T19" fmla="*/ 1621 h 2168"/>
              <a:gd name="T20" fmla="*/ 238 w 2512"/>
              <a:gd name="T21" fmla="*/ 1595 h 2168"/>
              <a:gd name="T22" fmla="*/ 253 w 2512"/>
              <a:gd name="T23" fmla="*/ 1583 h 2168"/>
              <a:gd name="T24" fmla="*/ 260 w 2512"/>
              <a:gd name="T25" fmla="*/ 1579 h 2168"/>
              <a:gd name="T26" fmla="*/ 270 w 2512"/>
              <a:gd name="T27" fmla="*/ 1576 h 2168"/>
              <a:gd name="T28" fmla="*/ 414 w 2512"/>
              <a:gd name="T29" fmla="*/ 1537 h 2168"/>
              <a:gd name="T30" fmla="*/ 440 w 2512"/>
              <a:gd name="T31" fmla="*/ 1528 h 2168"/>
              <a:gd name="T32" fmla="*/ 456 w 2512"/>
              <a:gd name="T33" fmla="*/ 1521 h 2168"/>
              <a:gd name="T34" fmla="*/ 167 w 2512"/>
              <a:gd name="T35" fmla="*/ 926 h 2168"/>
              <a:gd name="T36" fmla="*/ 1473 w 2512"/>
              <a:gd name="T37" fmla="*/ 453 h 2168"/>
              <a:gd name="T38" fmla="*/ 1866 w 2512"/>
              <a:gd name="T39" fmla="*/ 511 h 2168"/>
              <a:gd name="T40" fmla="*/ 1980 w 2512"/>
              <a:gd name="T41" fmla="*/ 358 h 2168"/>
              <a:gd name="T42" fmla="*/ 2161 w 2512"/>
              <a:gd name="T43" fmla="*/ 193 h 2168"/>
              <a:gd name="T44" fmla="*/ 2176 w 2512"/>
              <a:gd name="T45" fmla="*/ 159 h 2168"/>
              <a:gd name="T46" fmla="*/ 2300 w 2512"/>
              <a:gd name="T47" fmla="*/ 174 h 2168"/>
              <a:gd name="T48" fmla="*/ 2395 w 2512"/>
              <a:gd name="T49" fmla="*/ 93 h 2168"/>
              <a:gd name="T50" fmla="*/ 2420 w 2512"/>
              <a:gd name="T51" fmla="*/ 79 h 2168"/>
              <a:gd name="T52" fmla="*/ 2415 w 2512"/>
              <a:gd name="T53" fmla="*/ 51 h 2168"/>
              <a:gd name="T54" fmla="*/ 2480 w 2512"/>
              <a:gd name="T55" fmla="*/ 0 h 2168"/>
              <a:gd name="T56" fmla="*/ 2511 w 2512"/>
              <a:gd name="T57" fmla="*/ 282 h 2168"/>
              <a:gd name="T58" fmla="*/ 2511 w 2512"/>
              <a:gd name="T59" fmla="*/ 338 h 2168"/>
              <a:gd name="T60" fmla="*/ 2508 w 2512"/>
              <a:gd name="T61" fmla="*/ 355 h 2168"/>
              <a:gd name="T62" fmla="*/ 2501 w 2512"/>
              <a:gd name="T63" fmla="*/ 369 h 2168"/>
              <a:gd name="T64" fmla="*/ 2492 w 2512"/>
              <a:gd name="T65" fmla="*/ 383 h 2168"/>
              <a:gd name="T66" fmla="*/ 2506 w 2512"/>
              <a:gd name="T67" fmla="*/ 425 h 2168"/>
              <a:gd name="T68" fmla="*/ 2240 w 2512"/>
              <a:gd name="T69" fmla="*/ 520 h 2168"/>
              <a:gd name="T70" fmla="*/ 2103 w 2512"/>
              <a:gd name="T71" fmla="*/ 589 h 2168"/>
              <a:gd name="T72" fmla="*/ 2086 w 2512"/>
              <a:gd name="T73" fmla="*/ 598 h 2168"/>
              <a:gd name="T74" fmla="*/ 2070 w 2512"/>
              <a:gd name="T75" fmla="*/ 612 h 2168"/>
              <a:gd name="T76" fmla="*/ 2034 w 2512"/>
              <a:gd name="T77" fmla="*/ 661 h 2168"/>
              <a:gd name="T78" fmla="*/ 2025 w 2512"/>
              <a:gd name="T79" fmla="*/ 671 h 2168"/>
              <a:gd name="T80" fmla="*/ 2012 w 2512"/>
              <a:gd name="T81" fmla="*/ 684 h 2168"/>
              <a:gd name="T82" fmla="*/ 2034 w 2512"/>
              <a:gd name="T83" fmla="*/ 756 h 2168"/>
              <a:gd name="T84" fmla="*/ 2021 w 2512"/>
              <a:gd name="T85" fmla="*/ 817 h 2168"/>
              <a:gd name="T86" fmla="*/ 2033 w 2512"/>
              <a:gd name="T87" fmla="*/ 820 h 2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512" h="2168">
                <a:moveTo>
                  <a:pt x="2027" y="826"/>
                </a:moveTo>
                <a:lnTo>
                  <a:pt x="2112" y="959"/>
                </a:lnTo>
                <a:lnTo>
                  <a:pt x="1667" y="1452"/>
                </a:lnTo>
                <a:lnTo>
                  <a:pt x="1672" y="1662"/>
                </a:lnTo>
                <a:lnTo>
                  <a:pt x="866" y="2168"/>
                </a:lnTo>
                <a:lnTo>
                  <a:pt x="509" y="1657"/>
                </a:lnTo>
                <a:lnTo>
                  <a:pt x="182" y="2049"/>
                </a:lnTo>
                <a:lnTo>
                  <a:pt x="0" y="1864"/>
                </a:lnTo>
                <a:lnTo>
                  <a:pt x="2" y="1863"/>
                </a:lnTo>
                <a:lnTo>
                  <a:pt x="3" y="1861"/>
                </a:lnTo>
                <a:lnTo>
                  <a:pt x="4" y="1859"/>
                </a:lnTo>
                <a:lnTo>
                  <a:pt x="5" y="1857"/>
                </a:lnTo>
                <a:lnTo>
                  <a:pt x="5" y="1855"/>
                </a:lnTo>
                <a:lnTo>
                  <a:pt x="5" y="1855"/>
                </a:lnTo>
                <a:lnTo>
                  <a:pt x="20" y="1746"/>
                </a:lnTo>
                <a:lnTo>
                  <a:pt x="21" y="1742"/>
                </a:lnTo>
                <a:lnTo>
                  <a:pt x="22" y="1738"/>
                </a:lnTo>
                <a:lnTo>
                  <a:pt x="25" y="1733"/>
                </a:lnTo>
                <a:lnTo>
                  <a:pt x="26" y="1730"/>
                </a:lnTo>
                <a:lnTo>
                  <a:pt x="28" y="1725"/>
                </a:lnTo>
                <a:lnTo>
                  <a:pt x="31" y="1722"/>
                </a:lnTo>
                <a:lnTo>
                  <a:pt x="34" y="1719"/>
                </a:lnTo>
                <a:lnTo>
                  <a:pt x="37" y="1715"/>
                </a:lnTo>
                <a:lnTo>
                  <a:pt x="40" y="1712"/>
                </a:lnTo>
                <a:lnTo>
                  <a:pt x="44" y="1708"/>
                </a:lnTo>
                <a:lnTo>
                  <a:pt x="47" y="1706"/>
                </a:lnTo>
                <a:lnTo>
                  <a:pt x="51" y="1704"/>
                </a:lnTo>
                <a:lnTo>
                  <a:pt x="52" y="1704"/>
                </a:lnTo>
                <a:lnTo>
                  <a:pt x="107" y="1677"/>
                </a:lnTo>
                <a:lnTo>
                  <a:pt x="204" y="1621"/>
                </a:lnTo>
                <a:lnTo>
                  <a:pt x="213" y="1615"/>
                </a:lnTo>
                <a:lnTo>
                  <a:pt x="224" y="1607"/>
                </a:lnTo>
                <a:lnTo>
                  <a:pt x="238" y="1595"/>
                </a:lnTo>
                <a:lnTo>
                  <a:pt x="245" y="1589"/>
                </a:lnTo>
                <a:lnTo>
                  <a:pt x="247" y="1587"/>
                </a:lnTo>
                <a:lnTo>
                  <a:pt x="253" y="1583"/>
                </a:lnTo>
                <a:lnTo>
                  <a:pt x="254" y="1582"/>
                </a:lnTo>
                <a:lnTo>
                  <a:pt x="255" y="1582"/>
                </a:lnTo>
                <a:lnTo>
                  <a:pt x="260" y="1579"/>
                </a:lnTo>
                <a:lnTo>
                  <a:pt x="264" y="1577"/>
                </a:lnTo>
                <a:lnTo>
                  <a:pt x="266" y="1577"/>
                </a:lnTo>
                <a:lnTo>
                  <a:pt x="270" y="1576"/>
                </a:lnTo>
                <a:lnTo>
                  <a:pt x="275" y="1573"/>
                </a:lnTo>
                <a:lnTo>
                  <a:pt x="413" y="1538"/>
                </a:lnTo>
                <a:lnTo>
                  <a:pt x="414" y="1537"/>
                </a:lnTo>
                <a:lnTo>
                  <a:pt x="423" y="1535"/>
                </a:lnTo>
                <a:lnTo>
                  <a:pt x="431" y="1531"/>
                </a:lnTo>
                <a:lnTo>
                  <a:pt x="440" y="1528"/>
                </a:lnTo>
                <a:lnTo>
                  <a:pt x="448" y="1524"/>
                </a:lnTo>
                <a:lnTo>
                  <a:pt x="456" y="1521"/>
                </a:lnTo>
                <a:lnTo>
                  <a:pt x="456" y="1521"/>
                </a:lnTo>
                <a:lnTo>
                  <a:pt x="494" y="1498"/>
                </a:lnTo>
                <a:lnTo>
                  <a:pt x="482" y="1367"/>
                </a:lnTo>
                <a:lnTo>
                  <a:pt x="167" y="926"/>
                </a:lnTo>
                <a:lnTo>
                  <a:pt x="1309" y="127"/>
                </a:lnTo>
                <a:lnTo>
                  <a:pt x="1513" y="425"/>
                </a:lnTo>
                <a:lnTo>
                  <a:pt x="1473" y="453"/>
                </a:lnTo>
                <a:lnTo>
                  <a:pt x="1568" y="593"/>
                </a:lnTo>
                <a:lnTo>
                  <a:pt x="1808" y="426"/>
                </a:lnTo>
                <a:lnTo>
                  <a:pt x="1866" y="511"/>
                </a:lnTo>
                <a:lnTo>
                  <a:pt x="1912" y="465"/>
                </a:lnTo>
                <a:lnTo>
                  <a:pt x="2023" y="377"/>
                </a:lnTo>
                <a:lnTo>
                  <a:pt x="1980" y="358"/>
                </a:lnTo>
                <a:lnTo>
                  <a:pt x="2057" y="202"/>
                </a:lnTo>
                <a:lnTo>
                  <a:pt x="2159" y="205"/>
                </a:lnTo>
                <a:lnTo>
                  <a:pt x="2161" y="193"/>
                </a:lnTo>
                <a:lnTo>
                  <a:pt x="2172" y="182"/>
                </a:lnTo>
                <a:lnTo>
                  <a:pt x="2176" y="168"/>
                </a:lnTo>
                <a:lnTo>
                  <a:pt x="2176" y="159"/>
                </a:lnTo>
                <a:lnTo>
                  <a:pt x="2206" y="160"/>
                </a:lnTo>
                <a:lnTo>
                  <a:pt x="2236" y="105"/>
                </a:lnTo>
                <a:lnTo>
                  <a:pt x="2300" y="174"/>
                </a:lnTo>
                <a:lnTo>
                  <a:pt x="2293" y="189"/>
                </a:lnTo>
                <a:lnTo>
                  <a:pt x="2372" y="126"/>
                </a:lnTo>
                <a:lnTo>
                  <a:pt x="2395" y="93"/>
                </a:lnTo>
                <a:lnTo>
                  <a:pt x="2372" y="80"/>
                </a:lnTo>
                <a:lnTo>
                  <a:pt x="2412" y="55"/>
                </a:lnTo>
                <a:lnTo>
                  <a:pt x="2420" y="79"/>
                </a:lnTo>
                <a:lnTo>
                  <a:pt x="2429" y="75"/>
                </a:lnTo>
                <a:lnTo>
                  <a:pt x="2434" y="71"/>
                </a:lnTo>
                <a:lnTo>
                  <a:pt x="2415" y="51"/>
                </a:lnTo>
                <a:lnTo>
                  <a:pt x="2434" y="32"/>
                </a:lnTo>
                <a:lnTo>
                  <a:pt x="2459" y="16"/>
                </a:lnTo>
                <a:lnTo>
                  <a:pt x="2480" y="0"/>
                </a:lnTo>
                <a:lnTo>
                  <a:pt x="2494" y="29"/>
                </a:lnTo>
                <a:lnTo>
                  <a:pt x="2512" y="20"/>
                </a:lnTo>
                <a:lnTo>
                  <a:pt x="2511" y="282"/>
                </a:lnTo>
                <a:lnTo>
                  <a:pt x="2512" y="328"/>
                </a:lnTo>
                <a:lnTo>
                  <a:pt x="2512" y="332"/>
                </a:lnTo>
                <a:lnTo>
                  <a:pt x="2511" y="338"/>
                </a:lnTo>
                <a:lnTo>
                  <a:pt x="2511" y="343"/>
                </a:lnTo>
                <a:lnTo>
                  <a:pt x="2509" y="349"/>
                </a:lnTo>
                <a:lnTo>
                  <a:pt x="2508" y="355"/>
                </a:lnTo>
                <a:lnTo>
                  <a:pt x="2506" y="359"/>
                </a:lnTo>
                <a:lnTo>
                  <a:pt x="2503" y="365"/>
                </a:lnTo>
                <a:lnTo>
                  <a:pt x="2501" y="369"/>
                </a:lnTo>
                <a:lnTo>
                  <a:pt x="2498" y="374"/>
                </a:lnTo>
                <a:lnTo>
                  <a:pt x="2495" y="378"/>
                </a:lnTo>
                <a:lnTo>
                  <a:pt x="2492" y="383"/>
                </a:lnTo>
                <a:lnTo>
                  <a:pt x="2489" y="386"/>
                </a:lnTo>
                <a:lnTo>
                  <a:pt x="2498" y="396"/>
                </a:lnTo>
                <a:lnTo>
                  <a:pt x="2506" y="425"/>
                </a:lnTo>
                <a:lnTo>
                  <a:pt x="2248" y="492"/>
                </a:lnTo>
                <a:lnTo>
                  <a:pt x="2253" y="518"/>
                </a:lnTo>
                <a:lnTo>
                  <a:pt x="2240" y="520"/>
                </a:lnTo>
                <a:lnTo>
                  <a:pt x="2238" y="510"/>
                </a:lnTo>
                <a:lnTo>
                  <a:pt x="2233" y="509"/>
                </a:lnTo>
                <a:lnTo>
                  <a:pt x="2103" y="589"/>
                </a:lnTo>
                <a:lnTo>
                  <a:pt x="2102" y="586"/>
                </a:lnTo>
                <a:lnTo>
                  <a:pt x="2087" y="597"/>
                </a:lnTo>
                <a:lnTo>
                  <a:pt x="2086" y="598"/>
                </a:lnTo>
                <a:lnTo>
                  <a:pt x="2080" y="602"/>
                </a:lnTo>
                <a:lnTo>
                  <a:pt x="2076" y="607"/>
                </a:lnTo>
                <a:lnTo>
                  <a:pt x="2070" y="612"/>
                </a:lnTo>
                <a:lnTo>
                  <a:pt x="2066" y="617"/>
                </a:lnTo>
                <a:lnTo>
                  <a:pt x="2062" y="622"/>
                </a:lnTo>
                <a:lnTo>
                  <a:pt x="2034" y="661"/>
                </a:lnTo>
                <a:lnTo>
                  <a:pt x="2033" y="661"/>
                </a:lnTo>
                <a:lnTo>
                  <a:pt x="2029" y="667"/>
                </a:lnTo>
                <a:lnTo>
                  <a:pt x="2025" y="671"/>
                </a:lnTo>
                <a:lnTo>
                  <a:pt x="2020" y="677"/>
                </a:lnTo>
                <a:lnTo>
                  <a:pt x="2017" y="681"/>
                </a:lnTo>
                <a:lnTo>
                  <a:pt x="2012" y="684"/>
                </a:lnTo>
                <a:lnTo>
                  <a:pt x="2030" y="710"/>
                </a:lnTo>
                <a:lnTo>
                  <a:pt x="2010" y="720"/>
                </a:lnTo>
                <a:lnTo>
                  <a:pt x="2034" y="756"/>
                </a:lnTo>
                <a:lnTo>
                  <a:pt x="1999" y="781"/>
                </a:lnTo>
                <a:lnTo>
                  <a:pt x="2025" y="813"/>
                </a:lnTo>
                <a:lnTo>
                  <a:pt x="2021" y="817"/>
                </a:lnTo>
                <a:lnTo>
                  <a:pt x="2024" y="820"/>
                </a:lnTo>
                <a:lnTo>
                  <a:pt x="2028" y="813"/>
                </a:lnTo>
                <a:lnTo>
                  <a:pt x="2033" y="820"/>
                </a:lnTo>
                <a:lnTo>
                  <a:pt x="2027" y="826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0434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9919F-9356-1DA2-F77C-83A38E539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C0F7-5D12-37CD-5A47-C65736272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Homer Map of Alaska State</a:t>
            </a:r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0FFD8E35-DB83-5189-D76E-72AE28F9B7C3}"/>
              </a:ext>
            </a:extLst>
          </p:cNvPr>
          <p:cNvSpPr>
            <a:spLocks/>
          </p:cNvSpPr>
          <p:nvPr/>
        </p:nvSpPr>
        <p:spPr bwMode="auto">
          <a:xfrm>
            <a:off x="323528" y="1683434"/>
            <a:ext cx="4169469" cy="2719511"/>
          </a:xfrm>
          <a:custGeom>
            <a:avLst/>
            <a:gdLst>
              <a:gd name="T0" fmla="*/ 2929 w 3721"/>
              <a:gd name="T1" fmla="*/ 484 h 2427"/>
              <a:gd name="T2" fmla="*/ 2945 w 3721"/>
              <a:gd name="T3" fmla="*/ 478 h 2427"/>
              <a:gd name="T4" fmla="*/ 2956 w 3721"/>
              <a:gd name="T5" fmla="*/ 473 h 2427"/>
              <a:gd name="T6" fmla="*/ 3209 w 3721"/>
              <a:gd name="T7" fmla="*/ 354 h 2427"/>
              <a:gd name="T8" fmla="*/ 3276 w 3721"/>
              <a:gd name="T9" fmla="*/ 338 h 2427"/>
              <a:gd name="T10" fmla="*/ 3290 w 3721"/>
              <a:gd name="T11" fmla="*/ 334 h 2427"/>
              <a:gd name="T12" fmla="*/ 3358 w 3721"/>
              <a:gd name="T13" fmla="*/ 268 h 2427"/>
              <a:gd name="T14" fmla="*/ 3382 w 3721"/>
              <a:gd name="T15" fmla="*/ 249 h 2427"/>
              <a:gd name="T16" fmla="*/ 3382 w 3721"/>
              <a:gd name="T17" fmla="*/ 359 h 2427"/>
              <a:gd name="T18" fmla="*/ 3342 w 3721"/>
              <a:gd name="T19" fmla="*/ 388 h 2427"/>
              <a:gd name="T20" fmla="*/ 3295 w 3721"/>
              <a:gd name="T21" fmla="*/ 411 h 2427"/>
              <a:gd name="T22" fmla="*/ 3276 w 3721"/>
              <a:gd name="T23" fmla="*/ 446 h 2427"/>
              <a:gd name="T24" fmla="*/ 3263 w 3721"/>
              <a:gd name="T25" fmla="*/ 449 h 2427"/>
              <a:gd name="T26" fmla="*/ 3268 w 3721"/>
              <a:gd name="T27" fmla="*/ 476 h 2427"/>
              <a:gd name="T28" fmla="*/ 3686 w 3721"/>
              <a:gd name="T29" fmla="*/ 753 h 2427"/>
              <a:gd name="T30" fmla="*/ 3683 w 3721"/>
              <a:gd name="T31" fmla="*/ 2309 h 2427"/>
              <a:gd name="T32" fmla="*/ 3711 w 3721"/>
              <a:gd name="T33" fmla="*/ 2389 h 2427"/>
              <a:gd name="T34" fmla="*/ 300 w 3721"/>
              <a:gd name="T35" fmla="*/ 1325 h 2427"/>
              <a:gd name="T36" fmla="*/ 308 w 3721"/>
              <a:gd name="T37" fmla="*/ 948 h 2427"/>
              <a:gd name="T38" fmla="*/ 202 w 3721"/>
              <a:gd name="T39" fmla="*/ 936 h 2427"/>
              <a:gd name="T40" fmla="*/ 106 w 3721"/>
              <a:gd name="T41" fmla="*/ 873 h 2427"/>
              <a:gd name="T42" fmla="*/ 66 w 3721"/>
              <a:gd name="T43" fmla="*/ 846 h 2427"/>
              <a:gd name="T44" fmla="*/ 28 w 3721"/>
              <a:gd name="T45" fmla="*/ 818 h 2427"/>
              <a:gd name="T46" fmla="*/ 0 w 3721"/>
              <a:gd name="T47" fmla="*/ 723 h 2427"/>
              <a:gd name="T48" fmla="*/ 319 w 3721"/>
              <a:gd name="T49" fmla="*/ 616 h 2427"/>
              <a:gd name="T50" fmla="*/ 956 w 3721"/>
              <a:gd name="T51" fmla="*/ 508 h 2427"/>
              <a:gd name="T52" fmla="*/ 1271 w 3721"/>
              <a:gd name="T53" fmla="*/ 508 h 2427"/>
              <a:gd name="T54" fmla="*/ 1283 w 3721"/>
              <a:gd name="T55" fmla="*/ 492 h 2427"/>
              <a:gd name="T56" fmla="*/ 1318 w 3721"/>
              <a:gd name="T57" fmla="*/ 477 h 2427"/>
              <a:gd name="T58" fmla="*/ 1325 w 3721"/>
              <a:gd name="T59" fmla="*/ 475 h 2427"/>
              <a:gd name="T60" fmla="*/ 1370 w 3721"/>
              <a:gd name="T61" fmla="*/ 446 h 2427"/>
              <a:gd name="T62" fmla="*/ 1382 w 3721"/>
              <a:gd name="T63" fmla="*/ 415 h 2427"/>
              <a:gd name="T64" fmla="*/ 1378 w 3721"/>
              <a:gd name="T65" fmla="*/ 367 h 2427"/>
              <a:gd name="T66" fmla="*/ 1384 w 3721"/>
              <a:gd name="T67" fmla="*/ 351 h 2427"/>
              <a:gd name="T68" fmla="*/ 1448 w 3721"/>
              <a:gd name="T69" fmla="*/ 269 h 2427"/>
              <a:gd name="T70" fmla="*/ 1470 w 3721"/>
              <a:gd name="T71" fmla="*/ 267 h 2427"/>
              <a:gd name="T72" fmla="*/ 1550 w 3721"/>
              <a:gd name="T73" fmla="*/ 197 h 2427"/>
              <a:gd name="T74" fmla="*/ 1566 w 3721"/>
              <a:gd name="T75" fmla="*/ 182 h 2427"/>
              <a:gd name="T76" fmla="*/ 1576 w 3721"/>
              <a:gd name="T77" fmla="*/ 134 h 2427"/>
              <a:gd name="T78" fmla="*/ 1681 w 3721"/>
              <a:gd name="T79" fmla="*/ 28 h 2427"/>
              <a:gd name="T80" fmla="*/ 1894 w 3721"/>
              <a:gd name="T81" fmla="*/ 28 h 2427"/>
              <a:gd name="T82" fmla="*/ 1894 w 3721"/>
              <a:gd name="T83" fmla="*/ 134 h 2427"/>
              <a:gd name="T84" fmla="*/ 1683 w 3721"/>
              <a:gd name="T85" fmla="*/ 294 h 2427"/>
              <a:gd name="T86" fmla="*/ 1964 w 3721"/>
              <a:gd name="T87" fmla="*/ 398 h 2427"/>
              <a:gd name="T88" fmla="*/ 2002 w 3721"/>
              <a:gd name="T89" fmla="*/ 380 h 2427"/>
              <a:gd name="T90" fmla="*/ 2107 w 3721"/>
              <a:gd name="T91" fmla="*/ 294 h 2427"/>
              <a:gd name="T92" fmla="*/ 2426 w 3721"/>
              <a:gd name="T93" fmla="*/ 188 h 2427"/>
              <a:gd name="T94" fmla="*/ 2560 w 3721"/>
              <a:gd name="T95" fmla="*/ 183 h 2427"/>
              <a:gd name="T96" fmla="*/ 2583 w 3721"/>
              <a:gd name="T97" fmla="*/ 160 h 2427"/>
              <a:gd name="T98" fmla="*/ 2596 w 3721"/>
              <a:gd name="T99" fmla="*/ 137 h 2427"/>
              <a:gd name="T100" fmla="*/ 2639 w 3721"/>
              <a:gd name="T101" fmla="*/ 188 h 2427"/>
              <a:gd name="T102" fmla="*/ 2956 w 3721"/>
              <a:gd name="T103" fmla="*/ 81 h 2427"/>
              <a:gd name="T104" fmla="*/ 2851 w 3721"/>
              <a:gd name="T105" fmla="*/ 508 h 2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721" h="2427">
                <a:moveTo>
                  <a:pt x="2851" y="508"/>
                </a:moveTo>
                <a:lnTo>
                  <a:pt x="2859" y="507"/>
                </a:lnTo>
                <a:lnTo>
                  <a:pt x="2919" y="486"/>
                </a:lnTo>
                <a:lnTo>
                  <a:pt x="2929" y="484"/>
                </a:lnTo>
                <a:lnTo>
                  <a:pt x="2933" y="482"/>
                </a:lnTo>
                <a:lnTo>
                  <a:pt x="2937" y="481"/>
                </a:lnTo>
                <a:lnTo>
                  <a:pt x="2941" y="480"/>
                </a:lnTo>
                <a:lnTo>
                  <a:pt x="2945" y="478"/>
                </a:lnTo>
                <a:lnTo>
                  <a:pt x="2949" y="476"/>
                </a:lnTo>
                <a:lnTo>
                  <a:pt x="2952" y="475"/>
                </a:lnTo>
                <a:lnTo>
                  <a:pt x="2956" y="473"/>
                </a:lnTo>
                <a:lnTo>
                  <a:pt x="2956" y="473"/>
                </a:lnTo>
                <a:lnTo>
                  <a:pt x="3039" y="434"/>
                </a:lnTo>
                <a:lnTo>
                  <a:pt x="3116" y="398"/>
                </a:lnTo>
                <a:lnTo>
                  <a:pt x="3169" y="373"/>
                </a:lnTo>
                <a:lnTo>
                  <a:pt x="3209" y="354"/>
                </a:lnTo>
                <a:lnTo>
                  <a:pt x="3223" y="347"/>
                </a:lnTo>
                <a:lnTo>
                  <a:pt x="3230" y="344"/>
                </a:lnTo>
                <a:lnTo>
                  <a:pt x="3237" y="342"/>
                </a:lnTo>
                <a:lnTo>
                  <a:pt x="3276" y="338"/>
                </a:lnTo>
                <a:lnTo>
                  <a:pt x="3276" y="338"/>
                </a:lnTo>
                <a:lnTo>
                  <a:pt x="3279" y="337"/>
                </a:lnTo>
                <a:lnTo>
                  <a:pt x="3285" y="335"/>
                </a:lnTo>
                <a:lnTo>
                  <a:pt x="3290" y="334"/>
                </a:lnTo>
                <a:lnTo>
                  <a:pt x="3295" y="331"/>
                </a:lnTo>
                <a:lnTo>
                  <a:pt x="3298" y="327"/>
                </a:lnTo>
                <a:lnTo>
                  <a:pt x="3307" y="319"/>
                </a:lnTo>
                <a:lnTo>
                  <a:pt x="3358" y="268"/>
                </a:lnTo>
                <a:lnTo>
                  <a:pt x="3376" y="251"/>
                </a:lnTo>
                <a:lnTo>
                  <a:pt x="3380" y="249"/>
                </a:lnTo>
                <a:lnTo>
                  <a:pt x="3382" y="247"/>
                </a:lnTo>
                <a:lnTo>
                  <a:pt x="3382" y="249"/>
                </a:lnTo>
                <a:lnTo>
                  <a:pt x="3382" y="299"/>
                </a:lnTo>
                <a:lnTo>
                  <a:pt x="3382" y="318"/>
                </a:lnTo>
                <a:lnTo>
                  <a:pt x="3382" y="348"/>
                </a:lnTo>
                <a:lnTo>
                  <a:pt x="3382" y="359"/>
                </a:lnTo>
                <a:lnTo>
                  <a:pt x="3366" y="369"/>
                </a:lnTo>
                <a:lnTo>
                  <a:pt x="3354" y="380"/>
                </a:lnTo>
                <a:lnTo>
                  <a:pt x="3348" y="383"/>
                </a:lnTo>
                <a:lnTo>
                  <a:pt x="3342" y="388"/>
                </a:lnTo>
                <a:lnTo>
                  <a:pt x="3335" y="392"/>
                </a:lnTo>
                <a:lnTo>
                  <a:pt x="3332" y="388"/>
                </a:lnTo>
                <a:lnTo>
                  <a:pt x="3304" y="410"/>
                </a:lnTo>
                <a:lnTo>
                  <a:pt x="3295" y="411"/>
                </a:lnTo>
                <a:lnTo>
                  <a:pt x="3294" y="416"/>
                </a:lnTo>
                <a:lnTo>
                  <a:pt x="3288" y="427"/>
                </a:lnTo>
                <a:lnTo>
                  <a:pt x="3280" y="439"/>
                </a:lnTo>
                <a:lnTo>
                  <a:pt x="3276" y="446"/>
                </a:lnTo>
                <a:lnTo>
                  <a:pt x="3271" y="450"/>
                </a:lnTo>
                <a:lnTo>
                  <a:pt x="3269" y="453"/>
                </a:lnTo>
                <a:lnTo>
                  <a:pt x="3264" y="447"/>
                </a:lnTo>
                <a:lnTo>
                  <a:pt x="3263" y="449"/>
                </a:lnTo>
                <a:lnTo>
                  <a:pt x="3259" y="459"/>
                </a:lnTo>
                <a:lnTo>
                  <a:pt x="3254" y="469"/>
                </a:lnTo>
                <a:lnTo>
                  <a:pt x="3257" y="472"/>
                </a:lnTo>
                <a:lnTo>
                  <a:pt x="3268" y="476"/>
                </a:lnTo>
                <a:lnTo>
                  <a:pt x="3252" y="508"/>
                </a:lnTo>
                <a:lnTo>
                  <a:pt x="3243" y="508"/>
                </a:lnTo>
                <a:lnTo>
                  <a:pt x="3237" y="508"/>
                </a:lnTo>
                <a:lnTo>
                  <a:pt x="3686" y="753"/>
                </a:lnTo>
                <a:lnTo>
                  <a:pt x="3373" y="1359"/>
                </a:lnTo>
                <a:lnTo>
                  <a:pt x="3374" y="1787"/>
                </a:lnTo>
                <a:lnTo>
                  <a:pt x="3581" y="2246"/>
                </a:lnTo>
                <a:lnTo>
                  <a:pt x="3683" y="2309"/>
                </a:lnTo>
                <a:lnTo>
                  <a:pt x="3677" y="2322"/>
                </a:lnTo>
                <a:lnTo>
                  <a:pt x="3705" y="2348"/>
                </a:lnTo>
                <a:lnTo>
                  <a:pt x="3721" y="2383"/>
                </a:lnTo>
                <a:lnTo>
                  <a:pt x="3711" y="2389"/>
                </a:lnTo>
                <a:lnTo>
                  <a:pt x="3657" y="2426"/>
                </a:lnTo>
                <a:lnTo>
                  <a:pt x="3380" y="2427"/>
                </a:lnTo>
                <a:lnTo>
                  <a:pt x="1850" y="1683"/>
                </a:lnTo>
                <a:lnTo>
                  <a:pt x="300" y="1325"/>
                </a:lnTo>
                <a:lnTo>
                  <a:pt x="422" y="979"/>
                </a:lnTo>
                <a:lnTo>
                  <a:pt x="372" y="951"/>
                </a:lnTo>
                <a:lnTo>
                  <a:pt x="340" y="942"/>
                </a:lnTo>
                <a:lnTo>
                  <a:pt x="308" y="948"/>
                </a:lnTo>
                <a:lnTo>
                  <a:pt x="288" y="960"/>
                </a:lnTo>
                <a:lnTo>
                  <a:pt x="250" y="962"/>
                </a:lnTo>
                <a:lnTo>
                  <a:pt x="215" y="945"/>
                </a:lnTo>
                <a:lnTo>
                  <a:pt x="202" y="936"/>
                </a:lnTo>
                <a:lnTo>
                  <a:pt x="183" y="919"/>
                </a:lnTo>
                <a:lnTo>
                  <a:pt x="179" y="916"/>
                </a:lnTo>
                <a:lnTo>
                  <a:pt x="113" y="878"/>
                </a:lnTo>
                <a:lnTo>
                  <a:pt x="106" y="873"/>
                </a:lnTo>
                <a:lnTo>
                  <a:pt x="100" y="870"/>
                </a:lnTo>
                <a:lnTo>
                  <a:pt x="90" y="867"/>
                </a:lnTo>
                <a:lnTo>
                  <a:pt x="70" y="853"/>
                </a:lnTo>
                <a:lnTo>
                  <a:pt x="66" y="846"/>
                </a:lnTo>
                <a:lnTo>
                  <a:pt x="54" y="836"/>
                </a:lnTo>
                <a:lnTo>
                  <a:pt x="43" y="826"/>
                </a:lnTo>
                <a:lnTo>
                  <a:pt x="40" y="821"/>
                </a:lnTo>
                <a:lnTo>
                  <a:pt x="28" y="818"/>
                </a:lnTo>
                <a:lnTo>
                  <a:pt x="19" y="814"/>
                </a:lnTo>
                <a:lnTo>
                  <a:pt x="9" y="809"/>
                </a:lnTo>
                <a:lnTo>
                  <a:pt x="0" y="804"/>
                </a:lnTo>
                <a:lnTo>
                  <a:pt x="0" y="723"/>
                </a:lnTo>
                <a:lnTo>
                  <a:pt x="0" y="616"/>
                </a:lnTo>
                <a:lnTo>
                  <a:pt x="108" y="616"/>
                </a:lnTo>
                <a:lnTo>
                  <a:pt x="213" y="616"/>
                </a:lnTo>
                <a:lnTo>
                  <a:pt x="319" y="616"/>
                </a:lnTo>
                <a:lnTo>
                  <a:pt x="424" y="616"/>
                </a:lnTo>
                <a:lnTo>
                  <a:pt x="743" y="616"/>
                </a:lnTo>
                <a:lnTo>
                  <a:pt x="956" y="615"/>
                </a:lnTo>
                <a:lnTo>
                  <a:pt x="956" y="508"/>
                </a:lnTo>
                <a:lnTo>
                  <a:pt x="1018" y="508"/>
                </a:lnTo>
                <a:lnTo>
                  <a:pt x="1085" y="508"/>
                </a:lnTo>
                <a:lnTo>
                  <a:pt x="1169" y="508"/>
                </a:lnTo>
                <a:lnTo>
                  <a:pt x="1271" y="508"/>
                </a:lnTo>
                <a:lnTo>
                  <a:pt x="1275" y="501"/>
                </a:lnTo>
                <a:lnTo>
                  <a:pt x="1275" y="498"/>
                </a:lnTo>
                <a:lnTo>
                  <a:pt x="1280" y="494"/>
                </a:lnTo>
                <a:lnTo>
                  <a:pt x="1283" y="492"/>
                </a:lnTo>
                <a:lnTo>
                  <a:pt x="1291" y="488"/>
                </a:lnTo>
                <a:lnTo>
                  <a:pt x="1298" y="485"/>
                </a:lnTo>
                <a:lnTo>
                  <a:pt x="1317" y="478"/>
                </a:lnTo>
                <a:lnTo>
                  <a:pt x="1318" y="477"/>
                </a:lnTo>
                <a:lnTo>
                  <a:pt x="1320" y="477"/>
                </a:lnTo>
                <a:lnTo>
                  <a:pt x="1322" y="476"/>
                </a:lnTo>
                <a:lnTo>
                  <a:pt x="1324" y="475"/>
                </a:lnTo>
                <a:lnTo>
                  <a:pt x="1325" y="475"/>
                </a:lnTo>
                <a:lnTo>
                  <a:pt x="1354" y="458"/>
                </a:lnTo>
                <a:lnTo>
                  <a:pt x="1358" y="456"/>
                </a:lnTo>
                <a:lnTo>
                  <a:pt x="1365" y="451"/>
                </a:lnTo>
                <a:lnTo>
                  <a:pt x="1370" y="446"/>
                </a:lnTo>
                <a:lnTo>
                  <a:pt x="1375" y="440"/>
                </a:lnTo>
                <a:lnTo>
                  <a:pt x="1378" y="432"/>
                </a:lnTo>
                <a:lnTo>
                  <a:pt x="1380" y="423"/>
                </a:lnTo>
                <a:lnTo>
                  <a:pt x="1382" y="415"/>
                </a:lnTo>
                <a:lnTo>
                  <a:pt x="1380" y="413"/>
                </a:lnTo>
                <a:lnTo>
                  <a:pt x="1380" y="401"/>
                </a:lnTo>
                <a:lnTo>
                  <a:pt x="1378" y="372"/>
                </a:lnTo>
                <a:lnTo>
                  <a:pt x="1378" y="367"/>
                </a:lnTo>
                <a:lnTo>
                  <a:pt x="1378" y="361"/>
                </a:lnTo>
                <a:lnTo>
                  <a:pt x="1380" y="357"/>
                </a:lnTo>
                <a:lnTo>
                  <a:pt x="1383" y="352"/>
                </a:lnTo>
                <a:lnTo>
                  <a:pt x="1384" y="351"/>
                </a:lnTo>
                <a:lnTo>
                  <a:pt x="1396" y="337"/>
                </a:lnTo>
                <a:lnTo>
                  <a:pt x="1428" y="294"/>
                </a:lnTo>
                <a:lnTo>
                  <a:pt x="1444" y="275"/>
                </a:lnTo>
                <a:lnTo>
                  <a:pt x="1448" y="269"/>
                </a:lnTo>
                <a:lnTo>
                  <a:pt x="1452" y="268"/>
                </a:lnTo>
                <a:lnTo>
                  <a:pt x="1455" y="267"/>
                </a:lnTo>
                <a:lnTo>
                  <a:pt x="1459" y="267"/>
                </a:lnTo>
                <a:lnTo>
                  <a:pt x="1470" y="267"/>
                </a:lnTo>
                <a:lnTo>
                  <a:pt x="1487" y="266"/>
                </a:lnTo>
                <a:lnTo>
                  <a:pt x="1503" y="262"/>
                </a:lnTo>
                <a:lnTo>
                  <a:pt x="1509" y="258"/>
                </a:lnTo>
                <a:lnTo>
                  <a:pt x="1550" y="197"/>
                </a:lnTo>
                <a:lnTo>
                  <a:pt x="1552" y="193"/>
                </a:lnTo>
                <a:lnTo>
                  <a:pt x="1557" y="189"/>
                </a:lnTo>
                <a:lnTo>
                  <a:pt x="1560" y="185"/>
                </a:lnTo>
                <a:lnTo>
                  <a:pt x="1566" y="182"/>
                </a:lnTo>
                <a:lnTo>
                  <a:pt x="1573" y="180"/>
                </a:lnTo>
                <a:lnTo>
                  <a:pt x="1575" y="180"/>
                </a:lnTo>
                <a:lnTo>
                  <a:pt x="1576" y="180"/>
                </a:lnTo>
                <a:lnTo>
                  <a:pt x="1576" y="134"/>
                </a:lnTo>
                <a:lnTo>
                  <a:pt x="1575" y="83"/>
                </a:lnTo>
                <a:lnTo>
                  <a:pt x="1575" y="0"/>
                </a:lnTo>
                <a:lnTo>
                  <a:pt x="1681" y="0"/>
                </a:lnTo>
                <a:lnTo>
                  <a:pt x="1681" y="28"/>
                </a:lnTo>
                <a:lnTo>
                  <a:pt x="1788" y="28"/>
                </a:lnTo>
                <a:lnTo>
                  <a:pt x="1788" y="54"/>
                </a:lnTo>
                <a:lnTo>
                  <a:pt x="1894" y="54"/>
                </a:lnTo>
                <a:lnTo>
                  <a:pt x="1894" y="28"/>
                </a:lnTo>
                <a:lnTo>
                  <a:pt x="1947" y="28"/>
                </a:lnTo>
                <a:lnTo>
                  <a:pt x="1947" y="81"/>
                </a:lnTo>
                <a:lnTo>
                  <a:pt x="1894" y="81"/>
                </a:lnTo>
                <a:lnTo>
                  <a:pt x="1894" y="134"/>
                </a:lnTo>
                <a:lnTo>
                  <a:pt x="1788" y="134"/>
                </a:lnTo>
                <a:lnTo>
                  <a:pt x="1788" y="107"/>
                </a:lnTo>
                <a:lnTo>
                  <a:pt x="1681" y="107"/>
                </a:lnTo>
                <a:lnTo>
                  <a:pt x="1683" y="294"/>
                </a:lnTo>
                <a:lnTo>
                  <a:pt x="1683" y="401"/>
                </a:lnTo>
                <a:lnTo>
                  <a:pt x="1789" y="401"/>
                </a:lnTo>
                <a:lnTo>
                  <a:pt x="1953" y="401"/>
                </a:lnTo>
                <a:lnTo>
                  <a:pt x="1964" y="398"/>
                </a:lnTo>
                <a:lnTo>
                  <a:pt x="1977" y="393"/>
                </a:lnTo>
                <a:lnTo>
                  <a:pt x="1986" y="390"/>
                </a:lnTo>
                <a:lnTo>
                  <a:pt x="1993" y="385"/>
                </a:lnTo>
                <a:lnTo>
                  <a:pt x="2002" y="380"/>
                </a:lnTo>
                <a:lnTo>
                  <a:pt x="2002" y="337"/>
                </a:lnTo>
                <a:lnTo>
                  <a:pt x="2002" y="297"/>
                </a:lnTo>
                <a:lnTo>
                  <a:pt x="2002" y="294"/>
                </a:lnTo>
                <a:lnTo>
                  <a:pt x="2107" y="294"/>
                </a:lnTo>
                <a:lnTo>
                  <a:pt x="2107" y="81"/>
                </a:lnTo>
                <a:lnTo>
                  <a:pt x="2213" y="81"/>
                </a:lnTo>
                <a:lnTo>
                  <a:pt x="2213" y="188"/>
                </a:lnTo>
                <a:lnTo>
                  <a:pt x="2426" y="188"/>
                </a:lnTo>
                <a:lnTo>
                  <a:pt x="2554" y="188"/>
                </a:lnTo>
                <a:lnTo>
                  <a:pt x="2559" y="184"/>
                </a:lnTo>
                <a:lnTo>
                  <a:pt x="2559" y="184"/>
                </a:lnTo>
                <a:lnTo>
                  <a:pt x="2560" y="183"/>
                </a:lnTo>
                <a:lnTo>
                  <a:pt x="2562" y="183"/>
                </a:lnTo>
                <a:lnTo>
                  <a:pt x="2577" y="167"/>
                </a:lnTo>
                <a:lnTo>
                  <a:pt x="2580" y="165"/>
                </a:lnTo>
                <a:lnTo>
                  <a:pt x="2583" y="160"/>
                </a:lnTo>
                <a:lnTo>
                  <a:pt x="2586" y="156"/>
                </a:lnTo>
                <a:lnTo>
                  <a:pt x="2590" y="147"/>
                </a:lnTo>
                <a:lnTo>
                  <a:pt x="2591" y="143"/>
                </a:lnTo>
                <a:lnTo>
                  <a:pt x="2596" y="137"/>
                </a:lnTo>
                <a:lnTo>
                  <a:pt x="2596" y="137"/>
                </a:lnTo>
                <a:lnTo>
                  <a:pt x="2609" y="123"/>
                </a:lnTo>
                <a:lnTo>
                  <a:pt x="2637" y="106"/>
                </a:lnTo>
                <a:lnTo>
                  <a:pt x="2639" y="188"/>
                </a:lnTo>
                <a:lnTo>
                  <a:pt x="2771" y="188"/>
                </a:lnTo>
                <a:lnTo>
                  <a:pt x="2771" y="80"/>
                </a:lnTo>
                <a:lnTo>
                  <a:pt x="2850" y="80"/>
                </a:lnTo>
                <a:lnTo>
                  <a:pt x="2956" y="81"/>
                </a:lnTo>
                <a:lnTo>
                  <a:pt x="2956" y="294"/>
                </a:lnTo>
                <a:lnTo>
                  <a:pt x="2745" y="294"/>
                </a:lnTo>
                <a:lnTo>
                  <a:pt x="2745" y="508"/>
                </a:lnTo>
                <a:lnTo>
                  <a:pt x="2851" y="508"/>
                </a:lnTo>
                <a:close/>
              </a:path>
            </a:pathLst>
          </a:custGeom>
          <a:solidFill>
            <a:srgbClr val="73BC44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17FD26D9-4A05-2BC2-ADCA-9D71B56035B0}"/>
              </a:ext>
            </a:extLst>
          </p:cNvPr>
          <p:cNvSpPr>
            <a:spLocks/>
          </p:cNvSpPr>
          <p:nvPr/>
        </p:nvSpPr>
        <p:spPr bwMode="auto">
          <a:xfrm>
            <a:off x="4716016" y="1683434"/>
            <a:ext cx="4169469" cy="2719511"/>
          </a:xfrm>
          <a:custGeom>
            <a:avLst/>
            <a:gdLst>
              <a:gd name="T0" fmla="*/ 2929 w 3721"/>
              <a:gd name="T1" fmla="*/ 484 h 2427"/>
              <a:gd name="T2" fmla="*/ 2945 w 3721"/>
              <a:gd name="T3" fmla="*/ 478 h 2427"/>
              <a:gd name="T4" fmla="*/ 2956 w 3721"/>
              <a:gd name="T5" fmla="*/ 473 h 2427"/>
              <a:gd name="T6" fmla="*/ 3209 w 3721"/>
              <a:gd name="T7" fmla="*/ 354 h 2427"/>
              <a:gd name="T8" fmla="*/ 3276 w 3721"/>
              <a:gd name="T9" fmla="*/ 338 h 2427"/>
              <a:gd name="T10" fmla="*/ 3290 w 3721"/>
              <a:gd name="T11" fmla="*/ 334 h 2427"/>
              <a:gd name="T12" fmla="*/ 3358 w 3721"/>
              <a:gd name="T13" fmla="*/ 268 h 2427"/>
              <a:gd name="T14" fmla="*/ 3382 w 3721"/>
              <a:gd name="T15" fmla="*/ 249 h 2427"/>
              <a:gd name="T16" fmla="*/ 3382 w 3721"/>
              <a:gd name="T17" fmla="*/ 359 h 2427"/>
              <a:gd name="T18" fmla="*/ 3342 w 3721"/>
              <a:gd name="T19" fmla="*/ 388 h 2427"/>
              <a:gd name="T20" fmla="*/ 3295 w 3721"/>
              <a:gd name="T21" fmla="*/ 411 h 2427"/>
              <a:gd name="T22" fmla="*/ 3276 w 3721"/>
              <a:gd name="T23" fmla="*/ 446 h 2427"/>
              <a:gd name="T24" fmla="*/ 3263 w 3721"/>
              <a:gd name="T25" fmla="*/ 449 h 2427"/>
              <a:gd name="T26" fmla="*/ 3268 w 3721"/>
              <a:gd name="T27" fmla="*/ 476 h 2427"/>
              <a:gd name="T28" fmla="*/ 3686 w 3721"/>
              <a:gd name="T29" fmla="*/ 753 h 2427"/>
              <a:gd name="T30" fmla="*/ 3683 w 3721"/>
              <a:gd name="T31" fmla="*/ 2309 h 2427"/>
              <a:gd name="T32" fmla="*/ 3711 w 3721"/>
              <a:gd name="T33" fmla="*/ 2389 h 2427"/>
              <a:gd name="T34" fmla="*/ 300 w 3721"/>
              <a:gd name="T35" fmla="*/ 1325 h 2427"/>
              <a:gd name="T36" fmla="*/ 308 w 3721"/>
              <a:gd name="T37" fmla="*/ 948 h 2427"/>
              <a:gd name="T38" fmla="*/ 202 w 3721"/>
              <a:gd name="T39" fmla="*/ 936 h 2427"/>
              <a:gd name="T40" fmla="*/ 106 w 3721"/>
              <a:gd name="T41" fmla="*/ 873 h 2427"/>
              <a:gd name="T42" fmla="*/ 66 w 3721"/>
              <a:gd name="T43" fmla="*/ 846 h 2427"/>
              <a:gd name="T44" fmla="*/ 28 w 3721"/>
              <a:gd name="T45" fmla="*/ 818 h 2427"/>
              <a:gd name="T46" fmla="*/ 0 w 3721"/>
              <a:gd name="T47" fmla="*/ 723 h 2427"/>
              <a:gd name="T48" fmla="*/ 319 w 3721"/>
              <a:gd name="T49" fmla="*/ 616 h 2427"/>
              <a:gd name="T50" fmla="*/ 956 w 3721"/>
              <a:gd name="T51" fmla="*/ 508 h 2427"/>
              <a:gd name="T52" fmla="*/ 1271 w 3721"/>
              <a:gd name="T53" fmla="*/ 508 h 2427"/>
              <a:gd name="T54" fmla="*/ 1283 w 3721"/>
              <a:gd name="T55" fmla="*/ 492 h 2427"/>
              <a:gd name="T56" fmla="*/ 1318 w 3721"/>
              <a:gd name="T57" fmla="*/ 477 h 2427"/>
              <a:gd name="T58" fmla="*/ 1325 w 3721"/>
              <a:gd name="T59" fmla="*/ 475 h 2427"/>
              <a:gd name="T60" fmla="*/ 1370 w 3721"/>
              <a:gd name="T61" fmla="*/ 446 h 2427"/>
              <a:gd name="T62" fmla="*/ 1382 w 3721"/>
              <a:gd name="T63" fmla="*/ 415 h 2427"/>
              <a:gd name="T64" fmla="*/ 1378 w 3721"/>
              <a:gd name="T65" fmla="*/ 367 h 2427"/>
              <a:gd name="T66" fmla="*/ 1384 w 3721"/>
              <a:gd name="T67" fmla="*/ 351 h 2427"/>
              <a:gd name="T68" fmla="*/ 1448 w 3721"/>
              <a:gd name="T69" fmla="*/ 269 h 2427"/>
              <a:gd name="T70" fmla="*/ 1470 w 3721"/>
              <a:gd name="T71" fmla="*/ 267 h 2427"/>
              <a:gd name="T72" fmla="*/ 1550 w 3721"/>
              <a:gd name="T73" fmla="*/ 197 h 2427"/>
              <a:gd name="T74" fmla="*/ 1566 w 3721"/>
              <a:gd name="T75" fmla="*/ 182 h 2427"/>
              <a:gd name="T76" fmla="*/ 1576 w 3721"/>
              <a:gd name="T77" fmla="*/ 134 h 2427"/>
              <a:gd name="T78" fmla="*/ 1681 w 3721"/>
              <a:gd name="T79" fmla="*/ 28 h 2427"/>
              <a:gd name="T80" fmla="*/ 1894 w 3721"/>
              <a:gd name="T81" fmla="*/ 28 h 2427"/>
              <a:gd name="T82" fmla="*/ 1894 w 3721"/>
              <a:gd name="T83" fmla="*/ 134 h 2427"/>
              <a:gd name="T84" fmla="*/ 1683 w 3721"/>
              <a:gd name="T85" fmla="*/ 294 h 2427"/>
              <a:gd name="T86" fmla="*/ 1964 w 3721"/>
              <a:gd name="T87" fmla="*/ 398 h 2427"/>
              <a:gd name="T88" fmla="*/ 2002 w 3721"/>
              <a:gd name="T89" fmla="*/ 380 h 2427"/>
              <a:gd name="T90" fmla="*/ 2107 w 3721"/>
              <a:gd name="T91" fmla="*/ 294 h 2427"/>
              <a:gd name="T92" fmla="*/ 2426 w 3721"/>
              <a:gd name="T93" fmla="*/ 188 h 2427"/>
              <a:gd name="T94" fmla="*/ 2560 w 3721"/>
              <a:gd name="T95" fmla="*/ 183 h 2427"/>
              <a:gd name="T96" fmla="*/ 2583 w 3721"/>
              <a:gd name="T97" fmla="*/ 160 h 2427"/>
              <a:gd name="T98" fmla="*/ 2596 w 3721"/>
              <a:gd name="T99" fmla="*/ 137 h 2427"/>
              <a:gd name="T100" fmla="*/ 2639 w 3721"/>
              <a:gd name="T101" fmla="*/ 188 h 2427"/>
              <a:gd name="T102" fmla="*/ 2956 w 3721"/>
              <a:gd name="T103" fmla="*/ 81 h 2427"/>
              <a:gd name="T104" fmla="*/ 2851 w 3721"/>
              <a:gd name="T105" fmla="*/ 508 h 2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721" h="2427">
                <a:moveTo>
                  <a:pt x="2851" y="508"/>
                </a:moveTo>
                <a:lnTo>
                  <a:pt x="2859" y="507"/>
                </a:lnTo>
                <a:lnTo>
                  <a:pt x="2919" y="486"/>
                </a:lnTo>
                <a:lnTo>
                  <a:pt x="2929" y="484"/>
                </a:lnTo>
                <a:lnTo>
                  <a:pt x="2933" y="482"/>
                </a:lnTo>
                <a:lnTo>
                  <a:pt x="2937" y="481"/>
                </a:lnTo>
                <a:lnTo>
                  <a:pt x="2941" y="480"/>
                </a:lnTo>
                <a:lnTo>
                  <a:pt x="2945" y="478"/>
                </a:lnTo>
                <a:lnTo>
                  <a:pt x="2949" y="476"/>
                </a:lnTo>
                <a:lnTo>
                  <a:pt x="2952" y="475"/>
                </a:lnTo>
                <a:lnTo>
                  <a:pt x="2956" y="473"/>
                </a:lnTo>
                <a:lnTo>
                  <a:pt x="2956" y="473"/>
                </a:lnTo>
                <a:lnTo>
                  <a:pt x="3039" y="434"/>
                </a:lnTo>
                <a:lnTo>
                  <a:pt x="3116" y="398"/>
                </a:lnTo>
                <a:lnTo>
                  <a:pt x="3169" y="373"/>
                </a:lnTo>
                <a:lnTo>
                  <a:pt x="3209" y="354"/>
                </a:lnTo>
                <a:lnTo>
                  <a:pt x="3223" y="347"/>
                </a:lnTo>
                <a:lnTo>
                  <a:pt x="3230" y="344"/>
                </a:lnTo>
                <a:lnTo>
                  <a:pt x="3237" y="342"/>
                </a:lnTo>
                <a:lnTo>
                  <a:pt x="3276" y="338"/>
                </a:lnTo>
                <a:lnTo>
                  <a:pt x="3276" y="338"/>
                </a:lnTo>
                <a:lnTo>
                  <a:pt x="3279" y="337"/>
                </a:lnTo>
                <a:lnTo>
                  <a:pt x="3285" y="335"/>
                </a:lnTo>
                <a:lnTo>
                  <a:pt x="3290" y="334"/>
                </a:lnTo>
                <a:lnTo>
                  <a:pt x="3295" y="331"/>
                </a:lnTo>
                <a:lnTo>
                  <a:pt x="3298" y="327"/>
                </a:lnTo>
                <a:lnTo>
                  <a:pt x="3307" y="319"/>
                </a:lnTo>
                <a:lnTo>
                  <a:pt x="3358" y="268"/>
                </a:lnTo>
                <a:lnTo>
                  <a:pt x="3376" y="251"/>
                </a:lnTo>
                <a:lnTo>
                  <a:pt x="3380" y="249"/>
                </a:lnTo>
                <a:lnTo>
                  <a:pt x="3382" y="247"/>
                </a:lnTo>
                <a:lnTo>
                  <a:pt x="3382" y="249"/>
                </a:lnTo>
                <a:lnTo>
                  <a:pt x="3382" y="299"/>
                </a:lnTo>
                <a:lnTo>
                  <a:pt x="3382" y="318"/>
                </a:lnTo>
                <a:lnTo>
                  <a:pt x="3382" y="348"/>
                </a:lnTo>
                <a:lnTo>
                  <a:pt x="3382" y="359"/>
                </a:lnTo>
                <a:lnTo>
                  <a:pt x="3366" y="369"/>
                </a:lnTo>
                <a:lnTo>
                  <a:pt x="3354" y="380"/>
                </a:lnTo>
                <a:lnTo>
                  <a:pt x="3348" y="383"/>
                </a:lnTo>
                <a:lnTo>
                  <a:pt x="3342" y="388"/>
                </a:lnTo>
                <a:lnTo>
                  <a:pt x="3335" y="392"/>
                </a:lnTo>
                <a:lnTo>
                  <a:pt x="3332" y="388"/>
                </a:lnTo>
                <a:lnTo>
                  <a:pt x="3304" y="410"/>
                </a:lnTo>
                <a:lnTo>
                  <a:pt x="3295" y="411"/>
                </a:lnTo>
                <a:lnTo>
                  <a:pt x="3294" y="416"/>
                </a:lnTo>
                <a:lnTo>
                  <a:pt x="3288" y="427"/>
                </a:lnTo>
                <a:lnTo>
                  <a:pt x="3280" y="439"/>
                </a:lnTo>
                <a:lnTo>
                  <a:pt x="3276" y="446"/>
                </a:lnTo>
                <a:lnTo>
                  <a:pt x="3271" y="450"/>
                </a:lnTo>
                <a:lnTo>
                  <a:pt x="3269" y="453"/>
                </a:lnTo>
                <a:lnTo>
                  <a:pt x="3264" y="447"/>
                </a:lnTo>
                <a:lnTo>
                  <a:pt x="3263" y="449"/>
                </a:lnTo>
                <a:lnTo>
                  <a:pt x="3259" y="459"/>
                </a:lnTo>
                <a:lnTo>
                  <a:pt x="3254" y="469"/>
                </a:lnTo>
                <a:lnTo>
                  <a:pt x="3257" y="472"/>
                </a:lnTo>
                <a:lnTo>
                  <a:pt x="3268" y="476"/>
                </a:lnTo>
                <a:lnTo>
                  <a:pt x="3252" y="508"/>
                </a:lnTo>
                <a:lnTo>
                  <a:pt x="3243" y="508"/>
                </a:lnTo>
                <a:lnTo>
                  <a:pt x="3237" y="508"/>
                </a:lnTo>
                <a:lnTo>
                  <a:pt x="3686" y="753"/>
                </a:lnTo>
                <a:lnTo>
                  <a:pt x="3373" y="1359"/>
                </a:lnTo>
                <a:lnTo>
                  <a:pt x="3374" y="1787"/>
                </a:lnTo>
                <a:lnTo>
                  <a:pt x="3581" y="2246"/>
                </a:lnTo>
                <a:lnTo>
                  <a:pt x="3683" y="2309"/>
                </a:lnTo>
                <a:lnTo>
                  <a:pt x="3677" y="2322"/>
                </a:lnTo>
                <a:lnTo>
                  <a:pt x="3705" y="2348"/>
                </a:lnTo>
                <a:lnTo>
                  <a:pt x="3721" y="2383"/>
                </a:lnTo>
                <a:lnTo>
                  <a:pt x="3711" y="2389"/>
                </a:lnTo>
                <a:lnTo>
                  <a:pt x="3657" y="2426"/>
                </a:lnTo>
                <a:lnTo>
                  <a:pt x="3380" y="2427"/>
                </a:lnTo>
                <a:lnTo>
                  <a:pt x="1850" y="1683"/>
                </a:lnTo>
                <a:lnTo>
                  <a:pt x="300" y="1325"/>
                </a:lnTo>
                <a:lnTo>
                  <a:pt x="422" y="979"/>
                </a:lnTo>
                <a:lnTo>
                  <a:pt x="372" y="951"/>
                </a:lnTo>
                <a:lnTo>
                  <a:pt x="340" y="942"/>
                </a:lnTo>
                <a:lnTo>
                  <a:pt x="308" y="948"/>
                </a:lnTo>
                <a:lnTo>
                  <a:pt x="288" y="960"/>
                </a:lnTo>
                <a:lnTo>
                  <a:pt x="250" y="962"/>
                </a:lnTo>
                <a:lnTo>
                  <a:pt x="215" y="945"/>
                </a:lnTo>
                <a:lnTo>
                  <a:pt x="202" y="936"/>
                </a:lnTo>
                <a:lnTo>
                  <a:pt x="183" y="919"/>
                </a:lnTo>
                <a:lnTo>
                  <a:pt x="179" y="916"/>
                </a:lnTo>
                <a:lnTo>
                  <a:pt x="113" y="878"/>
                </a:lnTo>
                <a:lnTo>
                  <a:pt x="106" y="873"/>
                </a:lnTo>
                <a:lnTo>
                  <a:pt x="100" y="870"/>
                </a:lnTo>
                <a:lnTo>
                  <a:pt x="90" y="867"/>
                </a:lnTo>
                <a:lnTo>
                  <a:pt x="70" y="853"/>
                </a:lnTo>
                <a:lnTo>
                  <a:pt x="66" y="846"/>
                </a:lnTo>
                <a:lnTo>
                  <a:pt x="54" y="836"/>
                </a:lnTo>
                <a:lnTo>
                  <a:pt x="43" y="826"/>
                </a:lnTo>
                <a:lnTo>
                  <a:pt x="40" y="821"/>
                </a:lnTo>
                <a:lnTo>
                  <a:pt x="28" y="818"/>
                </a:lnTo>
                <a:lnTo>
                  <a:pt x="19" y="814"/>
                </a:lnTo>
                <a:lnTo>
                  <a:pt x="9" y="809"/>
                </a:lnTo>
                <a:lnTo>
                  <a:pt x="0" y="804"/>
                </a:lnTo>
                <a:lnTo>
                  <a:pt x="0" y="723"/>
                </a:lnTo>
                <a:lnTo>
                  <a:pt x="0" y="616"/>
                </a:lnTo>
                <a:lnTo>
                  <a:pt x="108" y="616"/>
                </a:lnTo>
                <a:lnTo>
                  <a:pt x="213" y="616"/>
                </a:lnTo>
                <a:lnTo>
                  <a:pt x="319" y="616"/>
                </a:lnTo>
                <a:lnTo>
                  <a:pt x="424" y="616"/>
                </a:lnTo>
                <a:lnTo>
                  <a:pt x="743" y="616"/>
                </a:lnTo>
                <a:lnTo>
                  <a:pt x="956" y="615"/>
                </a:lnTo>
                <a:lnTo>
                  <a:pt x="956" y="508"/>
                </a:lnTo>
                <a:lnTo>
                  <a:pt x="1018" y="508"/>
                </a:lnTo>
                <a:lnTo>
                  <a:pt x="1085" y="508"/>
                </a:lnTo>
                <a:lnTo>
                  <a:pt x="1169" y="508"/>
                </a:lnTo>
                <a:lnTo>
                  <a:pt x="1271" y="508"/>
                </a:lnTo>
                <a:lnTo>
                  <a:pt x="1275" y="501"/>
                </a:lnTo>
                <a:lnTo>
                  <a:pt x="1275" y="498"/>
                </a:lnTo>
                <a:lnTo>
                  <a:pt x="1280" y="494"/>
                </a:lnTo>
                <a:lnTo>
                  <a:pt x="1283" y="492"/>
                </a:lnTo>
                <a:lnTo>
                  <a:pt x="1291" y="488"/>
                </a:lnTo>
                <a:lnTo>
                  <a:pt x="1298" y="485"/>
                </a:lnTo>
                <a:lnTo>
                  <a:pt x="1317" y="478"/>
                </a:lnTo>
                <a:lnTo>
                  <a:pt x="1318" y="477"/>
                </a:lnTo>
                <a:lnTo>
                  <a:pt x="1320" y="477"/>
                </a:lnTo>
                <a:lnTo>
                  <a:pt x="1322" y="476"/>
                </a:lnTo>
                <a:lnTo>
                  <a:pt x="1324" y="475"/>
                </a:lnTo>
                <a:lnTo>
                  <a:pt x="1325" y="475"/>
                </a:lnTo>
                <a:lnTo>
                  <a:pt x="1354" y="458"/>
                </a:lnTo>
                <a:lnTo>
                  <a:pt x="1358" y="456"/>
                </a:lnTo>
                <a:lnTo>
                  <a:pt x="1365" y="451"/>
                </a:lnTo>
                <a:lnTo>
                  <a:pt x="1370" y="446"/>
                </a:lnTo>
                <a:lnTo>
                  <a:pt x="1375" y="440"/>
                </a:lnTo>
                <a:lnTo>
                  <a:pt x="1378" y="432"/>
                </a:lnTo>
                <a:lnTo>
                  <a:pt x="1380" y="423"/>
                </a:lnTo>
                <a:lnTo>
                  <a:pt x="1382" y="415"/>
                </a:lnTo>
                <a:lnTo>
                  <a:pt x="1380" y="413"/>
                </a:lnTo>
                <a:lnTo>
                  <a:pt x="1380" y="401"/>
                </a:lnTo>
                <a:lnTo>
                  <a:pt x="1378" y="372"/>
                </a:lnTo>
                <a:lnTo>
                  <a:pt x="1378" y="367"/>
                </a:lnTo>
                <a:lnTo>
                  <a:pt x="1378" y="361"/>
                </a:lnTo>
                <a:lnTo>
                  <a:pt x="1380" y="357"/>
                </a:lnTo>
                <a:lnTo>
                  <a:pt x="1383" y="352"/>
                </a:lnTo>
                <a:lnTo>
                  <a:pt x="1384" y="351"/>
                </a:lnTo>
                <a:lnTo>
                  <a:pt x="1396" y="337"/>
                </a:lnTo>
                <a:lnTo>
                  <a:pt x="1428" y="294"/>
                </a:lnTo>
                <a:lnTo>
                  <a:pt x="1444" y="275"/>
                </a:lnTo>
                <a:lnTo>
                  <a:pt x="1448" y="269"/>
                </a:lnTo>
                <a:lnTo>
                  <a:pt x="1452" y="268"/>
                </a:lnTo>
                <a:lnTo>
                  <a:pt x="1455" y="267"/>
                </a:lnTo>
                <a:lnTo>
                  <a:pt x="1459" y="267"/>
                </a:lnTo>
                <a:lnTo>
                  <a:pt x="1470" y="267"/>
                </a:lnTo>
                <a:lnTo>
                  <a:pt x="1487" y="266"/>
                </a:lnTo>
                <a:lnTo>
                  <a:pt x="1503" y="262"/>
                </a:lnTo>
                <a:lnTo>
                  <a:pt x="1509" y="258"/>
                </a:lnTo>
                <a:lnTo>
                  <a:pt x="1550" y="197"/>
                </a:lnTo>
                <a:lnTo>
                  <a:pt x="1552" y="193"/>
                </a:lnTo>
                <a:lnTo>
                  <a:pt x="1557" y="189"/>
                </a:lnTo>
                <a:lnTo>
                  <a:pt x="1560" y="185"/>
                </a:lnTo>
                <a:lnTo>
                  <a:pt x="1566" y="182"/>
                </a:lnTo>
                <a:lnTo>
                  <a:pt x="1573" y="180"/>
                </a:lnTo>
                <a:lnTo>
                  <a:pt x="1575" y="180"/>
                </a:lnTo>
                <a:lnTo>
                  <a:pt x="1576" y="180"/>
                </a:lnTo>
                <a:lnTo>
                  <a:pt x="1576" y="134"/>
                </a:lnTo>
                <a:lnTo>
                  <a:pt x="1575" y="83"/>
                </a:lnTo>
                <a:lnTo>
                  <a:pt x="1575" y="0"/>
                </a:lnTo>
                <a:lnTo>
                  <a:pt x="1681" y="0"/>
                </a:lnTo>
                <a:lnTo>
                  <a:pt x="1681" y="28"/>
                </a:lnTo>
                <a:lnTo>
                  <a:pt x="1788" y="28"/>
                </a:lnTo>
                <a:lnTo>
                  <a:pt x="1788" y="54"/>
                </a:lnTo>
                <a:lnTo>
                  <a:pt x="1894" y="54"/>
                </a:lnTo>
                <a:lnTo>
                  <a:pt x="1894" y="28"/>
                </a:lnTo>
                <a:lnTo>
                  <a:pt x="1947" y="28"/>
                </a:lnTo>
                <a:lnTo>
                  <a:pt x="1947" y="81"/>
                </a:lnTo>
                <a:lnTo>
                  <a:pt x="1894" y="81"/>
                </a:lnTo>
                <a:lnTo>
                  <a:pt x="1894" y="134"/>
                </a:lnTo>
                <a:lnTo>
                  <a:pt x="1788" y="134"/>
                </a:lnTo>
                <a:lnTo>
                  <a:pt x="1788" y="107"/>
                </a:lnTo>
                <a:lnTo>
                  <a:pt x="1681" y="107"/>
                </a:lnTo>
                <a:lnTo>
                  <a:pt x="1683" y="294"/>
                </a:lnTo>
                <a:lnTo>
                  <a:pt x="1683" y="401"/>
                </a:lnTo>
                <a:lnTo>
                  <a:pt x="1789" y="401"/>
                </a:lnTo>
                <a:lnTo>
                  <a:pt x="1953" y="401"/>
                </a:lnTo>
                <a:lnTo>
                  <a:pt x="1964" y="398"/>
                </a:lnTo>
                <a:lnTo>
                  <a:pt x="1977" y="393"/>
                </a:lnTo>
                <a:lnTo>
                  <a:pt x="1986" y="390"/>
                </a:lnTo>
                <a:lnTo>
                  <a:pt x="1993" y="385"/>
                </a:lnTo>
                <a:lnTo>
                  <a:pt x="2002" y="380"/>
                </a:lnTo>
                <a:lnTo>
                  <a:pt x="2002" y="337"/>
                </a:lnTo>
                <a:lnTo>
                  <a:pt x="2002" y="297"/>
                </a:lnTo>
                <a:lnTo>
                  <a:pt x="2002" y="294"/>
                </a:lnTo>
                <a:lnTo>
                  <a:pt x="2107" y="294"/>
                </a:lnTo>
                <a:lnTo>
                  <a:pt x="2107" y="81"/>
                </a:lnTo>
                <a:lnTo>
                  <a:pt x="2213" y="81"/>
                </a:lnTo>
                <a:lnTo>
                  <a:pt x="2213" y="188"/>
                </a:lnTo>
                <a:lnTo>
                  <a:pt x="2426" y="188"/>
                </a:lnTo>
                <a:lnTo>
                  <a:pt x="2554" y="188"/>
                </a:lnTo>
                <a:lnTo>
                  <a:pt x="2559" y="184"/>
                </a:lnTo>
                <a:lnTo>
                  <a:pt x="2559" y="184"/>
                </a:lnTo>
                <a:lnTo>
                  <a:pt x="2560" y="183"/>
                </a:lnTo>
                <a:lnTo>
                  <a:pt x="2562" y="183"/>
                </a:lnTo>
                <a:lnTo>
                  <a:pt x="2577" y="167"/>
                </a:lnTo>
                <a:lnTo>
                  <a:pt x="2580" y="165"/>
                </a:lnTo>
                <a:lnTo>
                  <a:pt x="2583" y="160"/>
                </a:lnTo>
                <a:lnTo>
                  <a:pt x="2586" y="156"/>
                </a:lnTo>
                <a:lnTo>
                  <a:pt x="2590" y="147"/>
                </a:lnTo>
                <a:lnTo>
                  <a:pt x="2591" y="143"/>
                </a:lnTo>
                <a:lnTo>
                  <a:pt x="2596" y="137"/>
                </a:lnTo>
                <a:lnTo>
                  <a:pt x="2596" y="137"/>
                </a:lnTo>
                <a:lnTo>
                  <a:pt x="2609" y="123"/>
                </a:lnTo>
                <a:lnTo>
                  <a:pt x="2637" y="106"/>
                </a:lnTo>
                <a:lnTo>
                  <a:pt x="2639" y="188"/>
                </a:lnTo>
                <a:lnTo>
                  <a:pt x="2771" y="188"/>
                </a:lnTo>
                <a:lnTo>
                  <a:pt x="2771" y="80"/>
                </a:lnTo>
                <a:lnTo>
                  <a:pt x="2850" y="80"/>
                </a:lnTo>
                <a:lnTo>
                  <a:pt x="2956" y="81"/>
                </a:lnTo>
                <a:lnTo>
                  <a:pt x="2956" y="294"/>
                </a:lnTo>
                <a:lnTo>
                  <a:pt x="2745" y="294"/>
                </a:lnTo>
                <a:lnTo>
                  <a:pt x="2745" y="508"/>
                </a:lnTo>
                <a:lnTo>
                  <a:pt x="2851" y="508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9726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EEB61C-F258-A5A7-309A-E189F01F8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53F89-2512-518B-08E8-12475DFA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 u="none" strike="noStrike" kern="100" baseline="0" dirty="0" err="1">
                <a:latin typeface="等线" panose="02010600030101010101" pitchFamily="2" charset="-122"/>
                <a:ea typeface="等线" panose="02010600030101010101" pitchFamily="2" charset="-122"/>
              </a:rPr>
              <a:t>Utqiaġvik</a:t>
            </a:r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 Map of Alaska State</a:t>
            </a: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1A110B4F-CADC-D1E5-851C-7D9424E8110D}"/>
              </a:ext>
            </a:extLst>
          </p:cNvPr>
          <p:cNvSpPr>
            <a:spLocks/>
          </p:cNvSpPr>
          <p:nvPr/>
        </p:nvSpPr>
        <p:spPr bwMode="auto">
          <a:xfrm>
            <a:off x="1043608" y="1242757"/>
            <a:ext cx="2924607" cy="3502950"/>
          </a:xfrm>
          <a:custGeom>
            <a:avLst/>
            <a:gdLst>
              <a:gd name="T0" fmla="*/ 2133 w 2134"/>
              <a:gd name="T1" fmla="*/ 0 h 2556"/>
              <a:gd name="T2" fmla="*/ 2134 w 2134"/>
              <a:gd name="T3" fmla="*/ 796 h 2556"/>
              <a:gd name="T4" fmla="*/ 1968 w 2134"/>
              <a:gd name="T5" fmla="*/ 796 h 2556"/>
              <a:gd name="T6" fmla="*/ 1969 w 2134"/>
              <a:gd name="T7" fmla="*/ 1719 h 2556"/>
              <a:gd name="T8" fmla="*/ 1803 w 2134"/>
              <a:gd name="T9" fmla="*/ 1719 h 2556"/>
              <a:gd name="T10" fmla="*/ 1803 w 2134"/>
              <a:gd name="T11" fmla="*/ 1887 h 2556"/>
              <a:gd name="T12" fmla="*/ 1469 w 2134"/>
              <a:gd name="T13" fmla="*/ 1887 h 2556"/>
              <a:gd name="T14" fmla="*/ 1471 w 2134"/>
              <a:gd name="T15" fmla="*/ 2556 h 2556"/>
              <a:gd name="T16" fmla="*/ 0 w 2134"/>
              <a:gd name="T17" fmla="*/ 2556 h 2556"/>
              <a:gd name="T18" fmla="*/ 302 w 2134"/>
              <a:gd name="T19" fmla="*/ 2114 h 2556"/>
              <a:gd name="T20" fmla="*/ 488 w 2134"/>
              <a:gd name="T21" fmla="*/ 1833 h 2556"/>
              <a:gd name="T22" fmla="*/ 557 w 2134"/>
              <a:gd name="T23" fmla="*/ 1719 h 2556"/>
              <a:gd name="T24" fmla="*/ 632 w 2134"/>
              <a:gd name="T25" fmla="*/ 1598 h 2556"/>
              <a:gd name="T26" fmla="*/ 703 w 2134"/>
              <a:gd name="T27" fmla="*/ 1481 h 2556"/>
              <a:gd name="T28" fmla="*/ 727 w 2134"/>
              <a:gd name="T29" fmla="*/ 1440 h 2556"/>
              <a:gd name="T30" fmla="*/ 756 w 2134"/>
              <a:gd name="T31" fmla="*/ 1399 h 2556"/>
              <a:gd name="T32" fmla="*/ 810 w 2134"/>
              <a:gd name="T33" fmla="*/ 1320 h 2556"/>
              <a:gd name="T34" fmla="*/ 853 w 2134"/>
              <a:gd name="T35" fmla="*/ 1265 h 2556"/>
              <a:gd name="T36" fmla="*/ 875 w 2134"/>
              <a:gd name="T37" fmla="*/ 1241 h 2556"/>
              <a:gd name="T38" fmla="*/ 881 w 2134"/>
              <a:gd name="T39" fmla="*/ 1230 h 2556"/>
              <a:gd name="T40" fmla="*/ 885 w 2134"/>
              <a:gd name="T41" fmla="*/ 1224 h 2556"/>
              <a:gd name="T42" fmla="*/ 902 w 2134"/>
              <a:gd name="T43" fmla="*/ 1214 h 2556"/>
              <a:gd name="T44" fmla="*/ 915 w 2134"/>
              <a:gd name="T45" fmla="*/ 1197 h 2556"/>
              <a:gd name="T46" fmla="*/ 948 w 2134"/>
              <a:gd name="T47" fmla="*/ 1152 h 2556"/>
              <a:gd name="T48" fmla="*/ 959 w 2134"/>
              <a:gd name="T49" fmla="*/ 1141 h 2556"/>
              <a:gd name="T50" fmla="*/ 977 w 2134"/>
              <a:gd name="T51" fmla="*/ 1113 h 2556"/>
              <a:gd name="T52" fmla="*/ 1017 w 2134"/>
              <a:gd name="T53" fmla="*/ 1075 h 2556"/>
              <a:gd name="T54" fmla="*/ 1029 w 2134"/>
              <a:gd name="T55" fmla="*/ 1058 h 2556"/>
              <a:gd name="T56" fmla="*/ 1047 w 2134"/>
              <a:gd name="T57" fmla="*/ 1041 h 2556"/>
              <a:gd name="T58" fmla="*/ 1056 w 2134"/>
              <a:gd name="T59" fmla="*/ 1029 h 2556"/>
              <a:gd name="T60" fmla="*/ 1086 w 2134"/>
              <a:gd name="T61" fmla="*/ 996 h 2556"/>
              <a:gd name="T62" fmla="*/ 1110 w 2134"/>
              <a:gd name="T63" fmla="*/ 967 h 2556"/>
              <a:gd name="T64" fmla="*/ 1146 w 2134"/>
              <a:gd name="T65" fmla="*/ 932 h 2556"/>
              <a:gd name="T66" fmla="*/ 1160 w 2134"/>
              <a:gd name="T67" fmla="*/ 914 h 2556"/>
              <a:gd name="T68" fmla="*/ 1193 w 2134"/>
              <a:gd name="T69" fmla="*/ 881 h 2556"/>
              <a:gd name="T70" fmla="*/ 1220 w 2134"/>
              <a:gd name="T71" fmla="*/ 851 h 2556"/>
              <a:gd name="T72" fmla="*/ 1254 w 2134"/>
              <a:gd name="T73" fmla="*/ 820 h 2556"/>
              <a:gd name="T74" fmla="*/ 1267 w 2134"/>
              <a:gd name="T75" fmla="*/ 803 h 2556"/>
              <a:gd name="T76" fmla="*/ 1309 w 2134"/>
              <a:gd name="T77" fmla="*/ 765 h 2556"/>
              <a:gd name="T78" fmla="*/ 1369 w 2134"/>
              <a:gd name="T79" fmla="*/ 709 h 2556"/>
              <a:gd name="T80" fmla="*/ 1392 w 2134"/>
              <a:gd name="T81" fmla="*/ 692 h 2556"/>
              <a:gd name="T82" fmla="*/ 1402 w 2134"/>
              <a:gd name="T83" fmla="*/ 689 h 2556"/>
              <a:gd name="T84" fmla="*/ 1449 w 2134"/>
              <a:gd name="T85" fmla="*/ 637 h 2556"/>
              <a:gd name="T86" fmla="*/ 1472 w 2134"/>
              <a:gd name="T87" fmla="*/ 613 h 2556"/>
              <a:gd name="T88" fmla="*/ 1492 w 2134"/>
              <a:gd name="T89" fmla="*/ 589 h 2556"/>
              <a:gd name="T90" fmla="*/ 1538 w 2134"/>
              <a:gd name="T91" fmla="*/ 543 h 2556"/>
              <a:gd name="T92" fmla="*/ 1561 w 2134"/>
              <a:gd name="T93" fmla="*/ 519 h 2556"/>
              <a:gd name="T94" fmla="*/ 1581 w 2134"/>
              <a:gd name="T95" fmla="*/ 498 h 2556"/>
              <a:gd name="T96" fmla="*/ 1600 w 2134"/>
              <a:gd name="T97" fmla="*/ 483 h 2556"/>
              <a:gd name="T98" fmla="*/ 1626 w 2134"/>
              <a:gd name="T99" fmla="*/ 456 h 2556"/>
              <a:gd name="T100" fmla="*/ 1643 w 2134"/>
              <a:gd name="T101" fmla="*/ 431 h 2556"/>
              <a:gd name="T102" fmla="*/ 1680 w 2134"/>
              <a:gd name="T103" fmla="*/ 397 h 2556"/>
              <a:gd name="T104" fmla="*/ 1710 w 2134"/>
              <a:gd name="T105" fmla="*/ 376 h 2556"/>
              <a:gd name="T106" fmla="*/ 1729 w 2134"/>
              <a:gd name="T107" fmla="*/ 357 h 2556"/>
              <a:gd name="T108" fmla="*/ 1754 w 2134"/>
              <a:gd name="T109" fmla="*/ 328 h 2556"/>
              <a:gd name="T110" fmla="*/ 1789 w 2134"/>
              <a:gd name="T111" fmla="*/ 298 h 2556"/>
              <a:gd name="T112" fmla="*/ 1846 w 2134"/>
              <a:gd name="T113" fmla="*/ 242 h 2556"/>
              <a:gd name="T114" fmla="*/ 1906 w 2134"/>
              <a:gd name="T115" fmla="*/ 190 h 2556"/>
              <a:gd name="T116" fmla="*/ 1985 w 2134"/>
              <a:gd name="T117" fmla="*/ 117 h 2556"/>
              <a:gd name="T118" fmla="*/ 2030 w 2134"/>
              <a:gd name="T119" fmla="*/ 80 h 2556"/>
              <a:gd name="T120" fmla="*/ 2133 w 2134"/>
              <a:gd name="T121" fmla="*/ 0 h 2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34" h="2556">
                <a:moveTo>
                  <a:pt x="2133" y="0"/>
                </a:moveTo>
                <a:lnTo>
                  <a:pt x="2134" y="796"/>
                </a:lnTo>
                <a:lnTo>
                  <a:pt x="1968" y="796"/>
                </a:lnTo>
                <a:lnTo>
                  <a:pt x="1969" y="1719"/>
                </a:lnTo>
                <a:lnTo>
                  <a:pt x="1803" y="1719"/>
                </a:lnTo>
                <a:lnTo>
                  <a:pt x="1803" y="1887"/>
                </a:lnTo>
                <a:lnTo>
                  <a:pt x="1469" y="1887"/>
                </a:lnTo>
                <a:lnTo>
                  <a:pt x="1471" y="2556"/>
                </a:lnTo>
                <a:lnTo>
                  <a:pt x="0" y="2556"/>
                </a:lnTo>
                <a:lnTo>
                  <a:pt x="302" y="2114"/>
                </a:lnTo>
                <a:lnTo>
                  <a:pt x="488" y="1833"/>
                </a:lnTo>
                <a:lnTo>
                  <a:pt x="557" y="1719"/>
                </a:lnTo>
                <a:lnTo>
                  <a:pt x="632" y="1598"/>
                </a:lnTo>
                <a:lnTo>
                  <a:pt x="703" y="1481"/>
                </a:lnTo>
                <a:lnTo>
                  <a:pt x="727" y="1440"/>
                </a:lnTo>
                <a:lnTo>
                  <a:pt x="756" y="1399"/>
                </a:lnTo>
                <a:lnTo>
                  <a:pt x="810" y="1320"/>
                </a:lnTo>
                <a:lnTo>
                  <a:pt x="853" y="1265"/>
                </a:lnTo>
                <a:lnTo>
                  <a:pt x="875" y="1241"/>
                </a:lnTo>
                <a:lnTo>
                  <a:pt x="881" y="1230"/>
                </a:lnTo>
                <a:lnTo>
                  <a:pt x="885" y="1224"/>
                </a:lnTo>
                <a:lnTo>
                  <a:pt x="902" y="1214"/>
                </a:lnTo>
                <a:lnTo>
                  <a:pt x="915" y="1197"/>
                </a:lnTo>
                <a:lnTo>
                  <a:pt x="948" y="1152"/>
                </a:lnTo>
                <a:lnTo>
                  <a:pt x="959" y="1141"/>
                </a:lnTo>
                <a:lnTo>
                  <a:pt x="977" y="1113"/>
                </a:lnTo>
                <a:lnTo>
                  <a:pt x="1017" y="1075"/>
                </a:lnTo>
                <a:lnTo>
                  <a:pt x="1029" y="1058"/>
                </a:lnTo>
                <a:lnTo>
                  <a:pt x="1047" y="1041"/>
                </a:lnTo>
                <a:lnTo>
                  <a:pt x="1056" y="1029"/>
                </a:lnTo>
                <a:lnTo>
                  <a:pt x="1086" y="996"/>
                </a:lnTo>
                <a:lnTo>
                  <a:pt x="1110" y="967"/>
                </a:lnTo>
                <a:lnTo>
                  <a:pt x="1146" y="932"/>
                </a:lnTo>
                <a:lnTo>
                  <a:pt x="1160" y="914"/>
                </a:lnTo>
                <a:lnTo>
                  <a:pt x="1193" y="881"/>
                </a:lnTo>
                <a:lnTo>
                  <a:pt x="1220" y="851"/>
                </a:lnTo>
                <a:lnTo>
                  <a:pt x="1254" y="820"/>
                </a:lnTo>
                <a:lnTo>
                  <a:pt x="1267" y="803"/>
                </a:lnTo>
                <a:lnTo>
                  <a:pt x="1309" y="765"/>
                </a:lnTo>
                <a:lnTo>
                  <a:pt x="1369" y="709"/>
                </a:lnTo>
                <a:lnTo>
                  <a:pt x="1392" y="692"/>
                </a:lnTo>
                <a:lnTo>
                  <a:pt x="1402" y="689"/>
                </a:lnTo>
                <a:lnTo>
                  <a:pt x="1449" y="637"/>
                </a:lnTo>
                <a:lnTo>
                  <a:pt x="1472" y="613"/>
                </a:lnTo>
                <a:lnTo>
                  <a:pt x="1492" y="589"/>
                </a:lnTo>
                <a:lnTo>
                  <a:pt x="1538" y="543"/>
                </a:lnTo>
                <a:lnTo>
                  <a:pt x="1561" y="519"/>
                </a:lnTo>
                <a:lnTo>
                  <a:pt x="1581" y="498"/>
                </a:lnTo>
                <a:lnTo>
                  <a:pt x="1600" y="483"/>
                </a:lnTo>
                <a:lnTo>
                  <a:pt x="1626" y="456"/>
                </a:lnTo>
                <a:lnTo>
                  <a:pt x="1643" y="431"/>
                </a:lnTo>
                <a:lnTo>
                  <a:pt x="1680" y="397"/>
                </a:lnTo>
                <a:lnTo>
                  <a:pt x="1710" y="376"/>
                </a:lnTo>
                <a:lnTo>
                  <a:pt x="1729" y="357"/>
                </a:lnTo>
                <a:lnTo>
                  <a:pt x="1754" y="328"/>
                </a:lnTo>
                <a:lnTo>
                  <a:pt x="1789" y="298"/>
                </a:lnTo>
                <a:lnTo>
                  <a:pt x="1846" y="242"/>
                </a:lnTo>
                <a:lnTo>
                  <a:pt x="1906" y="190"/>
                </a:lnTo>
                <a:lnTo>
                  <a:pt x="1985" y="117"/>
                </a:lnTo>
                <a:lnTo>
                  <a:pt x="2030" y="80"/>
                </a:lnTo>
                <a:lnTo>
                  <a:pt x="2133" y="0"/>
                </a:lnTo>
                <a:close/>
              </a:path>
            </a:pathLst>
          </a:custGeom>
          <a:solidFill>
            <a:srgbClr val="C3B996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1FA02F69-8000-2DA4-476F-E0E784FC33AD}"/>
              </a:ext>
            </a:extLst>
          </p:cNvPr>
          <p:cNvSpPr>
            <a:spLocks/>
          </p:cNvSpPr>
          <p:nvPr/>
        </p:nvSpPr>
        <p:spPr bwMode="auto">
          <a:xfrm>
            <a:off x="5004048" y="1242757"/>
            <a:ext cx="2924607" cy="3502950"/>
          </a:xfrm>
          <a:custGeom>
            <a:avLst/>
            <a:gdLst>
              <a:gd name="T0" fmla="*/ 2133 w 2134"/>
              <a:gd name="T1" fmla="*/ 0 h 2556"/>
              <a:gd name="T2" fmla="*/ 2134 w 2134"/>
              <a:gd name="T3" fmla="*/ 796 h 2556"/>
              <a:gd name="T4" fmla="*/ 1968 w 2134"/>
              <a:gd name="T5" fmla="*/ 796 h 2556"/>
              <a:gd name="T6" fmla="*/ 1969 w 2134"/>
              <a:gd name="T7" fmla="*/ 1719 h 2556"/>
              <a:gd name="T8" fmla="*/ 1803 w 2134"/>
              <a:gd name="T9" fmla="*/ 1719 h 2556"/>
              <a:gd name="T10" fmla="*/ 1803 w 2134"/>
              <a:gd name="T11" fmla="*/ 1887 h 2556"/>
              <a:gd name="T12" fmla="*/ 1469 w 2134"/>
              <a:gd name="T13" fmla="*/ 1887 h 2556"/>
              <a:gd name="T14" fmla="*/ 1471 w 2134"/>
              <a:gd name="T15" fmla="*/ 2556 h 2556"/>
              <a:gd name="T16" fmla="*/ 0 w 2134"/>
              <a:gd name="T17" fmla="*/ 2556 h 2556"/>
              <a:gd name="T18" fmla="*/ 302 w 2134"/>
              <a:gd name="T19" fmla="*/ 2114 h 2556"/>
              <a:gd name="T20" fmla="*/ 488 w 2134"/>
              <a:gd name="T21" fmla="*/ 1833 h 2556"/>
              <a:gd name="T22" fmla="*/ 557 w 2134"/>
              <a:gd name="T23" fmla="*/ 1719 h 2556"/>
              <a:gd name="T24" fmla="*/ 632 w 2134"/>
              <a:gd name="T25" fmla="*/ 1598 h 2556"/>
              <a:gd name="T26" fmla="*/ 703 w 2134"/>
              <a:gd name="T27" fmla="*/ 1481 h 2556"/>
              <a:gd name="T28" fmla="*/ 727 w 2134"/>
              <a:gd name="T29" fmla="*/ 1440 h 2556"/>
              <a:gd name="T30" fmla="*/ 756 w 2134"/>
              <a:gd name="T31" fmla="*/ 1399 h 2556"/>
              <a:gd name="T32" fmla="*/ 810 w 2134"/>
              <a:gd name="T33" fmla="*/ 1320 h 2556"/>
              <a:gd name="T34" fmla="*/ 853 w 2134"/>
              <a:gd name="T35" fmla="*/ 1265 h 2556"/>
              <a:gd name="T36" fmla="*/ 875 w 2134"/>
              <a:gd name="T37" fmla="*/ 1241 h 2556"/>
              <a:gd name="T38" fmla="*/ 881 w 2134"/>
              <a:gd name="T39" fmla="*/ 1230 h 2556"/>
              <a:gd name="T40" fmla="*/ 885 w 2134"/>
              <a:gd name="T41" fmla="*/ 1224 h 2556"/>
              <a:gd name="T42" fmla="*/ 902 w 2134"/>
              <a:gd name="T43" fmla="*/ 1214 h 2556"/>
              <a:gd name="T44" fmla="*/ 915 w 2134"/>
              <a:gd name="T45" fmla="*/ 1197 h 2556"/>
              <a:gd name="T46" fmla="*/ 948 w 2134"/>
              <a:gd name="T47" fmla="*/ 1152 h 2556"/>
              <a:gd name="T48" fmla="*/ 959 w 2134"/>
              <a:gd name="T49" fmla="*/ 1141 h 2556"/>
              <a:gd name="T50" fmla="*/ 977 w 2134"/>
              <a:gd name="T51" fmla="*/ 1113 h 2556"/>
              <a:gd name="T52" fmla="*/ 1017 w 2134"/>
              <a:gd name="T53" fmla="*/ 1075 h 2556"/>
              <a:gd name="T54" fmla="*/ 1029 w 2134"/>
              <a:gd name="T55" fmla="*/ 1058 h 2556"/>
              <a:gd name="T56" fmla="*/ 1047 w 2134"/>
              <a:gd name="T57" fmla="*/ 1041 h 2556"/>
              <a:gd name="T58" fmla="*/ 1056 w 2134"/>
              <a:gd name="T59" fmla="*/ 1029 h 2556"/>
              <a:gd name="T60" fmla="*/ 1086 w 2134"/>
              <a:gd name="T61" fmla="*/ 996 h 2556"/>
              <a:gd name="T62" fmla="*/ 1110 w 2134"/>
              <a:gd name="T63" fmla="*/ 967 h 2556"/>
              <a:gd name="T64" fmla="*/ 1146 w 2134"/>
              <a:gd name="T65" fmla="*/ 932 h 2556"/>
              <a:gd name="T66" fmla="*/ 1160 w 2134"/>
              <a:gd name="T67" fmla="*/ 914 h 2556"/>
              <a:gd name="T68" fmla="*/ 1193 w 2134"/>
              <a:gd name="T69" fmla="*/ 881 h 2556"/>
              <a:gd name="T70" fmla="*/ 1220 w 2134"/>
              <a:gd name="T71" fmla="*/ 851 h 2556"/>
              <a:gd name="T72" fmla="*/ 1254 w 2134"/>
              <a:gd name="T73" fmla="*/ 820 h 2556"/>
              <a:gd name="T74" fmla="*/ 1267 w 2134"/>
              <a:gd name="T75" fmla="*/ 803 h 2556"/>
              <a:gd name="T76" fmla="*/ 1309 w 2134"/>
              <a:gd name="T77" fmla="*/ 765 h 2556"/>
              <a:gd name="T78" fmla="*/ 1369 w 2134"/>
              <a:gd name="T79" fmla="*/ 709 h 2556"/>
              <a:gd name="T80" fmla="*/ 1392 w 2134"/>
              <a:gd name="T81" fmla="*/ 692 h 2556"/>
              <a:gd name="T82" fmla="*/ 1402 w 2134"/>
              <a:gd name="T83" fmla="*/ 689 h 2556"/>
              <a:gd name="T84" fmla="*/ 1449 w 2134"/>
              <a:gd name="T85" fmla="*/ 637 h 2556"/>
              <a:gd name="T86" fmla="*/ 1472 w 2134"/>
              <a:gd name="T87" fmla="*/ 613 h 2556"/>
              <a:gd name="T88" fmla="*/ 1492 w 2134"/>
              <a:gd name="T89" fmla="*/ 589 h 2556"/>
              <a:gd name="T90" fmla="*/ 1538 w 2134"/>
              <a:gd name="T91" fmla="*/ 543 h 2556"/>
              <a:gd name="T92" fmla="*/ 1561 w 2134"/>
              <a:gd name="T93" fmla="*/ 519 h 2556"/>
              <a:gd name="T94" fmla="*/ 1581 w 2134"/>
              <a:gd name="T95" fmla="*/ 498 h 2556"/>
              <a:gd name="T96" fmla="*/ 1600 w 2134"/>
              <a:gd name="T97" fmla="*/ 483 h 2556"/>
              <a:gd name="T98" fmla="*/ 1626 w 2134"/>
              <a:gd name="T99" fmla="*/ 456 h 2556"/>
              <a:gd name="T100" fmla="*/ 1643 w 2134"/>
              <a:gd name="T101" fmla="*/ 431 h 2556"/>
              <a:gd name="T102" fmla="*/ 1680 w 2134"/>
              <a:gd name="T103" fmla="*/ 397 h 2556"/>
              <a:gd name="T104" fmla="*/ 1710 w 2134"/>
              <a:gd name="T105" fmla="*/ 376 h 2556"/>
              <a:gd name="T106" fmla="*/ 1729 w 2134"/>
              <a:gd name="T107" fmla="*/ 357 h 2556"/>
              <a:gd name="T108" fmla="*/ 1754 w 2134"/>
              <a:gd name="T109" fmla="*/ 328 h 2556"/>
              <a:gd name="T110" fmla="*/ 1789 w 2134"/>
              <a:gd name="T111" fmla="*/ 298 h 2556"/>
              <a:gd name="T112" fmla="*/ 1846 w 2134"/>
              <a:gd name="T113" fmla="*/ 242 h 2556"/>
              <a:gd name="T114" fmla="*/ 1906 w 2134"/>
              <a:gd name="T115" fmla="*/ 190 h 2556"/>
              <a:gd name="T116" fmla="*/ 1985 w 2134"/>
              <a:gd name="T117" fmla="*/ 117 h 2556"/>
              <a:gd name="T118" fmla="*/ 2030 w 2134"/>
              <a:gd name="T119" fmla="*/ 80 h 2556"/>
              <a:gd name="T120" fmla="*/ 2133 w 2134"/>
              <a:gd name="T121" fmla="*/ 0 h 2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34" h="2556">
                <a:moveTo>
                  <a:pt x="2133" y="0"/>
                </a:moveTo>
                <a:lnTo>
                  <a:pt x="2134" y="796"/>
                </a:lnTo>
                <a:lnTo>
                  <a:pt x="1968" y="796"/>
                </a:lnTo>
                <a:lnTo>
                  <a:pt x="1969" y="1719"/>
                </a:lnTo>
                <a:lnTo>
                  <a:pt x="1803" y="1719"/>
                </a:lnTo>
                <a:lnTo>
                  <a:pt x="1803" y="1887"/>
                </a:lnTo>
                <a:lnTo>
                  <a:pt x="1469" y="1887"/>
                </a:lnTo>
                <a:lnTo>
                  <a:pt x="1471" y="2556"/>
                </a:lnTo>
                <a:lnTo>
                  <a:pt x="0" y="2556"/>
                </a:lnTo>
                <a:lnTo>
                  <a:pt x="302" y="2114"/>
                </a:lnTo>
                <a:lnTo>
                  <a:pt x="488" y="1833"/>
                </a:lnTo>
                <a:lnTo>
                  <a:pt x="557" y="1719"/>
                </a:lnTo>
                <a:lnTo>
                  <a:pt x="632" y="1598"/>
                </a:lnTo>
                <a:lnTo>
                  <a:pt x="703" y="1481"/>
                </a:lnTo>
                <a:lnTo>
                  <a:pt x="727" y="1440"/>
                </a:lnTo>
                <a:lnTo>
                  <a:pt x="756" y="1399"/>
                </a:lnTo>
                <a:lnTo>
                  <a:pt x="810" y="1320"/>
                </a:lnTo>
                <a:lnTo>
                  <a:pt x="853" y="1265"/>
                </a:lnTo>
                <a:lnTo>
                  <a:pt x="875" y="1241"/>
                </a:lnTo>
                <a:lnTo>
                  <a:pt x="881" y="1230"/>
                </a:lnTo>
                <a:lnTo>
                  <a:pt x="885" y="1224"/>
                </a:lnTo>
                <a:lnTo>
                  <a:pt x="902" y="1214"/>
                </a:lnTo>
                <a:lnTo>
                  <a:pt x="915" y="1197"/>
                </a:lnTo>
                <a:lnTo>
                  <a:pt x="948" y="1152"/>
                </a:lnTo>
                <a:lnTo>
                  <a:pt x="959" y="1141"/>
                </a:lnTo>
                <a:lnTo>
                  <a:pt x="977" y="1113"/>
                </a:lnTo>
                <a:lnTo>
                  <a:pt x="1017" y="1075"/>
                </a:lnTo>
                <a:lnTo>
                  <a:pt x="1029" y="1058"/>
                </a:lnTo>
                <a:lnTo>
                  <a:pt x="1047" y="1041"/>
                </a:lnTo>
                <a:lnTo>
                  <a:pt x="1056" y="1029"/>
                </a:lnTo>
                <a:lnTo>
                  <a:pt x="1086" y="996"/>
                </a:lnTo>
                <a:lnTo>
                  <a:pt x="1110" y="967"/>
                </a:lnTo>
                <a:lnTo>
                  <a:pt x="1146" y="932"/>
                </a:lnTo>
                <a:lnTo>
                  <a:pt x="1160" y="914"/>
                </a:lnTo>
                <a:lnTo>
                  <a:pt x="1193" y="881"/>
                </a:lnTo>
                <a:lnTo>
                  <a:pt x="1220" y="851"/>
                </a:lnTo>
                <a:lnTo>
                  <a:pt x="1254" y="820"/>
                </a:lnTo>
                <a:lnTo>
                  <a:pt x="1267" y="803"/>
                </a:lnTo>
                <a:lnTo>
                  <a:pt x="1309" y="765"/>
                </a:lnTo>
                <a:lnTo>
                  <a:pt x="1369" y="709"/>
                </a:lnTo>
                <a:lnTo>
                  <a:pt x="1392" y="692"/>
                </a:lnTo>
                <a:lnTo>
                  <a:pt x="1402" y="689"/>
                </a:lnTo>
                <a:lnTo>
                  <a:pt x="1449" y="637"/>
                </a:lnTo>
                <a:lnTo>
                  <a:pt x="1472" y="613"/>
                </a:lnTo>
                <a:lnTo>
                  <a:pt x="1492" y="589"/>
                </a:lnTo>
                <a:lnTo>
                  <a:pt x="1538" y="543"/>
                </a:lnTo>
                <a:lnTo>
                  <a:pt x="1561" y="519"/>
                </a:lnTo>
                <a:lnTo>
                  <a:pt x="1581" y="498"/>
                </a:lnTo>
                <a:lnTo>
                  <a:pt x="1600" y="483"/>
                </a:lnTo>
                <a:lnTo>
                  <a:pt x="1626" y="456"/>
                </a:lnTo>
                <a:lnTo>
                  <a:pt x="1643" y="431"/>
                </a:lnTo>
                <a:lnTo>
                  <a:pt x="1680" y="397"/>
                </a:lnTo>
                <a:lnTo>
                  <a:pt x="1710" y="376"/>
                </a:lnTo>
                <a:lnTo>
                  <a:pt x="1729" y="357"/>
                </a:lnTo>
                <a:lnTo>
                  <a:pt x="1754" y="328"/>
                </a:lnTo>
                <a:lnTo>
                  <a:pt x="1789" y="298"/>
                </a:lnTo>
                <a:lnTo>
                  <a:pt x="1846" y="242"/>
                </a:lnTo>
                <a:lnTo>
                  <a:pt x="1906" y="190"/>
                </a:lnTo>
                <a:lnTo>
                  <a:pt x="1985" y="117"/>
                </a:lnTo>
                <a:lnTo>
                  <a:pt x="2030" y="80"/>
                </a:lnTo>
                <a:lnTo>
                  <a:pt x="2133" y="0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6115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83212-05C4-FFBC-2336-3145122B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Anchorage Map of Alaska State</a:t>
            </a:r>
          </a:p>
        </p:txBody>
      </p:sp>
      <p:sp>
        <p:nvSpPr>
          <p:cNvPr id="140" name="Freeform 125">
            <a:extLst>
              <a:ext uri="{FF2B5EF4-FFF2-40B4-BE49-F238E27FC236}">
                <a16:creationId xmlns:a16="http://schemas.microsoft.com/office/drawing/2014/main" id="{337E8A62-9BA2-FE60-1077-29645DF43C64}"/>
              </a:ext>
            </a:extLst>
          </p:cNvPr>
          <p:cNvSpPr>
            <a:spLocks noEditPoints="1"/>
          </p:cNvSpPr>
          <p:nvPr/>
        </p:nvSpPr>
        <p:spPr bwMode="auto">
          <a:xfrm>
            <a:off x="323528" y="1491630"/>
            <a:ext cx="3619133" cy="2878940"/>
          </a:xfrm>
          <a:custGeom>
            <a:avLst/>
            <a:gdLst>
              <a:gd name="T0" fmla="*/ 2062 w 2919"/>
              <a:gd name="T1" fmla="*/ 2322 h 2322"/>
              <a:gd name="T2" fmla="*/ 2062 w 2919"/>
              <a:gd name="T3" fmla="*/ 2057 h 2322"/>
              <a:gd name="T4" fmla="*/ 2024 w 2919"/>
              <a:gd name="T5" fmla="*/ 1880 h 2322"/>
              <a:gd name="T6" fmla="*/ 1584 w 2919"/>
              <a:gd name="T7" fmla="*/ 1792 h 2322"/>
              <a:gd name="T8" fmla="*/ 1564 w 2919"/>
              <a:gd name="T9" fmla="*/ 1781 h 2322"/>
              <a:gd name="T10" fmla="*/ 1543 w 2919"/>
              <a:gd name="T11" fmla="*/ 1771 h 2322"/>
              <a:gd name="T12" fmla="*/ 1524 w 2919"/>
              <a:gd name="T13" fmla="*/ 1761 h 2322"/>
              <a:gd name="T14" fmla="*/ 1503 w 2919"/>
              <a:gd name="T15" fmla="*/ 1751 h 2322"/>
              <a:gd name="T16" fmla="*/ 1485 w 2919"/>
              <a:gd name="T17" fmla="*/ 1742 h 2322"/>
              <a:gd name="T18" fmla="*/ 1475 w 2919"/>
              <a:gd name="T19" fmla="*/ 1736 h 2322"/>
              <a:gd name="T20" fmla="*/ 1452 w 2919"/>
              <a:gd name="T21" fmla="*/ 1724 h 2322"/>
              <a:gd name="T22" fmla="*/ 1429 w 2919"/>
              <a:gd name="T23" fmla="*/ 1713 h 2322"/>
              <a:gd name="T24" fmla="*/ 1410 w 2919"/>
              <a:gd name="T25" fmla="*/ 1704 h 2322"/>
              <a:gd name="T26" fmla="*/ 1387 w 2919"/>
              <a:gd name="T27" fmla="*/ 1692 h 2322"/>
              <a:gd name="T28" fmla="*/ 1364 w 2919"/>
              <a:gd name="T29" fmla="*/ 1681 h 2322"/>
              <a:gd name="T30" fmla="*/ 1352 w 2919"/>
              <a:gd name="T31" fmla="*/ 1675 h 2322"/>
              <a:gd name="T32" fmla="*/ 1306 w 2919"/>
              <a:gd name="T33" fmla="*/ 1652 h 2322"/>
              <a:gd name="T34" fmla="*/ 1285 w 2919"/>
              <a:gd name="T35" fmla="*/ 1642 h 2322"/>
              <a:gd name="T36" fmla="*/ 1225 w 2919"/>
              <a:gd name="T37" fmla="*/ 1611 h 2322"/>
              <a:gd name="T38" fmla="*/ 1158 w 2919"/>
              <a:gd name="T39" fmla="*/ 1577 h 2322"/>
              <a:gd name="T40" fmla="*/ 1076 w 2919"/>
              <a:gd name="T41" fmla="*/ 1535 h 2322"/>
              <a:gd name="T42" fmla="*/ 1013 w 2919"/>
              <a:gd name="T43" fmla="*/ 1503 h 2322"/>
              <a:gd name="T44" fmla="*/ 884 w 2919"/>
              <a:gd name="T45" fmla="*/ 1438 h 2322"/>
              <a:gd name="T46" fmla="*/ 835 w 2919"/>
              <a:gd name="T47" fmla="*/ 1413 h 2322"/>
              <a:gd name="T48" fmla="*/ 769 w 2919"/>
              <a:gd name="T49" fmla="*/ 1380 h 2322"/>
              <a:gd name="T50" fmla="*/ 719 w 2919"/>
              <a:gd name="T51" fmla="*/ 1354 h 2322"/>
              <a:gd name="T52" fmla="*/ 665 w 2919"/>
              <a:gd name="T53" fmla="*/ 1327 h 2322"/>
              <a:gd name="T54" fmla="*/ 640 w 2919"/>
              <a:gd name="T55" fmla="*/ 1314 h 2322"/>
              <a:gd name="T56" fmla="*/ 614 w 2919"/>
              <a:gd name="T57" fmla="*/ 1301 h 2322"/>
              <a:gd name="T58" fmla="*/ 591 w 2919"/>
              <a:gd name="T59" fmla="*/ 1290 h 2322"/>
              <a:gd name="T60" fmla="*/ 290 w 2919"/>
              <a:gd name="T61" fmla="*/ 1258 h 2322"/>
              <a:gd name="T62" fmla="*/ 675 w 2919"/>
              <a:gd name="T63" fmla="*/ 785 h 2322"/>
              <a:gd name="T64" fmla="*/ 783 w 2919"/>
              <a:gd name="T65" fmla="*/ 676 h 2322"/>
              <a:gd name="T66" fmla="*/ 1005 w 2919"/>
              <a:gd name="T67" fmla="*/ 272 h 2322"/>
              <a:gd name="T68" fmla="*/ 1374 w 2919"/>
              <a:gd name="T69" fmla="*/ 99 h 2322"/>
              <a:gd name="T70" fmla="*/ 1468 w 2919"/>
              <a:gd name="T71" fmla="*/ 55 h 2322"/>
              <a:gd name="T72" fmla="*/ 1545 w 2919"/>
              <a:gd name="T73" fmla="*/ 20 h 2322"/>
              <a:gd name="T74" fmla="*/ 1589 w 2919"/>
              <a:gd name="T75" fmla="*/ 0 h 2322"/>
              <a:gd name="T76" fmla="*/ 1740 w 2919"/>
              <a:gd name="T77" fmla="*/ 0 h 2322"/>
              <a:gd name="T78" fmla="*/ 1746 w 2919"/>
              <a:gd name="T79" fmla="*/ 0 h 2322"/>
              <a:gd name="T80" fmla="*/ 1761 w 2919"/>
              <a:gd name="T81" fmla="*/ 6 h 2322"/>
              <a:gd name="T82" fmla="*/ 1761 w 2919"/>
              <a:gd name="T83" fmla="*/ 48 h 2322"/>
              <a:gd name="T84" fmla="*/ 1851 w 2919"/>
              <a:gd name="T85" fmla="*/ 91 h 2322"/>
              <a:gd name="T86" fmla="*/ 1914 w 2919"/>
              <a:gd name="T87" fmla="*/ 181 h 2322"/>
              <a:gd name="T88" fmla="*/ 2098 w 2919"/>
              <a:gd name="T89" fmla="*/ 181 h 2322"/>
              <a:gd name="T90" fmla="*/ 2469 w 2919"/>
              <a:gd name="T91" fmla="*/ 181 h 2322"/>
              <a:gd name="T92" fmla="*/ 2567 w 2919"/>
              <a:gd name="T93" fmla="*/ 181 h 2322"/>
              <a:gd name="T94" fmla="*/ 2623 w 2919"/>
              <a:gd name="T95" fmla="*/ 181 h 2322"/>
              <a:gd name="T96" fmla="*/ 2801 w 2919"/>
              <a:gd name="T97" fmla="*/ 181 h 2322"/>
              <a:gd name="T98" fmla="*/ 2888 w 2919"/>
              <a:gd name="T99" fmla="*/ 181 h 2322"/>
              <a:gd name="T100" fmla="*/ 2919 w 2919"/>
              <a:gd name="T101" fmla="*/ 459 h 2322"/>
              <a:gd name="T102" fmla="*/ 2919 w 2919"/>
              <a:gd name="T103" fmla="*/ 878 h 2322"/>
              <a:gd name="T104" fmla="*/ 2904 w 2919"/>
              <a:gd name="T105" fmla="*/ 1258 h 2322"/>
              <a:gd name="T106" fmla="*/ 2904 w 2919"/>
              <a:gd name="T107" fmla="*/ 1659 h 2322"/>
              <a:gd name="T108" fmla="*/ 2904 w 2919"/>
              <a:gd name="T109" fmla="*/ 1897 h 2322"/>
              <a:gd name="T110" fmla="*/ 2771 w 2919"/>
              <a:gd name="T111" fmla="*/ 1969 h 2322"/>
              <a:gd name="T112" fmla="*/ 2508 w 2919"/>
              <a:gd name="T113" fmla="*/ 1969 h 2322"/>
              <a:gd name="T114" fmla="*/ 2497 w 2919"/>
              <a:gd name="T115" fmla="*/ 2190 h 2322"/>
              <a:gd name="T116" fmla="*/ 2368 w 2919"/>
              <a:gd name="T117" fmla="*/ 2322 h 2322"/>
              <a:gd name="T118" fmla="*/ 2323 w 2919"/>
              <a:gd name="T119" fmla="*/ 2322 h 2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919" h="2322">
                <a:moveTo>
                  <a:pt x="2291" y="2322"/>
                </a:moveTo>
                <a:lnTo>
                  <a:pt x="2236" y="2322"/>
                </a:lnTo>
                <a:lnTo>
                  <a:pt x="2192" y="2322"/>
                </a:lnTo>
                <a:lnTo>
                  <a:pt x="2148" y="2322"/>
                </a:lnTo>
                <a:lnTo>
                  <a:pt x="2106" y="2322"/>
                </a:lnTo>
                <a:lnTo>
                  <a:pt x="2062" y="2322"/>
                </a:lnTo>
                <a:lnTo>
                  <a:pt x="2062" y="2278"/>
                </a:lnTo>
                <a:lnTo>
                  <a:pt x="2062" y="2234"/>
                </a:lnTo>
                <a:lnTo>
                  <a:pt x="2062" y="2190"/>
                </a:lnTo>
                <a:lnTo>
                  <a:pt x="2062" y="2146"/>
                </a:lnTo>
                <a:lnTo>
                  <a:pt x="2062" y="2102"/>
                </a:lnTo>
                <a:lnTo>
                  <a:pt x="2062" y="2057"/>
                </a:lnTo>
                <a:lnTo>
                  <a:pt x="2068" y="2057"/>
                </a:lnTo>
                <a:lnTo>
                  <a:pt x="2068" y="2013"/>
                </a:lnTo>
                <a:lnTo>
                  <a:pt x="2068" y="1969"/>
                </a:lnTo>
                <a:lnTo>
                  <a:pt x="2044" y="1920"/>
                </a:lnTo>
                <a:lnTo>
                  <a:pt x="2043" y="1919"/>
                </a:lnTo>
                <a:lnTo>
                  <a:pt x="2024" y="1880"/>
                </a:lnTo>
                <a:lnTo>
                  <a:pt x="1993" y="1864"/>
                </a:lnTo>
                <a:lnTo>
                  <a:pt x="1969" y="1853"/>
                </a:lnTo>
                <a:lnTo>
                  <a:pt x="1848" y="1792"/>
                </a:lnTo>
                <a:lnTo>
                  <a:pt x="1822" y="1792"/>
                </a:lnTo>
                <a:lnTo>
                  <a:pt x="1707" y="1792"/>
                </a:lnTo>
                <a:lnTo>
                  <a:pt x="1584" y="1792"/>
                </a:lnTo>
                <a:lnTo>
                  <a:pt x="1577" y="1788"/>
                </a:lnTo>
                <a:lnTo>
                  <a:pt x="1568" y="1784"/>
                </a:lnTo>
                <a:lnTo>
                  <a:pt x="1568" y="1784"/>
                </a:lnTo>
                <a:lnTo>
                  <a:pt x="1565" y="1782"/>
                </a:lnTo>
                <a:lnTo>
                  <a:pt x="1565" y="1781"/>
                </a:lnTo>
                <a:lnTo>
                  <a:pt x="1564" y="1781"/>
                </a:lnTo>
                <a:lnTo>
                  <a:pt x="1554" y="1777"/>
                </a:lnTo>
                <a:lnTo>
                  <a:pt x="1553" y="1776"/>
                </a:lnTo>
                <a:lnTo>
                  <a:pt x="1552" y="1776"/>
                </a:lnTo>
                <a:lnTo>
                  <a:pt x="1551" y="1774"/>
                </a:lnTo>
                <a:lnTo>
                  <a:pt x="1548" y="1773"/>
                </a:lnTo>
                <a:lnTo>
                  <a:pt x="1543" y="1771"/>
                </a:lnTo>
                <a:lnTo>
                  <a:pt x="1543" y="1771"/>
                </a:lnTo>
                <a:lnTo>
                  <a:pt x="1542" y="1770"/>
                </a:lnTo>
                <a:lnTo>
                  <a:pt x="1534" y="1767"/>
                </a:lnTo>
                <a:lnTo>
                  <a:pt x="1530" y="1764"/>
                </a:lnTo>
                <a:lnTo>
                  <a:pt x="1527" y="1762"/>
                </a:lnTo>
                <a:lnTo>
                  <a:pt x="1524" y="1761"/>
                </a:lnTo>
                <a:lnTo>
                  <a:pt x="1520" y="1760"/>
                </a:lnTo>
                <a:lnTo>
                  <a:pt x="1516" y="1757"/>
                </a:lnTo>
                <a:lnTo>
                  <a:pt x="1512" y="1755"/>
                </a:lnTo>
                <a:lnTo>
                  <a:pt x="1510" y="1754"/>
                </a:lnTo>
                <a:lnTo>
                  <a:pt x="1509" y="1754"/>
                </a:lnTo>
                <a:lnTo>
                  <a:pt x="1503" y="1751"/>
                </a:lnTo>
                <a:lnTo>
                  <a:pt x="1498" y="1748"/>
                </a:lnTo>
                <a:lnTo>
                  <a:pt x="1494" y="1746"/>
                </a:lnTo>
                <a:lnTo>
                  <a:pt x="1490" y="1744"/>
                </a:lnTo>
                <a:lnTo>
                  <a:pt x="1488" y="1744"/>
                </a:lnTo>
                <a:lnTo>
                  <a:pt x="1486" y="1743"/>
                </a:lnTo>
                <a:lnTo>
                  <a:pt x="1485" y="1742"/>
                </a:lnTo>
                <a:lnTo>
                  <a:pt x="1483" y="1740"/>
                </a:lnTo>
                <a:lnTo>
                  <a:pt x="1482" y="1739"/>
                </a:lnTo>
                <a:lnTo>
                  <a:pt x="1479" y="1739"/>
                </a:lnTo>
                <a:lnTo>
                  <a:pt x="1477" y="1738"/>
                </a:lnTo>
                <a:lnTo>
                  <a:pt x="1476" y="1737"/>
                </a:lnTo>
                <a:lnTo>
                  <a:pt x="1475" y="1736"/>
                </a:lnTo>
                <a:lnTo>
                  <a:pt x="1474" y="1736"/>
                </a:lnTo>
                <a:lnTo>
                  <a:pt x="1467" y="1732"/>
                </a:lnTo>
                <a:lnTo>
                  <a:pt x="1466" y="1732"/>
                </a:lnTo>
                <a:lnTo>
                  <a:pt x="1462" y="1730"/>
                </a:lnTo>
                <a:lnTo>
                  <a:pt x="1461" y="1730"/>
                </a:lnTo>
                <a:lnTo>
                  <a:pt x="1452" y="1724"/>
                </a:lnTo>
                <a:lnTo>
                  <a:pt x="1450" y="1724"/>
                </a:lnTo>
                <a:lnTo>
                  <a:pt x="1447" y="1722"/>
                </a:lnTo>
                <a:lnTo>
                  <a:pt x="1445" y="1722"/>
                </a:lnTo>
                <a:lnTo>
                  <a:pt x="1434" y="1715"/>
                </a:lnTo>
                <a:lnTo>
                  <a:pt x="1432" y="1715"/>
                </a:lnTo>
                <a:lnTo>
                  <a:pt x="1429" y="1713"/>
                </a:lnTo>
                <a:lnTo>
                  <a:pt x="1427" y="1712"/>
                </a:lnTo>
                <a:lnTo>
                  <a:pt x="1423" y="1710"/>
                </a:lnTo>
                <a:lnTo>
                  <a:pt x="1419" y="1709"/>
                </a:lnTo>
                <a:lnTo>
                  <a:pt x="1413" y="1705"/>
                </a:lnTo>
                <a:lnTo>
                  <a:pt x="1412" y="1705"/>
                </a:lnTo>
                <a:lnTo>
                  <a:pt x="1410" y="1704"/>
                </a:lnTo>
                <a:lnTo>
                  <a:pt x="1408" y="1703"/>
                </a:lnTo>
                <a:lnTo>
                  <a:pt x="1401" y="1700"/>
                </a:lnTo>
                <a:lnTo>
                  <a:pt x="1400" y="1700"/>
                </a:lnTo>
                <a:lnTo>
                  <a:pt x="1396" y="1696"/>
                </a:lnTo>
                <a:lnTo>
                  <a:pt x="1393" y="1696"/>
                </a:lnTo>
                <a:lnTo>
                  <a:pt x="1387" y="1692"/>
                </a:lnTo>
                <a:lnTo>
                  <a:pt x="1382" y="1690"/>
                </a:lnTo>
                <a:lnTo>
                  <a:pt x="1381" y="1689"/>
                </a:lnTo>
                <a:lnTo>
                  <a:pt x="1376" y="1687"/>
                </a:lnTo>
                <a:lnTo>
                  <a:pt x="1370" y="1684"/>
                </a:lnTo>
                <a:lnTo>
                  <a:pt x="1370" y="1684"/>
                </a:lnTo>
                <a:lnTo>
                  <a:pt x="1364" y="1681"/>
                </a:lnTo>
                <a:lnTo>
                  <a:pt x="1363" y="1680"/>
                </a:lnTo>
                <a:lnTo>
                  <a:pt x="1358" y="1678"/>
                </a:lnTo>
                <a:lnTo>
                  <a:pt x="1355" y="1677"/>
                </a:lnTo>
                <a:lnTo>
                  <a:pt x="1355" y="1677"/>
                </a:lnTo>
                <a:lnTo>
                  <a:pt x="1353" y="1675"/>
                </a:lnTo>
                <a:lnTo>
                  <a:pt x="1352" y="1675"/>
                </a:lnTo>
                <a:lnTo>
                  <a:pt x="1349" y="1673"/>
                </a:lnTo>
                <a:lnTo>
                  <a:pt x="1345" y="1671"/>
                </a:lnTo>
                <a:lnTo>
                  <a:pt x="1339" y="1668"/>
                </a:lnTo>
                <a:lnTo>
                  <a:pt x="1320" y="1659"/>
                </a:lnTo>
                <a:lnTo>
                  <a:pt x="1320" y="1659"/>
                </a:lnTo>
                <a:lnTo>
                  <a:pt x="1306" y="1652"/>
                </a:lnTo>
                <a:lnTo>
                  <a:pt x="1302" y="1650"/>
                </a:lnTo>
                <a:lnTo>
                  <a:pt x="1301" y="1648"/>
                </a:lnTo>
                <a:lnTo>
                  <a:pt x="1295" y="1646"/>
                </a:lnTo>
                <a:lnTo>
                  <a:pt x="1293" y="1645"/>
                </a:lnTo>
                <a:lnTo>
                  <a:pt x="1289" y="1643"/>
                </a:lnTo>
                <a:lnTo>
                  <a:pt x="1285" y="1642"/>
                </a:lnTo>
                <a:lnTo>
                  <a:pt x="1284" y="1640"/>
                </a:lnTo>
                <a:lnTo>
                  <a:pt x="1257" y="1627"/>
                </a:lnTo>
                <a:lnTo>
                  <a:pt x="1255" y="1626"/>
                </a:lnTo>
                <a:lnTo>
                  <a:pt x="1254" y="1626"/>
                </a:lnTo>
                <a:lnTo>
                  <a:pt x="1229" y="1613"/>
                </a:lnTo>
                <a:lnTo>
                  <a:pt x="1225" y="1611"/>
                </a:lnTo>
                <a:lnTo>
                  <a:pt x="1202" y="1598"/>
                </a:lnTo>
                <a:lnTo>
                  <a:pt x="1198" y="1596"/>
                </a:lnTo>
                <a:lnTo>
                  <a:pt x="1192" y="1594"/>
                </a:lnTo>
                <a:lnTo>
                  <a:pt x="1180" y="1588"/>
                </a:lnTo>
                <a:lnTo>
                  <a:pt x="1158" y="1577"/>
                </a:lnTo>
                <a:lnTo>
                  <a:pt x="1158" y="1577"/>
                </a:lnTo>
                <a:lnTo>
                  <a:pt x="1139" y="1568"/>
                </a:lnTo>
                <a:lnTo>
                  <a:pt x="1125" y="1560"/>
                </a:lnTo>
                <a:lnTo>
                  <a:pt x="1120" y="1558"/>
                </a:lnTo>
                <a:lnTo>
                  <a:pt x="1098" y="1546"/>
                </a:lnTo>
                <a:lnTo>
                  <a:pt x="1093" y="1544"/>
                </a:lnTo>
                <a:lnTo>
                  <a:pt x="1076" y="1535"/>
                </a:lnTo>
                <a:lnTo>
                  <a:pt x="1071" y="1533"/>
                </a:lnTo>
                <a:lnTo>
                  <a:pt x="1065" y="1529"/>
                </a:lnTo>
                <a:lnTo>
                  <a:pt x="1052" y="1523"/>
                </a:lnTo>
                <a:lnTo>
                  <a:pt x="1029" y="1511"/>
                </a:lnTo>
                <a:lnTo>
                  <a:pt x="1017" y="1505"/>
                </a:lnTo>
                <a:lnTo>
                  <a:pt x="1013" y="1503"/>
                </a:lnTo>
                <a:lnTo>
                  <a:pt x="996" y="1495"/>
                </a:lnTo>
                <a:lnTo>
                  <a:pt x="932" y="1462"/>
                </a:lnTo>
                <a:lnTo>
                  <a:pt x="918" y="1455"/>
                </a:lnTo>
                <a:lnTo>
                  <a:pt x="900" y="1446"/>
                </a:lnTo>
                <a:lnTo>
                  <a:pt x="898" y="1445"/>
                </a:lnTo>
                <a:lnTo>
                  <a:pt x="884" y="1438"/>
                </a:lnTo>
                <a:lnTo>
                  <a:pt x="878" y="1435"/>
                </a:lnTo>
                <a:lnTo>
                  <a:pt x="878" y="1435"/>
                </a:lnTo>
                <a:lnTo>
                  <a:pt x="862" y="1427"/>
                </a:lnTo>
                <a:lnTo>
                  <a:pt x="858" y="1425"/>
                </a:lnTo>
                <a:lnTo>
                  <a:pt x="840" y="1416"/>
                </a:lnTo>
                <a:lnTo>
                  <a:pt x="835" y="1413"/>
                </a:lnTo>
                <a:lnTo>
                  <a:pt x="830" y="1411"/>
                </a:lnTo>
                <a:lnTo>
                  <a:pt x="813" y="1402"/>
                </a:lnTo>
                <a:lnTo>
                  <a:pt x="807" y="1400"/>
                </a:lnTo>
                <a:lnTo>
                  <a:pt x="789" y="1389"/>
                </a:lnTo>
                <a:lnTo>
                  <a:pt x="780" y="1385"/>
                </a:lnTo>
                <a:lnTo>
                  <a:pt x="769" y="1380"/>
                </a:lnTo>
                <a:lnTo>
                  <a:pt x="769" y="1379"/>
                </a:lnTo>
                <a:lnTo>
                  <a:pt x="751" y="1370"/>
                </a:lnTo>
                <a:lnTo>
                  <a:pt x="738" y="1364"/>
                </a:lnTo>
                <a:lnTo>
                  <a:pt x="736" y="1363"/>
                </a:lnTo>
                <a:lnTo>
                  <a:pt x="726" y="1358"/>
                </a:lnTo>
                <a:lnTo>
                  <a:pt x="719" y="1354"/>
                </a:lnTo>
                <a:lnTo>
                  <a:pt x="713" y="1352"/>
                </a:lnTo>
                <a:lnTo>
                  <a:pt x="686" y="1338"/>
                </a:lnTo>
                <a:lnTo>
                  <a:pt x="682" y="1336"/>
                </a:lnTo>
                <a:lnTo>
                  <a:pt x="680" y="1335"/>
                </a:lnTo>
                <a:lnTo>
                  <a:pt x="676" y="1333"/>
                </a:lnTo>
                <a:lnTo>
                  <a:pt x="665" y="1327"/>
                </a:lnTo>
                <a:lnTo>
                  <a:pt x="659" y="1325"/>
                </a:lnTo>
                <a:lnTo>
                  <a:pt x="655" y="1321"/>
                </a:lnTo>
                <a:lnTo>
                  <a:pt x="654" y="1321"/>
                </a:lnTo>
                <a:lnTo>
                  <a:pt x="654" y="1321"/>
                </a:lnTo>
                <a:lnTo>
                  <a:pt x="646" y="1317"/>
                </a:lnTo>
                <a:lnTo>
                  <a:pt x="640" y="1314"/>
                </a:lnTo>
                <a:lnTo>
                  <a:pt x="635" y="1312"/>
                </a:lnTo>
                <a:lnTo>
                  <a:pt x="631" y="1310"/>
                </a:lnTo>
                <a:lnTo>
                  <a:pt x="628" y="1308"/>
                </a:lnTo>
                <a:lnTo>
                  <a:pt x="623" y="1305"/>
                </a:lnTo>
                <a:lnTo>
                  <a:pt x="618" y="1303"/>
                </a:lnTo>
                <a:lnTo>
                  <a:pt x="614" y="1301"/>
                </a:lnTo>
                <a:lnTo>
                  <a:pt x="609" y="1299"/>
                </a:lnTo>
                <a:lnTo>
                  <a:pt x="609" y="1299"/>
                </a:lnTo>
                <a:lnTo>
                  <a:pt x="605" y="1296"/>
                </a:lnTo>
                <a:lnTo>
                  <a:pt x="600" y="1294"/>
                </a:lnTo>
                <a:lnTo>
                  <a:pt x="596" y="1292"/>
                </a:lnTo>
                <a:lnTo>
                  <a:pt x="591" y="1290"/>
                </a:lnTo>
                <a:lnTo>
                  <a:pt x="558" y="1274"/>
                </a:lnTo>
                <a:lnTo>
                  <a:pt x="528" y="1258"/>
                </a:lnTo>
                <a:lnTo>
                  <a:pt x="527" y="1258"/>
                </a:lnTo>
                <a:lnTo>
                  <a:pt x="452" y="1258"/>
                </a:lnTo>
                <a:lnTo>
                  <a:pt x="379" y="1258"/>
                </a:lnTo>
                <a:lnTo>
                  <a:pt x="290" y="1258"/>
                </a:lnTo>
                <a:lnTo>
                  <a:pt x="264" y="1258"/>
                </a:lnTo>
                <a:lnTo>
                  <a:pt x="0" y="990"/>
                </a:lnTo>
                <a:lnTo>
                  <a:pt x="649" y="810"/>
                </a:lnTo>
                <a:lnTo>
                  <a:pt x="654" y="807"/>
                </a:lnTo>
                <a:lnTo>
                  <a:pt x="657" y="803"/>
                </a:lnTo>
                <a:lnTo>
                  <a:pt x="675" y="785"/>
                </a:lnTo>
                <a:lnTo>
                  <a:pt x="678" y="782"/>
                </a:lnTo>
                <a:lnTo>
                  <a:pt x="703" y="756"/>
                </a:lnTo>
                <a:lnTo>
                  <a:pt x="710" y="750"/>
                </a:lnTo>
                <a:lnTo>
                  <a:pt x="724" y="736"/>
                </a:lnTo>
                <a:lnTo>
                  <a:pt x="732" y="727"/>
                </a:lnTo>
                <a:lnTo>
                  <a:pt x="783" y="676"/>
                </a:lnTo>
                <a:lnTo>
                  <a:pt x="784" y="676"/>
                </a:lnTo>
                <a:lnTo>
                  <a:pt x="784" y="676"/>
                </a:lnTo>
                <a:lnTo>
                  <a:pt x="785" y="674"/>
                </a:lnTo>
                <a:lnTo>
                  <a:pt x="899" y="465"/>
                </a:lnTo>
                <a:lnTo>
                  <a:pt x="905" y="456"/>
                </a:lnTo>
                <a:lnTo>
                  <a:pt x="1005" y="272"/>
                </a:lnTo>
                <a:lnTo>
                  <a:pt x="1103" y="226"/>
                </a:lnTo>
                <a:lnTo>
                  <a:pt x="1162" y="199"/>
                </a:lnTo>
                <a:lnTo>
                  <a:pt x="1249" y="158"/>
                </a:lnTo>
                <a:lnTo>
                  <a:pt x="1272" y="147"/>
                </a:lnTo>
                <a:lnTo>
                  <a:pt x="1280" y="142"/>
                </a:lnTo>
                <a:lnTo>
                  <a:pt x="1374" y="99"/>
                </a:lnTo>
                <a:lnTo>
                  <a:pt x="1381" y="96"/>
                </a:lnTo>
                <a:lnTo>
                  <a:pt x="1399" y="88"/>
                </a:lnTo>
                <a:lnTo>
                  <a:pt x="1418" y="79"/>
                </a:lnTo>
                <a:lnTo>
                  <a:pt x="1449" y="64"/>
                </a:lnTo>
                <a:lnTo>
                  <a:pt x="1461" y="58"/>
                </a:lnTo>
                <a:lnTo>
                  <a:pt x="1468" y="55"/>
                </a:lnTo>
                <a:lnTo>
                  <a:pt x="1482" y="49"/>
                </a:lnTo>
                <a:lnTo>
                  <a:pt x="1529" y="27"/>
                </a:lnTo>
                <a:lnTo>
                  <a:pt x="1529" y="27"/>
                </a:lnTo>
                <a:lnTo>
                  <a:pt x="1539" y="22"/>
                </a:lnTo>
                <a:lnTo>
                  <a:pt x="1541" y="21"/>
                </a:lnTo>
                <a:lnTo>
                  <a:pt x="1545" y="20"/>
                </a:lnTo>
                <a:lnTo>
                  <a:pt x="1545" y="19"/>
                </a:lnTo>
                <a:lnTo>
                  <a:pt x="1546" y="19"/>
                </a:lnTo>
                <a:lnTo>
                  <a:pt x="1580" y="3"/>
                </a:lnTo>
                <a:lnTo>
                  <a:pt x="1580" y="3"/>
                </a:lnTo>
                <a:lnTo>
                  <a:pt x="1584" y="0"/>
                </a:lnTo>
                <a:lnTo>
                  <a:pt x="1589" y="0"/>
                </a:lnTo>
                <a:lnTo>
                  <a:pt x="1591" y="0"/>
                </a:lnTo>
                <a:lnTo>
                  <a:pt x="1654" y="0"/>
                </a:lnTo>
                <a:lnTo>
                  <a:pt x="1709" y="0"/>
                </a:lnTo>
                <a:lnTo>
                  <a:pt x="1725" y="0"/>
                </a:lnTo>
                <a:lnTo>
                  <a:pt x="1734" y="0"/>
                </a:lnTo>
                <a:lnTo>
                  <a:pt x="1740" y="0"/>
                </a:lnTo>
                <a:lnTo>
                  <a:pt x="1740" y="0"/>
                </a:lnTo>
                <a:lnTo>
                  <a:pt x="1742" y="0"/>
                </a:lnTo>
                <a:lnTo>
                  <a:pt x="1745" y="0"/>
                </a:lnTo>
                <a:lnTo>
                  <a:pt x="1745" y="0"/>
                </a:lnTo>
                <a:lnTo>
                  <a:pt x="1746" y="0"/>
                </a:lnTo>
                <a:lnTo>
                  <a:pt x="1746" y="0"/>
                </a:lnTo>
                <a:lnTo>
                  <a:pt x="1746" y="0"/>
                </a:lnTo>
                <a:lnTo>
                  <a:pt x="1755" y="0"/>
                </a:lnTo>
                <a:lnTo>
                  <a:pt x="1755" y="0"/>
                </a:lnTo>
                <a:lnTo>
                  <a:pt x="1757" y="0"/>
                </a:lnTo>
                <a:lnTo>
                  <a:pt x="1761" y="0"/>
                </a:lnTo>
                <a:lnTo>
                  <a:pt x="1761" y="6"/>
                </a:lnTo>
                <a:lnTo>
                  <a:pt x="1761" y="7"/>
                </a:lnTo>
                <a:lnTo>
                  <a:pt x="1761" y="8"/>
                </a:lnTo>
                <a:lnTo>
                  <a:pt x="1761" y="11"/>
                </a:lnTo>
                <a:lnTo>
                  <a:pt x="1761" y="15"/>
                </a:lnTo>
                <a:lnTo>
                  <a:pt x="1761" y="45"/>
                </a:lnTo>
                <a:lnTo>
                  <a:pt x="1761" y="48"/>
                </a:lnTo>
                <a:lnTo>
                  <a:pt x="1761" y="90"/>
                </a:lnTo>
                <a:lnTo>
                  <a:pt x="1761" y="91"/>
                </a:lnTo>
                <a:lnTo>
                  <a:pt x="1803" y="91"/>
                </a:lnTo>
                <a:lnTo>
                  <a:pt x="1834" y="91"/>
                </a:lnTo>
                <a:lnTo>
                  <a:pt x="1839" y="91"/>
                </a:lnTo>
                <a:lnTo>
                  <a:pt x="1851" y="91"/>
                </a:lnTo>
                <a:lnTo>
                  <a:pt x="1851" y="112"/>
                </a:lnTo>
                <a:lnTo>
                  <a:pt x="1851" y="180"/>
                </a:lnTo>
                <a:lnTo>
                  <a:pt x="1851" y="181"/>
                </a:lnTo>
                <a:lnTo>
                  <a:pt x="1879" y="181"/>
                </a:lnTo>
                <a:lnTo>
                  <a:pt x="1894" y="181"/>
                </a:lnTo>
                <a:lnTo>
                  <a:pt x="1914" y="181"/>
                </a:lnTo>
                <a:lnTo>
                  <a:pt x="1924" y="181"/>
                </a:lnTo>
                <a:lnTo>
                  <a:pt x="1939" y="181"/>
                </a:lnTo>
                <a:lnTo>
                  <a:pt x="1972" y="181"/>
                </a:lnTo>
                <a:lnTo>
                  <a:pt x="1985" y="181"/>
                </a:lnTo>
                <a:lnTo>
                  <a:pt x="2042" y="181"/>
                </a:lnTo>
                <a:lnTo>
                  <a:pt x="2098" y="181"/>
                </a:lnTo>
                <a:lnTo>
                  <a:pt x="2263" y="181"/>
                </a:lnTo>
                <a:lnTo>
                  <a:pt x="2382" y="181"/>
                </a:lnTo>
                <a:lnTo>
                  <a:pt x="2390" y="181"/>
                </a:lnTo>
                <a:lnTo>
                  <a:pt x="2429" y="181"/>
                </a:lnTo>
                <a:lnTo>
                  <a:pt x="2450" y="181"/>
                </a:lnTo>
                <a:lnTo>
                  <a:pt x="2469" y="181"/>
                </a:lnTo>
                <a:lnTo>
                  <a:pt x="2500" y="181"/>
                </a:lnTo>
                <a:lnTo>
                  <a:pt x="2533" y="181"/>
                </a:lnTo>
                <a:lnTo>
                  <a:pt x="2544" y="181"/>
                </a:lnTo>
                <a:lnTo>
                  <a:pt x="2564" y="181"/>
                </a:lnTo>
                <a:lnTo>
                  <a:pt x="2564" y="181"/>
                </a:lnTo>
                <a:lnTo>
                  <a:pt x="2567" y="181"/>
                </a:lnTo>
                <a:lnTo>
                  <a:pt x="2567" y="181"/>
                </a:lnTo>
                <a:lnTo>
                  <a:pt x="2584" y="181"/>
                </a:lnTo>
                <a:lnTo>
                  <a:pt x="2596" y="181"/>
                </a:lnTo>
                <a:lnTo>
                  <a:pt x="2606" y="181"/>
                </a:lnTo>
                <a:lnTo>
                  <a:pt x="2621" y="181"/>
                </a:lnTo>
                <a:lnTo>
                  <a:pt x="2623" y="181"/>
                </a:lnTo>
                <a:lnTo>
                  <a:pt x="2661" y="181"/>
                </a:lnTo>
                <a:lnTo>
                  <a:pt x="2705" y="181"/>
                </a:lnTo>
                <a:lnTo>
                  <a:pt x="2739" y="181"/>
                </a:lnTo>
                <a:lnTo>
                  <a:pt x="2761" y="181"/>
                </a:lnTo>
                <a:lnTo>
                  <a:pt x="2770" y="181"/>
                </a:lnTo>
                <a:lnTo>
                  <a:pt x="2801" y="181"/>
                </a:lnTo>
                <a:lnTo>
                  <a:pt x="2828" y="181"/>
                </a:lnTo>
                <a:lnTo>
                  <a:pt x="2829" y="181"/>
                </a:lnTo>
                <a:lnTo>
                  <a:pt x="2865" y="181"/>
                </a:lnTo>
                <a:lnTo>
                  <a:pt x="2882" y="181"/>
                </a:lnTo>
                <a:lnTo>
                  <a:pt x="2886" y="181"/>
                </a:lnTo>
                <a:lnTo>
                  <a:pt x="2888" y="181"/>
                </a:lnTo>
                <a:lnTo>
                  <a:pt x="2919" y="181"/>
                </a:lnTo>
                <a:lnTo>
                  <a:pt x="2919" y="181"/>
                </a:lnTo>
                <a:lnTo>
                  <a:pt x="2919" y="195"/>
                </a:lnTo>
                <a:lnTo>
                  <a:pt x="2919" y="197"/>
                </a:lnTo>
                <a:lnTo>
                  <a:pt x="2919" y="458"/>
                </a:lnTo>
                <a:lnTo>
                  <a:pt x="2919" y="459"/>
                </a:lnTo>
                <a:lnTo>
                  <a:pt x="2919" y="532"/>
                </a:lnTo>
                <a:lnTo>
                  <a:pt x="2919" y="606"/>
                </a:lnTo>
                <a:lnTo>
                  <a:pt x="2919" y="648"/>
                </a:lnTo>
                <a:lnTo>
                  <a:pt x="2919" y="682"/>
                </a:lnTo>
                <a:lnTo>
                  <a:pt x="2919" y="698"/>
                </a:lnTo>
                <a:lnTo>
                  <a:pt x="2919" y="878"/>
                </a:lnTo>
                <a:lnTo>
                  <a:pt x="2919" y="990"/>
                </a:lnTo>
                <a:lnTo>
                  <a:pt x="2904" y="990"/>
                </a:lnTo>
                <a:lnTo>
                  <a:pt x="2904" y="1175"/>
                </a:lnTo>
                <a:lnTo>
                  <a:pt x="2904" y="1195"/>
                </a:lnTo>
                <a:lnTo>
                  <a:pt x="2904" y="1216"/>
                </a:lnTo>
                <a:lnTo>
                  <a:pt x="2904" y="1258"/>
                </a:lnTo>
                <a:lnTo>
                  <a:pt x="2904" y="1263"/>
                </a:lnTo>
                <a:lnTo>
                  <a:pt x="2904" y="1279"/>
                </a:lnTo>
                <a:lnTo>
                  <a:pt x="2904" y="1285"/>
                </a:lnTo>
                <a:lnTo>
                  <a:pt x="2904" y="1528"/>
                </a:lnTo>
                <a:lnTo>
                  <a:pt x="2904" y="1577"/>
                </a:lnTo>
                <a:lnTo>
                  <a:pt x="2904" y="1659"/>
                </a:lnTo>
                <a:lnTo>
                  <a:pt x="2904" y="1829"/>
                </a:lnTo>
                <a:lnTo>
                  <a:pt x="2904" y="1835"/>
                </a:lnTo>
                <a:lnTo>
                  <a:pt x="2904" y="1836"/>
                </a:lnTo>
                <a:lnTo>
                  <a:pt x="2904" y="1860"/>
                </a:lnTo>
                <a:lnTo>
                  <a:pt x="2904" y="1883"/>
                </a:lnTo>
                <a:lnTo>
                  <a:pt x="2904" y="1897"/>
                </a:lnTo>
                <a:lnTo>
                  <a:pt x="2904" y="1929"/>
                </a:lnTo>
                <a:lnTo>
                  <a:pt x="2904" y="1947"/>
                </a:lnTo>
                <a:lnTo>
                  <a:pt x="2904" y="1969"/>
                </a:lnTo>
                <a:lnTo>
                  <a:pt x="2842" y="1969"/>
                </a:lnTo>
                <a:lnTo>
                  <a:pt x="2816" y="1969"/>
                </a:lnTo>
                <a:lnTo>
                  <a:pt x="2771" y="1969"/>
                </a:lnTo>
                <a:lnTo>
                  <a:pt x="2744" y="1969"/>
                </a:lnTo>
                <a:lnTo>
                  <a:pt x="2730" y="1969"/>
                </a:lnTo>
                <a:lnTo>
                  <a:pt x="2721" y="1969"/>
                </a:lnTo>
                <a:lnTo>
                  <a:pt x="2683" y="1969"/>
                </a:lnTo>
                <a:lnTo>
                  <a:pt x="2590" y="1969"/>
                </a:lnTo>
                <a:lnTo>
                  <a:pt x="2508" y="1969"/>
                </a:lnTo>
                <a:lnTo>
                  <a:pt x="2508" y="2013"/>
                </a:lnTo>
                <a:lnTo>
                  <a:pt x="2508" y="2057"/>
                </a:lnTo>
                <a:lnTo>
                  <a:pt x="2497" y="2057"/>
                </a:lnTo>
                <a:lnTo>
                  <a:pt x="2497" y="2102"/>
                </a:lnTo>
                <a:lnTo>
                  <a:pt x="2497" y="2146"/>
                </a:lnTo>
                <a:lnTo>
                  <a:pt x="2497" y="2190"/>
                </a:lnTo>
                <a:lnTo>
                  <a:pt x="2497" y="2233"/>
                </a:lnTo>
                <a:lnTo>
                  <a:pt x="2497" y="2278"/>
                </a:lnTo>
                <a:lnTo>
                  <a:pt x="2497" y="2322"/>
                </a:lnTo>
                <a:lnTo>
                  <a:pt x="2454" y="2322"/>
                </a:lnTo>
                <a:lnTo>
                  <a:pt x="2409" y="2322"/>
                </a:lnTo>
                <a:lnTo>
                  <a:pt x="2368" y="2322"/>
                </a:lnTo>
                <a:lnTo>
                  <a:pt x="2323" y="2322"/>
                </a:lnTo>
                <a:lnTo>
                  <a:pt x="2323" y="2322"/>
                </a:lnTo>
                <a:lnTo>
                  <a:pt x="2291" y="2322"/>
                </a:lnTo>
                <a:close/>
                <a:moveTo>
                  <a:pt x="2304" y="2322"/>
                </a:moveTo>
                <a:lnTo>
                  <a:pt x="2323" y="2322"/>
                </a:lnTo>
                <a:lnTo>
                  <a:pt x="2323" y="2322"/>
                </a:lnTo>
                <a:lnTo>
                  <a:pt x="2304" y="2322"/>
                </a:lnTo>
                <a:close/>
                <a:moveTo>
                  <a:pt x="2291" y="2322"/>
                </a:moveTo>
                <a:lnTo>
                  <a:pt x="2304" y="2322"/>
                </a:lnTo>
                <a:lnTo>
                  <a:pt x="2279" y="2322"/>
                </a:lnTo>
                <a:lnTo>
                  <a:pt x="2291" y="2322"/>
                </a:lnTo>
                <a:close/>
              </a:path>
            </a:pathLst>
          </a:custGeom>
          <a:solidFill>
            <a:srgbClr val="F5B90F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reeform 125">
            <a:extLst>
              <a:ext uri="{FF2B5EF4-FFF2-40B4-BE49-F238E27FC236}">
                <a16:creationId xmlns:a16="http://schemas.microsoft.com/office/drawing/2014/main" id="{00990A1B-57A6-818C-1971-573A49D68A38}"/>
              </a:ext>
            </a:extLst>
          </p:cNvPr>
          <p:cNvSpPr>
            <a:spLocks noEditPoints="1"/>
          </p:cNvSpPr>
          <p:nvPr/>
        </p:nvSpPr>
        <p:spPr bwMode="auto">
          <a:xfrm>
            <a:off x="4788024" y="1491630"/>
            <a:ext cx="3619133" cy="2878940"/>
          </a:xfrm>
          <a:custGeom>
            <a:avLst/>
            <a:gdLst>
              <a:gd name="T0" fmla="*/ 2062 w 2919"/>
              <a:gd name="T1" fmla="*/ 2322 h 2322"/>
              <a:gd name="T2" fmla="*/ 2062 w 2919"/>
              <a:gd name="T3" fmla="*/ 2057 h 2322"/>
              <a:gd name="T4" fmla="*/ 2024 w 2919"/>
              <a:gd name="T5" fmla="*/ 1880 h 2322"/>
              <a:gd name="T6" fmla="*/ 1584 w 2919"/>
              <a:gd name="T7" fmla="*/ 1792 h 2322"/>
              <a:gd name="T8" fmla="*/ 1564 w 2919"/>
              <a:gd name="T9" fmla="*/ 1781 h 2322"/>
              <a:gd name="T10" fmla="*/ 1543 w 2919"/>
              <a:gd name="T11" fmla="*/ 1771 h 2322"/>
              <a:gd name="T12" fmla="*/ 1524 w 2919"/>
              <a:gd name="T13" fmla="*/ 1761 h 2322"/>
              <a:gd name="T14" fmla="*/ 1503 w 2919"/>
              <a:gd name="T15" fmla="*/ 1751 h 2322"/>
              <a:gd name="T16" fmla="*/ 1485 w 2919"/>
              <a:gd name="T17" fmla="*/ 1742 h 2322"/>
              <a:gd name="T18" fmla="*/ 1475 w 2919"/>
              <a:gd name="T19" fmla="*/ 1736 h 2322"/>
              <a:gd name="T20" fmla="*/ 1452 w 2919"/>
              <a:gd name="T21" fmla="*/ 1724 h 2322"/>
              <a:gd name="T22" fmla="*/ 1429 w 2919"/>
              <a:gd name="T23" fmla="*/ 1713 h 2322"/>
              <a:gd name="T24" fmla="*/ 1410 w 2919"/>
              <a:gd name="T25" fmla="*/ 1704 h 2322"/>
              <a:gd name="T26" fmla="*/ 1387 w 2919"/>
              <a:gd name="T27" fmla="*/ 1692 h 2322"/>
              <a:gd name="T28" fmla="*/ 1364 w 2919"/>
              <a:gd name="T29" fmla="*/ 1681 h 2322"/>
              <a:gd name="T30" fmla="*/ 1352 w 2919"/>
              <a:gd name="T31" fmla="*/ 1675 h 2322"/>
              <a:gd name="T32" fmla="*/ 1306 w 2919"/>
              <a:gd name="T33" fmla="*/ 1652 h 2322"/>
              <a:gd name="T34" fmla="*/ 1285 w 2919"/>
              <a:gd name="T35" fmla="*/ 1642 h 2322"/>
              <a:gd name="T36" fmla="*/ 1225 w 2919"/>
              <a:gd name="T37" fmla="*/ 1611 h 2322"/>
              <a:gd name="T38" fmla="*/ 1158 w 2919"/>
              <a:gd name="T39" fmla="*/ 1577 h 2322"/>
              <a:gd name="T40" fmla="*/ 1076 w 2919"/>
              <a:gd name="T41" fmla="*/ 1535 h 2322"/>
              <a:gd name="T42" fmla="*/ 1013 w 2919"/>
              <a:gd name="T43" fmla="*/ 1503 h 2322"/>
              <a:gd name="T44" fmla="*/ 884 w 2919"/>
              <a:gd name="T45" fmla="*/ 1438 h 2322"/>
              <a:gd name="T46" fmla="*/ 835 w 2919"/>
              <a:gd name="T47" fmla="*/ 1413 h 2322"/>
              <a:gd name="T48" fmla="*/ 769 w 2919"/>
              <a:gd name="T49" fmla="*/ 1380 h 2322"/>
              <a:gd name="T50" fmla="*/ 719 w 2919"/>
              <a:gd name="T51" fmla="*/ 1354 h 2322"/>
              <a:gd name="T52" fmla="*/ 665 w 2919"/>
              <a:gd name="T53" fmla="*/ 1327 h 2322"/>
              <a:gd name="T54" fmla="*/ 640 w 2919"/>
              <a:gd name="T55" fmla="*/ 1314 h 2322"/>
              <a:gd name="T56" fmla="*/ 614 w 2919"/>
              <a:gd name="T57" fmla="*/ 1301 h 2322"/>
              <a:gd name="T58" fmla="*/ 591 w 2919"/>
              <a:gd name="T59" fmla="*/ 1290 h 2322"/>
              <a:gd name="T60" fmla="*/ 290 w 2919"/>
              <a:gd name="T61" fmla="*/ 1258 h 2322"/>
              <a:gd name="T62" fmla="*/ 675 w 2919"/>
              <a:gd name="T63" fmla="*/ 785 h 2322"/>
              <a:gd name="T64" fmla="*/ 783 w 2919"/>
              <a:gd name="T65" fmla="*/ 676 h 2322"/>
              <a:gd name="T66" fmla="*/ 1005 w 2919"/>
              <a:gd name="T67" fmla="*/ 272 h 2322"/>
              <a:gd name="T68" fmla="*/ 1374 w 2919"/>
              <a:gd name="T69" fmla="*/ 99 h 2322"/>
              <a:gd name="T70" fmla="*/ 1468 w 2919"/>
              <a:gd name="T71" fmla="*/ 55 h 2322"/>
              <a:gd name="T72" fmla="*/ 1545 w 2919"/>
              <a:gd name="T73" fmla="*/ 20 h 2322"/>
              <a:gd name="T74" fmla="*/ 1589 w 2919"/>
              <a:gd name="T75" fmla="*/ 0 h 2322"/>
              <a:gd name="T76" fmla="*/ 1740 w 2919"/>
              <a:gd name="T77" fmla="*/ 0 h 2322"/>
              <a:gd name="T78" fmla="*/ 1746 w 2919"/>
              <a:gd name="T79" fmla="*/ 0 h 2322"/>
              <a:gd name="T80" fmla="*/ 1761 w 2919"/>
              <a:gd name="T81" fmla="*/ 6 h 2322"/>
              <a:gd name="T82" fmla="*/ 1761 w 2919"/>
              <a:gd name="T83" fmla="*/ 48 h 2322"/>
              <a:gd name="T84" fmla="*/ 1851 w 2919"/>
              <a:gd name="T85" fmla="*/ 91 h 2322"/>
              <a:gd name="T86" fmla="*/ 1914 w 2919"/>
              <a:gd name="T87" fmla="*/ 181 h 2322"/>
              <a:gd name="T88" fmla="*/ 2098 w 2919"/>
              <a:gd name="T89" fmla="*/ 181 h 2322"/>
              <a:gd name="T90" fmla="*/ 2469 w 2919"/>
              <a:gd name="T91" fmla="*/ 181 h 2322"/>
              <a:gd name="T92" fmla="*/ 2567 w 2919"/>
              <a:gd name="T93" fmla="*/ 181 h 2322"/>
              <a:gd name="T94" fmla="*/ 2623 w 2919"/>
              <a:gd name="T95" fmla="*/ 181 h 2322"/>
              <a:gd name="T96" fmla="*/ 2801 w 2919"/>
              <a:gd name="T97" fmla="*/ 181 h 2322"/>
              <a:gd name="T98" fmla="*/ 2888 w 2919"/>
              <a:gd name="T99" fmla="*/ 181 h 2322"/>
              <a:gd name="T100" fmla="*/ 2919 w 2919"/>
              <a:gd name="T101" fmla="*/ 459 h 2322"/>
              <a:gd name="T102" fmla="*/ 2919 w 2919"/>
              <a:gd name="T103" fmla="*/ 878 h 2322"/>
              <a:gd name="T104" fmla="*/ 2904 w 2919"/>
              <a:gd name="T105" fmla="*/ 1258 h 2322"/>
              <a:gd name="T106" fmla="*/ 2904 w 2919"/>
              <a:gd name="T107" fmla="*/ 1659 h 2322"/>
              <a:gd name="T108" fmla="*/ 2904 w 2919"/>
              <a:gd name="T109" fmla="*/ 1897 h 2322"/>
              <a:gd name="T110" fmla="*/ 2771 w 2919"/>
              <a:gd name="T111" fmla="*/ 1969 h 2322"/>
              <a:gd name="T112" fmla="*/ 2508 w 2919"/>
              <a:gd name="T113" fmla="*/ 1969 h 2322"/>
              <a:gd name="T114" fmla="*/ 2497 w 2919"/>
              <a:gd name="T115" fmla="*/ 2190 h 2322"/>
              <a:gd name="T116" fmla="*/ 2368 w 2919"/>
              <a:gd name="T117" fmla="*/ 2322 h 2322"/>
              <a:gd name="T118" fmla="*/ 2323 w 2919"/>
              <a:gd name="T119" fmla="*/ 2322 h 2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919" h="2322">
                <a:moveTo>
                  <a:pt x="2291" y="2322"/>
                </a:moveTo>
                <a:lnTo>
                  <a:pt x="2236" y="2322"/>
                </a:lnTo>
                <a:lnTo>
                  <a:pt x="2192" y="2322"/>
                </a:lnTo>
                <a:lnTo>
                  <a:pt x="2148" y="2322"/>
                </a:lnTo>
                <a:lnTo>
                  <a:pt x="2106" y="2322"/>
                </a:lnTo>
                <a:lnTo>
                  <a:pt x="2062" y="2322"/>
                </a:lnTo>
                <a:lnTo>
                  <a:pt x="2062" y="2278"/>
                </a:lnTo>
                <a:lnTo>
                  <a:pt x="2062" y="2234"/>
                </a:lnTo>
                <a:lnTo>
                  <a:pt x="2062" y="2190"/>
                </a:lnTo>
                <a:lnTo>
                  <a:pt x="2062" y="2146"/>
                </a:lnTo>
                <a:lnTo>
                  <a:pt x="2062" y="2102"/>
                </a:lnTo>
                <a:lnTo>
                  <a:pt x="2062" y="2057"/>
                </a:lnTo>
                <a:lnTo>
                  <a:pt x="2068" y="2057"/>
                </a:lnTo>
                <a:lnTo>
                  <a:pt x="2068" y="2013"/>
                </a:lnTo>
                <a:lnTo>
                  <a:pt x="2068" y="1969"/>
                </a:lnTo>
                <a:lnTo>
                  <a:pt x="2044" y="1920"/>
                </a:lnTo>
                <a:lnTo>
                  <a:pt x="2043" y="1919"/>
                </a:lnTo>
                <a:lnTo>
                  <a:pt x="2024" y="1880"/>
                </a:lnTo>
                <a:lnTo>
                  <a:pt x="1993" y="1864"/>
                </a:lnTo>
                <a:lnTo>
                  <a:pt x="1969" y="1853"/>
                </a:lnTo>
                <a:lnTo>
                  <a:pt x="1848" y="1792"/>
                </a:lnTo>
                <a:lnTo>
                  <a:pt x="1822" y="1792"/>
                </a:lnTo>
                <a:lnTo>
                  <a:pt x="1707" y="1792"/>
                </a:lnTo>
                <a:lnTo>
                  <a:pt x="1584" y="1792"/>
                </a:lnTo>
                <a:lnTo>
                  <a:pt x="1577" y="1788"/>
                </a:lnTo>
                <a:lnTo>
                  <a:pt x="1568" y="1784"/>
                </a:lnTo>
                <a:lnTo>
                  <a:pt x="1568" y="1784"/>
                </a:lnTo>
                <a:lnTo>
                  <a:pt x="1565" y="1782"/>
                </a:lnTo>
                <a:lnTo>
                  <a:pt x="1565" y="1781"/>
                </a:lnTo>
                <a:lnTo>
                  <a:pt x="1564" y="1781"/>
                </a:lnTo>
                <a:lnTo>
                  <a:pt x="1554" y="1777"/>
                </a:lnTo>
                <a:lnTo>
                  <a:pt x="1553" y="1776"/>
                </a:lnTo>
                <a:lnTo>
                  <a:pt x="1552" y="1776"/>
                </a:lnTo>
                <a:lnTo>
                  <a:pt x="1551" y="1774"/>
                </a:lnTo>
                <a:lnTo>
                  <a:pt x="1548" y="1773"/>
                </a:lnTo>
                <a:lnTo>
                  <a:pt x="1543" y="1771"/>
                </a:lnTo>
                <a:lnTo>
                  <a:pt x="1543" y="1771"/>
                </a:lnTo>
                <a:lnTo>
                  <a:pt x="1542" y="1770"/>
                </a:lnTo>
                <a:lnTo>
                  <a:pt x="1534" y="1767"/>
                </a:lnTo>
                <a:lnTo>
                  <a:pt x="1530" y="1764"/>
                </a:lnTo>
                <a:lnTo>
                  <a:pt x="1527" y="1762"/>
                </a:lnTo>
                <a:lnTo>
                  <a:pt x="1524" y="1761"/>
                </a:lnTo>
                <a:lnTo>
                  <a:pt x="1520" y="1760"/>
                </a:lnTo>
                <a:lnTo>
                  <a:pt x="1516" y="1757"/>
                </a:lnTo>
                <a:lnTo>
                  <a:pt x="1512" y="1755"/>
                </a:lnTo>
                <a:lnTo>
                  <a:pt x="1510" y="1754"/>
                </a:lnTo>
                <a:lnTo>
                  <a:pt x="1509" y="1754"/>
                </a:lnTo>
                <a:lnTo>
                  <a:pt x="1503" y="1751"/>
                </a:lnTo>
                <a:lnTo>
                  <a:pt x="1498" y="1748"/>
                </a:lnTo>
                <a:lnTo>
                  <a:pt x="1494" y="1746"/>
                </a:lnTo>
                <a:lnTo>
                  <a:pt x="1490" y="1744"/>
                </a:lnTo>
                <a:lnTo>
                  <a:pt x="1488" y="1744"/>
                </a:lnTo>
                <a:lnTo>
                  <a:pt x="1486" y="1743"/>
                </a:lnTo>
                <a:lnTo>
                  <a:pt x="1485" y="1742"/>
                </a:lnTo>
                <a:lnTo>
                  <a:pt x="1483" y="1740"/>
                </a:lnTo>
                <a:lnTo>
                  <a:pt x="1482" y="1739"/>
                </a:lnTo>
                <a:lnTo>
                  <a:pt x="1479" y="1739"/>
                </a:lnTo>
                <a:lnTo>
                  <a:pt x="1477" y="1738"/>
                </a:lnTo>
                <a:lnTo>
                  <a:pt x="1476" y="1737"/>
                </a:lnTo>
                <a:lnTo>
                  <a:pt x="1475" y="1736"/>
                </a:lnTo>
                <a:lnTo>
                  <a:pt x="1474" y="1736"/>
                </a:lnTo>
                <a:lnTo>
                  <a:pt x="1467" y="1732"/>
                </a:lnTo>
                <a:lnTo>
                  <a:pt x="1466" y="1732"/>
                </a:lnTo>
                <a:lnTo>
                  <a:pt x="1462" y="1730"/>
                </a:lnTo>
                <a:lnTo>
                  <a:pt x="1461" y="1730"/>
                </a:lnTo>
                <a:lnTo>
                  <a:pt x="1452" y="1724"/>
                </a:lnTo>
                <a:lnTo>
                  <a:pt x="1450" y="1724"/>
                </a:lnTo>
                <a:lnTo>
                  <a:pt x="1447" y="1722"/>
                </a:lnTo>
                <a:lnTo>
                  <a:pt x="1445" y="1722"/>
                </a:lnTo>
                <a:lnTo>
                  <a:pt x="1434" y="1715"/>
                </a:lnTo>
                <a:lnTo>
                  <a:pt x="1432" y="1715"/>
                </a:lnTo>
                <a:lnTo>
                  <a:pt x="1429" y="1713"/>
                </a:lnTo>
                <a:lnTo>
                  <a:pt x="1427" y="1712"/>
                </a:lnTo>
                <a:lnTo>
                  <a:pt x="1423" y="1710"/>
                </a:lnTo>
                <a:lnTo>
                  <a:pt x="1419" y="1709"/>
                </a:lnTo>
                <a:lnTo>
                  <a:pt x="1413" y="1705"/>
                </a:lnTo>
                <a:lnTo>
                  <a:pt x="1412" y="1705"/>
                </a:lnTo>
                <a:lnTo>
                  <a:pt x="1410" y="1704"/>
                </a:lnTo>
                <a:lnTo>
                  <a:pt x="1408" y="1703"/>
                </a:lnTo>
                <a:lnTo>
                  <a:pt x="1401" y="1700"/>
                </a:lnTo>
                <a:lnTo>
                  <a:pt x="1400" y="1700"/>
                </a:lnTo>
                <a:lnTo>
                  <a:pt x="1396" y="1696"/>
                </a:lnTo>
                <a:lnTo>
                  <a:pt x="1393" y="1696"/>
                </a:lnTo>
                <a:lnTo>
                  <a:pt x="1387" y="1692"/>
                </a:lnTo>
                <a:lnTo>
                  <a:pt x="1382" y="1690"/>
                </a:lnTo>
                <a:lnTo>
                  <a:pt x="1381" y="1689"/>
                </a:lnTo>
                <a:lnTo>
                  <a:pt x="1376" y="1687"/>
                </a:lnTo>
                <a:lnTo>
                  <a:pt x="1370" y="1684"/>
                </a:lnTo>
                <a:lnTo>
                  <a:pt x="1370" y="1684"/>
                </a:lnTo>
                <a:lnTo>
                  <a:pt x="1364" y="1681"/>
                </a:lnTo>
                <a:lnTo>
                  <a:pt x="1363" y="1680"/>
                </a:lnTo>
                <a:lnTo>
                  <a:pt x="1358" y="1678"/>
                </a:lnTo>
                <a:lnTo>
                  <a:pt x="1355" y="1677"/>
                </a:lnTo>
                <a:lnTo>
                  <a:pt x="1355" y="1677"/>
                </a:lnTo>
                <a:lnTo>
                  <a:pt x="1353" y="1675"/>
                </a:lnTo>
                <a:lnTo>
                  <a:pt x="1352" y="1675"/>
                </a:lnTo>
                <a:lnTo>
                  <a:pt x="1349" y="1673"/>
                </a:lnTo>
                <a:lnTo>
                  <a:pt x="1345" y="1671"/>
                </a:lnTo>
                <a:lnTo>
                  <a:pt x="1339" y="1668"/>
                </a:lnTo>
                <a:lnTo>
                  <a:pt x="1320" y="1659"/>
                </a:lnTo>
                <a:lnTo>
                  <a:pt x="1320" y="1659"/>
                </a:lnTo>
                <a:lnTo>
                  <a:pt x="1306" y="1652"/>
                </a:lnTo>
                <a:lnTo>
                  <a:pt x="1302" y="1650"/>
                </a:lnTo>
                <a:lnTo>
                  <a:pt x="1301" y="1648"/>
                </a:lnTo>
                <a:lnTo>
                  <a:pt x="1295" y="1646"/>
                </a:lnTo>
                <a:lnTo>
                  <a:pt x="1293" y="1645"/>
                </a:lnTo>
                <a:lnTo>
                  <a:pt x="1289" y="1643"/>
                </a:lnTo>
                <a:lnTo>
                  <a:pt x="1285" y="1642"/>
                </a:lnTo>
                <a:lnTo>
                  <a:pt x="1284" y="1640"/>
                </a:lnTo>
                <a:lnTo>
                  <a:pt x="1257" y="1627"/>
                </a:lnTo>
                <a:lnTo>
                  <a:pt x="1255" y="1626"/>
                </a:lnTo>
                <a:lnTo>
                  <a:pt x="1254" y="1626"/>
                </a:lnTo>
                <a:lnTo>
                  <a:pt x="1229" y="1613"/>
                </a:lnTo>
                <a:lnTo>
                  <a:pt x="1225" y="1611"/>
                </a:lnTo>
                <a:lnTo>
                  <a:pt x="1202" y="1598"/>
                </a:lnTo>
                <a:lnTo>
                  <a:pt x="1198" y="1596"/>
                </a:lnTo>
                <a:lnTo>
                  <a:pt x="1192" y="1594"/>
                </a:lnTo>
                <a:lnTo>
                  <a:pt x="1180" y="1588"/>
                </a:lnTo>
                <a:lnTo>
                  <a:pt x="1158" y="1577"/>
                </a:lnTo>
                <a:lnTo>
                  <a:pt x="1158" y="1577"/>
                </a:lnTo>
                <a:lnTo>
                  <a:pt x="1139" y="1568"/>
                </a:lnTo>
                <a:lnTo>
                  <a:pt x="1125" y="1560"/>
                </a:lnTo>
                <a:lnTo>
                  <a:pt x="1120" y="1558"/>
                </a:lnTo>
                <a:lnTo>
                  <a:pt x="1098" y="1546"/>
                </a:lnTo>
                <a:lnTo>
                  <a:pt x="1093" y="1544"/>
                </a:lnTo>
                <a:lnTo>
                  <a:pt x="1076" y="1535"/>
                </a:lnTo>
                <a:lnTo>
                  <a:pt x="1071" y="1533"/>
                </a:lnTo>
                <a:lnTo>
                  <a:pt x="1065" y="1529"/>
                </a:lnTo>
                <a:lnTo>
                  <a:pt x="1052" y="1523"/>
                </a:lnTo>
                <a:lnTo>
                  <a:pt x="1029" y="1511"/>
                </a:lnTo>
                <a:lnTo>
                  <a:pt x="1017" y="1505"/>
                </a:lnTo>
                <a:lnTo>
                  <a:pt x="1013" y="1503"/>
                </a:lnTo>
                <a:lnTo>
                  <a:pt x="996" y="1495"/>
                </a:lnTo>
                <a:lnTo>
                  <a:pt x="932" y="1462"/>
                </a:lnTo>
                <a:lnTo>
                  <a:pt x="918" y="1455"/>
                </a:lnTo>
                <a:lnTo>
                  <a:pt x="900" y="1446"/>
                </a:lnTo>
                <a:lnTo>
                  <a:pt x="898" y="1445"/>
                </a:lnTo>
                <a:lnTo>
                  <a:pt x="884" y="1438"/>
                </a:lnTo>
                <a:lnTo>
                  <a:pt x="878" y="1435"/>
                </a:lnTo>
                <a:lnTo>
                  <a:pt x="878" y="1435"/>
                </a:lnTo>
                <a:lnTo>
                  <a:pt x="862" y="1427"/>
                </a:lnTo>
                <a:lnTo>
                  <a:pt x="858" y="1425"/>
                </a:lnTo>
                <a:lnTo>
                  <a:pt x="840" y="1416"/>
                </a:lnTo>
                <a:lnTo>
                  <a:pt x="835" y="1413"/>
                </a:lnTo>
                <a:lnTo>
                  <a:pt x="830" y="1411"/>
                </a:lnTo>
                <a:lnTo>
                  <a:pt x="813" y="1402"/>
                </a:lnTo>
                <a:lnTo>
                  <a:pt x="807" y="1400"/>
                </a:lnTo>
                <a:lnTo>
                  <a:pt x="789" y="1389"/>
                </a:lnTo>
                <a:lnTo>
                  <a:pt x="780" y="1385"/>
                </a:lnTo>
                <a:lnTo>
                  <a:pt x="769" y="1380"/>
                </a:lnTo>
                <a:lnTo>
                  <a:pt x="769" y="1379"/>
                </a:lnTo>
                <a:lnTo>
                  <a:pt x="751" y="1370"/>
                </a:lnTo>
                <a:lnTo>
                  <a:pt x="738" y="1364"/>
                </a:lnTo>
                <a:lnTo>
                  <a:pt x="736" y="1363"/>
                </a:lnTo>
                <a:lnTo>
                  <a:pt x="726" y="1358"/>
                </a:lnTo>
                <a:lnTo>
                  <a:pt x="719" y="1354"/>
                </a:lnTo>
                <a:lnTo>
                  <a:pt x="713" y="1352"/>
                </a:lnTo>
                <a:lnTo>
                  <a:pt x="686" y="1338"/>
                </a:lnTo>
                <a:lnTo>
                  <a:pt x="682" y="1336"/>
                </a:lnTo>
                <a:lnTo>
                  <a:pt x="680" y="1335"/>
                </a:lnTo>
                <a:lnTo>
                  <a:pt x="676" y="1333"/>
                </a:lnTo>
                <a:lnTo>
                  <a:pt x="665" y="1327"/>
                </a:lnTo>
                <a:lnTo>
                  <a:pt x="659" y="1325"/>
                </a:lnTo>
                <a:lnTo>
                  <a:pt x="655" y="1321"/>
                </a:lnTo>
                <a:lnTo>
                  <a:pt x="654" y="1321"/>
                </a:lnTo>
                <a:lnTo>
                  <a:pt x="654" y="1321"/>
                </a:lnTo>
                <a:lnTo>
                  <a:pt x="646" y="1317"/>
                </a:lnTo>
                <a:lnTo>
                  <a:pt x="640" y="1314"/>
                </a:lnTo>
                <a:lnTo>
                  <a:pt x="635" y="1312"/>
                </a:lnTo>
                <a:lnTo>
                  <a:pt x="631" y="1310"/>
                </a:lnTo>
                <a:lnTo>
                  <a:pt x="628" y="1308"/>
                </a:lnTo>
                <a:lnTo>
                  <a:pt x="623" y="1305"/>
                </a:lnTo>
                <a:lnTo>
                  <a:pt x="618" y="1303"/>
                </a:lnTo>
                <a:lnTo>
                  <a:pt x="614" y="1301"/>
                </a:lnTo>
                <a:lnTo>
                  <a:pt x="609" y="1299"/>
                </a:lnTo>
                <a:lnTo>
                  <a:pt x="609" y="1299"/>
                </a:lnTo>
                <a:lnTo>
                  <a:pt x="605" y="1296"/>
                </a:lnTo>
                <a:lnTo>
                  <a:pt x="600" y="1294"/>
                </a:lnTo>
                <a:lnTo>
                  <a:pt x="596" y="1292"/>
                </a:lnTo>
                <a:lnTo>
                  <a:pt x="591" y="1290"/>
                </a:lnTo>
                <a:lnTo>
                  <a:pt x="558" y="1274"/>
                </a:lnTo>
                <a:lnTo>
                  <a:pt x="528" y="1258"/>
                </a:lnTo>
                <a:lnTo>
                  <a:pt x="527" y="1258"/>
                </a:lnTo>
                <a:lnTo>
                  <a:pt x="452" y="1258"/>
                </a:lnTo>
                <a:lnTo>
                  <a:pt x="379" y="1258"/>
                </a:lnTo>
                <a:lnTo>
                  <a:pt x="290" y="1258"/>
                </a:lnTo>
                <a:lnTo>
                  <a:pt x="264" y="1258"/>
                </a:lnTo>
                <a:lnTo>
                  <a:pt x="0" y="990"/>
                </a:lnTo>
                <a:lnTo>
                  <a:pt x="649" y="810"/>
                </a:lnTo>
                <a:lnTo>
                  <a:pt x="654" y="807"/>
                </a:lnTo>
                <a:lnTo>
                  <a:pt x="657" y="803"/>
                </a:lnTo>
                <a:lnTo>
                  <a:pt x="675" y="785"/>
                </a:lnTo>
                <a:lnTo>
                  <a:pt x="678" y="782"/>
                </a:lnTo>
                <a:lnTo>
                  <a:pt x="703" y="756"/>
                </a:lnTo>
                <a:lnTo>
                  <a:pt x="710" y="750"/>
                </a:lnTo>
                <a:lnTo>
                  <a:pt x="724" y="736"/>
                </a:lnTo>
                <a:lnTo>
                  <a:pt x="732" y="727"/>
                </a:lnTo>
                <a:lnTo>
                  <a:pt x="783" y="676"/>
                </a:lnTo>
                <a:lnTo>
                  <a:pt x="784" y="676"/>
                </a:lnTo>
                <a:lnTo>
                  <a:pt x="784" y="676"/>
                </a:lnTo>
                <a:lnTo>
                  <a:pt x="785" y="674"/>
                </a:lnTo>
                <a:lnTo>
                  <a:pt x="899" y="465"/>
                </a:lnTo>
                <a:lnTo>
                  <a:pt x="905" y="456"/>
                </a:lnTo>
                <a:lnTo>
                  <a:pt x="1005" y="272"/>
                </a:lnTo>
                <a:lnTo>
                  <a:pt x="1103" y="226"/>
                </a:lnTo>
                <a:lnTo>
                  <a:pt x="1162" y="199"/>
                </a:lnTo>
                <a:lnTo>
                  <a:pt x="1249" y="158"/>
                </a:lnTo>
                <a:lnTo>
                  <a:pt x="1272" y="147"/>
                </a:lnTo>
                <a:lnTo>
                  <a:pt x="1280" y="142"/>
                </a:lnTo>
                <a:lnTo>
                  <a:pt x="1374" y="99"/>
                </a:lnTo>
                <a:lnTo>
                  <a:pt x="1381" y="96"/>
                </a:lnTo>
                <a:lnTo>
                  <a:pt x="1399" y="88"/>
                </a:lnTo>
                <a:lnTo>
                  <a:pt x="1418" y="79"/>
                </a:lnTo>
                <a:lnTo>
                  <a:pt x="1449" y="64"/>
                </a:lnTo>
                <a:lnTo>
                  <a:pt x="1461" y="58"/>
                </a:lnTo>
                <a:lnTo>
                  <a:pt x="1468" y="55"/>
                </a:lnTo>
                <a:lnTo>
                  <a:pt x="1482" y="49"/>
                </a:lnTo>
                <a:lnTo>
                  <a:pt x="1529" y="27"/>
                </a:lnTo>
                <a:lnTo>
                  <a:pt x="1529" y="27"/>
                </a:lnTo>
                <a:lnTo>
                  <a:pt x="1539" y="22"/>
                </a:lnTo>
                <a:lnTo>
                  <a:pt x="1541" y="21"/>
                </a:lnTo>
                <a:lnTo>
                  <a:pt x="1545" y="20"/>
                </a:lnTo>
                <a:lnTo>
                  <a:pt x="1545" y="19"/>
                </a:lnTo>
                <a:lnTo>
                  <a:pt x="1546" y="19"/>
                </a:lnTo>
                <a:lnTo>
                  <a:pt x="1580" y="3"/>
                </a:lnTo>
                <a:lnTo>
                  <a:pt x="1580" y="3"/>
                </a:lnTo>
                <a:lnTo>
                  <a:pt x="1584" y="0"/>
                </a:lnTo>
                <a:lnTo>
                  <a:pt x="1589" y="0"/>
                </a:lnTo>
                <a:lnTo>
                  <a:pt x="1591" y="0"/>
                </a:lnTo>
                <a:lnTo>
                  <a:pt x="1654" y="0"/>
                </a:lnTo>
                <a:lnTo>
                  <a:pt x="1709" y="0"/>
                </a:lnTo>
                <a:lnTo>
                  <a:pt x="1725" y="0"/>
                </a:lnTo>
                <a:lnTo>
                  <a:pt x="1734" y="0"/>
                </a:lnTo>
                <a:lnTo>
                  <a:pt x="1740" y="0"/>
                </a:lnTo>
                <a:lnTo>
                  <a:pt x="1740" y="0"/>
                </a:lnTo>
                <a:lnTo>
                  <a:pt x="1742" y="0"/>
                </a:lnTo>
                <a:lnTo>
                  <a:pt x="1745" y="0"/>
                </a:lnTo>
                <a:lnTo>
                  <a:pt x="1745" y="0"/>
                </a:lnTo>
                <a:lnTo>
                  <a:pt x="1746" y="0"/>
                </a:lnTo>
                <a:lnTo>
                  <a:pt x="1746" y="0"/>
                </a:lnTo>
                <a:lnTo>
                  <a:pt x="1746" y="0"/>
                </a:lnTo>
                <a:lnTo>
                  <a:pt x="1755" y="0"/>
                </a:lnTo>
                <a:lnTo>
                  <a:pt x="1755" y="0"/>
                </a:lnTo>
                <a:lnTo>
                  <a:pt x="1757" y="0"/>
                </a:lnTo>
                <a:lnTo>
                  <a:pt x="1761" y="0"/>
                </a:lnTo>
                <a:lnTo>
                  <a:pt x="1761" y="6"/>
                </a:lnTo>
                <a:lnTo>
                  <a:pt x="1761" y="7"/>
                </a:lnTo>
                <a:lnTo>
                  <a:pt x="1761" y="8"/>
                </a:lnTo>
                <a:lnTo>
                  <a:pt x="1761" y="11"/>
                </a:lnTo>
                <a:lnTo>
                  <a:pt x="1761" y="15"/>
                </a:lnTo>
                <a:lnTo>
                  <a:pt x="1761" y="45"/>
                </a:lnTo>
                <a:lnTo>
                  <a:pt x="1761" y="48"/>
                </a:lnTo>
                <a:lnTo>
                  <a:pt x="1761" y="90"/>
                </a:lnTo>
                <a:lnTo>
                  <a:pt x="1761" y="91"/>
                </a:lnTo>
                <a:lnTo>
                  <a:pt x="1803" y="91"/>
                </a:lnTo>
                <a:lnTo>
                  <a:pt x="1834" y="91"/>
                </a:lnTo>
                <a:lnTo>
                  <a:pt x="1839" y="91"/>
                </a:lnTo>
                <a:lnTo>
                  <a:pt x="1851" y="91"/>
                </a:lnTo>
                <a:lnTo>
                  <a:pt x="1851" y="112"/>
                </a:lnTo>
                <a:lnTo>
                  <a:pt x="1851" y="180"/>
                </a:lnTo>
                <a:lnTo>
                  <a:pt x="1851" y="181"/>
                </a:lnTo>
                <a:lnTo>
                  <a:pt x="1879" y="181"/>
                </a:lnTo>
                <a:lnTo>
                  <a:pt x="1894" y="181"/>
                </a:lnTo>
                <a:lnTo>
                  <a:pt x="1914" y="181"/>
                </a:lnTo>
                <a:lnTo>
                  <a:pt x="1924" y="181"/>
                </a:lnTo>
                <a:lnTo>
                  <a:pt x="1939" y="181"/>
                </a:lnTo>
                <a:lnTo>
                  <a:pt x="1972" y="181"/>
                </a:lnTo>
                <a:lnTo>
                  <a:pt x="1985" y="181"/>
                </a:lnTo>
                <a:lnTo>
                  <a:pt x="2042" y="181"/>
                </a:lnTo>
                <a:lnTo>
                  <a:pt x="2098" y="181"/>
                </a:lnTo>
                <a:lnTo>
                  <a:pt x="2263" y="181"/>
                </a:lnTo>
                <a:lnTo>
                  <a:pt x="2382" y="181"/>
                </a:lnTo>
                <a:lnTo>
                  <a:pt x="2390" y="181"/>
                </a:lnTo>
                <a:lnTo>
                  <a:pt x="2429" y="181"/>
                </a:lnTo>
                <a:lnTo>
                  <a:pt x="2450" y="181"/>
                </a:lnTo>
                <a:lnTo>
                  <a:pt x="2469" y="181"/>
                </a:lnTo>
                <a:lnTo>
                  <a:pt x="2500" y="181"/>
                </a:lnTo>
                <a:lnTo>
                  <a:pt x="2533" y="181"/>
                </a:lnTo>
                <a:lnTo>
                  <a:pt x="2544" y="181"/>
                </a:lnTo>
                <a:lnTo>
                  <a:pt x="2564" y="181"/>
                </a:lnTo>
                <a:lnTo>
                  <a:pt x="2564" y="181"/>
                </a:lnTo>
                <a:lnTo>
                  <a:pt x="2567" y="181"/>
                </a:lnTo>
                <a:lnTo>
                  <a:pt x="2567" y="181"/>
                </a:lnTo>
                <a:lnTo>
                  <a:pt x="2584" y="181"/>
                </a:lnTo>
                <a:lnTo>
                  <a:pt x="2596" y="181"/>
                </a:lnTo>
                <a:lnTo>
                  <a:pt x="2606" y="181"/>
                </a:lnTo>
                <a:lnTo>
                  <a:pt x="2621" y="181"/>
                </a:lnTo>
                <a:lnTo>
                  <a:pt x="2623" y="181"/>
                </a:lnTo>
                <a:lnTo>
                  <a:pt x="2661" y="181"/>
                </a:lnTo>
                <a:lnTo>
                  <a:pt x="2705" y="181"/>
                </a:lnTo>
                <a:lnTo>
                  <a:pt x="2739" y="181"/>
                </a:lnTo>
                <a:lnTo>
                  <a:pt x="2761" y="181"/>
                </a:lnTo>
                <a:lnTo>
                  <a:pt x="2770" y="181"/>
                </a:lnTo>
                <a:lnTo>
                  <a:pt x="2801" y="181"/>
                </a:lnTo>
                <a:lnTo>
                  <a:pt x="2828" y="181"/>
                </a:lnTo>
                <a:lnTo>
                  <a:pt x="2829" y="181"/>
                </a:lnTo>
                <a:lnTo>
                  <a:pt x="2865" y="181"/>
                </a:lnTo>
                <a:lnTo>
                  <a:pt x="2882" y="181"/>
                </a:lnTo>
                <a:lnTo>
                  <a:pt x="2886" y="181"/>
                </a:lnTo>
                <a:lnTo>
                  <a:pt x="2888" y="181"/>
                </a:lnTo>
                <a:lnTo>
                  <a:pt x="2919" y="181"/>
                </a:lnTo>
                <a:lnTo>
                  <a:pt x="2919" y="181"/>
                </a:lnTo>
                <a:lnTo>
                  <a:pt x="2919" y="195"/>
                </a:lnTo>
                <a:lnTo>
                  <a:pt x="2919" y="197"/>
                </a:lnTo>
                <a:lnTo>
                  <a:pt x="2919" y="458"/>
                </a:lnTo>
                <a:lnTo>
                  <a:pt x="2919" y="459"/>
                </a:lnTo>
                <a:lnTo>
                  <a:pt x="2919" y="532"/>
                </a:lnTo>
                <a:lnTo>
                  <a:pt x="2919" y="606"/>
                </a:lnTo>
                <a:lnTo>
                  <a:pt x="2919" y="648"/>
                </a:lnTo>
                <a:lnTo>
                  <a:pt x="2919" y="682"/>
                </a:lnTo>
                <a:lnTo>
                  <a:pt x="2919" y="698"/>
                </a:lnTo>
                <a:lnTo>
                  <a:pt x="2919" y="878"/>
                </a:lnTo>
                <a:lnTo>
                  <a:pt x="2919" y="990"/>
                </a:lnTo>
                <a:lnTo>
                  <a:pt x="2904" y="990"/>
                </a:lnTo>
                <a:lnTo>
                  <a:pt x="2904" y="1175"/>
                </a:lnTo>
                <a:lnTo>
                  <a:pt x="2904" y="1195"/>
                </a:lnTo>
                <a:lnTo>
                  <a:pt x="2904" y="1216"/>
                </a:lnTo>
                <a:lnTo>
                  <a:pt x="2904" y="1258"/>
                </a:lnTo>
                <a:lnTo>
                  <a:pt x="2904" y="1263"/>
                </a:lnTo>
                <a:lnTo>
                  <a:pt x="2904" y="1279"/>
                </a:lnTo>
                <a:lnTo>
                  <a:pt x="2904" y="1285"/>
                </a:lnTo>
                <a:lnTo>
                  <a:pt x="2904" y="1528"/>
                </a:lnTo>
                <a:lnTo>
                  <a:pt x="2904" y="1577"/>
                </a:lnTo>
                <a:lnTo>
                  <a:pt x="2904" y="1659"/>
                </a:lnTo>
                <a:lnTo>
                  <a:pt x="2904" y="1829"/>
                </a:lnTo>
                <a:lnTo>
                  <a:pt x="2904" y="1835"/>
                </a:lnTo>
                <a:lnTo>
                  <a:pt x="2904" y="1836"/>
                </a:lnTo>
                <a:lnTo>
                  <a:pt x="2904" y="1860"/>
                </a:lnTo>
                <a:lnTo>
                  <a:pt x="2904" y="1883"/>
                </a:lnTo>
                <a:lnTo>
                  <a:pt x="2904" y="1897"/>
                </a:lnTo>
                <a:lnTo>
                  <a:pt x="2904" y="1929"/>
                </a:lnTo>
                <a:lnTo>
                  <a:pt x="2904" y="1947"/>
                </a:lnTo>
                <a:lnTo>
                  <a:pt x="2904" y="1969"/>
                </a:lnTo>
                <a:lnTo>
                  <a:pt x="2842" y="1969"/>
                </a:lnTo>
                <a:lnTo>
                  <a:pt x="2816" y="1969"/>
                </a:lnTo>
                <a:lnTo>
                  <a:pt x="2771" y="1969"/>
                </a:lnTo>
                <a:lnTo>
                  <a:pt x="2744" y="1969"/>
                </a:lnTo>
                <a:lnTo>
                  <a:pt x="2730" y="1969"/>
                </a:lnTo>
                <a:lnTo>
                  <a:pt x="2721" y="1969"/>
                </a:lnTo>
                <a:lnTo>
                  <a:pt x="2683" y="1969"/>
                </a:lnTo>
                <a:lnTo>
                  <a:pt x="2590" y="1969"/>
                </a:lnTo>
                <a:lnTo>
                  <a:pt x="2508" y="1969"/>
                </a:lnTo>
                <a:lnTo>
                  <a:pt x="2508" y="2013"/>
                </a:lnTo>
                <a:lnTo>
                  <a:pt x="2508" y="2057"/>
                </a:lnTo>
                <a:lnTo>
                  <a:pt x="2497" y="2057"/>
                </a:lnTo>
                <a:lnTo>
                  <a:pt x="2497" y="2102"/>
                </a:lnTo>
                <a:lnTo>
                  <a:pt x="2497" y="2146"/>
                </a:lnTo>
                <a:lnTo>
                  <a:pt x="2497" y="2190"/>
                </a:lnTo>
                <a:lnTo>
                  <a:pt x="2497" y="2233"/>
                </a:lnTo>
                <a:lnTo>
                  <a:pt x="2497" y="2278"/>
                </a:lnTo>
                <a:lnTo>
                  <a:pt x="2497" y="2322"/>
                </a:lnTo>
                <a:lnTo>
                  <a:pt x="2454" y="2322"/>
                </a:lnTo>
                <a:lnTo>
                  <a:pt x="2409" y="2322"/>
                </a:lnTo>
                <a:lnTo>
                  <a:pt x="2368" y="2322"/>
                </a:lnTo>
                <a:lnTo>
                  <a:pt x="2323" y="2322"/>
                </a:lnTo>
                <a:lnTo>
                  <a:pt x="2323" y="2322"/>
                </a:lnTo>
                <a:lnTo>
                  <a:pt x="2291" y="2322"/>
                </a:lnTo>
                <a:close/>
                <a:moveTo>
                  <a:pt x="2304" y="2322"/>
                </a:moveTo>
                <a:lnTo>
                  <a:pt x="2323" y="2322"/>
                </a:lnTo>
                <a:lnTo>
                  <a:pt x="2323" y="2322"/>
                </a:lnTo>
                <a:lnTo>
                  <a:pt x="2304" y="2322"/>
                </a:lnTo>
                <a:close/>
                <a:moveTo>
                  <a:pt x="2291" y="2322"/>
                </a:moveTo>
                <a:lnTo>
                  <a:pt x="2304" y="2322"/>
                </a:lnTo>
                <a:lnTo>
                  <a:pt x="2279" y="2322"/>
                </a:lnTo>
                <a:lnTo>
                  <a:pt x="2291" y="2322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994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1E927-01D7-C506-C9BE-5F048A7EC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Fairbanks Map of Alaska State</a:t>
            </a:r>
          </a:p>
        </p:txBody>
      </p:sp>
      <p:sp>
        <p:nvSpPr>
          <p:cNvPr id="131" name="Freeform 117">
            <a:extLst>
              <a:ext uri="{FF2B5EF4-FFF2-40B4-BE49-F238E27FC236}">
                <a16:creationId xmlns:a16="http://schemas.microsoft.com/office/drawing/2014/main" id="{D6EEFA1D-32CF-FAD1-83E6-61269BB3ED38}"/>
              </a:ext>
            </a:extLst>
          </p:cNvPr>
          <p:cNvSpPr>
            <a:spLocks/>
          </p:cNvSpPr>
          <p:nvPr/>
        </p:nvSpPr>
        <p:spPr bwMode="auto">
          <a:xfrm>
            <a:off x="457200" y="1491630"/>
            <a:ext cx="3826721" cy="2979792"/>
          </a:xfrm>
          <a:custGeom>
            <a:avLst/>
            <a:gdLst>
              <a:gd name="T0" fmla="*/ 2845 w 2955"/>
              <a:gd name="T1" fmla="*/ 676 h 2301"/>
              <a:gd name="T2" fmla="*/ 2592 w 2955"/>
              <a:gd name="T3" fmla="*/ 877 h 2301"/>
              <a:gd name="T4" fmla="*/ 2621 w 2955"/>
              <a:gd name="T5" fmla="*/ 1015 h 2301"/>
              <a:gd name="T6" fmla="*/ 2759 w 2955"/>
              <a:gd name="T7" fmla="*/ 1015 h 2301"/>
              <a:gd name="T8" fmla="*/ 2697 w 2955"/>
              <a:gd name="T9" fmla="*/ 1351 h 2301"/>
              <a:gd name="T10" fmla="*/ 2546 w 2955"/>
              <a:gd name="T11" fmla="*/ 1306 h 2301"/>
              <a:gd name="T12" fmla="*/ 2509 w 2955"/>
              <a:gd name="T13" fmla="*/ 1403 h 2301"/>
              <a:gd name="T14" fmla="*/ 2468 w 2955"/>
              <a:gd name="T15" fmla="*/ 1578 h 2301"/>
              <a:gd name="T16" fmla="*/ 2443 w 2955"/>
              <a:gd name="T17" fmla="*/ 1603 h 2301"/>
              <a:gd name="T18" fmla="*/ 2426 w 2955"/>
              <a:gd name="T19" fmla="*/ 2028 h 2301"/>
              <a:gd name="T20" fmla="*/ 2399 w 2955"/>
              <a:gd name="T21" fmla="*/ 2300 h 2301"/>
              <a:gd name="T22" fmla="*/ 2294 w 2955"/>
              <a:gd name="T23" fmla="*/ 2266 h 2301"/>
              <a:gd name="T24" fmla="*/ 2147 w 2955"/>
              <a:gd name="T25" fmla="*/ 2295 h 2301"/>
              <a:gd name="T26" fmla="*/ 2008 w 2955"/>
              <a:gd name="T27" fmla="*/ 2127 h 2301"/>
              <a:gd name="T28" fmla="*/ 1847 w 2955"/>
              <a:gd name="T29" fmla="*/ 2078 h 2301"/>
              <a:gd name="T30" fmla="*/ 1723 w 2955"/>
              <a:gd name="T31" fmla="*/ 1993 h 2301"/>
              <a:gd name="T32" fmla="*/ 1529 w 2955"/>
              <a:gd name="T33" fmla="*/ 1974 h 2301"/>
              <a:gd name="T34" fmla="*/ 1519 w 2955"/>
              <a:gd name="T35" fmla="*/ 1542 h 2301"/>
              <a:gd name="T36" fmla="*/ 1457 w 2955"/>
              <a:gd name="T37" fmla="*/ 1458 h 2301"/>
              <a:gd name="T38" fmla="*/ 1266 w 2955"/>
              <a:gd name="T39" fmla="*/ 1486 h 2301"/>
              <a:gd name="T40" fmla="*/ 1156 w 2955"/>
              <a:gd name="T41" fmla="*/ 1691 h 2301"/>
              <a:gd name="T42" fmla="*/ 1096 w 2955"/>
              <a:gd name="T43" fmla="*/ 1562 h 2301"/>
              <a:gd name="T44" fmla="*/ 991 w 2955"/>
              <a:gd name="T45" fmla="*/ 1525 h 2301"/>
              <a:gd name="T46" fmla="*/ 819 w 2955"/>
              <a:gd name="T47" fmla="*/ 1525 h 2301"/>
              <a:gd name="T48" fmla="*/ 763 w 2955"/>
              <a:gd name="T49" fmla="*/ 1525 h 2301"/>
              <a:gd name="T50" fmla="*/ 621 w 2955"/>
              <a:gd name="T51" fmla="*/ 1525 h 2301"/>
              <a:gd name="T52" fmla="*/ 515 w 2955"/>
              <a:gd name="T53" fmla="*/ 1525 h 2301"/>
              <a:gd name="T54" fmla="*/ 427 w 2955"/>
              <a:gd name="T55" fmla="*/ 1485 h 2301"/>
              <a:gd name="T56" fmla="*/ 427 w 2955"/>
              <a:gd name="T57" fmla="*/ 1353 h 2301"/>
              <a:gd name="T58" fmla="*/ 418 w 2955"/>
              <a:gd name="T59" fmla="*/ 1183 h 2301"/>
              <a:gd name="T60" fmla="*/ 243 w 2955"/>
              <a:gd name="T61" fmla="*/ 1099 h 2301"/>
              <a:gd name="T62" fmla="*/ 84 w 2955"/>
              <a:gd name="T63" fmla="*/ 1028 h 2301"/>
              <a:gd name="T64" fmla="*/ 20 w 2955"/>
              <a:gd name="T65" fmla="*/ 1015 h 2301"/>
              <a:gd name="T66" fmla="*/ 84 w 2955"/>
              <a:gd name="T67" fmla="*/ 834 h 2301"/>
              <a:gd name="T68" fmla="*/ 135 w 2955"/>
              <a:gd name="T69" fmla="*/ 868 h 2301"/>
              <a:gd name="T70" fmla="*/ 219 w 2955"/>
              <a:gd name="T71" fmla="*/ 916 h 2301"/>
              <a:gd name="T72" fmla="*/ 202 w 2955"/>
              <a:gd name="T73" fmla="*/ 804 h 2301"/>
              <a:gd name="T74" fmla="*/ 294 w 2955"/>
              <a:gd name="T75" fmla="*/ 723 h 2301"/>
              <a:gd name="T76" fmla="*/ 353 w 2955"/>
              <a:gd name="T77" fmla="*/ 762 h 2301"/>
              <a:gd name="T78" fmla="*/ 413 w 2955"/>
              <a:gd name="T79" fmla="*/ 759 h 2301"/>
              <a:gd name="T80" fmla="*/ 421 w 2955"/>
              <a:gd name="T81" fmla="*/ 623 h 2301"/>
              <a:gd name="T82" fmla="*/ 388 w 2955"/>
              <a:gd name="T83" fmla="*/ 593 h 2301"/>
              <a:gd name="T84" fmla="*/ 402 w 2955"/>
              <a:gd name="T85" fmla="*/ 510 h 2301"/>
              <a:gd name="T86" fmla="*/ 456 w 2955"/>
              <a:gd name="T87" fmla="*/ 437 h 2301"/>
              <a:gd name="T88" fmla="*/ 487 w 2955"/>
              <a:gd name="T89" fmla="*/ 332 h 2301"/>
              <a:gd name="T90" fmla="*/ 582 w 2955"/>
              <a:gd name="T91" fmla="*/ 340 h 2301"/>
              <a:gd name="T92" fmla="*/ 636 w 2955"/>
              <a:gd name="T93" fmla="*/ 351 h 2301"/>
              <a:gd name="T94" fmla="*/ 694 w 2955"/>
              <a:gd name="T95" fmla="*/ 375 h 2301"/>
              <a:gd name="T96" fmla="*/ 674 w 2955"/>
              <a:gd name="T97" fmla="*/ 412 h 2301"/>
              <a:gd name="T98" fmla="*/ 753 w 2955"/>
              <a:gd name="T99" fmla="*/ 392 h 2301"/>
              <a:gd name="T100" fmla="*/ 802 w 2955"/>
              <a:gd name="T101" fmla="*/ 340 h 2301"/>
              <a:gd name="T102" fmla="*/ 1355 w 2955"/>
              <a:gd name="T103" fmla="*/ 340 h 2301"/>
              <a:gd name="T104" fmla="*/ 1472 w 2955"/>
              <a:gd name="T105" fmla="*/ 340 h 2301"/>
              <a:gd name="T106" fmla="*/ 1606 w 2955"/>
              <a:gd name="T107" fmla="*/ 293 h 2301"/>
              <a:gd name="T108" fmla="*/ 1688 w 2955"/>
              <a:gd name="T109" fmla="*/ 167 h 2301"/>
              <a:gd name="T110" fmla="*/ 1753 w 2955"/>
              <a:gd name="T111" fmla="*/ 86 h 2301"/>
              <a:gd name="T112" fmla="*/ 1772 w 2955"/>
              <a:gd name="T113" fmla="*/ 170 h 2301"/>
              <a:gd name="T114" fmla="*/ 2195 w 2955"/>
              <a:gd name="T115" fmla="*/ 171 h 2301"/>
              <a:gd name="T116" fmla="*/ 2346 w 2955"/>
              <a:gd name="T117" fmla="*/ 171 h 2301"/>
              <a:gd name="T118" fmla="*/ 2446 w 2955"/>
              <a:gd name="T119" fmla="*/ 48 h 23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955" h="2301">
                <a:moveTo>
                  <a:pt x="2954" y="269"/>
                </a:moveTo>
                <a:lnTo>
                  <a:pt x="2954" y="339"/>
                </a:lnTo>
                <a:lnTo>
                  <a:pt x="2954" y="340"/>
                </a:lnTo>
                <a:lnTo>
                  <a:pt x="2929" y="340"/>
                </a:lnTo>
                <a:lnTo>
                  <a:pt x="2929" y="342"/>
                </a:lnTo>
                <a:lnTo>
                  <a:pt x="2929" y="509"/>
                </a:lnTo>
                <a:lnTo>
                  <a:pt x="2929" y="591"/>
                </a:lnTo>
                <a:lnTo>
                  <a:pt x="2929" y="593"/>
                </a:lnTo>
                <a:lnTo>
                  <a:pt x="2887" y="593"/>
                </a:lnTo>
                <a:lnTo>
                  <a:pt x="2846" y="593"/>
                </a:lnTo>
                <a:lnTo>
                  <a:pt x="2845" y="593"/>
                </a:lnTo>
                <a:lnTo>
                  <a:pt x="2845" y="655"/>
                </a:lnTo>
                <a:lnTo>
                  <a:pt x="2845" y="676"/>
                </a:lnTo>
                <a:lnTo>
                  <a:pt x="2845" y="677"/>
                </a:lnTo>
                <a:lnTo>
                  <a:pt x="2763" y="677"/>
                </a:lnTo>
                <a:lnTo>
                  <a:pt x="2760" y="677"/>
                </a:lnTo>
                <a:lnTo>
                  <a:pt x="2757" y="677"/>
                </a:lnTo>
                <a:lnTo>
                  <a:pt x="2676" y="677"/>
                </a:lnTo>
                <a:lnTo>
                  <a:pt x="2592" y="677"/>
                </a:lnTo>
                <a:lnTo>
                  <a:pt x="2592" y="681"/>
                </a:lnTo>
                <a:lnTo>
                  <a:pt x="2592" y="737"/>
                </a:lnTo>
                <a:lnTo>
                  <a:pt x="2592" y="740"/>
                </a:lnTo>
                <a:lnTo>
                  <a:pt x="2592" y="786"/>
                </a:lnTo>
                <a:lnTo>
                  <a:pt x="2592" y="846"/>
                </a:lnTo>
                <a:lnTo>
                  <a:pt x="2592" y="849"/>
                </a:lnTo>
                <a:lnTo>
                  <a:pt x="2592" y="877"/>
                </a:lnTo>
                <a:lnTo>
                  <a:pt x="2592" y="878"/>
                </a:lnTo>
                <a:lnTo>
                  <a:pt x="2592" y="892"/>
                </a:lnTo>
                <a:lnTo>
                  <a:pt x="2592" y="902"/>
                </a:lnTo>
                <a:lnTo>
                  <a:pt x="2592" y="916"/>
                </a:lnTo>
                <a:lnTo>
                  <a:pt x="2592" y="950"/>
                </a:lnTo>
                <a:lnTo>
                  <a:pt x="2592" y="966"/>
                </a:lnTo>
                <a:lnTo>
                  <a:pt x="2592" y="982"/>
                </a:lnTo>
                <a:lnTo>
                  <a:pt x="2592" y="999"/>
                </a:lnTo>
                <a:lnTo>
                  <a:pt x="2592" y="1015"/>
                </a:lnTo>
                <a:lnTo>
                  <a:pt x="2602" y="1015"/>
                </a:lnTo>
                <a:lnTo>
                  <a:pt x="2604" y="1015"/>
                </a:lnTo>
                <a:lnTo>
                  <a:pt x="2607" y="1015"/>
                </a:lnTo>
                <a:lnTo>
                  <a:pt x="2621" y="1015"/>
                </a:lnTo>
                <a:lnTo>
                  <a:pt x="2626" y="1015"/>
                </a:lnTo>
                <a:lnTo>
                  <a:pt x="2630" y="1015"/>
                </a:lnTo>
                <a:lnTo>
                  <a:pt x="2659" y="1015"/>
                </a:lnTo>
                <a:lnTo>
                  <a:pt x="2663" y="1015"/>
                </a:lnTo>
                <a:lnTo>
                  <a:pt x="2666" y="1015"/>
                </a:lnTo>
                <a:lnTo>
                  <a:pt x="2671" y="1015"/>
                </a:lnTo>
                <a:lnTo>
                  <a:pt x="2675" y="1015"/>
                </a:lnTo>
                <a:lnTo>
                  <a:pt x="2676" y="1015"/>
                </a:lnTo>
                <a:lnTo>
                  <a:pt x="2677" y="1015"/>
                </a:lnTo>
                <a:lnTo>
                  <a:pt x="2704" y="1015"/>
                </a:lnTo>
                <a:lnTo>
                  <a:pt x="2723" y="1015"/>
                </a:lnTo>
                <a:lnTo>
                  <a:pt x="2742" y="1015"/>
                </a:lnTo>
                <a:lnTo>
                  <a:pt x="2759" y="1015"/>
                </a:lnTo>
                <a:lnTo>
                  <a:pt x="2761" y="1015"/>
                </a:lnTo>
                <a:lnTo>
                  <a:pt x="2761" y="1108"/>
                </a:lnTo>
                <a:lnTo>
                  <a:pt x="2762" y="1114"/>
                </a:lnTo>
                <a:lnTo>
                  <a:pt x="2762" y="1116"/>
                </a:lnTo>
                <a:lnTo>
                  <a:pt x="2762" y="1118"/>
                </a:lnTo>
                <a:lnTo>
                  <a:pt x="2762" y="1120"/>
                </a:lnTo>
                <a:lnTo>
                  <a:pt x="2762" y="1143"/>
                </a:lnTo>
                <a:lnTo>
                  <a:pt x="2762" y="1144"/>
                </a:lnTo>
                <a:lnTo>
                  <a:pt x="2762" y="1160"/>
                </a:lnTo>
                <a:lnTo>
                  <a:pt x="2762" y="1353"/>
                </a:lnTo>
                <a:lnTo>
                  <a:pt x="2760" y="1353"/>
                </a:lnTo>
                <a:lnTo>
                  <a:pt x="2697" y="1353"/>
                </a:lnTo>
                <a:lnTo>
                  <a:pt x="2697" y="1351"/>
                </a:lnTo>
                <a:lnTo>
                  <a:pt x="2697" y="1350"/>
                </a:lnTo>
                <a:lnTo>
                  <a:pt x="2685" y="1350"/>
                </a:lnTo>
                <a:lnTo>
                  <a:pt x="2684" y="1350"/>
                </a:lnTo>
                <a:lnTo>
                  <a:pt x="2670" y="1350"/>
                </a:lnTo>
                <a:lnTo>
                  <a:pt x="2654" y="1349"/>
                </a:lnTo>
                <a:lnTo>
                  <a:pt x="2639" y="1345"/>
                </a:lnTo>
                <a:lnTo>
                  <a:pt x="2627" y="1343"/>
                </a:lnTo>
                <a:lnTo>
                  <a:pt x="2613" y="1340"/>
                </a:lnTo>
                <a:lnTo>
                  <a:pt x="2602" y="1335"/>
                </a:lnTo>
                <a:lnTo>
                  <a:pt x="2589" y="1329"/>
                </a:lnTo>
                <a:lnTo>
                  <a:pt x="2575" y="1322"/>
                </a:lnTo>
                <a:lnTo>
                  <a:pt x="2548" y="1308"/>
                </a:lnTo>
                <a:lnTo>
                  <a:pt x="2546" y="1306"/>
                </a:lnTo>
                <a:lnTo>
                  <a:pt x="2533" y="1353"/>
                </a:lnTo>
                <a:lnTo>
                  <a:pt x="2529" y="1353"/>
                </a:lnTo>
                <a:lnTo>
                  <a:pt x="2509" y="1353"/>
                </a:lnTo>
                <a:lnTo>
                  <a:pt x="2509" y="1354"/>
                </a:lnTo>
                <a:lnTo>
                  <a:pt x="2509" y="1361"/>
                </a:lnTo>
                <a:lnTo>
                  <a:pt x="2509" y="1364"/>
                </a:lnTo>
                <a:lnTo>
                  <a:pt x="2509" y="1371"/>
                </a:lnTo>
                <a:lnTo>
                  <a:pt x="2509" y="1377"/>
                </a:lnTo>
                <a:lnTo>
                  <a:pt x="2509" y="1381"/>
                </a:lnTo>
                <a:lnTo>
                  <a:pt x="2509" y="1388"/>
                </a:lnTo>
                <a:lnTo>
                  <a:pt x="2509" y="1395"/>
                </a:lnTo>
                <a:lnTo>
                  <a:pt x="2509" y="1397"/>
                </a:lnTo>
                <a:lnTo>
                  <a:pt x="2509" y="1403"/>
                </a:lnTo>
                <a:lnTo>
                  <a:pt x="2509" y="1411"/>
                </a:lnTo>
                <a:lnTo>
                  <a:pt x="2509" y="1418"/>
                </a:lnTo>
                <a:lnTo>
                  <a:pt x="2509" y="1424"/>
                </a:lnTo>
                <a:lnTo>
                  <a:pt x="2509" y="1431"/>
                </a:lnTo>
                <a:lnTo>
                  <a:pt x="2507" y="1438"/>
                </a:lnTo>
                <a:lnTo>
                  <a:pt x="2484" y="1522"/>
                </a:lnTo>
                <a:lnTo>
                  <a:pt x="2482" y="1534"/>
                </a:lnTo>
                <a:lnTo>
                  <a:pt x="2474" y="1557"/>
                </a:lnTo>
                <a:lnTo>
                  <a:pt x="2470" y="1570"/>
                </a:lnTo>
                <a:lnTo>
                  <a:pt x="2470" y="1571"/>
                </a:lnTo>
                <a:lnTo>
                  <a:pt x="2469" y="1573"/>
                </a:lnTo>
                <a:lnTo>
                  <a:pt x="2469" y="1575"/>
                </a:lnTo>
                <a:lnTo>
                  <a:pt x="2468" y="1578"/>
                </a:lnTo>
                <a:lnTo>
                  <a:pt x="2466" y="1581"/>
                </a:lnTo>
                <a:lnTo>
                  <a:pt x="2465" y="1583"/>
                </a:lnTo>
                <a:lnTo>
                  <a:pt x="2464" y="1586"/>
                </a:lnTo>
                <a:lnTo>
                  <a:pt x="2463" y="1588"/>
                </a:lnTo>
                <a:lnTo>
                  <a:pt x="2462" y="1590"/>
                </a:lnTo>
                <a:lnTo>
                  <a:pt x="2461" y="1594"/>
                </a:lnTo>
                <a:lnTo>
                  <a:pt x="2457" y="1596"/>
                </a:lnTo>
                <a:lnTo>
                  <a:pt x="2455" y="1599"/>
                </a:lnTo>
                <a:lnTo>
                  <a:pt x="2452" y="1600"/>
                </a:lnTo>
                <a:lnTo>
                  <a:pt x="2450" y="1600"/>
                </a:lnTo>
                <a:lnTo>
                  <a:pt x="2448" y="1601"/>
                </a:lnTo>
                <a:lnTo>
                  <a:pt x="2445" y="1602"/>
                </a:lnTo>
                <a:lnTo>
                  <a:pt x="2443" y="1603"/>
                </a:lnTo>
                <a:lnTo>
                  <a:pt x="2439" y="1605"/>
                </a:lnTo>
                <a:lnTo>
                  <a:pt x="2436" y="1605"/>
                </a:lnTo>
                <a:lnTo>
                  <a:pt x="2432" y="1606"/>
                </a:lnTo>
                <a:lnTo>
                  <a:pt x="2431" y="1606"/>
                </a:lnTo>
                <a:lnTo>
                  <a:pt x="2427" y="1606"/>
                </a:lnTo>
                <a:lnTo>
                  <a:pt x="2425" y="1606"/>
                </a:lnTo>
                <a:lnTo>
                  <a:pt x="2425" y="1691"/>
                </a:lnTo>
                <a:lnTo>
                  <a:pt x="2425" y="1776"/>
                </a:lnTo>
                <a:lnTo>
                  <a:pt x="2425" y="1817"/>
                </a:lnTo>
                <a:lnTo>
                  <a:pt x="2425" y="1842"/>
                </a:lnTo>
                <a:lnTo>
                  <a:pt x="2425" y="1858"/>
                </a:lnTo>
                <a:lnTo>
                  <a:pt x="2425" y="1944"/>
                </a:lnTo>
                <a:lnTo>
                  <a:pt x="2426" y="2028"/>
                </a:lnTo>
                <a:lnTo>
                  <a:pt x="2426" y="2078"/>
                </a:lnTo>
                <a:lnTo>
                  <a:pt x="2426" y="2090"/>
                </a:lnTo>
                <a:lnTo>
                  <a:pt x="2426" y="2131"/>
                </a:lnTo>
                <a:lnTo>
                  <a:pt x="2426" y="2138"/>
                </a:lnTo>
                <a:lnTo>
                  <a:pt x="2426" y="2144"/>
                </a:lnTo>
                <a:lnTo>
                  <a:pt x="2426" y="2163"/>
                </a:lnTo>
                <a:lnTo>
                  <a:pt x="2426" y="2179"/>
                </a:lnTo>
                <a:lnTo>
                  <a:pt x="2426" y="2248"/>
                </a:lnTo>
                <a:lnTo>
                  <a:pt x="2426" y="2252"/>
                </a:lnTo>
                <a:lnTo>
                  <a:pt x="2426" y="2267"/>
                </a:lnTo>
                <a:lnTo>
                  <a:pt x="2426" y="2301"/>
                </a:lnTo>
                <a:lnTo>
                  <a:pt x="2413" y="2300"/>
                </a:lnTo>
                <a:lnTo>
                  <a:pt x="2399" y="2300"/>
                </a:lnTo>
                <a:lnTo>
                  <a:pt x="2390" y="2289"/>
                </a:lnTo>
                <a:lnTo>
                  <a:pt x="2388" y="2288"/>
                </a:lnTo>
                <a:lnTo>
                  <a:pt x="2387" y="2286"/>
                </a:lnTo>
                <a:lnTo>
                  <a:pt x="2378" y="2275"/>
                </a:lnTo>
                <a:lnTo>
                  <a:pt x="2375" y="2273"/>
                </a:lnTo>
                <a:lnTo>
                  <a:pt x="2374" y="2270"/>
                </a:lnTo>
                <a:lnTo>
                  <a:pt x="2372" y="2267"/>
                </a:lnTo>
                <a:lnTo>
                  <a:pt x="2360" y="2266"/>
                </a:lnTo>
                <a:lnTo>
                  <a:pt x="2347" y="2261"/>
                </a:lnTo>
                <a:lnTo>
                  <a:pt x="2336" y="2254"/>
                </a:lnTo>
                <a:lnTo>
                  <a:pt x="2321" y="2254"/>
                </a:lnTo>
                <a:lnTo>
                  <a:pt x="2308" y="2257"/>
                </a:lnTo>
                <a:lnTo>
                  <a:pt x="2294" y="2266"/>
                </a:lnTo>
                <a:lnTo>
                  <a:pt x="2281" y="2276"/>
                </a:lnTo>
                <a:lnTo>
                  <a:pt x="2265" y="2281"/>
                </a:lnTo>
                <a:lnTo>
                  <a:pt x="2254" y="2288"/>
                </a:lnTo>
                <a:lnTo>
                  <a:pt x="2245" y="2288"/>
                </a:lnTo>
                <a:lnTo>
                  <a:pt x="2231" y="2295"/>
                </a:lnTo>
                <a:lnTo>
                  <a:pt x="2204" y="2295"/>
                </a:lnTo>
                <a:lnTo>
                  <a:pt x="2182" y="2297"/>
                </a:lnTo>
                <a:lnTo>
                  <a:pt x="2174" y="2297"/>
                </a:lnTo>
                <a:lnTo>
                  <a:pt x="2160" y="2298"/>
                </a:lnTo>
                <a:lnTo>
                  <a:pt x="2159" y="2298"/>
                </a:lnTo>
                <a:lnTo>
                  <a:pt x="2155" y="2298"/>
                </a:lnTo>
                <a:lnTo>
                  <a:pt x="2148" y="2298"/>
                </a:lnTo>
                <a:lnTo>
                  <a:pt x="2147" y="2295"/>
                </a:lnTo>
                <a:lnTo>
                  <a:pt x="2126" y="2295"/>
                </a:lnTo>
                <a:lnTo>
                  <a:pt x="2120" y="2285"/>
                </a:lnTo>
                <a:lnTo>
                  <a:pt x="2112" y="2276"/>
                </a:lnTo>
                <a:lnTo>
                  <a:pt x="2095" y="2255"/>
                </a:lnTo>
                <a:lnTo>
                  <a:pt x="2081" y="2242"/>
                </a:lnTo>
                <a:lnTo>
                  <a:pt x="2069" y="2229"/>
                </a:lnTo>
                <a:lnTo>
                  <a:pt x="2050" y="2197"/>
                </a:lnTo>
                <a:lnTo>
                  <a:pt x="2038" y="2178"/>
                </a:lnTo>
                <a:lnTo>
                  <a:pt x="2036" y="2173"/>
                </a:lnTo>
                <a:lnTo>
                  <a:pt x="2035" y="2172"/>
                </a:lnTo>
                <a:lnTo>
                  <a:pt x="2027" y="2157"/>
                </a:lnTo>
                <a:lnTo>
                  <a:pt x="2016" y="2134"/>
                </a:lnTo>
                <a:lnTo>
                  <a:pt x="2008" y="2127"/>
                </a:lnTo>
                <a:lnTo>
                  <a:pt x="2005" y="2125"/>
                </a:lnTo>
                <a:lnTo>
                  <a:pt x="1997" y="2119"/>
                </a:lnTo>
                <a:lnTo>
                  <a:pt x="1985" y="2117"/>
                </a:lnTo>
                <a:lnTo>
                  <a:pt x="1973" y="2116"/>
                </a:lnTo>
                <a:lnTo>
                  <a:pt x="1952" y="2118"/>
                </a:lnTo>
                <a:lnTo>
                  <a:pt x="1941" y="2118"/>
                </a:lnTo>
                <a:lnTo>
                  <a:pt x="1930" y="2112"/>
                </a:lnTo>
                <a:lnTo>
                  <a:pt x="1921" y="2106"/>
                </a:lnTo>
                <a:lnTo>
                  <a:pt x="1914" y="2106"/>
                </a:lnTo>
                <a:lnTo>
                  <a:pt x="1904" y="2101"/>
                </a:lnTo>
                <a:lnTo>
                  <a:pt x="1880" y="2091"/>
                </a:lnTo>
                <a:lnTo>
                  <a:pt x="1862" y="2084"/>
                </a:lnTo>
                <a:lnTo>
                  <a:pt x="1847" y="2078"/>
                </a:lnTo>
                <a:lnTo>
                  <a:pt x="1837" y="2074"/>
                </a:lnTo>
                <a:lnTo>
                  <a:pt x="1827" y="2075"/>
                </a:lnTo>
                <a:lnTo>
                  <a:pt x="1816" y="2076"/>
                </a:lnTo>
                <a:lnTo>
                  <a:pt x="1807" y="2074"/>
                </a:lnTo>
                <a:lnTo>
                  <a:pt x="1790" y="2066"/>
                </a:lnTo>
                <a:lnTo>
                  <a:pt x="1774" y="2058"/>
                </a:lnTo>
                <a:lnTo>
                  <a:pt x="1772" y="2056"/>
                </a:lnTo>
                <a:lnTo>
                  <a:pt x="1753" y="2050"/>
                </a:lnTo>
                <a:lnTo>
                  <a:pt x="1737" y="2041"/>
                </a:lnTo>
                <a:lnTo>
                  <a:pt x="1723" y="2029"/>
                </a:lnTo>
                <a:lnTo>
                  <a:pt x="1723" y="2028"/>
                </a:lnTo>
                <a:lnTo>
                  <a:pt x="1722" y="2010"/>
                </a:lnTo>
                <a:lnTo>
                  <a:pt x="1723" y="1993"/>
                </a:lnTo>
                <a:lnTo>
                  <a:pt x="1726" y="1971"/>
                </a:lnTo>
                <a:lnTo>
                  <a:pt x="1719" y="1955"/>
                </a:lnTo>
                <a:lnTo>
                  <a:pt x="1707" y="1944"/>
                </a:lnTo>
                <a:lnTo>
                  <a:pt x="1687" y="1938"/>
                </a:lnTo>
                <a:lnTo>
                  <a:pt x="1671" y="1933"/>
                </a:lnTo>
                <a:lnTo>
                  <a:pt x="1655" y="1925"/>
                </a:lnTo>
                <a:lnTo>
                  <a:pt x="1633" y="1919"/>
                </a:lnTo>
                <a:lnTo>
                  <a:pt x="1616" y="1923"/>
                </a:lnTo>
                <a:lnTo>
                  <a:pt x="1614" y="1923"/>
                </a:lnTo>
                <a:lnTo>
                  <a:pt x="1596" y="1932"/>
                </a:lnTo>
                <a:lnTo>
                  <a:pt x="1577" y="1940"/>
                </a:lnTo>
                <a:lnTo>
                  <a:pt x="1556" y="1958"/>
                </a:lnTo>
                <a:lnTo>
                  <a:pt x="1529" y="1974"/>
                </a:lnTo>
                <a:lnTo>
                  <a:pt x="1524" y="1974"/>
                </a:lnTo>
                <a:lnTo>
                  <a:pt x="1522" y="1975"/>
                </a:lnTo>
                <a:lnTo>
                  <a:pt x="1523" y="1925"/>
                </a:lnTo>
                <a:lnTo>
                  <a:pt x="1523" y="1892"/>
                </a:lnTo>
                <a:lnTo>
                  <a:pt x="1523" y="1885"/>
                </a:lnTo>
                <a:lnTo>
                  <a:pt x="1523" y="1878"/>
                </a:lnTo>
                <a:lnTo>
                  <a:pt x="1523" y="1875"/>
                </a:lnTo>
                <a:lnTo>
                  <a:pt x="1523" y="1775"/>
                </a:lnTo>
                <a:lnTo>
                  <a:pt x="1523" y="1767"/>
                </a:lnTo>
                <a:lnTo>
                  <a:pt x="1523" y="1691"/>
                </a:lnTo>
                <a:lnTo>
                  <a:pt x="1522" y="1691"/>
                </a:lnTo>
                <a:lnTo>
                  <a:pt x="1519" y="1543"/>
                </a:lnTo>
                <a:lnTo>
                  <a:pt x="1519" y="1542"/>
                </a:lnTo>
                <a:lnTo>
                  <a:pt x="1519" y="1536"/>
                </a:lnTo>
                <a:lnTo>
                  <a:pt x="1519" y="1518"/>
                </a:lnTo>
                <a:lnTo>
                  <a:pt x="1519" y="1515"/>
                </a:lnTo>
                <a:lnTo>
                  <a:pt x="1519" y="1480"/>
                </a:lnTo>
                <a:lnTo>
                  <a:pt x="1500" y="1480"/>
                </a:lnTo>
                <a:lnTo>
                  <a:pt x="1500" y="1458"/>
                </a:lnTo>
                <a:lnTo>
                  <a:pt x="1500" y="1438"/>
                </a:lnTo>
                <a:lnTo>
                  <a:pt x="1479" y="1438"/>
                </a:lnTo>
                <a:lnTo>
                  <a:pt x="1477" y="1438"/>
                </a:lnTo>
                <a:lnTo>
                  <a:pt x="1476" y="1438"/>
                </a:lnTo>
                <a:lnTo>
                  <a:pt x="1457" y="1438"/>
                </a:lnTo>
                <a:lnTo>
                  <a:pt x="1457" y="1457"/>
                </a:lnTo>
                <a:lnTo>
                  <a:pt x="1457" y="1458"/>
                </a:lnTo>
                <a:lnTo>
                  <a:pt x="1438" y="1458"/>
                </a:lnTo>
                <a:lnTo>
                  <a:pt x="1435" y="1459"/>
                </a:lnTo>
                <a:lnTo>
                  <a:pt x="1435" y="1438"/>
                </a:lnTo>
                <a:lnTo>
                  <a:pt x="1433" y="1438"/>
                </a:lnTo>
                <a:lnTo>
                  <a:pt x="1415" y="1438"/>
                </a:lnTo>
                <a:lnTo>
                  <a:pt x="1374" y="1438"/>
                </a:lnTo>
                <a:lnTo>
                  <a:pt x="1372" y="1438"/>
                </a:lnTo>
                <a:lnTo>
                  <a:pt x="1351" y="1438"/>
                </a:lnTo>
                <a:lnTo>
                  <a:pt x="1325" y="1438"/>
                </a:lnTo>
                <a:lnTo>
                  <a:pt x="1293" y="1438"/>
                </a:lnTo>
                <a:lnTo>
                  <a:pt x="1273" y="1438"/>
                </a:lnTo>
                <a:lnTo>
                  <a:pt x="1266" y="1438"/>
                </a:lnTo>
                <a:lnTo>
                  <a:pt x="1266" y="1486"/>
                </a:lnTo>
                <a:lnTo>
                  <a:pt x="1267" y="1522"/>
                </a:lnTo>
                <a:lnTo>
                  <a:pt x="1267" y="1524"/>
                </a:lnTo>
                <a:lnTo>
                  <a:pt x="1267" y="1525"/>
                </a:lnTo>
                <a:lnTo>
                  <a:pt x="1267" y="1606"/>
                </a:lnTo>
                <a:lnTo>
                  <a:pt x="1267" y="1691"/>
                </a:lnTo>
                <a:lnTo>
                  <a:pt x="1266" y="1691"/>
                </a:lnTo>
                <a:lnTo>
                  <a:pt x="1265" y="1691"/>
                </a:lnTo>
                <a:lnTo>
                  <a:pt x="1263" y="1691"/>
                </a:lnTo>
                <a:lnTo>
                  <a:pt x="1245" y="1691"/>
                </a:lnTo>
                <a:lnTo>
                  <a:pt x="1224" y="1691"/>
                </a:lnTo>
                <a:lnTo>
                  <a:pt x="1214" y="1691"/>
                </a:lnTo>
                <a:lnTo>
                  <a:pt x="1184" y="1691"/>
                </a:lnTo>
                <a:lnTo>
                  <a:pt x="1156" y="1691"/>
                </a:lnTo>
                <a:lnTo>
                  <a:pt x="1141" y="1691"/>
                </a:lnTo>
                <a:lnTo>
                  <a:pt x="1121" y="1691"/>
                </a:lnTo>
                <a:lnTo>
                  <a:pt x="1101" y="1691"/>
                </a:lnTo>
                <a:lnTo>
                  <a:pt x="1098" y="1691"/>
                </a:lnTo>
                <a:lnTo>
                  <a:pt x="1096" y="1691"/>
                </a:lnTo>
                <a:lnTo>
                  <a:pt x="1096" y="1687"/>
                </a:lnTo>
                <a:lnTo>
                  <a:pt x="1096" y="1651"/>
                </a:lnTo>
                <a:lnTo>
                  <a:pt x="1096" y="1640"/>
                </a:lnTo>
                <a:lnTo>
                  <a:pt x="1096" y="1634"/>
                </a:lnTo>
                <a:lnTo>
                  <a:pt x="1096" y="1628"/>
                </a:lnTo>
                <a:lnTo>
                  <a:pt x="1096" y="1616"/>
                </a:lnTo>
                <a:lnTo>
                  <a:pt x="1096" y="1589"/>
                </a:lnTo>
                <a:lnTo>
                  <a:pt x="1096" y="1562"/>
                </a:lnTo>
                <a:lnTo>
                  <a:pt x="1096" y="1555"/>
                </a:lnTo>
                <a:lnTo>
                  <a:pt x="1096" y="1549"/>
                </a:lnTo>
                <a:lnTo>
                  <a:pt x="1096" y="1539"/>
                </a:lnTo>
                <a:lnTo>
                  <a:pt x="1096" y="1538"/>
                </a:lnTo>
                <a:lnTo>
                  <a:pt x="1096" y="1525"/>
                </a:lnTo>
                <a:lnTo>
                  <a:pt x="1078" y="1525"/>
                </a:lnTo>
                <a:lnTo>
                  <a:pt x="1077" y="1525"/>
                </a:lnTo>
                <a:lnTo>
                  <a:pt x="1064" y="1525"/>
                </a:lnTo>
                <a:lnTo>
                  <a:pt x="1050" y="1525"/>
                </a:lnTo>
                <a:lnTo>
                  <a:pt x="1037" y="1525"/>
                </a:lnTo>
                <a:lnTo>
                  <a:pt x="1019" y="1525"/>
                </a:lnTo>
                <a:lnTo>
                  <a:pt x="1013" y="1525"/>
                </a:lnTo>
                <a:lnTo>
                  <a:pt x="991" y="1525"/>
                </a:lnTo>
                <a:lnTo>
                  <a:pt x="975" y="1525"/>
                </a:lnTo>
                <a:lnTo>
                  <a:pt x="973" y="1525"/>
                </a:lnTo>
                <a:lnTo>
                  <a:pt x="968" y="1525"/>
                </a:lnTo>
                <a:lnTo>
                  <a:pt x="956" y="1525"/>
                </a:lnTo>
                <a:lnTo>
                  <a:pt x="942" y="1525"/>
                </a:lnTo>
                <a:lnTo>
                  <a:pt x="928" y="1525"/>
                </a:lnTo>
                <a:lnTo>
                  <a:pt x="914" y="1525"/>
                </a:lnTo>
                <a:lnTo>
                  <a:pt x="901" y="1525"/>
                </a:lnTo>
                <a:lnTo>
                  <a:pt x="899" y="1525"/>
                </a:lnTo>
                <a:lnTo>
                  <a:pt x="874" y="1525"/>
                </a:lnTo>
                <a:lnTo>
                  <a:pt x="860" y="1525"/>
                </a:lnTo>
                <a:lnTo>
                  <a:pt x="844" y="1525"/>
                </a:lnTo>
                <a:lnTo>
                  <a:pt x="819" y="1525"/>
                </a:lnTo>
                <a:lnTo>
                  <a:pt x="819" y="1535"/>
                </a:lnTo>
                <a:lnTo>
                  <a:pt x="819" y="1543"/>
                </a:lnTo>
                <a:lnTo>
                  <a:pt x="802" y="1543"/>
                </a:lnTo>
                <a:lnTo>
                  <a:pt x="798" y="1543"/>
                </a:lnTo>
                <a:lnTo>
                  <a:pt x="798" y="1552"/>
                </a:lnTo>
                <a:lnTo>
                  <a:pt x="798" y="1562"/>
                </a:lnTo>
                <a:lnTo>
                  <a:pt x="781" y="1562"/>
                </a:lnTo>
                <a:lnTo>
                  <a:pt x="780" y="1562"/>
                </a:lnTo>
                <a:lnTo>
                  <a:pt x="780" y="1558"/>
                </a:lnTo>
                <a:lnTo>
                  <a:pt x="780" y="1557"/>
                </a:lnTo>
                <a:lnTo>
                  <a:pt x="764" y="1557"/>
                </a:lnTo>
                <a:lnTo>
                  <a:pt x="763" y="1557"/>
                </a:lnTo>
                <a:lnTo>
                  <a:pt x="763" y="1525"/>
                </a:lnTo>
                <a:lnTo>
                  <a:pt x="760" y="1525"/>
                </a:lnTo>
                <a:lnTo>
                  <a:pt x="759" y="1525"/>
                </a:lnTo>
                <a:lnTo>
                  <a:pt x="758" y="1525"/>
                </a:lnTo>
                <a:lnTo>
                  <a:pt x="738" y="1525"/>
                </a:lnTo>
                <a:lnTo>
                  <a:pt x="733" y="1525"/>
                </a:lnTo>
                <a:lnTo>
                  <a:pt x="711" y="1525"/>
                </a:lnTo>
                <a:lnTo>
                  <a:pt x="696" y="1525"/>
                </a:lnTo>
                <a:lnTo>
                  <a:pt x="681" y="1525"/>
                </a:lnTo>
                <a:lnTo>
                  <a:pt x="667" y="1525"/>
                </a:lnTo>
                <a:lnTo>
                  <a:pt x="650" y="1525"/>
                </a:lnTo>
                <a:lnTo>
                  <a:pt x="636" y="1525"/>
                </a:lnTo>
                <a:lnTo>
                  <a:pt x="622" y="1525"/>
                </a:lnTo>
                <a:lnTo>
                  <a:pt x="621" y="1525"/>
                </a:lnTo>
                <a:lnTo>
                  <a:pt x="621" y="1538"/>
                </a:lnTo>
                <a:lnTo>
                  <a:pt x="621" y="1551"/>
                </a:lnTo>
                <a:lnTo>
                  <a:pt x="606" y="1550"/>
                </a:lnTo>
                <a:lnTo>
                  <a:pt x="591" y="1548"/>
                </a:lnTo>
                <a:lnTo>
                  <a:pt x="591" y="1542"/>
                </a:lnTo>
                <a:lnTo>
                  <a:pt x="591" y="1539"/>
                </a:lnTo>
                <a:lnTo>
                  <a:pt x="572" y="1539"/>
                </a:lnTo>
                <a:lnTo>
                  <a:pt x="572" y="1525"/>
                </a:lnTo>
                <a:lnTo>
                  <a:pt x="569" y="1525"/>
                </a:lnTo>
                <a:lnTo>
                  <a:pt x="556" y="1525"/>
                </a:lnTo>
                <a:lnTo>
                  <a:pt x="541" y="1525"/>
                </a:lnTo>
                <a:lnTo>
                  <a:pt x="530" y="1525"/>
                </a:lnTo>
                <a:lnTo>
                  <a:pt x="515" y="1525"/>
                </a:lnTo>
                <a:lnTo>
                  <a:pt x="508" y="1525"/>
                </a:lnTo>
                <a:lnTo>
                  <a:pt x="501" y="1525"/>
                </a:lnTo>
                <a:lnTo>
                  <a:pt x="491" y="1525"/>
                </a:lnTo>
                <a:lnTo>
                  <a:pt x="479" y="1525"/>
                </a:lnTo>
                <a:lnTo>
                  <a:pt x="466" y="1525"/>
                </a:lnTo>
                <a:lnTo>
                  <a:pt x="453" y="1525"/>
                </a:lnTo>
                <a:lnTo>
                  <a:pt x="440" y="1525"/>
                </a:lnTo>
                <a:lnTo>
                  <a:pt x="427" y="1525"/>
                </a:lnTo>
                <a:lnTo>
                  <a:pt x="427" y="1522"/>
                </a:lnTo>
                <a:lnTo>
                  <a:pt x="427" y="1505"/>
                </a:lnTo>
                <a:lnTo>
                  <a:pt x="427" y="1504"/>
                </a:lnTo>
                <a:lnTo>
                  <a:pt x="427" y="1497"/>
                </a:lnTo>
                <a:lnTo>
                  <a:pt x="427" y="1485"/>
                </a:lnTo>
                <a:lnTo>
                  <a:pt x="427" y="1479"/>
                </a:lnTo>
                <a:lnTo>
                  <a:pt x="426" y="1467"/>
                </a:lnTo>
                <a:lnTo>
                  <a:pt x="426" y="1455"/>
                </a:lnTo>
                <a:lnTo>
                  <a:pt x="426" y="1442"/>
                </a:lnTo>
                <a:lnTo>
                  <a:pt x="426" y="1429"/>
                </a:lnTo>
                <a:lnTo>
                  <a:pt x="426" y="1416"/>
                </a:lnTo>
                <a:lnTo>
                  <a:pt x="426" y="1394"/>
                </a:lnTo>
                <a:lnTo>
                  <a:pt x="426" y="1393"/>
                </a:lnTo>
                <a:lnTo>
                  <a:pt x="426" y="1374"/>
                </a:lnTo>
                <a:lnTo>
                  <a:pt x="426" y="1369"/>
                </a:lnTo>
                <a:lnTo>
                  <a:pt x="427" y="1369"/>
                </a:lnTo>
                <a:lnTo>
                  <a:pt x="427" y="1355"/>
                </a:lnTo>
                <a:lnTo>
                  <a:pt x="427" y="1353"/>
                </a:lnTo>
                <a:lnTo>
                  <a:pt x="427" y="1349"/>
                </a:lnTo>
                <a:lnTo>
                  <a:pt x="427" y="1347"/>
                </a:lnTo>
                <a:lnTo>
                  <a:pt x="427" y="1341"/>
                </a:lnTo>
                <a:lnTo>
                  <a:pt x="428" y="1309"/>
                </a:lnTo>
                <a:lnTo>
                  <a:pt x="428" y="1293"/>
                </a:lnTo>
                <a:lnTo>
                  <a:pt x="427" y="1293"/>
                </a:lnTo>
                <a:lnTo>
                  <a:pt x="427" y="1269"/>
                </a:lnTo>
                <a:lnTo>
                  <a:pt x="427" y="1248"/>
                </a:lnTo>
                <a:lnTo>
                  <a:pt x="426" y="1195"/>
                </a:lnTo>
                <a:lnTo>
                  <a:pt x="427" y="1183"/>
                </a:lnTo>
                <a:lnTo>
                  <a:pt x="423" y="1183"/>
                </a:lnTo>
                <a:lnTo>
                  <a:pt x="422" y="1183"/>
                </a:lnTo>
                <a:lnTo>
                  <a:pt x="418" y="1183"/>
                </a:lnTo>
                <a:lnTo>
                  <a:pt x="408" y="1183"/>
                </a:lnTo>
                <a:lnTo>
                  <a:pt x="338" y="1183"/>
                </a:lnTo>
                <a:lnTo>
                  <a:pt x="310" y="1183"/>
                </a:lnTo>
                <a:lnTo>
                  <a:pt x="287" y="1183"/>
                </a:lnTo>
                <a:lnTo>
                  <a:pt x="254" y="1183"/>
                </a:lnTo>
                <a:lnTo>
                  <a:pt x="254" y="1180"/>
                </a:lnTo>
                <a:lnTo>
                  <a:pt x="254" y="1179"/>
                </a:lnTo>
                <a:lnTo>
                  <a:pt x="253" y="1163"/>
                </a:lnTo>
                <a:lnTo>
                  <a:pt x="253" y="1142"/>
                </a:lnTo>
                <a:lnTo>
                  <a:pt x="253" y="1121"/>
                </a:lnTo>
                <a:lnTo>
                  <a:pt x="253" y="1101"/>
                </a:lnTo>
                <a:lnTo>
                  <a:pt x="253" y="1099"/>
                </a:lnTo>
                <a:lnTo>
                  <a:pt x="243" y="1099"/>
                </a:lnTo>
                <a:lnTo>
                  <a:pt x="233" y="1099"/>
                </a:lnTo>
                <a:lnTo>
                  <a:pt x="212" y="1099"/>
                </a:lnTo>
                <a:lnTo>
                  <a:pt x="190" y="1099"/>
                </a:lnTo>
                <a:lnTo>
                  <a:pt x="180" y="1099"/>
                </a:lnTo>
                <a:lnTo>
                  <a:pt x="169" y="1099"/>
                </a:lnTo>
                <a:lnTo>
                  <a:pt x="148" y="1099"/>
                </a:lnTo>
                <a:lnTo>
                  <a:pt x="128" y="1099"/>
                </a:lnTo>
                <a:lnTo>
                  <a:pt x="113" y="1099"/>
                </a:lnTo>
                <a:lnTo>
                  <a:pt x="105" y="1099"/>
                </a:lnTo>
                <a:lnTo>
                  <a:pt x="87" y="1099"/>
                </a:lnTo>
                <a:lnTo>
                  <a:pt x="85" y="1099"/>
                </a:lnTo>
                <a:lnTo>
                  <a:pt x="84" y="1030"/>
                </a:lnTo>
                <a:lnTo>
                  <a:pt x="84" y="1028"/>
                </a:lnTo>
                <a:lnTo>
                  <a:pt x="84" y="1027"/>
                </a:lnTo>
                <a:lnTo>
                  <a:pt x="80" y="1028"/>
                </a:lnTo>
                <a:lnTo>
                  <a:pt x="74" y="1028"/>
                </a:lnTo>
                <a:lnTo>
                  <a:pt x="68" y="1028"/>
                </a:lnTo>
                <a:lnTo>
                  <a:pt x="67" y="1028"/>
                </a:lnTo>
                <a:lnTo>
                  <a:pt x="67" y="1015"/>
                </a:lnTo>
                <a:lnTo>
                  <a:pt x="60" y="1015"/>
                </a:lnTo>
                <a:lnTo>
                  <a:pt x="53" y="1015"/>
                </a:lnTo>
                <a:lnTo>
                  <a:pt x="47" y="1015"/>
                </a:lnTo>
                <a:lnTo>
                  <a:pt x="40" y="1015"/>
                </a:lnTo>
                <a:lnTo>
                  <a:pt x="34" y="1015"/>
                </a:lnTo>
                <a:lnTo>
                  <a:pt x="27" y="1015"/>
                </a:lnTo>
                <a:lnTo>
                  <a:pt x="20" y="1015"/>
                </a:lnTo>
                <a:lnTo>
                  <a:pt x="14" y="1015"/>
                </a:lnTo>
                <a:lnTo>
                  <a:pt x="7" y="1015"/>
                </a:lnTo>
                <a:lnTo>
                  <a:pt x="0" y="1015"/>
                </a:lnTo>
                <a:lnTo>
                  <a:pt x="0" y="995"/>
                </a:lnTo>
                <a:lnTo>
                  <a:pt x="5" y="993"/>
                </a:lnTo>
                <a:lnTo>
                  <a:pt x="5" y="970"/>
                </a:lnTo>
                <a:lnTo>
                  <a:pt x="68" y="970"/>
                </a:lnTo>
                <a:lnTo>
                  <a:pt x="80" y="970"/>
                </a:lnTo>
                <a:lnTo>
                  <a:pt x="84" y="970"/>
                </a:lnTo>
                <a:lnTo>
                  <a:pt x="84" y="960"/>
                </a:lnTo>
                <a:lnTo>
                  <a:pt x="84" y="944"/>
                </a:lnTo>
                <a:lnTo>
                  <a:pt x="84" y="840"/>
                </a:lnTo>
                <a:lnTo>
                  <a:pt x="84" y="834"/>
                </a:lnTo>
                <a:lnTo>
                  <a:pt x="84" y="833"/>
                </a:lnTo>
                <a:lnTo>
                  <a:pt x="87" y="833"/>
                </a:lnTo>
                <a:lnTo>
                  <a:pt x="93" y="833"/>
                </a:lnTo>
                <a:lnTo>
                  <a:pt x="99" y="832"/>
                </a:lnTo>
                <a:lnTo>
                  <a:pt x="107" y="834"/>
                </a:lnTo>
                <a:lnTo>
                  <a:pt x="116" y="840"/>
                </a:lnTo>
                <a:lnTo>
                  <a:pt x="118" y="843"/>
                </a:lnTo>
                <a:lnTo>
                  <a:pt x="119" y="844"/>
                </a:lnTo>
                <a:lnTo>
                  <a:pt x="122" y="846"/>
                </a:lnTo>
                <a:lnTo>
                  <a:pt x="123" y="847"/>
                </a:lnTo>
                <a:lnTo>
                  <a:pt x="124" y="849"/>
                </a:lnTo>
                <a:lnTo>
                  <a:pt x="129" y="855"/>
                </a:lnTo>
                <a:lnTo>
                  <a:pt x="135" y="868"/>
                </a:lnTo>
                <a:lnTo>
                  <a:pt x="139" y="876"/>
                </a:lnTo>
                <a:lnTo>
                  <a:pt x="143" y="883"/>
                </a:lnTo>
                <a:lnTo>
                  <a:pt x="149" y="892"/>
                </a:lnTo>
                <a:lnTo>
                  <a:pt x="150" y="895"/>
                </a:lnTo>
                <a:lnTo>
                  <a:pt x="154" y="903"/>
                </a:lnTo>
                <a:lnTo>
                  <a:pt x="162" y="917"/>
                </a:lnTo>
                <a:lnTo>
                  <a:pt x="171" y="924"/>
                </a:lnTo>
                <a:lnTo>
                  <a:pt x="182" y="928"/>
                </a:lnTo>
                <a:lnTo>
                  <a:pt x="189" y="927"/>
                </a:lnTo>
                <a:lnTo>
                  <a:pt x="199" y="927"/>
                </a:lnTo>
                <a:lnTo>
                  <a:pt x="204" y="924"/>
                </a:lnTo>
                <a:lnTo>
                  <a:pt x="214" y="921"/>
                </a:lnTo>
                <a:lnTo>
                  <a:pt x="219" y="916"/>
                </a:lnTo>
                <a:lnTo>
                  <a:pt x="225" y="910"/>
                </a:lnTo>
                <a:lnTo>
                  <a:pt x="227" y="904"/>
                </a:lnTo>
                <a:lnTo>
                  <a:pt x="232" y="894"/>
                </a:lnTo>
                <a:lnTo>
                  <a:pt x="234" y="886"/>
                </a:lnTo>
                <a:lnTo>
                  <a:pt x="234" y="881"/>
                </a:lnTo>
                <a:lnTo>
                  <a:pt x="234" y="869"/>
                </a:lnTo>
                <a:lnTo>
                  <a:pt x="228" y="857"/>
                </a:lnTo>
                <a:lnTo>
                  <a:pt x="221" y="846"/>
                </a:lnTo>
                <a:lnTo>
                  <a:pt x="217" y="839"/>
                </a:lnTo>
                <a:lnTo>
                  <a:pt x="212" y="831"/>
                </a:lnTo>
                <a:lnTo>
                  <a:pt x="207" y="820"/>
                </a:lnTo>
                <a:lnTo>
                  <a:pt x="207" y="817"/>
                </a:lnTo>
                <a:lnTo>
                  <a:pt x="202" y="804"/>
                </a:lnTo>
                <a:lnTo>
                  <a:pt x="204" y="793"/>
                </a:lnTo>
                <a:lnTo>
                  <a:pt x="207" y="786"/>
                </a:lnTo>
                <a:lnTo>
                  <a:pt x="209" y="780"/>
                </a:lnTo>
                <a:lnTo>
                  <a:pt x="219" y="767"/>
                </a:lnTo>
                <a:lnTo>
                  <a:pt x="223" y="762"/>
                </a:lnTo>
                <a:lnTo>
                  <a:pt x="225" y="760"/>
                </a:lnTo>
                <a:lnTo>
                  <a:pt x="226" y="760"/>
                </a:lnTo>
                <a:lnTo>
                  <a:pt x="229" y="755"/>
                </a:lnTo>
                <a:lnTo>
                  <a:pt x="247" y="745"/>
                </a:lnTo>
                <a:lnTo>
                  <a:pt x="254" y="741"/>
                </a:lnTo>
                <a:lnTo>
                  <a:pt x="259" y="739"/>
                </a:lnTo>
                <a:lnTo>
                  <a:pt x="273" y="732"/>
                </a:lnTo>
                <a:lnTo>
                  <a:pt x="294" y="723"/>
                </a:lnTo>
                <a:lnTo>
                  <a:pt x="297" y="723"/>
                </a:lnTo>
                <a:lnTo>
                  <a:pt x="304" y="722"/>
                </a:lnTo>
                <a:lnTo>
                  <a:pt x="318" y="727"/>
                </a:lnTo>
                <a:lnTo>
                  <a:pt x="331" y="735"/>
                </a:lnTo>
                <a:lnTo>
                  <a:pt x="331" y="740"/>
                </a:lnTo>
                <a:lnTo>
                  <a:pt x="335" y="746"/>
                </a:lnTo>
                <a:lnTo>
                  <a:pt x="337" y="758"/>
                </a:lnTo>
                <a:lnTo>
                  <a:pt x="338" y="762"/>
                </a:lnTo>
                <a:lnTo>
                  <a:pt x="342" y="762"/>
                </a:lnTo>
                <a:lnTo>
                  <a:pt x="343" y="762"/>
                </a:lnTo>
                <a:lnTo>
                  <a:pt x="345" y="762"/>
                </a:lnTo>
                <a:lnTo>
                  <a:pt x="352" y="762"/>
                </a:lnTo>
                <a:lnTo>
                  <a:pt x="353" y="762"/>
                </a:lnTo>
                <a:lnTo>
                  <a:pt x="356" y="762"/>
                </a:lnTo>
                <a:lnTo>
                  <a:pt x="363" y="762"/>
                </a:lnTo>
                <a:lnTo>
                  <a:pt x="381" y="762"/>
                </a:lnTo>
                <a:lnTo>
                  <a:pt x="388" y="762"/>
                </a:lnTo>
                <a:lnTo>
                  <a:pt x="388" y="762"/>
                </a:lnTo>
                <a:lnTo>
                  <a:pt x="390" y="762"/>
                </a:lnTo>
                <a:lnTo>
                  <a:pt x="394" y="762"/>
                </a:lnTo>
                <a:lnTo>
                  <a:pt x="396" y="762"/>
                </a:lnTo>
                <a:lnTo>
                  <a:pt x="400" y="762"/>
                </a:lnTo>
                <a:lnTo>
                  <a:pt x="402" y="762"/>
                </a:lnTo>
                <a:lnTo>
                  <a:pt x="405" y="762"/>
                </a:lnTo>
                <a:lnTo>
                  <a:pt x="409" y="762"/>
                </a:lnTo>
                <a:lnTo>
                  <a:pt x="413" y="759"/>
                </a:lnTo>
                <a:lnTo>
                  <a:pt x="411" y="753"/>
                </a:lnTo>
                <a:lnTo>
                  <a:pt x="409" y="740"/>
                </a:lnTo>
                <a:lnTo>
                  <a:pt x="405" y="737"/>
                </a:lnTo>
                <a:lnTo>
                  <a:pt x="410" y="737"/>
                </a:lnTo>
                <a:lnTo>
                  <a:pt x="421" y="736"/>
                </a:lnTo>
                <a:lnTo>
                  <a:pt x="422" y="736"/>
                </a:lnTo>
                <a:lnTo>
                  <a:pt x="422" y="695"/>
                </a:lnTo>
                <a:lnTo>
                  <a:pt x="422" y="687"/>
                </a:lnTo>
                <a:lnTo>
                  <a:pt x="422" y="676"/>
                </a:lnTo>
                <a:lnTo>
                  <a:pt x="421" y="639"/>
                </a:lnTo>
                <a:lnTo>
                  <a:pt x="421" y="627"/>
                </a:lnTo>
                <a:lnTo>
                  <a:pt x="421" y="625"/>
                </a:lnTo>
                <a:lnTo>
                  <a:pt x="421" y="623"/>
                </a:lnTo>
                <a:lnTo>
                  <a:pt x="421" y="621"/>
                </a:lnTo>
                <a:lnTo>
                  <a:pt x="418" y="621"/>
                </a:lnTo>
                <a:lnTo>
                  <a:pt x="416" y="623"/>
                </a:lnTo>
                <a:lnTo>
                  <a:pt x="409" y="621"/>
                </a:lnTo>
                <a:lnTo>
                  <a:pt x="391" y="619"/>
                </a:lnTo>
                <a:lnTo>
                  <a:pt x="388" y="619"/>
                </a:lnTo>
                <a:lnTo>
                  <a:pt x="384" y="619"/>
                </a:lnTo>
                <a:lnTo>
                  <a:pt x="375" y="618"/>
                </a:lnTo>
                <a:lnTo>
                  <a:pt x="374" y="618"/>
                </a:lnTo>
                <a:lnTo>
                  <a:pt x="374" y="595"/>
                </a:lnTo>
                <a:lnTo>
                  <a:pt x="384" y="597"/>
                </a:lnTo>
                <a:lnTo>
                  <a:pt x="388" y="597"/>
                </a:lnTo>
                <a:lnTo>
                  <a:pt x="388" y="593"/>
                </a:lnTo>
                <a:lnTo>
                  <a:pt x="388" y="581"/>
                </a:lnTo>
                <a:lnTo>
                  <a:pt x="388" y="572"/>
                </a:lnTo>
                <a:lnTo>
                  <a:pt x="388" y="561"/>
                </a:lnTo>
                <a:lnTo>
                  <a:pt x="388" y="552"/>
                </a:lnTo>
                <a:lnTo>
                  <a:pt x="388" y="542"/>
                </a:lnTo>
                <a:lnTo>
                  <a:pt x="388" y="533"/>
                </a:lnTo>
                <a:lnTo>
                  <a:pt x="388" y="528"/>
                </a:lnTo>
                <a:lnTo>
                  <a:pt x="388" y="522"/>
                </a:lnTo>
                <a:lnTo>
                  <a:pt x="388" y="520"/>
                </a:lnTo>
                <a:lnTo>
                  <a:pt x="388" y="517"/>
                </a:lnTo>
                <a:lnTo>
                  <a:pt x="388" y="514"/>
                </a:lnTo>
                <a:lnTo>
                  <a:pt x="401" y="511"/>
                </a:lnTo>
                <a:lnTo>
                  <a:pt x="402" y="510"/>
                </a:lnTo>
                <a:lnTo>
                  <a:pt x="408" y="508"/>
                </a:lnTo>
                <a:lnTo>
                  <a:pt x="414" y="506"/>
                </a:lnTo>
                <a:lnTo>
                  <a:pt x="422" y="501"/>
                </a:lnTo>
                <a:lnTo>
                  <a:pt x="429" y="496"/>
                </a:lnTo>
                <a:lnTo>
                  <a:pt x="434" y="493"/>
                </a:lnTo>
                <a:lnTo>
                  <a:pt x="437" y="489"/>
                </a:lnTo>
                <a:lnTo>
                  <a:pt x="439" y="489"/>
                </a:lnTo>
                <a:lnTo>
                  <a:pt x="440" y="487"/>
                </a:lnTo>
                <a:lnTo>
                  <a:pt x="441" y="485"/>
                </a:lnTo>
                <a:lnTo>
                  <a:pt x="448" y="477"/>
                </a:lnTo>
                <a:lnTo>
                  <a:pt x="454" y="464"/>
                </a:lnTo>
                <a:lnTo>
                  <a:pt x="456" y="444"/>
                </a:lnTo>
                <a:lnTo>
                  <a:pt x="456" y="437"/>
                </a:lnTo>
                <a:lnTo>
                  <a:pt x="454" y="399"/>
                </a:lnTo>
                <a:lnTo>
                  <a:pt x="454" y="371"/>
                </a:lnTo>
                <a:lnTo>
                  <a:pt x="454" y="370"/>
                </a:lnTo>
                <a:lnTo>
                  <a:pt x="455" y="353"/>
                </a:lnTo>
                <a:lnTo>
                  <a:pt x="457" y="346"/>
                </a:lnTo>
                <a:lnTo>
                  <a:pt x="459" y="344"/>
                </a:lnTo>
                <a:lnTo>
                  <a:pt x="462" y="340"/>
                </a:lnTo>
                <a:lnTo>
                  <a:pt x="462" y="339"/>
                </a:lnTo>
                <a:lnTo>
                  <a:pt x="465" y="339"/>
                </a:lnTo>
                <a:lnTo>
                  <a:pt x="467" y="338"/>
                </a:lnTo>
                <a:lnTo>
                  <a:pt x="469" y="336"/>
                </a:lnTo>
                <a:lnTo>
                  <a:pt x="473" y="334"/>
                </a:lnTo>
                <a:lnTo>
                  <a:pt x="487" y="332"/>
                </a:lnTo>
                <a:lnTo>
                  <a:pt x="491" y="331"/>
                </a:lnTo>
                <a:lnTo>
                  <a:pt x="494" y="331"/>
                </a:lnTo>
                <a:lnTo>
                  <a:pt x="518" y="328"/>
                </a:lnTo>
                <a:lnTo>
                  <a:pt x="536" y="328"/>
                </a:lnTo>
                <a:lnTo>
                  <a:pt x="544" y="328"/>
                </a:lnTo>
                <a:lnTo>
                  <a:pt x="560" y="331"/>
                </a:lnTo>
                <a:lnTo>
                  <a:pt x="569" y="332"/>
                </a:lnTo>
                <a:lnTo>
                  <a:pt x="575" y="335"/>
                </a:lnTo>
                <a:lnTo>
                  <a:pt x="576" y="335"/>
                </a:lnTo>
                <a:lnTo>
                  <a:pt x="577" y="338"/>
                </a:lnTo>
                <a:lnTo>
                  <a:pt x="579" y="340"/>
                </a:lnTo>
                <a:lnTo>
                  <a:pt x="580" y="340"/>
                </a:lnTo>
                <a:lnTo>
                  <a:pt x="582" y="340"/>
                </a:lnTo>
                <a:lnTo>
                  <a:pt x="584" y="340"/>
                </a:lnTo>
                <a:lnTo>
                  <a:pt x="610" y="340"/>
                </a:lnTo>
                <a:lnTo>
                  <a:pt x="611" y="340"/>
                </a:lnTo>
                <a:lnTo>
                  <a:pt x="612" y="341"/>
                </a:lnTo>
                <a:lnTo>
                  <a:pt x="614" y="341"/>
                </a:lnTo>
                <a:lnTo>
                  <a:pt x="616" y="342"/>
                </a:lnTo>
                <a:lnTo>
                  <a:pt x="619" y="344"/>
                </a:lnTo>
                <a:lnTo>
                  <a:pt x="622" y="345"/>
                </a:lnTo>
                <a:lnTo>
                  <a:pt x="623" y="346"/>
                </a:lnTo>
                <a:lnTo>
                  <a:pt x="627" y="347"/>
                </a:lnTo>
                <a:lnTo>
                  <a:pt x="630" y="348"/>
                </a:lnTo>
                <a:lnTo>
                  <a:pt x="634" y="349"/>
                </a:lnTo>
                <a:lnTo>
                  <a:pt x="636" y="351"/>
                </a:lnTo>
                <a:lnTo>
                  <a:pt x="637" y="351"/>
                </a:lnTo>
                <a:lnTo>
                  <a:pt x="642" y="353"/>
                </a:lnTo>
                <a:lnTo>
                  <a:pt x="651" y="358"/>
                </a:lnTo>
                <a:lnTo>
                  <a:pt x="654" y="359"/>
                </a:lnTo>
                <a:lnTo>
                  <a:pt x="664" y="364"/>
                </a:lnTo>
                <a:lnTo>
                  <a:pt x="673" y="367"/>
                </a:lnTo>
                <a:lnTo>
                  <a:pt x="675" y="368"/>
                </a:lnTo>
                <a:lnTo>
                  <a:pt x="679" y="370"/>
                </a:lnTo>
                <a:lnTo>
                  <a:pt x="682" y="372"/>
                </a:lnTo>
                <a:lnTo>
                  <a:pt x="686" y="373"/>
                </a:lnTo>
                <a:lnTo>
                  <a:pt x="688" y="374"/>
                </a:lnTo>
                <a:lnTo>
                  <a:pt x="689" y="374"/>
                </a:lnTo>
                <a:lnTo>
                  <a:pt x="694" y="375"/>
                </a:lnTo>
                <a:lnTo>
                  <a:pt x="694" y="380"/>
                </a:lnTo>
                <a:lnTo>
                  <a:pt x="694" y="384"/>
                </a:lnTo>
                <a:lnTo>
                  <a:pt x="694" y="388"/>
                </a:lnTo>
                <a:lnTo>
                  <a:pt x="694" y="391"/>
                </a:lnTo>
                <a:lnTo>
                  <a:pt x="694" y="396"/>
                </a:lnTo>
                <a:lnTo>
                  <a:pt x="694" y="399"/>
                </a:lnTo>
                <a:lnTo>
                  <a:pt x="694" y="403"/>
                </a:lnTo>
                <a:lnTo>
                  <a:pt x="685" y="405"/>
                </a:lnTo>
                <a:lnTo>
                  <a:pt x="681" y="406"/>
                </a:lnTo>
                <a:lnTo>
                  <a:pt x="679" y="406"/>
                </a:lnTo>
                <a:lnTo>
                  <a:pt x="675" y="407"/>
                </a:lnTo>
                <a:lnTo>
                  <a:pt x="674" y="409"/>
                </a:lnTo>
                <a:lnTo>
                  <a:pt x="674" y="412"/>
                </a:lnTo>
                <a:lnTo>
                  <a:pt x="674" y="416"/>
                </a:lnTo>
                <a:lnTo>
                  <a:pt x="674" y="422"/>
                </a:lnTo>
                <a:lnTo>
                  <a:pt x="674" y="428"/>
                </a:lnTo>
                <a:lnTo>
                  <a:pt x="675" y="428"/>
                </a:lnTo>
                <a:lnTo>
                  <a:pt x="687" y="418"/>
                </a:lnTo>
                <a:lnTo>
                  <a:pt x="703" y="411"/>
                </a:lnTo>
                <a:lnTo>
                  <a:pt x="718" y="400"/>
                </a:lnTo>
                <a:lnTo>
                  <a:pt x="728" y="396"/>
                </a:lnTo>
                <a:lnTo>
                  <a:pt x="731" y="394"/>
                </a:lnTo>
                <a:lnTo>
                  <a:pt x="735" y="392"/>
                </a:lnTo>
                <a:lnTo>
                  <a:pt x="742" y="392"/>
                </a:lnTo>
                <a:lnTo>
                  <a:pt x="751" y="392"/>
                </a:lnTo>
                <a:lnTo>
                  <a:pt x="753" y="392"/>
                </a:lnTo>
                <a:lnTo>
                  <a:pt x="754" y="392"/>
                </a:lnTo>
                <a:lnTo>
                  <a:pt x="760" y="394"/>
                </a:lnTo>
                <a:lnTo>
                  <a:pt x="760" y="393"/>
                </a:lnTo>
                <a:lnTo>
                  <a:pt x="761" y="392"/>
                </a:lnTo>
                <a:lnTo>
                  <a:pt x="758" y="391"/>
                </a:lnTo>
                <a:lnTo>
                  <a:pt x="758" y="390"/>
                </a:lnTo>
                <a:lnTo>
                  <a:pt x="758" y="386"/>
                </a:lnTo>
                <a:lnTo>
                  <a:pt x="758" y="383"/>
                </a:lnTo>
                <a:lnTo>
                  <a:pt x="758" y="340"/>
                </a:lnTo>
                <a:lnTo>
                  <a:pt x="759" y="340"/>
                </a:lnTo>
                <a:lnTo>
                  <a:pt x="798" y="340"/>
                </a:lnTo>
                <a:lnTo>
                  <a:pt x="800" y="340"/>
                </a:lnTo>
                <a:lnTo>
                  <a:pt x="802" y="340"/>
                </a:lnTo>
                <a:lnTo>
                  <a:pt x="824" y="340"/>
                </a:lnTo>
                <a:lnTo>
                  <a:pt x="826" y="340"/>
                </a:lnTo>
                <a:lnTo>
                  <a:pt x="848" y="340"/>
                </a:lnTo>
                <a:lnTo>
                  <a:pt x="928" y="340"/>
                </a:lnTo>
                <a:lnTo>
                  <a:pt x="954" y="340"/>
                </a:lnTo>
                <a:lnTo>
                  <a:pt x="1013" y="340"/>
                </a:lnTo>
                <a:lnTo>
                  <a:pt x="1061" y="340"/>
                </a:lnTo>
                <a:lnTo>
                  <a:pt x="1097" y="340"/>
                </a:lnTo>
                <a:lnTo>
                  <a:pt x="1239" y="340"/>
                </a:lnTo>
                <a:lnTo>
                  <a:pt x="1260" y="340"/>
                </a:lnTo>
                <a:lnTo>
                  <a:pt x="1291" y="340"/>
                </a:lnTo>
                <a:lnTo>
                  <a:pt x="1353" y="340"/>
                </a:lnTo>
                <a:lnTo>
                  <a:pt x="1355" y="340"/>
                </a:lnTo>
                <a:lnTo>
                  <a:pt x="1405" y="340"/>
                </a:lnTo>
                <a:lnTo>
                  <a:pt x="1411" y="340"/>
                </a:lnTo>
                <a:lnTo>
                  <a:pt x="1411" y="340"/>
                </a:lnTo>
                <a:lnTo>
                  <a:pt x="1413" y="340"/>
                </a:lnTo>
                <a:lnTo>
                  <a:pt x="1420" y="340"/>
                </a:lnTo>
                <a:lnTo>
                  <a:pt x="1431" y="340"/>
                </a:lnTo>
                <a:lnTo>
                  <a:pt x="1435" y="340"/>
                </a:lnTo>
                <a:lnTo>
                  <a:pt x="1438" y="340"/>
                </a:lnTo>
                <a:lnTo>
                  <a:pt x="1444" y="340"/>
                </a:lnTo>
                <a:lnTo>
                  <a:pt x="1445" y="340"/>
                </a:lnTo>
                <a:lnTo>
                  <a:pt x="1467" y="340"/>
                </a:lnTo>
                <a:lnTo>
                  <a:pt x="1468" y="340"/>
                </a:lnTo>
                <a:lnTo>
                  <a:pt x="1472" y="340"/>
                </a:lnTo>
                <a:lnTo>
                  <a:pt x="1474" y="340"/>
                </a:lnTo>
                <a:lnTo>
                  <a:pt x="1490" y="340"/>
                </a:lnTo>
                <a:lnTo>
                  <a:pt x="1506" y="340"/>
                </a:lnTo>
                <a:lnTo>
                  <a:pt x="1518" y="340"/>
                </a:lnTo>
                <a:lnTo>
                  <a:pt x="1519" y="340"/>
                </a:lnTo>
                <a:lnTo>
                  <a:pt x="1524" y="340"/>
                </a:lnTo>
                <a:lnTo>
                  <a:pt x="1525" y="340"/>
                </a:lnTo>
                <a:lnTo>
                  <a:pt x="1539" y="340"/>
                </a:lnTo>
                <a:lnTo>
                  <a:pt x="1541" y="340"/>
                </a:lnTo>
                <a:lnTo>
                  <a:pt x="1562" y="340"/>
                </a:lnTo>
                <a:lnTo>
                  <a:pt x="1599" y="340"/>
                </a:lnTo>
                <a:lnTo>
                  <a:pt x="1606" y="340"/>
                </a:lnTo>
                <a:lnTo>
                  <a:pt x="1606" y="293"/>
                </a:lnTo>
                <a:lnTo>
                  <a:pt x="1606" y="255"/>
                </a:lnTo>
                <a:lnTo>
                  <a:pt x="1606" y="234"/>
                </a:lnTo>
                <a:lnTo>
                  <a:pt x="1606" y="212"/>
                </a:lnTo>
                <a:lnTo>
                  <a:pt x="1606" y="198"/>
                </a:lnTo>
                <a:lnTo>
                  <a:pt x="1606" y="191"/>
                </a:lnTo>
                <a:lnTo>
                  <a:pt x="1606" y="171"/>
                </a:lnTo>
                <a:lnTo>
                  <a:pt x="1613" y="171"/>
                </a:lnTo>
                <a:lnTo>
                  <a:pt x="1635" y="171"/>
                </a:lnTo>
                <a:lnTo>
                  <a:pt x="1654" y="171"/>
                </a:lnTo>
                <a:lnTo>
                  <a:pt x="1666" y="171"/>
                </a:lnTo>
                <a:lnTo>
                  <a:pt x="1679" y="171"/>
                </a:lnTo>
                <a:lnTo>
                  <a:pt x="1687" y="171"/>
                </a:lnTo>
                <a:lnTo>
                  <a:pt x="1688" y="167"/>
                </a:lnTo>
                <a:lnTo>
                  <a:pt x="1688" y="160"/>
                </a:lnTo>
                <a:lnTo>
                  <a:pt x="1688" y="157"/>
                </a:lnTo>
                <a:lnTo>
                  <a:pt x="1688" y="153"/>
                </a:lnTo>
                <a:lnTo>
                  <a:pt x="1688" y="138"/>
                </a:lnTo>
                <a:lnTo>
                  <a:pt x="1688" y="120"/>
                </a:lnTo>
                <a:lnTo>
                  <a:pt x="1688" y="101"/>
                </a:lnTo>
                <a:lnTo>
                  <a:pt x="1688" y="87"/>
                </a:lnTo>
                <a:lnTo>
                  <a:pt x="1697" y="87"/>
                </a:lnTo>
                <a:lnTo>
                  <a:pt x="1707" y="86"/>
                </a:lnTo>
                <a:lnTo>
                  <a:pt x="1711" y="86"/>
                </a:lnTo>
                <a:lnTo>
                  <a:pt x="1725" y="86"/>
                </a:lnTo>
                <a:lnTo>
                  <a:pt x="1735" y="86"/>
                </a:lnTo>
                <a:lnTo>
                  <a:pt x="1753" y="86"/>
                </a:lnTo>
                <a:lnTo>
                  <a:pt x="1762" y="86"/>
                </a:lnTo>
                <a:lnTo>
                  <a:pt x="1770" y="86"/>
                </a:lnTo>
                <a:lnTo>
                  <a:pt x="1772" y="86"/>
                </a:lnTo>
                <a:lnTo>
                  <a:pt x="1772" y="87"/>
                </a:lnTo>
                <a:lnTo>
                  <a:pt x="1772" y="94"/>
                </a:lnTo>
                <a:lnTo>
                  <a:pt x="1772" y="97"/>
                </a:lnTo>
                <a:lnTo>
                  <a:pt x="1772" y="99"/>
                </a:lnTo>
                <a:lnTo>
                  <a:pt x="1772" y="114"/>
                </a:lnTo>
                <a:lnTo>
                  <a:pt x="1772" y="115"/>
                </a:lnTo>
                <a:lnTo>
                  <a:pt x="1772" y="120"/>
                </a:lnTo>
                <a:lnTo>
                  <a:pt x="1772" y="142"/>
                </a:lnTo>
                <a:lnTo>
                  <a:pt x="1772" y="152"/>
                </a:lnTo>
                <a:lnTo>
                  <a:pt x="1772" y="170"/>
                </a:lnTo>
                <a:lnTo>
                  <a:pt x="1772" y="171"/>
                </a:lnTo>
                <a:lnTo>
                  <a:pt x="1795" y="171"/>
                </a:lnTo>
                <a:lnTo>
                  <a:pt x="1815" y="171"/>
                </a:lnTo>
                <a:lnTo>
                  <a:pt x="1837" y="171"/>
                </a:lnTo>
                <a:lnTo>
                  <a:pt x="1858" y="171"/>
                </a:lnTo>
                <a:lnTo>
                  <a:pt x="1876" y="171"/>
                </a:lnTo>
                <a:lnTo>
                  <a:pt x="1898" y="171"/>
                </a:lnTo>
                <a:lnTo>
                  <a:pt x="1940" y="171"/>
                </a:lnTo>
                <a:lnTo>
                  <a:pt x="1945" y="171"/>
                </a:lnTo>
                <a:lnTo>
                  <a:pt x="1950" y="171"/>
                </a:lnTo>
                <a:lnTo>
                  <a:pt x="1994" y="171"/>
                </a:lnTo>
                <a:lnTo>
                  <a:pt x="2109" y="171"/>
                </a:lnTo>
                <a:lnTo>
                  <a:pt x="2195" y="171"/>
                </a:lnTo>
                <a:lnTo>
                  <a:pt x="2199" y="171"/>
                </a:lnTo>
                <a:lnTo>
                  <a:pt x="2200" y="171"/>
                </a:lnTo>
                <a:lnTo>
                  <a:pt x="2206" y="171"/>
                </a:lnTo>
                <a:lnTo>
                  <a:pt x="2215" y="171"/>
                </a:lnTo>
                <a:lnTo>
                  <a:pt x="2222" y="171"/>
                </a:lnTo>
                <a:lnTo>
                  <a:pt x="2231" y="171"/>
                </a:lnTo>
                <a:lnTo>
                  <a:pt x="2239" y="171"/>
                </a:lnTo>
                <a:lnTo>
                  <a:pt x="2263" y="171"/>
                </a:lnTo>
                <a:lnTo>
                  <a:pt x="2283" y="171"/>
                </a:lnTo>
                <a:lnTo>
                  <a:pt x="2301" y="171"/>
                </a:lnTo>
                <a:lnTo>
                  <a:pt x="2319" y="171"/>
                </a:lnTo>
                <a:lnTo>
                  <a:pt x="2332" y="171"/>
                </a:lnTo>
                <a:lnTo>
                  <a:pt x="2346" y="171"/>
                </a:lnTo>
                <a:lnTo>
                  <a:pt x="2359" y="171"/>
                </a:lnTo>
                <a:lnTo>
                  <a:pt x="2372" y="171"/>
                </a:lnTo>
                <a:lnTo>
                  <a:pt x="2390" y="171"/>
                </a:lnTo>
                <a:lnTo>
                  <a:pt x="2412" y="171"/>
                </a:lnTo>
                <a:lnTo>
                  <a:pt x="2419" y="171"/>
                </a:lnTo>
                <a:lnTo>
                  <a:pt x="2425" y="171"/>
                </a:lnTo>
                <a:lnTo>
                  <a:pt x="2435" y="171"/>
                </a:lnTo>
                <a:lnTo>
                  <a:pt x="2448" y="171"/>
                </a:lnTo>
                <a:lnTo>
                  <a:pt x="2448" y="148"/>
                </a:lnTo>
                <a:lnTo>
                  <a:pt x="2448" y="127"/>
                </a:lnTo>
                <a:lnTo>
                  <a:pt x="2448" y="121"/>
                </a:lnTo>
                <a:lnTo>
                  <a:pt x="2448" y="86"/>
                </a:lnTo>
                <a:lnTo>
                  <a:pt x="2446" y="48"/>
                </a:lnTo>
                <a:lnTo>
                  <a:pt x="2446" y="2"/>
                </a:lnTo>
                <a:lnTo>
                  <a:pt x="2446" y="0"/>
                </a:lnTo>
                <a:lnTo>
                  <a:pt x="2568" y="0"/>
                </a:lnTo>
                <a:lnTo>
                  <a:pt x="2615" y="0"/>
                </a:lnTo>
                <a:lnTo>
                  <a:pt x="2786" y="0"/>
                </a:lnTo>
                <a:lnTo>
                  <a:pt x="2809" y="0"/>
                </a:lnTo>
                <a:lnTo>
                  <a:pt x="2870" y="0"/>
                </a:lnTo>
                <a:lnTo>
                  <a:pt x="2955" y="0"/>
                </a:lnTo>
                <a:lnTo>
                  <a:pt x="2954" y="269"/>
                </a:lnTo>
                <a:close/>
              </a:path>
            </a:pathLst>
          </a:custGeom>
          <a:solidFill>
            <a:srgbClr val="00B0F0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Freeform 117">
            <a:extLst>
              <a:ext uri="{FF2B5EF4-FFF2-40B4-BE49-F238E27FC236}">
                <a16:creationId xmlns:a16="http://schemas.microsoft.com/office/drawing/2014/main" id="{543B6704-4B8B-66C2-C954-7BB29E527811}"/>
              </a:ext>
            </a:extLst>
          </p:cNvPr>
          <p:cNvSpPr>
            <a:spLocks/>
          </p:cNvSpPr>
          <p:nvPr/>
        </p:nvSpPr>
        <p:spPr bwMode="auto">
          <a:xfrm>
            <a:off x="4728614" y="1491630"/>
            <a:ext cx="3826721" cy="2979792"/>
          </a:xfrm>
          <a:custGeom>
            <a:avLst/>
            <a:gdLst>
              <a:gd name="T0" fmla="*/ 2845 w 2955"/>
              <a:gd name="T1" fmla="*/ 676 h 2301"/>
              <a:gd name="T2" fmla="*/ 2592 w 2955"/>
              <a:gd name="T3" fmla="*/ 877 h 2301"/>
              <a:gd name="T4" fmla="*/ 2621 w 2955"/>
              <a:gd name="T5" fmla="*/ 1015 h 2301"/>
              <a:gd name="T6" fmla="*/ 2759 w 2955"/>
              <a:gd name="T7" fmla="*/ 1015 h 2301"/>
              <a:gd name="T8" fmla="*/ 2697 w 2955"/>
              <a:gd name="T9" fmla="*/ 1351 h 2301"/>
              <a:gd name="T10" fmla="*/ 2546 w 2955"/>
              <a:gd name="T11" fmla="*/ 1306 h 2301"/>
              <a:gd name="T12" fmla="*/ 2509 w 2955"/>
              <a:gd name="T13" fmla="*/ 1403 h 2301"/>
              <a:gd name="T14" fmla="*/ 2468 w 2955"/>
              <a:gd name="T15" fmla="*/ 1578 h 2301"/>
              <a:gd name="T16" fmla="*/ 2443 w 2955"/>
              <a:gd name="T17" fmla="*/ 1603 h 2301"/>
              <a:gd name="T18" fmla="*/ 2426 w 2955"/>
              <a:gd name="T19" fmla="*/ 2028 h 2301"/>
              <a:gd name="T20" fmla="*/ 2399 w 2955"/>
              <a:gd name="T21" fmla="*/ 2300 h 2301"/>
              <a:gd name="T22" fmla="*/ 2294 w 2955"/>
              <a:gd name="T23" fmla="*/ 2266 h 2301"/>
              <a:gd name="T24" fmla="*/ 2147 w 2955"/>
              <a:gd name="T25" fmla="*/ 2295 h 2301"/>
              <a:gd name="T26" fmla="*/ 2008 w 2955"/>
              <a:gd name="T27" fmla="*/ 2127 h 2301"/>
              <a:gd name="T28" fmla="*/ 1847 w 2955"/>
              <a:gd name="T29" fmla="*/ 2078 h 2301"/>
              <a:gd name="T30" fmla="*/ 1723 w 2955"/>
              <a:gd name="T31" fmla="*/ 1993 h 2301"/>
              <a:gd name="T32" fmla="*/ 1529 w 2955"/>
              <a:gd name="T33" fmla="*/ 1974 h 2301"/>
              <a:gd name="T34" fmla="*/ 1519 w 2955"/>
              <a:gd name="T35" fmla="*/ 1542 h 2301"/>
              <a:gd name="T36" fmla="*/ 1457 w 2955"/>
              <a:gd name="T37" fmla="*/ 1458 h 2301"/>
              <a:gd name="T38" fmla="*/ 1266 w 2955"/>
              <a:gd name="T39" fmla="*/ 1486 h 2301"/>
              <a:gd name="T40" fmla="*/ 1156 w 2955"/>
              <a:gd name="T41" fmla="*/ 1691 h 2301"/>
              <a:gd name="T42" fmla="*/ 1096 w 2955"/>
              <a:gd name="T43" fmla="*/ 1562 h 2301"/>
              <a:gd name="T44" fmla="*/ 991 w 2955"/>
              <a:gd name="T45" fmla="*/ 1525 h 2301"/>
              <a:gd name="T46" fmla="*/ 819 w 2955"/>
              <a:gd name="T47" fmla="*/ 1525 h 2301"/>
              <a:gd name="T48" fmla="*/ 763 w 2955"/>
              <a:gd name="T49" fmla="*/ 1525 h 2301"/>
              <a:gd name="T50" fmla="*/ 621 w 2955"/>
              <a:gd name="T51" fmla="*/ 1525 h 2301"/>
              <a:gd name="T52" fmla="*/ 515 w 2955"/>
              <a:gd name="T53" fmla="*/ 1525 h 2301"/>
              <a:gd name="T54" fmla="*/ 427 w 2955"/>
              <a:gd name="T55" fmla="*/ 1485 h 2301"/>
              <a:gd name="T56" fmla="*/ 427 w 2955"/>
              <a:gd name="T57" fmla="*/ 1353 h 2301"/>
              <a:gd name="T58" fmla="*/ 418 w 2955"/>
              <a:gd name="T59" fmla="*/ 1183 h 2301"/>
              <a:gd name="T60" fmla="*/ 243 w 2955"/>
              <a:gd name="T61" fmla="*/ 1099 h 2301"/>
              <a:gd name="T62" fmla="*/ 84 w 2955"/>
              <a:gd name="T63" fmla="*/ 1028 h 2301"/>
              <a:gd name="T64" fmla="*/ 20 w 2955"/>
              <a:gd name="T65" fmla="*/ 1015 h 2301"/>
              <a:gd name="T66" fmla="*/ 84 w 2955"/>
              <a:gd name="T67" fmla="*/ 834 h 2301"/>
              <a:gd name="T68" fmla="*/ 135 w 2955"/>
              <a:gd name="T69" fmla="*/ 868 h 2301"/>
              <a:gd name="T70" fmla="*/ 219 w 2955"/>
              <a:gd name="T71" fmla="*/ 916 h 2301"/>
              <a:gd name="T72" fmla="*/ 202 w 2955"/>
              <a:gd name="T73" fmla="*/ 804 h 2301"/>
              <a:gd name="T74" fmla="*/ 294 w 2955"/>
              <a:gd name="T75" fmla="*/ 723 h 2301"/>
              <a:gd name="T76" fmla="*/ 353 w 2955"/>
              <a:gd name="T77" fmla="*/ 762 h 2301"/>
              <a:gd name="T78" fmla="*/ 413 w 2955"/>
              <a:gd name="T79" fmla="*/ 759 h 2301"/>
              <a:gd name="T80" fmla="*/ 421 w 2955"/>
              <a:gd name="T81" fmla="*/ 623 h 2301"/>
              <a:gd name="T82" fmla="*/ 388 w 2955"/>
              <a:gd name="T83" fmla="*/ 593 h 2301"/>
              <a:gd name="T84" fmla="*/ 402 w 2955"/>
              <a:gd name="T85" fmla="*/ 510 h 2301"/>
              <a:gd name="T86" fmla="*/ 456 w 2955"/>
              <a:gd name="T87" fmla="*/ 437 h 2301"/>
              <a:gd name="T88" fmla="*/ 487 w 2955"/>
              <a:gd name="T89" fmla="*/ 332 h 2301"/>
              <a:gd name="T90" fmla="*/ 582 w 2955"/>
              <a:gd name="T91" fmla="*/ 340 h 2301"/>
              <a:gd name="T92" fmla="*/ 636 w 2955"/>
              <a:gd name="T93" fmla="*/ 351 h 2301"/>
              <a:gd name="T94" fmla="*/ 694 w 2955"/>
              <a:gd name="T95" fmla="*/ 375 h 2301"/>
              <a:gd name="T96" fmla="*/ 674 w 2955"/>
              <a:gd name="T97" fmla="*/ 412 h 2301"/>
              <a:gd name="T98" fmla="*/ 753 w 2955"/>
              <a:gd name="T99" fmla="*/ 392 h 2301"/>
              <a:gd name="T100" fmla="*/ 802 w 2955"/>
              <a:gd name="T101" fmla="*/ 340 h 2301"/>
              <a:gd name="T102" fmla="*/ 1355 w 2955"/>
              <a:gd name="T103" fmla="*/ 340 h 2301"/>
              <a:gd name="T104" fmla="*/ 1472 w 2955"/>
              <a:gd name="T105" fmla="*/ 340 h 2301"/>
              <a:gd name="T106" fmla="*/ 1606 w 2955"/>
              <a:gd name="T107" fmla="*/ 293 h 2301"/>
              <a:gd name="T108" fmla="*/ 1688 w 2955"/>
              <a:gd name="T109" fmla="*/ 167 h 2301"/>
              <a:gd name="T110" fmla="*/ 1753 w 2955"/>
              <a:gd name="T111" fmla="*/ 86 h 2301"/>
              <a:gd name="T112" fmla="*/ 1772 w 2955"/>
              <a:gd name="T113" fmla="*/ 170 h 2301"/>
              <a:gd name="T114" fmla="*/ 2195 w 2955"/>
              <a:gd name="T115" fmla="*/ 171 h 2301"/>
              <a:gd name="T116" fmla="*/ 2346 w 2955"/>
              <a:gd name="T117" fmla="*/ 171 h 2301"/>
              <a:gd name="T118" fmla="*/ 2446 w 2955"/>
              <a:gd name="T119" fmla="*/ 48 h 23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955" h="2301">
                <a:moveTo>
                  <a:pt x="2954" y="269"/>
                </a:moveTo>
                <a:lnTo>
                  <a:pt x="2954" y="339"/>
                </a:lnTo>
                <a:lnTo>
                  <a:pt x="2954" y="340"/>
                </a:lnTo>
                <a:lnTo>
                  <a:pt x="2929" y="340"/>
                </a:lnTo>
                <a:lnTo>
                  <a:pt x="2929" y="342"/>
                </a:lnTo>
                <a:lnTo>
                  <a:pt x="2929" y="509"/>
                </a:lnTo>
                <a:lnTo>
                  <a:pt x="2929" y="591"/>
                </a:lnTo>
                <a:lnTo>
                  <a:pt x="2929" y="593"/>
                </a:lnTo>
                <a:lnTo>
                  <a:pt x="2887" y="593"/>
                </a:lnTo>
                <a:lnTo>
                  <a:pt x="2846" y="593"/>
                </a:lnTo>
                <a:lnTo>
                  <a:pt x="2845" y="593"/>
                </a:lnTo>
                <a:lnTo>
                  <a:pt x="2845" y="655"/>
                </a:lnTo>
                <a:lnTo>
                  <a:pt x="2845" y="676"/>
                </a:lnTo>
                <a:lnTo>
                  <a:pt x="2845" y="677"/>
                </a:lnTo>
                <a:lnTo>
                  <a:pt x="2763" y="677"/>
                </a:lnTo>
                <a:lnTo>
                  <a:pt x="2760" y="677"/>
                </a:lnTo>
                <a:lnTo>
                  <a:pt x="2757" y="677"/>
                </a:lnTo>
                <a:lnTo>
                  <a:pt x="2676" y="677"/>
                </a:lnTo>
                <a:lnTo>
                  <a:pt x="2592" y="677"/>
                </a:lnTo>
                <a:lnTo>
                  <a:pt x="2592" y="681"/>
                </a:lnTo>
                <a:lnTo>
                  <a:pt x="2592" y="737"/>
                </a:lnTo>
                <a:lnTo>
                  <a:pt x="2592" y="740"/>
                </a:lnTo>
                <a:lnTo>
                  <a:pt x="2592" y="786"/>
                </a:lnTo>
                <a:lnTo>
                  <a:pt x="2592" y="846"/>
                </a:lnTo>
                <a:lnTo>
                  <a:pt x="2592" y="849"/>
                </a:lnTo>
                <a:lnTo>
                  <a:pt x="2592" y="877"/>
                </a:lnTo>
                <a:lnTo>
                  <a:pt x="2592" y="878"/>
                </a:lnTo>
                <a:lnTo>
                  <a:pt x="2592" y="892"/>
                </a:lnTo>
                <a:lnTo>
                  <a:pt x="2592" y="902"/>
                </a:lnTo>
                <a:lnTo>
                  <a:pt x="2592" y="916"/>
                </a:lnTo>
                <a:lnTo>
                  <a:pt x="2592" y="950"/>
                </a:lnTo>
                <a:lnTo>
                  <a:pt x="2592" y="966"/>
                </a:lnTo>
                <a:lnTo>
                  <a:pt x="2592" y="982"/>
                </a:lnTo>
                <a:lnTo>
                  <a:pt x="2592" y="999"/>
                </a:lnTo>
                <a:lnTo>
                  <a:pt x="2592" y="1015"/>
                </a:lnTo>
                <a:lnTo>
                  <a:pt x="2602" y="1015"/>
                </a:lnTo>
                <a:lnTo>
                  <a:pt x="2604" y="1015"/>
                </a:lnTo>
                <a:lnTo>
                  <a:pt x="2607" y="1015"/>
                </a:lnTo>
                <a:lnTo>
                  <a:pt x="2621" y="1015"/>
                </a:lnTo>
                <a:lnTo>
                  <a:pt x="2626" y="1015"/>
                </a:lnTo>
                <a:lnTo>
                  <a:pt x="2630" y="1015"/>
                </a:lnTo>
                <a:lnTo>
                  <a:pt x="2659" y="1015"/>
                </a:lnTo>
                <a:lnTo>
                  <a:pt x="2663" y="1015"/>
                </a:lnTo>
                <a:lnTo>
                  <a:pt x="2666" y="1015"/>
                </a:lnTo>
                <a:lnTo>
                  <a:pt x="2671" y="1015"/>
                </a:lnTo>
                <a:lnTo>
                  <a:pt x="2675" y="1015"/>
                </a:lnTo>
                <a:lnTo>
                  <a:pt x="2676" y="1015"/>
                </a:lnTo>
                <a:lnTo>
                  <a:pt x="2677" y="1015"/>
                </a:lnTo>
                <a:lnTo>
                  <a:pt x="2704" y="1015"/>
                </a:lnTo>
                <a:lnTo>
                  <a:pt x="2723" y="1015"/>
                </a:lnTo>
                <a:lnTo>
                  <a:pt x="2742" y="1015"/>
                </a:lnTo>
                <a:lnTo>
                  <a:pt x="2759" y="1015"/>
                </a:lnTo>
                <a:lnTo>
                  <a:pt x="2761" y="1015"/>
                </a:lnTo>
                <a:lnTo>
                  <a:pt x="2761" y="1108"/>
                </a:lnTo>
                <a:lnTo>
                  <a:pt x="2762" y="1114"/>
                </a:lnTo>
                <a:lnTo>
                  <a:pt x="2762" y="1116"/>
                </a:lnTo>
                <a:lnTo>
                  <a:pt x="2762" y="1118"/>
                </a:lnTo>
                <a:lnTo>
                  <a:pt x="2762" y="1120"/>
                </a:lnTo>
                <a:lnTo>
                  <a:pt x="2762" y="1143"/>
                </a:lnTo>
                <a:lnTo>
                  <a:pt x="2762" y="1144"/>
                </a:lnTo>
                <a:lnTo>
                  <a:pt x="2762" y="1160"/>
                </a:lnTo>
                <a:lnTo>
                  <a:pt x="2762" y="1353"/>
                </a:lnTo>
                <a:lnTo>
                  <a:pt x="2760" y="1353"/>
                </a:lnTo>
                <a:lnTo>
                  <a:pt x="2697" y="1353"/>
                </a:lnTo>
                <a:lnTo>
                  <a:pt x="2697" y="1351"/>
                </a:lnTo>
                <a:lnTo>
                  <a:pt x="2697" y="1350"/>
                </a:lnTo>
                <a:lnTo>
                  <a:pt x="2685" y="1350"/>
                </a:lnTo>
                <a:lnTo>
                  <a:pt x="2684" y="1350"/>
                </a:lnTo>
                <a:lnTo>
                  <a:pt x="2670" y="1350"/>
                </a:lnTo>
                <a:lnTo>
                  <a:pt x="2654" y="1349"/>
                </a:lnTo>
                <a:lnTo>
                  <a:pt x="2639" y="1345"/>
                </a:lnTo>
                <a:lnTo>
                  <a:pt x="2627" y="1343"/>
                </a:lnTo>
                <a:lnTo>
                  <a:pt x="2613" y="1340"/>
                </a:lnTo>
                <a:lnTo>
                  <a:pt x="2602" y="1335"/>
                </a:lnTo>
                <a:lnTo>
                  <a:pt x="2589" y="1329"/>
                </a:lnTo>
                <a:lnTo>
                  <a:pt x="2575" y="1322"/>
                </a:lnTo>
                <a:lnTo>
                  <a:pt x="2548" y="1308"/>
                </a:lnTo>
                <a:lnTo>
                  <a:pt x="2546" y="1306"/>
                </a:lnTo>
                <a:lnTo>
                  <a:pt x="2533" y="1353"/>
                </a:lnTo>
                <a:lnTo>
                  <a:pt x="2529" y="1353"/>
                </a:lnTo>
                <a:lnTo>
                  <a:pt x="2509" y="1353"/>
                </a:lnTo>
                <a:lnTo>
                  <a:pt x="2509" y="1354"/>
                </a:lnTo>
                <a:lnTo>
                  <a:pt x="2509" y="1361"/>
                </a:lnTo>
                <a:lnTo>
                  <a:pt x="2509" y="1364"/>
                </a:lnTo>
                <a:lnTo>
                  <a:pt x="2509" y="1371"/>
                </a:lnTo>
                <a:lnTo>
                  <a:pt x="2509" y="1377"/>
                </a:lnTo>
                <a:lnTo>
                  <a:pt x="2509" y="1381"/>
                </a:lnTo>
                <a:lnTo>
                  <a:pt x="2509" y="1388"/>
                </a:lnTo>
                <a:lnTo>
                  <a:pt x="2509" y="1395"/>
                </a:lnTo>
                <a:lnTo>
                  <a:pt x="2509" y="1397"/>
                </a:lnTo>
                <a:lnTo>
                  <a:pt x="2509" y="1403"/>
                </a:lnTo>
                <a:lnTo>
                  <a:pt x="2509" y="1411"/>
                </a:lnTo>
                <a:lnTo>
                  <a:pt x="2509" y="1418"/>
                </a:lnTo>
                <a:lnTo>
                  <a:pt x="2509" y="1424"/>
                </a:lnTo>
                <a:lnTo>
                  <a:pt x="2509" y="1431"/>
                </a:lnTo>
                <a:lnTo>
                  <a:pt x="2507" y="1438"/>
                </a:lnTo>
                <a:lnTo>
                  <a:pt x="2484" y="1522"/>
                </a:lnTo>
                <a:lnTo>
                  <a:pt x="2482" y="1534"/>
                </a:lnTo>
                <a:lnTo>
                  <a:pt x="2474" y="1557"/>
                </a:lnTo>
                <a:lnTo>
                  <a:pt x="2470" y="1570"/>
                </a:lnTo>
                <a:lnTo>
                  <a:pt x="2470" y="1571"/>
                </a:lnTo>
                <a:lnTo>
                  <a:pt x="2469" y="1573"/>
                </a:lnTo>
                <a:lnTo>
                  <a:pt x="2469" y="1575"/>
                </a:lnTo>
                <a:lnTo>
                  <a:pt x="2468" y="1578"/>
                </a:lnTo>
                <a:lnTo>
                  <a:pt x="2466" y="1581"/>
                </a:lnTo>
                <a:lnTo>
                  <a:pt x="2465" y="1583"/>
                </a:lnTo>
                <a:lnTo>
                  <a:pt x="2464" y="1586"/>
                </a:lnTo>
                <a:lnTo>
                  <a:pt x="2463" y="1588"/>
                </a:lnTo>
                <a:lnTo>
                  <a:pt x="2462" y="1590"/>
                </a:lnTo>
                <a:lnTo>
                  <a:pt x="2461" y="1594"/>
                </a:lnTo>
                <a:lnTo>
                  <a:pt x="2457" y="1596"/>
                </a:lnTo>
                <a:lnTo>
                  <a:pt x="2455" y="1599"/>
                </a:lnTo>
                <a:lnTo>
                  <a:pt x="2452" y="1600"/>
                </a:lnTo>
                <a:lnTo>
                  <a:pt x="2450" y="1600"/>
                </a:lnTo>
                <a:lnTo>
                  <a:pt x="2448" y="1601"/>
                </a:lnTo>
                <a:lnTo>
                  <a:pt x="2445" y="1602"/>
                </a:lnTo>
                <a:lnTo>
                  <a:pt x="2443" y="1603"/>
                </a:lnTo>
                <a:lnTo>
                  <a:pt x="2439" y="1605"/>
                </a:lnTo>
                <a:lnTo>
                  <a:pt x="2436" y="1605"/>
                </a:lnTo>
                <a:lnTo>
                  <a:pt x="2432" y="1606"/>
                </a:lnTo>
                <a:lnTo>
                  <a:pt x="2431" y="1606"/>
                </a:lnTo>
                <a:lnTo>
                  <a:pt x="2427" y="1606"/>
                </a:lnTo>
                <a:lnTo>
                  <a:pt x="2425" y="1606"/>
                </a:lnTo>
                <a:lnTo>
                  <a:pt x="2425" y="1691"/>
                </a:lnTo>
                <a:lnTo>
                  <a:pt x="2425" y="1776"/>
                </a:lnTo>
                <a:lnTo>
                  <a:pt x="2425" y="1817"/>
                </a:lnTo>
                <a:lnTo>
                  <a:pt x="2425" y="1842"/>
                </a:lnTo>
                <a:lnTo>
                  <a:pt x="2425" y="1858"/>
                </a:lnTo>
                <a:lnTo>
                  <a:pt x="2425" y="1944"/>
                </a:lnTo>
                <a:lnTo>
                  <a:pt x="2426" y="2028"/>
                </a:lnTo>
                <a:lnTo>
                  <a:pt x="2426" y="2078"/>
                </a:lnTo>
                <a:lnTo>
                  <a:pt x="2426" y="2090"/>
                </a:lnTo>
                <a:lnTo>
                  <a:pt x="2426" y="2131"/>
                </a:lnTo>
                <a:lnTo>
                  <a:pt x="2426" y="2138"/>
                </a:lnTo>
                <a:lnTo>
                  <a:pt x="2426" y="2144"/>
                </a:lnTo>
                <a:lnTo>
                  <a:pt x="2426" y="2163"/>
                </a:lnTo>
                <a:lnTo>
                  <a:pt x="2426" y="2179"/>
                </a:lnTo>
                <a:lnTo>
                  <a:pt x="2426" y="2248"/>
                </a:lnTo>
                <a:lnTo>
                  <a:pt x="2426" y="2252"/>
                </a:lnTo>
                <a:lnTo>
                  <a:pt x="2426" y="2267"/>
                </a:lnTo>
                <a:lnTo>
                  <a:pt x="2426" y="2301"/>
                </a:lnTo>
                <a:lnTo>
                  <a:pt x="2413" y="2300"/>
                </a:lnTo>
                <a:lnTo>
                  <a:pt x="2399" y="2300"/>
                </a:lnTo>
                <a:lnTo>
                  <a:pt x="2390" y="2289"/>
                </a:lnTo>
                <a:lnTo>
                  <a:pt x="2388" y="2288"/>
                </a:lnTo>
                <a:lnTo>
                  <a:pt x="2387" y="2286"/>
                </a:lnTo>
                <a:lnTo>
                  <a:pt x="2378" y="2275"/>
                </a:lnTo>
                <a:lnTo>
                  <a:pt x="2375" y="2273"/>
                </a:lnTo>
                <a:lnTo>
                  <a:pt x="2374" y="2270"/>
                </a:lnTo>
                <a:lnTo>
                  <a:pt x="2372" y="2267"/>
                </a:lnTo>
                <a:lnTo>
                  <a:pt x="2360" y="2266"/>
                </a:lnTo>
                <a:lnTo>
                  <a:pt x="2347" y="2261"/>
                </a:lnTo>
                <a:lnTo>
                  <a:pt x="2336" y="2254"/>
                </a:lnTo>
                <a:lnTo>
                  <a:pt x="2321" y="2254"/>
                </a:lnTo>
                <a:lnTo>
                  <a:pt x="2308" y="2257"/>
                </a:lnTo>
                <a:lnTo>
                  <a:pt x="2294" y="2266"/>
                </a:lnTo>
                <a:lnTo>
                  <a:pt x="2281" y="2276"/>
                </a:lnTo>
                <a:lnTo>
                  <a:pt x="2265" y="2281"/>
                </a:lnTo>
                <a:lnTo>
                  <a:pt x="2254" y="2288"/>
                </a:lnTo>
                <a:lnTo>
                  <a:pt x="2245" y="2288"/>
                </a:lnTo>
                <a:lnTo>
                  <a:pt x="2231" y="2295"/>
                </a:lnTo>
                <a:lnTo>
                  <a:pt x="2204" y="2295"/>
                </a:lnTo>
                <a:lnTo>
                  <a:pt x="2182" y="2297"/>
                </a:lnTo>
                <a:lnTo>
                  <a:pt x="2174" y="2297"/>
                </a:lnTo>
                <a:lnTo>
                  <a:pt x="2160" y="2298"/>
                </a:lnTo>
                <a:lnTo>
                  <a:pt x="2159" y="2298"/>
                </a:lnTo>
                <a:lnTo>
                  <a:pt x="2155" y="2298"/>
                </a:lnTo>
                <a:lnTo>
                  <a:pt x="2148" y="2298"/>
                </a:lnTo>
                <a:lnTo>
                  <a:pt x="2147" y="2295"/>
                </a:lnTo>
                <a:lnTo>
                  <a:pt x="2126" y="2295"/>
                </a:lnTo>
                <a:lnTo>
                  <a:pt x="2120" y="2285"/>
                </a:lnTo>
                <a:lnTo>
                  <a:pt x="2112" y="2276"/>
                </a:lnTo>
                <a:lnTo>
                  <a:pt x="2095" y="2255"/>
                </a:lnTo>
                <a:lnTo>
                  <a:pt x="2081" y="2242"/>
                </a:lnTo>
                <a:lnTo>
                  <a:pt x="2069" y="2229"/>
                </a:lnTo>
                <a:lnTo>
                  <a:pt x="2050" y="2197"/>
                </a:lnTo>
                <a:lnTo>
                  <a:pt x="2038" y="2178"/>
                </a:lnTo>
                <a:lnTo>
                  <a:pt x="2036" y="2173"/>
                </a:lnTo>
                <a:lnTo>
                  <a:pt x="2035" y="2172"/>
                </a:lnTo>
                <a:lnTo>
                  <a:pt x="2027" y="2157"/>
                </a:lnTo>
                <a:lnTo>
                  <a:pt x="2016" y="2134"/>
                </a:lnTo>
                <a:lnTo>
                  <a:pt x="2008" y="2127"/>
                </a:lnTo>
                <a:lnTo>
                  <a:pt x="2005" y="2125"/>
                </a:lnTo>
                <a:lnTo>
                  <a:pt x="1997" y="2119"/>
                </a:lnTo>
                <a:lnTo>
                  <a:pt x="1985" y="2117"/>
                </a:lnTo>
                <a:lnTo>
                  <a:pt x="1973" y="2116"/>
                </a:lnTo>
                <a:lnTo>
                  <a:pt x="1952" y="2118"/>
                </a:lnTo>
                <a:lnTo>
                  <a:pt x="1941" y="2118"/>
                </a:lnTo>
                <a:lnTo>
                  <a:pt x="1930" y="2112"/>
                </a:lnTo>
                <a:lnTo>
                  <a:pt x="1921" y="2106"/>
                </a:lnTo>
                <a:lnTo>
                  <a:pt x="1914" y="2106"/>
                </a:lnTo>
                <a:lnTo>
                  <a:pt x="1904" y="2101"/>
                </a:lnTo>
                <a:lnTo>
                  <a:pt x="1880" y="2091"/>
                </a:lnTo>
                <a:lnTo>
                  <a:pt x="1862" y="2084"/>
                </a:lnTo>
                <a:lnTo>
                  <a:pt x="1847" y="2078"/>
                </a:lnTo>
                <a:lnTo>
                  <a:pt x="1837" y="2074"/>
                </a:lnTo>
                <a:lnTo>
                  <a:pt x="1827" y="2075"/>
                </a:lnTo>
                <a:lnTo>
                  <a:pt x="1816" y="2076"/>
                </a:lnTo>
                <a:lnTo>
                  <a:pt x="1807" y="2074"/>
                </a:lnTo>
                <a:lnTo>
                  <a:pt x="1790" y="2066"/>
                </a:lnTo>
                <a:lnTo>
                  <a:pt x="1774" y="2058"/>
                </a:lnTo>
                <a:lnTo>
                  <a:pt x="1772" y="2056"/>
                </a:lnTo>
                <a:lnTo>
                  <a:pt x="1753" y="2050"/>
                </a:lnTo>
                <a:lnTo>
                  <a:pt x="1737" y="2041"/>
                </a:lnTo>
                <a:lnTo>
                  <a:pt x="1723" y="2029"/>
                </a:lnTo>
                <a:lnTo>
                  <a:pt x="1723" y="2028"/>
                </a:lnTo>
                <a:lnTo>
                  <a:pt x="1722" y="2010"/>
                </a:lnTo>
                <a:lnTo>
                  <a:pt x="1723" y="1993"/>
                </a:lnTo>
                <a:lnTo>
                  <a:pt x="1726" y="1971"/>
                </a:lnTo>
                <a:lnTo>
                  <a:pt x="1719" y="1955"/>
                </a:lnTo>
                <a:lnTo>
                  <a:pt x="1707" y="1944"/>
                </a:lnTo>
                <a:lnTo>
                  <a:pt x="1687" y="1938"/>
                </a:lnTo>
                <a:lnTo>
                  <a:pt x="1671" y="1933"/>
                </a:lnTo>
                <a:lnTo>
                  <a:pt x="1655" y="1925"/>
                </a:lnTo>
                <a:lnTo>
                  <a:pt x="1633" y="1919"/>
                </a:lnTo>
                <a:lnTo>
                  <a:pt x="1616" y="1923"/>
                </a:lnTo>
                <a:lnTo>
                  <a:pt x="1614" y="1923"/>
                </a:lnTo>
                <a:lnTo>
                  <a:pt x="1596" y="1932"/>
                </a:lnTo>
                <a:lnTo>
                  <a:pt x="1577" y="1940"/>
                </a:lnTo>
                <a:lnTo>
                  <a:pt x="1556" y="1958"/>
                </a:lnTo>
                <a:lnTo>
                  <a:pt x="1529" y="1974"/>
                </a:lnTo>
                <a:lnTo>
                  <a:pt x="1524" y="1974"/>
                </a:lnTo>
                <a:lnTo>
                  <a:pt x="1522" y="1975"/>
                </a:lnTo>
                <a:lnTo>
                  <a:pt x="1523" y="1925"/>
                </a:lnTo>
                <a:lnTo>
                  <a:pt x="1523" y="1892"/>
                </a:lnTo>
                <a:lnTo>
                  <a:pt x="1523" y="1885"/>
                </a:lnTo>
                <a:lnTo>
                  <a:pt x="1523" y="1878"/>
                </a:lnTo>
                <a:lnTo>
                  <a:pt x="1523" y="1875"/>
                </a:lnTo>
                <a:lnTo>
                  <a:pt x="1523" y="1775"/>
                </a:lnTo>
                <a:lnTo>
                  <a:pt x="1523" y="1767"/>
                </a:lnTo>
                <a:lnTo>
                  <a:pt x="1523" y="1691"/>
                </a:lnTo>
                <a:lnTo>
                  <a:pt x="1522" y="1691"/>
                </a:lnTo>
                <a:lnTo>
                  <a:pt x="1519" y="1543"/>
                </a:lnTo>
                <a:lnTo>
                  <a:pt x="1519" y="1542"/>
                </a:lnTo>
                <a:lnTo>
                  <a:pt x="1519" y="1536"/>
                </a:lnTo>
                <a:lnTo>
                  <a:pt x="1519" y="1518"/>
                </a:lnTo>
                <a:lnTo>
                  <a:pt x="1519" y="1515"/>
                </a:lnTo>
                <a:lnTo>
                  <a:pt x="1519" y="1480"/>
                </a:lnTo>
                <a:lnTo>
                  <a:pt x="1500" y="1480"/>
                </a:lnTo>
                <a:lnTo>
                  <a:pt x="1500" y="1458"/>
                </a:lnTo>
                <a:lnTo>
                  <a:pt x="1500" y="1438"/>
                </a:lnTo>
                <a:lnTo>
                  <a:pt x="1479" y="1438"/>
                </a:lnTo>
                <a:lnTo>
                  <a:pt x="1477" y="1438"/>
                </a:lnTo>
                <a:lnTo>
                  <a:pt x="1476" y="1438"/>
                </a:lnTo>
                <a:lnTo>
                  <a:pt x="1457" y="1438"/>
                </a:lnTo>
                <a:lnTo>
                  <a:pt x="1457" y="1457"/>
                </a:lnTo>
                <a:lnTo>
                  <a:pt x="1457" y="1458"/>
                </a:lnTo>
                <a:lnTo>
                  <a:pt x="1438" y="1458"/>
                </a:lnTo>
                <a:lnTo>
                  <a:pt x="1435" y="1459"/>
                </a:lnTo>
                <a:lnTo>
                  <a:pt x="1435" y="1438"/>
                </a:lnTo>
                <a:lnTo>
                  <a:pt x="1433" y="1438"/>
                </a:lnTo>
                <a:lnTo>
                  <a:pt x="1415" y="1438"/>
                </a:lnTo>
                <a:lnTo>
                  <a:pt x="1374" y="1438"/>
                </a:lnTo>
                <a:lnTo>
                  <a:pt x="1372" y="1438"/>
                </a:lnTo>
                <a:lnTo>
                  <a:pt x="1351" y="1438"/>
                </a:lnTo>
                <a:lnTo>
                  <a:pt x="1325" y="1438"/>
                </a:lnTo>
                <a:lnTo>
                  <a:pt x="1293" y="1438"/>
                </a:lnTo>
                <a:lnTo>
                  <a:pt x="1273" y="1438"/>
                </a:lnTo>
                <a:lnTo>
                  <a:pt x="1266" y="1438"/>
                </a:lnTo>
                <a:lnTo>
                  <a:pt x="1266" y="1486"/>
                </a:lnTo>
                <a:lnTo>
                  <a:pt x="1267" y="1522"/>
                </a:lnTo>
                <a:lnTo>
                  <a:pt x="1267" y="1524"/>
                </a:lnTo>
                <a:lnTo>
                  <a:pt x="1267" y="1525"/>
                </a:lnTo>
                <a:lnTo>
                  <a:pt x="1267" y="1606"/>
                </a:lnTo>
                <a:lnTo>
                  <a:pt x="1267" y="1691"/>
                </a:lnTo>
                <a:lnTo>
                  <a:pt x="1266" y="1691"/>
                </a:lnTo>
                <a:lnTo>
                  <a:pt x="1265" y="1691"/>
                </a:lnTo>
                <a:lnTo>
                  <a:pt x="1263" y="1691"/>
                </a:lnTo>
                <a:lnTo>
                  <a:pt x="1245" y="1691"/>
                </a:lnTo>
                <a:lnTo>
                  <a:pt x="1224" y="1691"/>
                </a:lnTo>
                <a:lnTo>
                  <a:pt x="1214" y="1691"/>
                </a:lnTo>
                <a:lnTo>
                  <a:pt x="1184" y="1691"/>
                </a:lnTo>
                <a:lnTo>
                  <a:pt x="1156" y="1691"/>
                </a:lnTo>
                <a:lnTo>
                  <a:pt x="1141" y="1691"/>
                </a:lnTo>
                <a:lnTo>
                  <a:pt x="1121" y="1691"/>
                </a:lnTo>
                <a:lnTo>
                  <a:pt x="1101" y="1691"/>
                </a:lnTo>
                <a:lnTo>
                  <a:pt x="1098" y="1691"/>
                </a:lnTo>
                <a:lnTo>
                  <a:pt x="1096" y="1691"/>
                </a:lnTo>
                <a:lnTo>
                  <a:pt x="1096" y="1687"/>
                </a:lnTo>
                <a:lnTo>
                  <a:pt x="1096" y="1651"/>
                </a:lnTo>
                <a:lnTo>
                  <a:pt x="1096" y="1640"/>
                </a:lnTo>
                <a:lnTo>
                  <a:pt x="1096" y="1634"/>
                </a:lnTo>
                <a:lnTo>
                  <a:pt x="1096" y="1628"/>
                </a:lnTo>
                <a:lnTo>
                  <a:pt x="1096" y="1616"/>
                </a:lnTo>
                <a:lnTo>
                  <a:pt x="1096" y="1589"/>
                </a:lnTo>
                <a:lnTo>
                  <a:pt x="1096" y="1562"/>
                </a:lnTo>
                <a:lnTo>
                  <a:pt x="1096" y="1555"/>
                </a:lnTo>
                <a:lnTo>
                  <a:pt x="1096" y="1549"/>
                </a:lnTo>
                <a:lnTo>
                  <a:pt x="1096" y="1539"/>
                </a:lnTo>
                <a:lnTo>
                  <a:pt x="1096" y="1538"/>
                </a:lnTo>
                <a:lnTo>
                  <a:pt x="1096" y="1525"/>
                </a:lnTo>
                <a:lnTo>
                  <a:pt x="1078" y="1525"/>
                </a:lnTo>
                <a:lnTo>
                  <a:pt x="1077" y="1525"/>
                </a:lnTo>
                <a:lnTo>
                  <a:pt x="1064" y="1525"/>
                </a:lnTo>
                <a:lnTo>
                  <a:pt x="1050" y="1525"/>
                </a:lnTo>
                <a:lnTo>
                  <a:pt x="1037" y="1525"/>
                </a:lnTo>
                <a:lnTo>
                  <a:pt x="1019" y="1525"/>
                </a:lnTo>
                <a:lnTo>
                  <a:pt x="1013" y="1525"/>
                </a:lnTo>
                <a:lnTo>
                  <a:pt x="991" y="1525"/>
                </a:lnTo>
                <a:lnTo>
                  <a:pt x="975" y="1525"/>
                </a:lnTo>
                <a:lnTo>
                  <a:pt x="973" y="1525"/>
                </a:lnTo>
                <a:lnTo>
                  <a:pt x="968" y="1525"/>
                </a:lnTo>
                <a:lnTo>
                  <a:pt x="956" y="1525"/>
                </a:lnTo>
                <a:lnTo>
                  <a:pt x="942" y="1525"/>
                </a:lnTo>
                <a:lnTo>
                  <a:pt x="928" y="1525"/>
                </a:lnTo>
                <a:lnTo>
                  <a:pt x="914" y="1525"/>
                </a:lnTo>
                <a:lnTo>
                  <a:pt x="901" y="1525"/>
                </a:lnTo>
                <a:lnTo>
                  <a:pt x="899" y="1525"/>
                </a:lnTo>
                <a:lnTo>
                  <a:pt x="874" y="1525"/>
                </a:lnTo>
                <a:lnTo>
                  <a:pt x="860" y="1525"/>
                </a:lnTo>
                <a:lnTo>
                  <a:pt x="844" y="1525"/>
                </a:lnTo>
                <a:lnTo>
                  <a:pt x="819" y="1525"/>
                </a:lnTo>
                <a:lnTo>
                  <a:pt x="819" y="1535"/>
                </a:lnTo>
                <a:lnTo>
                  <a:pt x="819" y="1543"/>
                </a:lnTo>
                <a:lnTo>
                  <a:pt x="802" y="1543"/>
                </a:lnTo>
                <a:lnTo>
                  <a:pt x="798" y="1543"/>
                </a:lnTo>
                <a:lnTo>
                  <a:pt x="798" y="1552"/>
                </a:lnTo>
                <a:lnTo>
                  <a:pt x="798" y="1562"/>
                </a:lnTo>
                <a:lnTo>
                  <a:pt x="781" y="1562"/>
                </a:lnTo>
                <a:lnTo>
                  <a:pt x="780" y="1562"/>
                </a:lnTo>
                <a:lnTo>
                  <a:pt x="780" y="1558"/>
                </a:lnTo>
                <a:lnTo>
                  <a:pt x="780" y="1557"/>
                </a:lnTo>
                <a:lnTo>
                  <a:pt x="764" y="1557"/>
                </a:lnTo>
                <a:lnTo>
                  <a:pt x="763" y="1557"/>
                </a:lnTo>
                <a:lnTo>
                  <a:pt x="763" y="1525"/>
                </a:lnTo>
                <a:lnTo>
                  <a:pt x="760" y="1525"/>
                </a:lnTo>
                <a:lnTo>
                  <a:pt x="759" y="1525"/>
                </a:lnTo>
                <a:lnTo>
                  <a:pt x="758" y="1525"/>
                </a:lnTo>
                <a:lnTo>
                  <a:pt x="738" y="1525"/>
                </a:lnTo>
                <a:lnTo>
                  <a:pt x="733" y="1525"/>
                </a:lnTo>
                <a:lnTo>
                  <a:pt x="711" y="1525"/>
                </a:lnTo>
                <a:lnTo>
                  <a:pt x="696" y="1525"/>
                </a:lnTo>
                <a:lnTo>
                  <a:pt x="681" y="1525"/>
                </a:lnTo>
                <a:lnTo>
                  <a:pt x="667" y="1525"/>
                </a:lnTo>
                <a:lnTo>
                  <a:pt x="650" y="1525"/>
                </a:lnTo>
                <a:lnTo>
                  <a:pt x="636" y="1525"/>
                </a:lnTo>
                <a:lnTo>
                  <a:pt x="622" y="1525"/>
                </a:lnTo>
                <a:lnTo>
                  <a:pt x="621" y="1525"/>
                </a:lnTo>
                <a:lnTo>
                  <a:pt x="621" y="1538"/>
                </a:lnTo>
                <a:lnTo>
                  <a:pt x="621" y="1551"/>
                </a:lnTo>
                <a:lnTo>
                  <a:pt x="606" y="1550"/>
                </a:lnTo>
                <a:lnTo>
                  <a:pt x="591" y="1548"/>
                </a:lnTo>
                <a:lnTo>
                  <a:pt x="591" y="1542"/>
                </a:lnTo>
                <a:lnTo>
                  <a:pt x="591" y="1539"/>
                </a:lnTo>
                <a:lnTo>
                  <a:pt x="572" y="1539"/>
                </a:lnTo>
                <a:lnTo>
                  <a:pt x="572" y="1525"/>
                </a:lnTo>
                <a:lnTo>
                  <a:pt x="569" y="1525"/>
                </a:lnTo>
                <a:lnTo>
                  <a:pt x="556" y="1525"/>
                </a:lnTo>
                <a:lnTo>
                  <a:pt x="541" y="1525"/>
                </a:lnTo>
                <a:lnTo>
                  <a:pt x="530" y="1525"/>
                </a:lnTo>
                <a:lnTo>
                  <a:pt x="515" y="1525"/>
                </a:lnTo>
                <a:lnTo>
                  <a:pt x="508" y="1525"/>
                </a:lnTo>
                <a:lnTo>
                  <a:pt x="501" y="1525"/>
                </a:lnTo>
                <a:lnTo>
                  <a:pt x="491" y="1525"/>
                </a:lnTo>
                <a:lnTo>
                  <a:pt x="479" y="1525"/>
                </a:lnTo>
                <a:lnTo>
                  <a:pt x="466" y="1525"/>
                </a:lnTo>
                <a:lnTo>
                  <a:pt x="453" y="1525"/>
                </a:lnTo>
                <a:lnTo>
                  <a:pt x="440" y="1525"/>
                </a:lnTo>
                <a:lnTo>
                  <a:pt x="427" y="1525"/>
                </a:lnTo>
                <a:lnTo>
                  <a:pt x="427" y="1522"/>
                </a:lnTo>
                <a:lnTo>
                  <a:pt x="427" y="1505"/>
                </a:lnTo>
                <a:lnTo>
                  <a:pt x="427" y="1504"/>
                </a:lnTo>
                <a:lnTo>
                  <a:pt x="427" y="1497"/>
                </a:lnTo>
                <a:lnTo>
                  <a:pt x="427" y="1485"/>
                </a:lnTo>
                <a:lnTo>
                  <a:pt x="427" y="1479"/>
                </a:lnTo>
                <a:lnTo>
                  <a:pt x="426" y="1467"/>
                </a:lnTo>
                <a:lnTo>
                  <a:pt x="426" y="1455"/>
                </a:lnTo>
                <a:lnTo>
                  <a:pt x="426" y="1442"/>
                </a:lnTo>
                <a:lnTo>
                  <a:pt x="426" y="1429"/>
                </a:lnTo>
                <a:lnTo>
                  <a:pt x="426" y="1416"/>
                </a:lnTo>
                <a:lnTo>
                  <a:pt x="426" y="1394"/>
                </a:lnTo>
                <a:lnTo>
                  <a:pt x="426" y="1393"/>
                </a:lnTo>
                <a:lnTo>
                  <a:pt x="426" y="1374"/>
                </a:lnTo>
                <a:lnTo>
                  <a:pt x="426" y="1369"/>
                </a:lnTo>
                <a:lnTo>
                  <a:pt x="427" y="1369"/>
                </a:lnTo>
                <a:lnTo>
                  <a:pt x="427" y="1355"/>
                </a:lnTo>
                <a:lnTo>
                  <a:pt x="427" y="1353"/>
                </a:lnTo>
                <a:lnTo>
                  <a:pt x="427" y="1349"/>
                </a:lnTo>
                <a:lnTo>
                  <a:pt x="427" y="1347"/>
                </a:lnTo>
                <a:lnTo>
                  <a:pt x="427" y="1341"/>
                </a:lnTo>
                <a:lnTo>
                  <a:pt x="428" y="1309"/>
                </a:lnTo>
                <a:lnTo>
                  <a:pt x="428" y="1293"/>
                </a:lnTo>
                <a:lnTo>
                  <a:pt x="427" y="1293"/>
                </a:lnTo>
                <a:lnTo>
                  <a:pt x="427" y="1269"/>
                </a:lnTo>
                <a:lnTo>
                  <a:pt x="427" y="1248"/>
                </a:lnTo>
                <a:lnTo>
                  <a:pt x="426" y="1195"/>
                </a:lnTo>
                <a:lnTo>
                  <a:pt x="427" y="1183"/>
                </a:lnTo>
                <a:lnTo>
                  <a:pt x="423" y="1183"/>
                </a:lnTo>
                <a:lnTo>
                  <a:pt x="422" y="1183"/>
                </a:lnTo>
                <a:lnTo>
                  <a:pt x="418" y="1183"/>
                </a:lnTo>
                <a:lnTo>
                  <a:pt x="408" y="1183"/>
                </a:lnTo>
                <a:lnTo>
                  <a:pt x="338" y="1183"/>
                </a:lnTo>
                <a:lnTo>
                  <a:pt x="310" y="1183"/>
                </a:lnTo>
                <a:lnTo>
                  <a:pt x="287" y="1183"/>
                </a:lnTo>
                <a:lnTo>
                  <a:pt x="254" y="1183"/>
                </a:lnTo>
                <a:lnTo>
                  <a:pt x="254" y="1180"/>
                </a:lnTo>
                <a:lnTo>
                  <a:pt x="254" y="1179"/>
                </a:lnTo>
                <a:lnTo>
                  <a:pt x="253" y="1163"/>
                </a:lnTo>
                <a:lnTo>
                  <a:pt x="253" y="1142"/>
                </a:lnTo>
                <a:lnTo>
                  <a:pt x="253" y="1121"/>
                </a:lnTo>
                <a:lnTo>
                  <a:pt x="253" y="1101"/>
                </a:lnTo>
                <a:lnTo>
                  <a:pt x="253" y="1099"/>
                </a:lnTo>
                <a:lnTo>
                  <a:pt x="243" y="1099"/>
                </a:lnTo>
                <a:lnTo>
                  <a:pt x="233" y="1099"/>
                </a:lnTo>
                <a:lnTo>
                  <a:pt x="212" y="1099"/>
                </a:lnTo>
                <a:lnTo>
                  <a:pt x="190" y="1099"/>
                </a:lnTo>
                <a:lnTo>
                  <a:pt x="180" y="1099"/>
                </a:lnTo>
                <a:lnTo>
                  <a:pt x="169" y="1099"/>
                </a:lnTo>
                <a:lnTo>
                  <a:pt x="148" y="1099"/>
                </a:lnTo>
                <a:lnTo>
                  <a:pt x="128" y="1099"/>
                </a:lnTo>
                <a:lnTo>
                  <a:pt x="113" y="1099"/>
                </a:lnTo>
                <a:lnTo>
                  <a:pt x="105" y="1099"/>
                </a:lnTo>
                <a:lnTo>
                  <a:pt x="87" y="1099"/>
                </a:lnTo>
                <a:lnTo>
                  <a:pt x="85" y="1099"/>
                </a:lnTo>
                <a:lnTo>
                  <a:pt x="84" y="1030"/>
                </a:lnTo>
                <a:lnTo>
                  <a:pt x="84" y="1028"/>
                </a:lnTo>
                <a:lnTo>
                  <a:pt x="84" y="1027"/>
                </a:lnTo>
                <a:lnTo>
                  <a:pt x="80" y="1028"/>
                </a:lnTo>
                <a:lnTo>
                  <a:pt x="74" y="1028"/>
                </a:lnTo>
                <a:lnTo>
                  <a:pt x="68" y="1028"/>
                </a:lnTo>
                <a:lnTo>
                  <a:pt x="67" y="1028"/>
                </a:lnTo>
                <a:lnTo>
                  <a:pt x="67" y="1015"/>
                </a:lnTo>
                <a:lnTo>
                  <a:pt x="60" y="1015"/>
                </a:lnTo>
                <a:lnTo>
                  <a:pt x="53" y="1015"/>
                </a:lnTo>
                <a:lnTo>
                  <a:pt x="47" y="1015"/>
                </a:lnTo>
                <a:lnTo>
                  <a:pt x="40" y="1015"/>
                </a:lnTo>
                <a:lnTo>
                  <a:pt x="34" y="1015"/>
                </a:lnTo>
                <a:lnTo>
                  <a:pt x="27" y="1015"/>
                </a:lnTo>
                <a:lnTo>
                  <a:pt x="20" y="1015"/>
                </a:lnTo>
                <a:lnTo>
                  <a:pt x="14" y="1015"/>
                </a:lnTo>
                <a:lnTo>
                  <a:pt x="7" y="1015"/>
                </a:lnTo>
                <a:lnTo>
                  <a:pt x="0" y="1015"/>
                </a:lnTo>
                <a:lnTo>
                  <a:pt x="0" y="995"/>
                </a:lnTo>
                <a:lnTo>
                  <a:pt x="5" y="993"/>
                </a:lnTo>
                <a:lnTo>
                  <a:pt x="5" y="970"/>
                </a:lnTo>
                <a:lnTo>
                  <a:pt x="68" y="970"/>
                </a:lnTo>
                <a:lnTo>
                  <a:pt x="80" y="970"/>
                </a:lnTo>
                <a:lnTo>
                  <a:pt x="84" y="970"/>
                </a:lnTo>
                <a:lnTo>
                  <a:pt x="84" y="960"/>
                </a:lnTo>
                <a:lnTo>
                  <a:pt x="84" y="944"/>
                </a:lnTo>
                <a:lnTo>
                  <a:pt x="84" y="840"/>
                </a:lnTo>
                <a:lnTo>
                  <a:pt x="84" y="834"/>
                </a:lnTo>
                <a:lnTo>
                  <a:pt x="84" y="833"/>
                </a:lnTo>
                <a:lnTo>
                  <a:pt x="87" y="833"/>
                </a:lnTo>
                <a:lnTo>
                  <a:pt x="93" y="833"/>
                </a:lnTo>
                <a:lnTo>
                  <a:pt x="99" y="832"/>
                </a:lnTo>
                <a:lnTo>
                  <a:pt x="107" y="834"/>
                </a:lnTo>
                <a:lnTo>
                  <a:pt x="116" y="840"/>
                </a:lnTo>
                <a:lnTo>
                  <a:pt x="118" y="843"/>
                </a:lnTo>
                <a:lnTo>
                  <a:pt x="119" y="844"/>
                </a:lnTo>
                <a:lnTo>
                  <a:pt x="122" y="846"/>
                </a:lnTo>
                <a:lnTo>
                  <a:pt x="123" y="847"/>
                </a:lnTo>
                <a:lnTo>
                  <a:pt x="124" y="849"/>
                </a:lnTo>
                <a:lnTo>
                  <a:pt x="129" y="855"/>
                </a:lnTo>
                <a:lnTo>
                  <a:pt x="135" y="868"/>
                </a:lnTo>
                <a:lnTo>
                  <a:pt x="139" y="876"/>
                </a:lnTo>
                <a:lnTo>
                  <a:pt x="143" y="883"/>
                </a:lnTo>
                <a:lnTo>
                  <a:pt x="149" y="892"/>
                </a:lnTo>
                <a:lnTo>
                  <a:pt x="150" y="895"/>
                </a:lnTo>
                <a:lnTo>
                  <a:pt x="154" y="903"/>
                </a:lnTo>
                <a:lnTo>
                  <a:pt x="162" y="917"/>
                </a:lnTo>
                <a:lnTo>
                  <a:pt x="171" y="924"/>
                </a:lnTo>
                <a:lnTo>
                  <a:pt x="182" y="928"/>
                </a:lnTo>
                <a:lnTo>
                  <a:pt x="189" y="927"/>
                </a:lnTo>
                <a:lnTo>
                  <a:pt x="199" y="927"/>
                </a:lnTo>
                <a:lnTo>
                  <a:pt x="204" y="924"/>
                </a:lnTo>
                <a:lnTo>
                  <a:pt x="214" y="921"/>
                </a:lnTo>
                <a:lnTo>
                  <a:pt x="219" y="916"/>
                </a:lnTo>
                <a:lnTo>
                  <a:pt x="225" y="910"/>
                </a:lnTo>
                <a:lnTo>
                  <a:pt x="227" y="904"/>
                </a:lnTo>
                <a:lnTo>
                  <a:pt x="232" y="894"/>
                </a:lnTo>
                <a:lnTo>
                  <a:pt x="234" y="886"/>
                </a:lnTo>
                <a:lnTo>
                  <a:pt x="234" y="881"/>
                </a:lnTo>
                <a:lnTo>
                  <a:pt x="234" y="869"/>
                </a:lnTo>
                <a:lnTo>
                  <a:pt x="228" y="857"/>
                </a:lnTo>
                <a:lnTo>
                  <a:pt x="221" y="846"/>
                </a:lnTo>
                <a:lnTo>
                  <a:pt x="217" y="839"/>
                </a:lnTo>
                <a:lnTo>
                  <a:pt x="212" y="831"/>
                </a:lnTo>
                <a:lnTo>
                  <a:pt x="207" y="820"/>
                </a:lnTo>
                <a:lnTo>
                  <a:pt x="207" y="817"/>
                </a:lnTo>
                <a:lnTo>
                  <a:pt x="202" y="804"/>
                </a:lnTo>
                <a:lnTo>
                  <a:pt x="204" y="793"/>
                </a:lnTo>
                <a:lnTo>
                  <a:pt x="207" y="786"/>
                </a:lnTo>
                <a:lnTo>
                  <a:pt x="209" y="780"/>
                </a:lnTo>
                <a:lnTo>
                  <a:pt x="219" y="767"/>
                </a:lnTo>
                <a:lnTo>
                  <a:pt x="223" y="762"/>
                </a:lnTo>
                <a:lnTo>
                  <a:pt x="225" y="760"/>
                </a:lnTo>
                <a:lnTo>
                  <a:pt x="226" y="760"/>
                </a:lnTo>
                <a:lnTo>
                  <a:pt x="229" y="755"/>
                </a:lnTo>
                <a:lnTo>
                  <a:pt x="247" y="745"/>
                </a:lnTo>
                <a:lnTo>
                  <a:pt x="254" y="741"/>
                </a:lnTo>
                <a:lnTo>
                  <a:pt x="259" y="739"/>
                </a:lnTo>
                <a:lnTo>
                  <a:pt x="273" y="732"/>
                </a:lnTo>
                <a:lnTo>
                  <a:pt x="294" y="723"/>
                </a:lnTo>
                <a:lnTo>
                  <a:pt x="297" y="723"/>
                </a:lnTo>
                <a:lnTo>
                  <a:pt x="304" y="722"/>
                </a:lnTo>
                <a:lnTo>
                  <a:pt x="318" y="727"/>
                </a:lnTo>
                <a:lnTo>
                  <a:pt x="331" y="735"/>
                </a:lnTo>
                <a:lnTo>
                  <a:pt x="331" y="740"/>
                </a:lnTo>
                <a:lnTo>
                  <a:pt x="335" y="746"/>
                </a:lnTo>
                <a:lnTo>
                  <a:pt x="337" y="758"/>
                </a:lnTo>
                <a:lnTo>
                  <a:pt x="338" y="762"/>
                </a:lnTo>
                <a:lnTo>
                  <a:pt x="342" y="762"/>
                </a:lnTo>
                <a:lnTo>
                  <a:pt x="343" y="762"/>
                </a:lnTo>
                <a:lnTo>
                  <a:pt x="345" y="762"/>
                </a:lnTo>
                <a:lnTo>
                  <a:pt x="352" y="762"/>
                </a:lnTo>
                <a:lnTo>
                  <a:pt x="353" y="762"/>
                </a:lnTo>
                <a:lnTo>
                  <a:pt x="356" y="762"/>
                </a:lnTo>
                <a:lnTo>
                  <a:pt x="363" y="762"/>
                </a:lnTo>
                <a:lnTo>
                  <a:pt x="381" y="762"/>
                </a:lnTo>
                <a:lnTo>
                  <a:pt x="388" y="762"/>
                </a:lnTo>
                <a:lnTo>
                  <a:pt x="388" y="762"/>
                </a:lnTo>
                <a:lnTo>
                  <a:pt x="390" y="762"/>
                </a:lnTo>
                <a:lnTo>
                  <a:pt x="394" y="762"/>
                </a:lnTo>
                <a:lnTo>
                  <a:pt x="396" y="762"/>
                </a:lnTo>
                <a:lnTo>
                  <a:pt x="400" y="762"/>
                </a:lnTo>
                <a:lnTo>
                  <a:pt x="402" y="762"/>
                </a:lnTo>
                <a:lnTo>
                  <a:pt x="405" y="762"/>
                </a:lnTo>
                <a:lnTo>
                  <a:pt x="409" y="762"/>
                </a:lnTo>
                <a:lnTo>
                  <a:pt x="413" y="759"/>
                </a:lnTo>
                <a:lnTo>
                  <a:pt x="411" y="753"/>
                </a:lnTo>
                <a:lnTo>
                  <a:pt x="409" y="740"/>
                </a:lnTo>
                <a:lnTo>
                  <a:pt x="405" y="737"/>
                </a:lnTo>
                <a:lnTo>
                  <a:pt x="410" y="737"/>
                </a:lnTo>
                <a:lnTo>
                  <a:pt x="421" y="736"/>
                </a:lnTo>
                <a:lnTo>
                  <a:pt x="422" y="736"/>
                </a:lnTo>
                <a:lnTo>
                  <a:pt x="422" y="695"/>
                </a:lnTo>
                <a:lnTo>
                  <a:pt x="422" y="687"/>
                </a:lnTo>
                <a:lnTo>
                  <a:pt x="422" y="676"/>
                </a:lnTo>
                <a:lnTo>
                  <a:pt x="421" y="639"/>
                </a:lnTo>
                <a:lnTo>
                  <a:pt x="421" y="627"/>
                </a:lnTo>
                <a:lnTo>
                  <a:pt x="421" y="625"/>
                </a:lnTo>
                <a:lnTo>
                  <a:pt x="421" y="623"/>
                </a:lnTo>
                <a:lnTo>
                  <a:pt x="421" y="621"/>
                </a:lnTo>
                <a:lnTo>
                  <a:pt x="418" y="621"/>
                </a:lnTo>
                <a:lnTo>
                  <a:pt x="416" y="623"/>
                </a:lnTo>
                <a:lnTo>
                  <a:pt x="409" y="621"/>
                </a:lnTo>
                <a:lnTo>
                  <a:pt x="391" y="619"/>
                </a:lnTo>
                <a:lnTo>
                  <a:pt x="388" y="619"/>
                </a:lnTo>
                <a:lnTo>
                  <a:pt x="384" y="619"/>
                </a:lnTo>
                <a:lnTo>
                  <a:pt x="375" y="618"/>
                </a:lnTo>
                <a:lnTo>
                  <a:pt x="374" y="618"/>
                </a:lnTo>
                <a:lnTo>
                  <a:pt x="374" y="595"/>
                </a:lnTo>
                <a:lnTo>
                  <a:pt x="384" y="597"/>
                </a:lnTo>
                <a:lnTo>
                  <a:pt x="388" y="597"/>
                </a:lnTo>
                <a:lnTo>
                  <a:pt x="388" y="593"/>
                </a:lnTo>
                <a:lnTo>
                  <a:pt x="388" y="581"/>
                </a:lnTo>
                <a:lnTo>
                  <a:pt x="388" y="572"/>
                </a:lnTo>
                <a:lnTo>
                  <a:pt x="388" y="561"/>
                </a:lnTo>
                <a:lnTo>
                  <a:pt x="388" y="552"/>
                </a:lnTo>
                <a:lnTo>
                  <a:pt x="388" y="542"/>
                </a:lnTo>
                <a:lnTo>
                  <a:pt x="388" y="533"/>
                </a:lnTo>
                <a:lnTo>
                  <a:pt x="388" y="528"/>
                </a:lnTo>
                <a:lnTo>
                  <a:pt x="388" y="522"/>
                </a:lnTo>
                <a:lnTo>
                  <a:pt x="388" y="520"/>
                </a:lnTo>
                <a:lnTo>
                  <a:pt x="388" y="517"/>
                </a:lnTo>
                <a:lnTo>
                  <a:pt x="388" y="514"/>
                </a:lnTo>
                <a:lnTo>
                  <a:pt x="401" y="511"/>
                </a:lnTo>
                <a:lnTo>
                  <a:pt x="402" y="510"/>
                </a:lnTo>
                <a:lnTo>
                  <a:pt x="408" y="508"/>
                </a:lnTo>
                <a:lnTo>
                  <a:pt x="414" y="506"/>
                </a:lnTo>
                <a:lnTo>
                  <a:pt x="422" y="501"/>
                </a:lnTo>
                <a:lnTo>
                  <a:pt x="429" y="496"/>
                </a:lnTo>
                <a:lnTo>
                  <a:pt x="434" y="493"/>
                </a:lnTo>
                <a:lnTo>
                  <a:pt x="437" y="489"/>
                </a:lnTo>
                <a:lnTo>
                  <a:pt x="439" y="489"/>
                </a:lnTo>
                <a:lnTo>
                  <a:pt x="440" y="487"/>
                </a:lnTo>
                <a:lnTo>
                  <a:pt x="441" y="485"/>
                </a:lnTo>
                <a:lnTo>
                  <a:pt x="448" y="477"/>
                </a:lnTo>
                <a:lnTo>
                  <a:pt x="454" y="464"/>
                </a:lnTo>
                <a:lnTo>
                  <a:pt x="456" y="444"/>
                </a:lnTo>
                <a:lnTo>
                  <a:pt x="456" y="437"/>
                </a:lnTo>
                <a:lnTo>
                  <a:pt x="454" y="399"/>
                </a:lnTo>
                <a:lnTo>
                  <a:pt x="454" y="371"/>
                </a:lnTo>
                <a:lnTo>
                  <a:pt x="454" y="370"/>
                </a:lnTo>
                <a:lnTo>
                  <a:pt x="455" y="353"/>
                </a:lnTo>
                <a:lnTo>
                  <a:pt x="457" y="346"/>
                </a:lnTo>
                <a:lnTo>
                  <a:pt x="459" y="344"/>
                </a:lnTo>
                <a:lnTo>
                  <a:pt x="462" y="340"/>
                </a:lnTo>
                <a:lnTo>
                  <a:pt x="462" y="339"/>
                </a:lnTo>
                <a:lnTo>
                  <a:pt x="465" y="339"/>
                </a:lnTo>
                <a:lnTo>
                  <a:pt x="467" y="338"/>
                </a:lnTo>
                <a:lnTo>
                  <a:pt x="469" y="336"/>
                </a:lnTo>
                <a:lnTo>
                  <a:pt x="473" y="334"/>
                </a:lnTo>
                <a:lnTo>
                  <a:pt x="487" y="332"/>
                </a:lnTo>
                <a:lnTo>
                  <a:pt x="491" y="331"/>
                </a:lnTo>
                <a:lnTo>
                  <a:pt x="494" y="331"/>
                </a:lnTo>
                <a:lnTo>
                  <a:pt x="518" y="328"/>
                </a:lnTo>
                <a:lnTo>
                  <a:pt x="536" y="328"/>
                </a:lnTo>
                <a:lnTo>
                  <a:pt x="544" y="328"/>
                </a:lnTo>
                <a:lnTo>
                  <a:pt x="560" y="331"/>
                </a:lnTo>
                <a:lnTo>
                  <a:pt x="569" y="332"/>
                </a:lnTo>
                <a:lnTo>
                  <a:pt x="575" y="335"/>
                </a:lnTo>
                <a:lnTo>
                  <a:pt x="576" y="335"/>
                </a:lnTo>
                <a:lnTo>
                  <a:pt x="577" y="338"/>
                </a:lnTo>
                <a:lnTo>
                  <a:pt x="579" y="340"/>
                </a:lnTo>
                <a:lnTo>
                  <a:pt x="580" y="340"/>
                </a:lnTo>
                <a:lnTo>
                  <a:pt x="582" y="340"/>
                </a:lnTo>
                <a:lnTo>
                  <a:pt x="584" y="340"/>
                </a:lnTo>
                <a:lnTo>
                  <a:pt x="610" y="340"/>
                </a:lnTo>
                <a:lnTo>
                  <a:pt x="611" y="340"/>
                </a:lnTo>
                <a:lnTo>
                  <a:pt x="612" y="341"/>
                </a:lnTo>
                <a:lnTo>
                  <a:pt x="614" y="341"/>
                </a:lnTo>
                <a:lnTo>
                  <a:pt x="616" y="342"/>
                </a:lnTo>
                <a:lnTo>
                  <a:pt x="619" y="344"/>
                </a:lnTo>
                <a:lnTo>
                  <a:pt x="622" y="345"/>
                </a:lnTo>
                <a:lnTo>
                  <a:pt x="623" y="346"/>
                </a:lnTo>
                <a:lnTo>
                  <a:pt x="627" y="347"/>
                </a:lnTo>
                <a:lnTo>
                  <a:pt x="630" y="348"/>
                </a:lnTo>
                <a:lnTo>
                  <a:pt x="634" y="349"/>
                </a:lnTo>
                <a:lnTo>
                  <a:pt x="636" y="351"/>
                </a:lnTo>
                <a:lnTo>
                  <a:pt x="637" y="351"/>
                </a:lnTo>
                <a:lnTo>
                  <a:pt x="642" y="353"/>
                </a:lnTo>
                <a:lnTo>
                  <a:pt x="651" y="358"/>
                </a:lnTo>
                <a:lnTo>
                  <a:pt x="654" y="359"/>
                </a:lnTo>
                <a:lnTo>
                  <a:pt x="664" y="364"/>
                </a:lnTo>
                <a:lnTo>
                  <a:pt x="673" y="367"/>
                </a:lnTo>
                <a:lnTo>
                  <a:pt x="675" y="368"/>
                </a:lnTo>
                <a:lnTo>
                  <a:pt x="679" y="370"/>
                </a:lnTo>
                <a:lnTo>
                  <a:pt x="682" y="372"/>
                </a:lnTo>
                <a:lnTo>
                  <a:pt x="686" y="373"/>
                </a:lnTo>
                <a:lnTo>
                  <a:pt x="688" y="374"/>
                </a:lnTo>
                <a:lnTo>
                  <a:pt x="689" y="374"/>
                </a:lnTo>
                <a:lnTo>
                  <a:pt x="694" y="375"/>
                </a:lnTo>
                <a:lnTo>
                  <a:pt x="694" y="380"/>
                </a:lnTo>
                <a:lnTo>
                  <a:pt x="694" y="384"/>
                </a:lnTo>
                <a:lnTo>
                  <a:pt x="694" y="388"/>
                </a:lnTo>
                <a:lnTo>
                  <a:pt x="694" y="391"/>
                </a:lnTo>
                <a:lnTo>
                  <a:pt x="694" y="396"/>
                </a:lnTo>
                <a:lnTo>
                  <a:pt x="694" y="399"/>
                </a:lnTo>
                <a:lnTo>
                  <a:pt x="694" y="403"/>
                </a:lnTo>
                <a:lnTo>
                  <a:pt x="685" y="405"/>
                </a:lnTo>
                <a:lnTo>
                  <a:pt x="681" y="406"/>
                </a:lnTo>
                <a:lnTo>
                  <a:pt x="679" y="406"/>
                </a:lnTo>
                <a:lnTo>
                  <a:pt x="675" y="407"/>
                </a:lnTo>
                <a:lnTo>
                  <a:pt x="674" y="409"/>
                </a:lnTo>
                <a:lnTo>
                  <a:pt x="674" y="412"/>
                </a:lnTo>
                <a:lnTo>
                  <a:pt x="674" y="416"/>
                </a:lnTo>
                <a:lnTo>
                  <a:pt x="674" y="422"/>
                </a:lnTo>
                <a:lnTo>
                  <a:pt x="674" y="428"/>
                </a:lnTo>
                <a:lnTo>
                  <a:pt x="675" y="428"/>
                </a:lnTo>
                <a:lnTo>
                  <a:pt x="687" y="418"/>
                </a:lnTo>
                <a:lnTo>
                  <a:pt x="703" y="411"/>
                </a:lnTo>
                <a:lnTo>
                  <a:pt x="718" y="400"/>
                </a:lnTo>
                <a:lnTo>
                  <a:pt x="728" y="396"/>
                </a:lnTo>
                <a:lnTo>
                  <a:pt x="731" y="394"/>
                </a:lnTo>
                <a:lnTo>
                  <a:pt x="735" y="392"/>
                </a:lnTo>
                <a:lnTo>
                  <a:pt x="742" y="392"/>
                </a:lnTo>
                <a:lnTo>
                  <a:pt x="751" y="392"/>
                </a:lnTo>
                <a:lnTo>
                  <a:pt x="753" y="392"/>
                </a:lnTo>
                <a:lnTo>
                  <a:pt x="754" y="392"/>
                </a:lnTo>
                <a:lnTo>
                  <a:pt x="760" y="394"/>
                </a:lnTo>
                <a:lnTo>
                  <a:pt x="760" y="393"/>
                </a:lnTo>
                <a:lnTo>
                  <a:pt x="761" y="392"/>
                </a:lnTo>
                <a:lnTo>
                  <a:pt x="758" y="391"/>
                </a:lnTo>
                <a:lnTo>
                  <a:pt x="758" y="390"/>
                </a:lnTo>
                <a:lnTo>
                  <a:pt x="758" y="386"/>
                </a:lnTo>
                <a:lnTo>
                  <a:pt x="758" y="383"/>
                </a:lnTo>
                <a:lnTo>
                  <a:pt x="758" y="340"/>
                </a:lnTo>
                <a:lnTo>
                  <a:pt x="759" y="340"/>
                </a:lnTo>
                <a:lnTo>
                  <a:pt x="798" y="340"/>
                </a:lnTo>
                <a:lnTo>
                  <a:pt x="800" y="340"/>
                </a:lnTo>
                <a:lnTo>
                  <a:pt x="802" y="340"/>
                </a:lnTo>
                <a:lnTo>
                  <a:pt x="824" y="340"/>
                </a:lnTo>
                <a:lnTo>
                  <a:pt x="826" y="340"/>
                </a:lnTo>
                <a:lnTo>
                  <a:pt x="848" y="340"/>
                </a:lnTo>
                <a:lnTo>
                  <a:pt x="928" y="340"/>
                </a:lnTo>
                <a:lnTo>
                  <a:pt x="954" y="340"/>
                </a:lnTo>
                <a:lnTo>
                  <a:pt x="1013" y="340"/>
                </a:lnTo>
                <a:lnTo>
                  <a:pt x="1061" y="340"/>
                </a:lnTo>
                <a:lnTo>
                  <a:pt x="1097" y="340"/>
                </a:lnTo>
                <a:lnTo>
                  <a:pt x="1239" y="340"/>
                </a:lnTo>
                <a:lnTo>
                  <a:pt x="1260" y="340"/>
                </a:lnTo>
                <a:lnTo>
                  <a:pt x="1291" y="340"/>
                </a:lnTo>
                <a:lnTo>
                  <a:pt x="1353" y="340"/>
                </a:lnTo>
                <a:lnTo>
                  <a:pt x="1355" y="340"/>
                </a:lnTo>
                <a:lnTo>
                  <a:pt x="1405" y="340"/>
                </a:lnTo>
                <a:lnTo>
                  <a:pt x="1411" y="340"/>
                </a:lnTo>
                <a:lnTo>
                  <a:pt x="1411" y="340"/>
                </a:lnTo>
                <a:lnTo>
                  <a:pt x="1413" y="340"/>
                </a:lnTo>
                <a:lnTo>
                  <a:pt x="1420" y="340"/>
                </a:lnTo>
                <a:lnTo>
                  <a:pt x="1431" y="340"/>
                </a:lnTo>
                <a:lnTo>
                  <a:pt x="1435" y="340"/>
                </a:lnTo>
                <a:lnTo>
                  <a:pt x="1438" y="340"/>
                </a:lnTo>
                <a:lnTo>
                  <a:pt x="1444" y="340"/>
                </a:lnTo>
                <a:lnTo>
                  <a:pt x="1445" y="340"/>
                </a:lnTo>
                <a:lnTo>
                  <a:pt x="1467" y="340"/>
                </a:lnTo>
                <a:lnTo>
                  <a:pt x="1468" y="340"/>
                </a:lnTo>
                <a:lnTo>
                  <a:pt x="1472" y="340"/>
                </a:lnTo>
                <a:lnTo>
                  <a:pt x="1474" y="340"/>
                </a:lnTo>
                <a:lnTo>
                  <a:pt x="1490" y="340"/>
                </a:lnTo>
                <a:lnTo>
                  <a:pt x="1506" y="340"/>
                </a:lnTo>
                <a:lnTo>
                  <a:pt x="1518" y="340"/>
                </a:lnTo>
                <a:lnTo>
                  <a:pt x="1519" y="340"/>
                </a:lnTo>
                <a:lnTo>
                  <a:pt x="1524" y="340"/>
                </a:lnTo>
                <a:lnTo>
                  <a:pt x="1525" y="340"/>
                </a:lnTo>
                <a:lnTo>
                  <a:pt x="1539" y="340"/>
                </a:lnTo>
                <a:lnTo>
                  <a:pt x="1541" y="340"/>
                </a:lnTo>
                <a:lnTo>
                  <a:pt x="1562" y="340"/>
                </a:lnTo>
                <a:lnTo>
                  <a:pt x="1599" y="340"/>
                </a:lnTo>
                <a:lnTo>
                  <a:pt x="1606" y="340"/>
                </a:lnTo>
                <a:lnTo>
                  <a:pt x="1606" y="293"/>
                </a:lnTo>
                <a:lnTo>
                  <a:pt x="1606" y="255"/>
                </a:lnTo>
                <a:lnTo>
                  <a:pt x="1606" y="234"/>
                </a:lnTo>
                <a:lnTo>
                  <a:pt x="1606" y="212"/>
                </a:lnTo>
                <a:lnTo>
                  <a:pt x="1606" y="198"/>
                </a:lnTo>
                <a:lnTo>
                  <a:pt x="1606" y="191"/>
                </a:lnTo>
                <a:lnTo>
                  <a:pt x="1606" y="171"/>
                </a:lnTo>
                <a:lnTo>
                  <a:pt x="1613" y="171"/>
                </a:lnTo>
                <a:lnTo>
                  <a:pt x="1635" y="171"/>
                </a:lnTo>
                <a:lnTo>
                  <a:pt x="1654" y="171"/>
                </a:lnTo>
                <a:lnTo>
                  <a:pt x="1666" y="171"/>
                </a:lnTo>
                <a:lnTo>
                  <a:pt x="1679" y="171"/>
                </a:lnTo>
                <a:lnTo>
                  <a:pt x="1687" y="171"/>
                </a:lnTo>
                <a:lnTo>
                  <a:pt x="1688" y="167"/>
                </a:lnTo>
                <a:lnTo>
                  <a:pt x="1688" y="160"/>
                </a:lnTo>
                <a:lnTo>
                  <a:pt x="1688" y="157"/>
                </a:lnTo>
                <a:lnTo>
                  <a:pt x="1688" y="153"/>
                </a:lnTo>
                <a:lnTo>
                  <a:pt x="1688" y="138"/>
                </a:lnTo>
                <a:lnTo>
                  <a:pt x="1688" y="120"/>
                </a:lnTo>
                <a:lnTo>
                  <a:pt x="1688" y="101"/>
                </a:lnTo>
                <a:lnTo>
                  <a:pt x="1688" y="87"/>
                </a:lnTo>
                <a:lnTo>
                  <a:pt x="1697" y="87"/>
                </a:lnTo>
                <a:lnTo>
                  <a:pt x="1707" y="86"/>
                </a:lnTo>
                <a:lnTo>
                  <a:pt x="1711" y="86"/>
                </a:lnTo>
                <a:lnTo>
                  <a:pt x="1725" y="86"/>
                </a:lnTo>
                <a:lnTo>
                  <a:pt x="1735" y="86"/>
                </a:lnTo>
                <a:lnTo>
                  <a:pt x="1753" y="86"/>
                </a:lnTo>
                <a:lnTo>
                  <a:pt x="1762" y="86"/>
                </a:lnTo>
                <a:lnTo>
                  <a:pt x="1770" y="86"/>
                </a:lnTo>
                <a:lnTo>
                  <a:pt x="1772" y="86"/>
                </a:lnTo>
                <a:lnTo>
                  <a:pt x="1772" y="87"/>
                </a:lnTo>
                <a:lnTo>
                  <a:pt x="1772" y="94"/>
                </a:lnTo>
                <a:lnTo>
                  <a:pt x="1772" y="97"/>
                </a:lnTo>
                <a:lnTo>
                  <a:pt x="1772" y="99"/>
                </a:lnTo>
                <a:lnTo>
                  <a:pt x="1772" y="114"/>
                </a:lnTo>
                <a:lnTo>
                  <a:pt x="1772" y="115"/>
                </a:lnTo>
                <a:lnTo>
                  <a:pt x="1772" y="120"/>
                </a:lnTo>
                <a:lnTo>
                  <a:pt x="1772" y="142"/>
                </a:lnTo>
                <a:lnTo>
                  <a:pt x="1772" y="152"/>
                </a:lnTo>
                <a:lnTo>
                  <a:pt x="1772" y="170"/>
                </a:lnTo>
                <a:lnTo>
                  <a:pt x="1772" y="171"/>
                </a:lnTo>
                <a:lnTo>
                  <a:pt x="1795" y="171"/>
                </a:lnTo>
                <a:lnTo>
                  <a:pt x="1815" y="171"/>
                </a:lnTo>
                <a:lnTo>
                  <a:pt x="1837" y="171"/>
                </a:lnTo>
                <a:lnTo>
                  <a:pt x="1858" y="171"/>
                </a:lnTo>
                <a:lnTo>
                  <a:pt x="1876" y="171"/>
                </a:lnTo>
                <a:lnTo>
                  <a:pt x="1898" y="171"/>
                </a:lnTo>
                <a:lnTo>
                  <a:pt x="1940" y="171"/>
                </a:lnTo>
                <a:lnTo>
                  <a:pt x="1945" y="171"/>
                </a:lnTo>
                <a:lnTo>
                  <a:pt x="1950" y="171"/>
                </a:lnTo>
                <a:lnTo>
                  <a:pt x="1994" y="171"/>
                </a:lnTo>
                <a:lnTo>
                  <a:pt x="2109" y="171"/>
                </a:lnTo>
                <a:lnTo>
                  <a:pt x="2195" y="171"/>
                </a:lnTo>
                <a:lnTo>
                  <a:pt x="2199" y="171"/>
                </a:lnTo>
                <a:lnTo>
                  <a:pt x="2200" y="171"/>
                </a:lnTo>
                <a:lnTo>
                  <a:pt x="2206" y="171"/>
                </a:lnTo>
                <a:lnTo>
                  <a:pt x="2215" y="171"/>
                </a:lnTo>
                <a:lnTo>
                  <a:pt x="2222" y="171"/>
                </a:lnTo>
                <a:lnTo>
                  <a:pt x="2231" y="171"/>
                </a:lnTo>
                <a:lnTo>
                  <a:pt x="2239" y="171"/>
                </a:lnTo>
                <a:lnTo>
                  <a:pt x="2263" y="171"/>
                </a:lnTo>
                <a:lnTo>
                  <a:pt x="2283" y="171"/>
                </a:lnTo>
                <a:lnTo>
                  <a:pt x="2301" y="171"/>
                </a:lnTo>
                <a:lnTo>
                  <a:pt x="2319" y="171"/>
                </a:lnTo>
                <a:lnTo>
                  <a:pt x="2332" y="171"/>
                </a:lnTo>
                <a:lnTo>
                  <a:pt x="2346" y="171"/>
                </a:lnTo>
                <a:lnTo>
                  <a:pt x="2359" y="171"/>
                </a:lnTo>
                <a:lnTo>
                  <a:pt x="2372" y="171"/>
                </a:lnTo>
                <a:lnTo>
                  <a:pt x="2390" y="171"/>
                </a:lnTo>
                <a:lnTo>
                  <a:pt x="2412" y="171"/>
                </a:lnTo>
                <a:lnTo>
                  <a:pt x="2419" y="171"/>
                </a:lnTo>
                <a:lnTo>
                  <a:pt x="2425" y="171"/>
                </a:lnTo>
                <a:lnTo>
                  <a:pt x="2435" y="171"/>
                </a:lnTo>
                <a:lnTo>
                  <a:pt x="2448" y="171"/>
                </a:lnTo>
                <a:lnTo>
                  <a:pt x="2448" y="148"/>
                </a:lnTo>
                <a:lnTo>
                  <a:pt x="2448" y="127"/>
                </a:lnTo>
                <a:lnTo>
                  <a:pt x="2448" y="121"/>
                </a:lnTo>
                <a:lnTo>
                  <a:pt x="2448" y="86"/>
                </a:lnTo>
                <a:lnTo>
                  <a:pt x="2446" y="48"/>
                </a:lnTo>
                <a:lnTo>
                  <a:pt x="2446" y="2"/>
                </a:lnTo>
                <a:lnTo>
                  <a:pt x="2446" y="0"/>
                </a:lnTo>
                <a:lnTo>
                  <a:pt x="2568" y="0"/>
                </a:lnTo>
                <a:lnTo>
                  <a:pt x="2615" y="0"/>
                </a:lnTo>
                <a:lnTo>
                  <a:pt x="2786" y="0"/>
                </a:lnTo>
                <a:lnTo>
                  <a:pt x="2809" y="0"/>
                </a:lnTo>
                <a:lnTo>
                  <a:pt x="2870" y="0"/>
                </a:lnTo>
                <a:lnTo>
                  <a:pt x="2955" y="0"/>
                </a:lnTo>
                <a:lnTo>
                  <a:pt x="2954" y="269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2324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61AF-AA89-E597-DBD6-42C4E5976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Juneau Map of Alaska State</a:t>
            </a:r>
          </a:p>
        </p:txBody>
      </p:sp>
      <p:sp>
        <p:nvSpPr>
          <p:cNvPr id="106" name="Freeform 93">
            <a:extLst>
              <a:ext uri="{FF2B5EF4-FFF2-40B4-BE49-F238E27FC236}">
                <a16:creationId xmlns:a16="http://schemas.microsoft.com/office/drawing/2014/main" id="{CCCABCB0-CBC9-1E0B-D0A1-324A47550D00}"/>
              </a:ext>
            </a:extLst>
          </p:cNvPr>
          <p:cNvSpPr>
            <a:spLocks/>
          </p:cNvSpPr>
          <p:nvPr/>
        </p:nvSpPr>
        <p:spPr bwMode="auto">
          <a:xfrm>
            <a:off x="1043608" y="1471092"/>
            <a:ext cx="2925994" cy="3225358"/>
          </a:xfrm>
          <a:custGeom>
            <a:avLst/>
            <a:gdLst>
              <a:gd name="T0" fmla="*/ 1535 w 2033"/>
              <a:gd name="T1" fmla="*/ 727 h 2241"/>
              <a:gd name="T2" fmla="*/ 1861 w 2033"/>
              <a:gd name="T3" fmla="*/ 1329 h 2241"/>
              <a:gd name="T4" fmla="*/ 1770 w 2033"/>
              <a:gd name="T5" fmla="*/ 1900 h 2241"/>
              <a:gd name="T6" fmla="*/ 1035 w 2033"/>
              <a:gd name="T7" fmla="*/ 1549 h 2241"/>
              <a:gd name="T8" fmla="*/ 788 w 2033"/>
              <a:gd name="T9" fmla="*/ 1652 h 2241"/>
              <a:gd name="T10" fmla="*/ 766 w 2033"/>
              <a:gd name="T11" fmla="*/ 1665 h 2241"/>
              <a:gd name="T12" fmla="*/ 754 w 2033"/>
              <a:gd name="T13" fmla="*/ 1665 h 2241"/>
              <a:gd name="T14" fmla="*/ 741 w 2033"/>
              <a:gd name="T15" fmla="*/ 1673 h 2241"/>
              <a:gd name="T16" fmla="*/ 730 w 2033"/>
              <a:gd name="T17" fmla="*/ 1670 h 2241"/>
              <a:gd name="T18" fmla="*/ 708 w 2033"/>
              <a:gd name="T19" fmla="*/ 1674 h 2241"/>
              <a:gd name="T20" fmla="*/ 698 w 2033"/>
              <a:gd name="T21" fmla="*/ 1673 h 2241"/>
              <a:gd name="T22" fmla="*/ 687 w 2033"/>
              <a:gd name="T23" fmla="*/ 1666 h 2241"/>
              <a:gd name="T24" fmla="*/ 674 w 2033"/>
              <a:gd name="T25" fmla="*/ 1670 h 2241"/>
              <a:gd name="T26" fmla="*/ 664 w 2033"/>
              <a:gd name="T27" fmla="*/ 1693 h 2241"/>
              <a:gd name="T28" fmla="*/ 650 w 2033"/>
              <a:gd name="T29" fmla="*/ 1703 h 2241"/>
              <a:gd name="T30" fmla="*/ 659 w 2033"/>
              <a:gd name="T31" fmla="*/ 1720 h 2241"/>
              <a:gd name="T32" fmla="*/ 665 w 2033"/>
              <a:gd name="T33" fmla="*/ 1727 h 2241"/>
              <a:gd name="T34" fmla="*/ 648 w 2033"/>
              <a:gd name="T35" fmla="*/ 1745 h 2241"/>
              <a:gd name="T36" fmla="*/ 609 w 2033"/>
              <a:gd name="T37" fmla="*/ 1736 h 2241"/>
              <a:gd name="T38" fmla="*/ 580 w 2033"/>
              <a:gd name="T39" fmla="*/ 1743 h 2241"/>
              <a:gd name="T40" fmla="*/ 544 w 2033"/>
              <a:gd name="T41" fmla="*/ 1794 h 2241"/>
              <a:gd name="T42" fmla="*/ 535 w 2033"/>
              <a:gd name="T43" fmla="*/ 1785 h 2241"/>
              <a:gd name="T44" fmla="*/ 517 w 2033"/>
              <a:gd name="T45" fmla="*/ 1777 h 2241"/>
              <a:gd name="T46" fmla="*/ 501 w 2033"/>
              <a:gd name="T47" fmla="*/ 1757 h 2241"/>
              <a:gd name="T48" fmla="*/ 493 w 2033"/>
              <a:gd name="T49" fmla="*/ 1740 h 2241"/>
              <a:gd name="T50" fmla="*/ 480 w 2033"/>
              <a:gd name="T51" fmla="*/ 1728 h 2241"/>
              <a:gd name="T52" fmla="*/ 472 w 2033"/>
              <a:gd name="T53" fmla="*/ 1718 h 2241"/>
              <a:gd name="T54" fmla="*/ 455 w 2033"/>
              <a:gd name="T55" fmla="*/ 1699 h 2241"/>
              <a:gd name="T56" fmla="*/ 438 w 2033"/>
              <a:gd name="T57" fmla="*/ 1667 h 2241"/>
              <a:gd name="T58" fmla="*/ 442 w 2033"/>
              <a:gd name="T59" fmla="*/ 1659 h 2241"/>
              <a:gd name="T60" fmla="*/ 442 w 2033"/>
              <a:gd name="T61" fmla="*/ 1652 h 2241"/>
              <a:gd name="T62" fmla="*/ 442 w 2033"/>
              <a:gd name="T63" fmla="*/ 1644 h 2241"/>
              <a:gd name="T64" fmla="*/ 446 w 2033"/>
              <a:gd name="T65" fmla="*/ 1636 h 2241"/>
              <a:gd name="T66" fmla="*/ 448 w 2033"/>
              <a:gd name="T67" fmla="*/ 1628 h 2241"/>
              <a:gd name="T68" fmla="*/ 447 w 2033"/>
              <a:gd name="T69" fmla="*/ 1622 h 2241"/>
              <a:gd name="T70" fmla="*/ 448 w 2033"/>
              <a:gd name="T71" fmla="*/ 1612 h 2241"/>
              <a:gd name="T72" fmla="*/ 446 w 2033"/>
              <a:gd name="T73" fmla="*/ 1603 h 2241"/>
              <a:gd name="T74" fmla="*/ 447 w 2033"/>
              <a:gd name="T75" fmla="*/ 1598 h 2241"/>
              <a:gd name="T76" fmla="*/ 448 w 2033"/>
              <a:gd name="T77" fmla="*/ 1593 h 2241"/>
              <a:gd name="T78" fmla="*/ 449 w 2033"/>
              <a:gd name="T79" fmla="*/ 1586 h 2241"/>
              <a:gd name="T80" fmla="*/ 448 w 2033"/>
              <a:gd name="T81" fmla="*/ 1580 h 2241"/>
              <a:gd name="T82" fmla="*/ 447 w 2033"/>
              <a:gd name="T83" fmla="*/ 1573 h 2241"/>
              <a:gd name="T84" fmla="*/ 446 w 2033"/>
              <a:gd name="T85" fmla="*/ 1566 h 2241"/>
              <a:gd name="T86" fmla="*/ 447 w 2033"/>
              <a:gd name="T87" fmla="*/ 1560 h 2241"/>
              <a:gd name="T88" fmla="*/ 447 w 2033"/>
              <a:gd name="T89" fmla="*/ 1552 h 2241"/>
              <a:gd name="T90" fmla="*/ 447 w 2033"/>
              <a:gd name="T91" fmla="*/ 1544 h 2241"/>
              <a:gd name="T92" fmla="*/ 446 w 2033"/>
              <a:gd name="T93" fmla="*/ 1535 h 2241"/>
              <a:gd name="T94" fmla="*/ 452 w 2033"/>
              <a:gd name="T95" fmla="*/ 1530 h 2241"/>
              <a:gd name="T96" fmla="*/ 457 w 2033"/>
              <a:gd name="T97" fmla="*/ 1530 h 2241"/>
              <a:gd name="T98" fmla="*/ 459 w 2033"/>
              <a:gd name="T99" fmla="*/ 1522 h 2241"/>
              <a:gd name="T100" fmla="*/ 463 w 2033"/>
              <a:gd name="T101" fmla="*/ 1517 h 2241"/>
              <a:gd name="T102" fmla="*/ 464 w 2033"/>
              <a:gd name="T103" fmla="*/ 1509 h 2241"/>
              <a:gd name="T104" fmla="*/ 463 w 2033"/>
              <a:gd name="T105" fmla="*/ 1499 h 2241"/>
              <a:gd name="T106" fmla="*/ 468 w 2033"/>
              <a:gd name="T107" fmla="*/ 1497 h 2241"/>
              <a:gd name="T108" fmla="*/ 472 w 2033"/>
              <a:gd name="T109" fmla="*/ 1496 h 2241"/>
              <a:gd name="T110" fmla="*/ 476 w 2033"/>
              <a:gd name="T111" fmla="*/ 1492 h 2241"/>
              <a:gd name="T112" fmla="*/ 490 w 2033"/>
              <a:gd name="T113" fmla="*/ 1460 h 2241"/>
              <a:gd name="T114" fmla="*/ 37 w 2033"/>
              <a:gd name="T115" fmla="*/ 226 h 2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033" h="2241">
                <a:moveTo>
                  <a:pt x="902" y="17"/>
                </a:moveTo>
                <a:lnTo>
                  <a:pt x="878" y="92"/>
                </a:lnTo>
                <a:lnTo>
                  <a:pt x="956" y="212"/>
                </a:lnTo>
                <a:lnTo>
                  <a:pt x="1240" y="393"/>
                </a:lnTo>
                <a:lnTo>
                  <a:pt x="1370" y="465"/>
                </a:lnTo>
                <a:lnTo>
                  <a:pt x="1502" y="689"/>
                </a:lnTo>
                <a:lnTo>
                  <a:pt x="1535" y="727"/>
                </a:lnTo>
                <a:lnTo>
                  <a:pt x="1549" y="741"/>
                </a:lnTo>
                <a:lnTo>
                  <a:pt x="1557" y="752"/>
                </a:lnTo>
                <a:lnTo>
                  <a:pt x="1604" y="805"/>
                </a:lnTo>
                <a:lnTo>
                  <a:pt x="1651" y="860"/>
                </a:lnTo>
                <a:lnTo>
                  <a:pt x="1829" y="1036"/>
                </a:lnTo>
                <a:lnTo>
                  <a:pt x="1746" y="1117"/>
                </a:lnTo>
                <a:lnTo>
                  <a:pt x="1861" y="1329"/>
                </a:lnTo>
                <a:lnTo>
                  <a:pt x="1936" y="1422"/>
                </a:lnTo>
                <a:lnTo>
                  <a:pt x="1984" y="1491"/>
                </a:lnTo>
                <a:lnTo>
                  <a:pt x="1996" y="1508"/>
                </a:lnTo>
                <a:lnTo>
                  <a:pt x="2006" y="1521"/>
                </a:lnTo>
                <a:lnTo>
                  <a:pt x="2033" y="1560"/>
                </a:lnTo>
                <a:lnTo>
                  <a:pt x="1902" y="1731"/>
                </a:lnTo>
                <a:lnTo>
                  <a:pt x="1770" y="1900"/>
                </a:lnTo>
                <a:lnTo>
                  <a:pt x="1639" y="2070"/>
                </a:lnTo>
                <a:lnTo>
                  <a:pt x="1508" y="2241"/>
                </a:lnTo>
                <a:lnTo>
                  <a:pt x="1397" y="2157"/>
                </a:lnTo>
                <a:lnTo>
                  <a:pt x="1307" y="2004"/>
                </a:lnTo>
                <a:lnTo>
                  <a:pt x="1216" y="1852"/>
                </a:lnTo>
                <a:lnTo>
                  <a:pt x="1126" y="1701"/>
                </a:lnTo>
                <a:lnTo>
                  <a:pt x="1035" y="1549"/>
                </a:lnTo>
                <a:lnTo>
                  <a:pt x="797" y="1633"/>
                </a:lnTo>
                <a:lnTo>
                  <a:pt x="796" y="1636"/>
                </a:lnTo>
                <a:lnTo>
                  <a:pt x="795" y="1637"/>
                </a:lnTo>
                <a:lnTo>
                  <a:pt x="794" y="1642"/>
                </a:lnTo>
                <a:lnTo>
                  <a:pt x="794" y="1645"/>
                </a:lnTo>
                <a:lnTo>
                  <a:pt x="793" y="1647"/>
                </a:lnTo>
                <a:lnTo>
                  <a:pt x="788" y="1652"/>
                </a:lnTo>
                <a:lnTo>
                  <a:pt x="787" y="1652"/>
                </a:lnTo>
                <a:lnTo>
                  <a:pt x="784" y="1655"/>
                </a:lnTo>
                <a:lnTo>
                  <a:pt x="779" y="1659"/>
                </a:lnTo>
                <a:lnTo>
                  <a:pt x="774" y="1662"/>
                </a:lnTo>
                <a:lnTo>
                  <a:pt x="770" y="1664"/>
                </a:lnTo>
                <a:lnTo>
                  <a:pt x="768" y="1665"/>
                </a:lnTo>
                <a:lnTo>
                  <a:pt x="766" y="1665"/>
                </a:lnTo>
                <a:lnTo>
                  <a:pt x="765" y="1665"/>
                </a:lnTo>
                <a:lnTo>
                  <a:pt x="765" y="1666"/>
                </a:lnTo>
                <a:lnTo>
                  <a:pt x="761" y="1666"/>
                </a:lnTo>
                <a:lnTo>
                  <a:pt x="759" y="1665"/>
                </a:lnTo>
                <a:lnTo>
                  <a:pt x="758" y="1665"/>
                </a:lnTo>
                <a:lnTo>
                  <a:pt x="757" y="1665"/>
                </a:lnTo>
                <a:lnTo>
                  <a:pt x="754" y="1665"/>
                </a:lnTo>
                <a:lnTo>
                  <a:pt x="752" y="1666"/>
                </a:lnTo>
                <a:lnTo>
                  <a:pt x="750" y="1667"/>
                </a:lnTo>
                <a:lnTo>
                  <a:pt x="749" y="1668"/>
                </a:lnTo>
                <a:lnTo>
                  <a:pt x="747" y="1670"/>
                </a:lnTo>
                <a:lnTo>
                  <a:pt x="744" y="1672"/>
                </a:lnTo>
                <a:lnTo>
                  <a:pt x="743" y="1672"/>
                </a:lnTo>
                <a:lnTo>
                  <a:pt x="741" y="1673"/>
                </a:lnTo>
                <a:lnTo>
                  <a:pt x="739" y="1673"/>
                </a:lnTo>
                <a:lnTo>
                  <a:pt x="736" y="1672"/>
                </a:lnTo>
                <a:lnTo>
                  <a:pt x="735" y="1672"/>
                </a:lnTo>
                <a:lnTo>
                  <a:pt x="733" y="1670"/>
                </a:lnTo>
                <a:lnTo>
                  <a:pt x="732" y="1670"/>
                </a:lnTo>
                <a:lnTo>
                  <a:pt x="731" y="1670"/>
                </a:lnTo>
                <a:lnTo>
                  <a:pt x="730" y="1670"/>
                </a:lnTo>
                <a:lnTo>
                  <a:pt x="726" y="1670"/>
                </a:lnTo>
                <a:lnTo>
                  <a:pt x="724" y="1670"/>
                </a:lnTo>
                <a:lnTo>
                  <a:pt x="722" y="1672"/>
                </a:lnTo>
                <a:lnTo>
                  <a:pt x="719" y="1672"/>
                </a:lnTo>
                <a:lnTo>
                  <a:pt x="714" y="1673"/>
                </a:lnTo>
                <a:lnTo>
                  <a:pt x="710" y="1674"/>
                </a:lnTo>
                <a:lnTo>
                  <a:pt x="708" y="1674"/>
                </a:lnTo>
                <a:lnTo>
                  <a:pt x="706" y="1675"/>
                </a:lnTo>
                <a:lnTo>
                  <a:pt x="705" y="1675"/>
                </a:lnTo>
                <a:lnTo>
                  <a:pt x="704" y="1675"/>
                </a:lnTo>
                <a:lnTo>
                  <a:pt x="701" y="1674"/>
                </a:lnTo>
                <a:lnTo>
                  <a:pt x="700" y="1674"/>
                </a:lnTo>
                <a:lnTo>
                  <a:pt x="698" y="1674"/>
                </a:lnTo>
                <a:lnTo>
                  <a:pt x="698" y="1673"/>
                </a:lnTo>
                <a:lnTo>
                  <a:pt x="697" y="1673"/>
                </a:lnTo>
                <a:lnTo>
                  <a:pt x="694" y="1673"/>
                </a:lnTo>
                <a:lnTo>
                  <a:pt x="692" y="1670"/>
                </a:lnTo>
                <a:lnTo>
                  <a:pt x="690" y="1669"/>
                </a:lnTo>
                <a:lnTo>
                  <a:pt x="690" y="1668"/>
                </a:lnTo>
                <a:lnTo>
                  <a:pt x="689" y="1667"/>
                </a:lnTo>
                <a:lnTo>
                  <a:pt x="687" y="1666"/>
                </a:lnTo>
                <a:lnTo>
                  <a:pt x="685" y="1666"/>
                </a:lnTo>
                <a:lnTo>
                  <a:pt x="684" y="1666"/>
                </a:lnTo>
                <a:lnTo>
                  <a:pt x="682" y="1666"/>
                </a:lnTo>
                <a:lnTo>
                  <a:pt x="678" y="1665"/>
                </a:lnTo>
                <a:lnTo>
                  <a:pt x="676" y="1666"/>
                </a:lnTo>
                <a:lnTo>
                  <a:pt x="675" y="1668"/>
                </a:lnTo>
                <a:lnTo>
                  <a:pt x="674" y="1670"/>
                </a:lnTo>
                <a:lnTo>
                  <a:pt x="672" y="1674"/>
                </a:lnTo>
                <a:lnTo>
                  <a:pt x="672" y="1678"/>
                </a:lnTo>
                <a:lnTo>
                  <a:pt x="672" y="1681"/>
                </a:lnTo>
                <a:lnTo>
                  <a:pt x="672" y="1682"/>
                </a:lnTo>
                <a:lnTo>
                  <a:pt x="671" y="1685"/>
                </a:lnTo>
                <a:lnTo>
                  <a:pt x="668" y="1689"/>
                </a:lnTo>
                <a:lnTo>
                  <a:pt x="664" y="1693"/>
                </a:lnTo>
                <a:lnTo>
                  <a:pt x="662" y="1694"/>
                </a:lnTo>
                <a:lnTo>
                  <a:pt x="656" y="1695"/>
                </a:lnTo>
                <a:lnTo>
                  <a:pt x="654" y="1698"/>
                </a:lnTo>
                <a:lnTo>
                  <a:pt x="650" y="1700"/>
                </a:lnTo>
                <a:lnTo>
                  <a:pt x="649" y="1701"/>
                </a:lnTo>
                <a:lnTo>
                  <a:pt x="649" y="1702"/>
                </a:lnTo>
                <a:lnTo>
                  <a:pt x="650" y="1703"/>
                </a:lnTo>
                <a:lnTo>
                  <a:pt x="652" y="1707"/>
                </a:lnTo>
                <a:lnTo>
                  <a:pt x="653" y="1708"/>
                </a:lnTo>
                <a:lnTo>
                  <a:pt x="653" y="1709"/>
                </a:lnTo>
                <a:lnTo>
                  <a:pt x="654" y="1711"/>
                </a:lnTo>
                <a:lnTo>
                  <a:pt x="656" y="1719"/>
                </a:lnTo>
                <a:lnTo>
                  <a:pt x="657" y="1720"/>
                </a:lnTo>
                <a:lnTo>
                  <a:pt x="659" y="1720"/>
                </a:lnTo>
                <a:lnTo>
                  <a:pt x="659" y="1722"/>
                </a:lnTo>
                <a:lnTo>
                  <a:pt x="661" y="1722"/>
                </a:lnTo>
                <a:lnTo>
                  <a:pt x="664" y="1722"/>
                </a:lnTo>
                <a:lnTo>
                  <a:pt x="664" y="1723"/>
                </a:lnTo>
                <a:lnTo>
                  <a:pt x="665" y="1724"/>
                </a:lnTo>
                <a:lnTo>
                  <a:pt x="665" y="1726"/>
                </a:lnTo>
                <a:lnTo>
                  <a:pt x="665" y="1727"/>
                </a:lnTo>
                <a:lnTo>
                  <a:pt x="665" y="1729"/>
                </a:lnTo>
                <a:lnTo>
                  <a:pt x="664" y="1736"/>
                </a:lnTo>
                <a:lnTo>
                  <a:pt x="662" y="1743"/>
                </a:lnTo>
                <a:lnTo>
                  <a:pt x="659" y="1745"/>
                </a:lnTo>
                <a:lnTo>
                  <a:pt x="657" y="1745"/>
                </a:lnTo>
                <a:lnTo>
                  <a:pt x="655" y="1745"/>
                </a:lnTo>
                <a:lnTo>
                  <a:pt x="648" y="1745"/>
                </a:lnTo>
                <a:lnTo>
                  <a:pt x="641" y="1748"/>
                </a:lnTo>
                <a:lnTo>
                  <a:pt x="639" y="1748"/>
                </a:lnTo>
                <a:lnTo>
                  <a:pt x="636" y="1745"/>
                </a:lnTo>
                <a:lnTo>
                  <a:pt x="631" y="1740"/>
                </a:lnTo>
                <a:lnTo>
                  <a:pt x="629" y="1737"/>
                </a:lnTo>
                <a:lnTo>
                  <a:pt x="620" y="1737"/>
                </a:lnTo>
                <a:lnTo>
                  <a:pt x="609" y="1736"/>
                </a:lnTo>
                <a:lnTo>
                  <a:pt x="602" y="1734"/>
                </a:lnTo>
                <a:lnTo>
                  <a:pt x="601" y="1734"/>
                </a:lnTo>
                <a:lnTo>
                  <a:pt x="598" y="1734"/>
                </a:lnTo>
                <a:lnTo>
                  <a:pt x="589" y="1735"/>
                </a:lnTo>
                <a:lnTo>
                  <a:pt x="587" y="1736"/>
                </a:lnTo>
                <a:lnTo>
                  <a:pt x="586" y="1737"/>
                </a:lnTo>
                <a:lnTo>
                  <a:pt x="580" y="1743"/>
                </a:lnTo>
                <a:lnTo>
                  <a:pt x="576" y="1751"/>
                </a:lnTo>
                <a:lnTo>
                  <a:pt x="568" y="1764"/>
                </a:lnTo>
                <a:lnTo>
                  <a:pt x="564" y="1774"/>
                </a:lnTo>
                <a:lnTo>
                  <a:pt x="560" y="1778"/>
                </a:lnTo>
                <a:lnTo>
                  <a:pt x="556" y="1781"/>
                </a:lnTo>
                <a:lnTo>
                  <a:pt x="552" y="1789"/>
                </a:lnTo>
                <a:lnTo>
                  <a:pt x="544" y="1794"/>
                </a:lnTo>
                <a:lnTo>
                  <a:pt x="543" y="1794"/>
                </a:lnTo>
                <a:lnTo>
                  <a:pt x="542" y="1794"/>
                </a:lnTo>
                <a:lnTo>
                  <a:pt x="542" y="1793"/>
                </a:lnTo>
                <a:lnTo>
                  <a:pt x="541" y="1790"/>
                </a:lnTo>
                <a:lnTo>
                  <a:pt x="541" y="1789"/>
                </a:lnTo>
                <a:lnTo>
                  <a:pt x="538" y="1785"/>
                </a:lnTo>
                <a:lnTo>
                  <a:pt x="535" y="1785"/>
                </a:lnTo>
                <a:lnTo>
                  <a:pt x="532" y="1787"/>
                </a:lnTo>
                <a:lnTo>
                  <a:pt x="527" y="1790"/>
                </a:lnTo>
                <a:lnTo>
                  <a:pt x="524" y="1790"/>
                </a:lnTo>
                <a:lnTo>
                  <a:pt x="521" y="1790"/>
                </a:lnTo>
                <a:lnTo>
                  <a:pt x="520" y="1790"/>
                </a:lnTo>
                <a:lnTo>
                  <a:pt x="518" y="1784"/>
                </a:lnTo>
                <a:lnTo>
                  <a:pt x="517" y="1777"/>
                </a:lnTo>
                <a:lnTo>
                  <a:pt x="515" y="1776"/>
                </a:lnTo>
                <a:lnTo>
                  <a:pt x="513" y="1770"/>
                </a:lnTo>
                <a:lnTo>
                  <a:pt x="510" y="1765"/>
                </a:lnTo>
                <a:lnTo>
                  <a:pt x="508" y="1760"/>
                </a:lnTo>
                <a:lnTo>
                  <a:pt x="507" y="1759"/>
                </a:lnTo>
                <a:lnTo>
                  <a:pt x="506" y="1757"/>
                </a:lnTo>
                <a:lnTo>
                  <a:pt x="501" y="1757"/>
                </a:lnTo>
                <a:lnTo>
                  <a:pt x="500" y="1757"/>
                </a:lnTo>
                <a:lnTo>
                  <a:pt x="500" y="1756"/>
                </a:lnTo>
                <a:lnTo>
                  <a:pt x="500" y="1754"/>
                </a:lnTo>
                <a:lnTo>
                  <a:pt x="495" y="1749"/>
                </a:lnTo>
                <a:lnTo>
                  <a:pt x="497" y="1748"/>
                </a:lnTo>
                <a:lnTo>
                  <a:pt x="494" y="1742"/>
                </a:lnTo>
                <a:lnTo>
                  <a:pt x="493" y="1740"/>
                </a:lnTo>
                <a:lnTo>
                  <a:pt x="492" y="1739"/>
                </a:lnTo>
                <a:lnTo>
                  <a:pt x="486" y="1734"/>
                </a:lnTo>
                <a:lnTo>
                  <a:pt x="485" y="1734"/>
                </a:lnTo>
                <a:lnTo>
                  <a:pt x="483" y="1731"/>
                </a:lnTo>
                <a:lnTo>
                  <a:pt x="482" y="1731"/>
                </a:lnTo>
                <a:lnTo>
                  <a:pt x="481" y="1729"/>
                </a:lnTo>
                <a:lnTo>
                  <a:pt x="480" y="1728"/>
                </a:lnTo>
                <a:lnTo>
                  <a:pt x="478" y="1724"/>
                </a:lnTo>
                <a:lnTo>
                  <a:pt x="478" y="1723"/>
                </a:lnTo>
                <a:lnTo>
                  <a:pt x="477" y="1722"/>
                </a:lnTo>
                <a:lnTo>
                  <a:pt x="476" y="1722"/>
                </a:lnTo>
                <a:lnTo>
                  <a:pt x="474" y="1720"/>
                </a:lnTo>
                <a:lnTo>
                  <a:pt x="473" y="1719"/>
                </a:lnTo>
                <a:lnTo>
                  <a:pt x="472" y="1718"/>
                </a:lnTo>
                <a:lnTo>
                  <a:pt x="470" y="1715"/>
                </a:lnTo>
                <a:lnTo>
                  <a:pt x="466" y="1709"/>
                </a:lnTo>
                <a:lnTo>
                  <a:pt x="465" y="1708"/>
                </a:lnTo>
                <a:lnTo>
                  <a:pt x="461" y="1703"/>
                </a:lnTo>
                <a:lnTo>
                  <a:pt x="457" y="1701"/>
                </a:lnTo>
                <a:lnTo>
                  <a:pt x="455" y="1700"/>
                </a:lnTo>
                <a:lnTo>
                  <a:pt x="455" y="1699"/>
                </a:lnTo>
                <a:lnTo>
                  <a:pt x="454" y="1698"/>
                </a:lnTo>
                <a:lnTo>
                  <a:pt x="448" y="1689"/>
                </a:lnTo>
                <a:lnTo>
                  <a:pt x="448" y="1687"/>
                </a:lnTo>
                <a:lnTo>
                  <a:pt x="439" y="1676"/>
                </a:lnTo>
                <a:lnTo>
                  <a:pt x="434" y="1668"/>
                </a:lnTo>
                <a:lnTo>
                  <a:pt x="437" y="1667"/>
                </a:lnTo>
                <a:lnTo>
                  <a:pt x="438" y="1667"/>
                </a:lnTo>
                <a:lnTo>
                  <a:pt x="439" y="1666"/>
                </a:lnTo>
                <a:lnTo>
                  <a:pt x="439" y="1665"/>
                </a:lnTo>
                <a:lnTo>
                  <a:pt x="441" y="1664"/>
                </a:lnTo>
                <a:lnTo>
                  <a:pt x="441" y="1662"/>
                </a:lnTo>
                <a:lnTo>
                  <a:pt x="441" y="1661"/>
                </a:lnTo>
                <a:lnTo>
                  <a:pt x="441" y="1660"/>
                </a:lnTo>
                <a:lnTo>
                  <a:pt x="442" y="1659"/>
                </a:lnTo>
                <a:lnTo>
                  <a:pt x="442" y="1658"/>
                </a:lnTo>
                <a:lnTo>
                  <a:pt x="441" y="1657"/>
                </a:lnTo>
                <a:lnTo>
                  <a:pt x="441" y="1656"/>
                </a:lnTo>
                <a:lnTo>
                  <a:pt x="441" y="1655"/>
                </a:lnTo>
                <a:lnTo>
                  <a:pt x="441" y="1653"/>
                </a:lnTo>
                <a:lnTo>
                  <a:pt x="442" y="1653"/>
                </a:lnTo>
                <a:lnTo>
                  <a:pt x="442" y="1652"/>
                </a:lnTo>
                <a:lnTo>
                  <a:pt x="442" y="1651"/>
                </a:lnTo>
                <a:lnTo>
                  <a:pt x="442" y="1650"/>
                </a:lnTo>
                <a:lnTo>
                  <a:pt x="442" y="1649"/>
                </a:lnTo>
                <a:lnTo>
                  <a:pt x="442" y="1648"/>
                </a:lnTo>
                <a:lnTo>
                  <a:pt x="442" y="1647"/>
                </a:lnTo>
                <a:lnTo>
                  <a:pt x="442" y="1645"/>
                </a:lnTo>
                <a:lnTo>
                  <a:pt x="442" y="1644"/>
                </a:lnTo>
                <a:lnTo>
                  <a:pt x="443" y="1644"/>
                </a:lnTo>
                <a:lnTo>
                  <a:pt x="444" y="1644"/>
                </a:lnTo>
                <a:lnTo>
                  <a:pt x="444" y="1643"/>
                </a:lnTo>
                <a:lnTo>
                  <a:pt x="444" y="1639"/>
                </a:lnTo>
                <a:lnTo>
                  <a:pt x="444" y="1637"/>
                </a:lnTo>
                <a:lnTo>
                  <a:pt x="446" y="1637"/>
                </a:lnTo>
                <a:lnTo>
                  <a:pt x="446" y="1636"/>
                </a:lnTo>
                <a:lnTo>
                  <a:pt x="446" y="1635"/>
                </a:lnTo>
                <a:lnTo>
                  <a:pt x="447" y="1634"/>
                </a:lnTo>
                <a:lnTo>
                  <a:pt x="448" y="1633"/>
                </a:lnTo>
                <a:lnTo>
                  <a:pt x="448" y="1632"/>
                </a:lnTo>
                <a:lnTo>
                  <a:pt x="448" y="1631"/>
                </a:lnTo>
                <a:lnTo>
                  <a:pt x="448" y="1630"/>
                </a:lnTo>
                <a:lnTo>
                  <a:pt x="448" y="1628"/>
                </a:lnTo>
                <a:lnTo>
                  <a:pt x="448" y="1627"/>
                </a:lnTo>
                <a:lnTo>
                  <a:pt x="448" y="1626"/>
                </a:lnTo>
                <a:lnTo>
                  <a:pt x="448" y="1625"/>
                </a:lnTo>
                <a:lnTo>
                  <a:pt x="448" y="1624"/>
                </a:lnTo>
                <a:lnTo>
                  <a:pt x="448" y="1623"/>
                </a:lnTo>
                <a:lnTo>
                  <a:pt x="447" y="1623"/>
                </a:lnTo>
                <a:lnTo>
                  <a:pt x="447" y="1622"/>
                </a:lnTo>
                <a:lnTo>
                  <a:pt x="448" y="1620"/>
                </a:lnTo>
                <a:lnTo>
                  <a:pt x="448" y="1619"/>
                </a:lnTo>
                <a:lnTo>
                  <a:pt x="449" y="1618"/>
                </a:lnTo>
                <a:lnTo>
                  <a:pt x="449" y="1616"/>
                </a:lnTo>
                <a:lnTo>
                  <a:pt x="449" y="1615"/>
                </a:lnTo>
                <a:lnTo>
                  <a:pt x="449" y="1614"/>
                </a:lnTo>
                <a:lnTo>
                  <a:pt x="448" y="1612"/>
                </a:lnTo>
                <a:lnTo>
                  <a:pt x="448" y="1610"/>
                </a:lnTo>
                <a:lnTo>
                  <a:pt x="448" y="1609"/>
                </a:lnTo>
                <a:lnTo>
                  <a:pt x="447" y="1608"/>
                </a:lnTo>
                <a:lnTo>
                  <a:pt x="447" y="1607"/>
                </a:lnTo>
                <a:lnTo>
                  <a:pt x="447" y="1606"/>
                </a:lnTo>
                <a:lnTo>
                  <a:pt x="446" y="1605"/>
                </a:lnTo>
                <a:lnTo>
                  <a:pt x="446" y="1603"/>
                </a:lnTo>
                <a:lnTo>
                  <a:pt x="447" y="1602"/>
                </a:lnTo>
                <a:lnTo>
                  <a:pt x="447" y="1601"/>
                </a:lnTo>
                <a:lnTo>
                  <a:pt x="448" y="1601"/>
                </a:lnTo>
                <a:lnTo>
                  <a:pt x="448" y="1600"/>
                </a:lnTo>
                <a:lnTo>
                  <a:pt x="448" y="1599"/>
                </a:lnTo>
                <a:lnTo>
                  <a:pt x="447" y="1599"/>
                </a:lnTo>
                <a:lnTo>
                  <a:pt x="447" y="1598"/>
                </a:lnTo>
                <a:lnTo>
                  <a:pt x="447" y="1597"/>
                </a:lnTo>
                <a:lnTo>
                  <a:pt x="446" y="1594"/>
                </a:lnTo>
                <a:lnTo>
                  <a:pt x="446" y="1593"/>
                </a:lnTo>
                <a:lnTo>
                  <a:pt x="444" y="1592"/>
                </a:lnTo>
                <a:lnTo>
                  <a:pt x="446" y="1593"/>
                </a:lnTo>
                <a:lnTo>
                  <a:pt x="447" y="1593"/>
                </a:lnTo>
                <a:lnTo>
                  <a:pt x="448" y="1593"/>
                </a:lnTo>
                <a:lnTo>
                  <a:pt x="448" y="1592"/>
                </a:lnTo>
                <a:lnTo>
                  <a:pt x="448" y="1591"/>
                </a:lnTo>
                <a:lnTo>
                  <a:pt x="448" y="1590"/>
                </a:lnTo>
                <a:lnTo>
                  <a:pt x="448" y="1589"/>
                </a:lnTo>
                <a:lnTo>
                  <a:pt x="448" y="1588"/>
                </a:lnTo>
                <a:lnTo>
                  <a:pt x="449" y="1588"/>
                </a:lnTo>
                <a:lnTo>
                  <a:pt x="449" y="1586"/>
                </a:lnTo>
                <a:lnTo>
                  <a:pt x="450" y="1586"/>
                </a:lnTo>
                <a:lnTo>
                  <a:pt x="450" y="1585"/>
                </a:lnTo>
                <a:lnTo>
                  <a:pt x="450" y="1584"/>
                </a:lnTo>
                <a:lnTo>
                  <a:pt x="450" y="1583"/>
                </a:lnTo>
                <a:lnTo>
                  <a:pt x="449" y="1582"/>
                </a:lnTo>
                <a:lnTo>
                  <a:pt x="449" y="1581"/>
                </a:lnTo>
                <a:lnTo>
                  <a:pt x="448" y="1580"/>
                </a:lnTo>
                <a:lnTo>
                  <a:pt x="448" y="1578"/>
                </a:lnTo>
                <a:lnTo>
                  <a:pt x="448" y="1577"/>
                </a:lnTo>
                <a:lnTo>
                  <a:pt x="448" y="1576"/>
                </a:lnTo>
                <a:lnTo>
                  <a:pt x="448" y="1575"/>
                </a:lnTo>
                <a:lnTo>
                  <a:pt x="448" y="1574"/>
                </a:lnTo>
                <a:lnTo>
                  <a:pt x="447" y="1574"/>
                </a:lnTo>
                <a:lnTo>
                  <a:pt x="447" y="1573"/>
                </a:lnTo>
                <a:lnTo>
                  <a:pt x="447" y="1572"/>
                </a:lnTo>
                <a:lnTo>
                  <a:pt x="446" y="1572"/>
                </a:lnTo>
                <a:lnTo>
                  <a:pt x="446" y="1570"/>
                </a:lnTo>
                <a:lnTo>
                  <a:pt x="446" y="1569"/>
                </a:lnTo>
                <a:lnTo>
                  <a:pt x="446" y="1568"/>
                </a:lnTo>
                <a:lnTo>
                  <a:pt x="446" y="1567"/>
                </a:lnTo>
                <a:lnTo>
                  <a:pt x="446" y="1566"/>
                </a:lnTo>
                <a:lnTo>
                  <a:pt x="447" y="1566"/>
                </a:lnTo>
                <a:lnTo>
                  <a:pt x="447" y="1565"/>
                </a:lnTo>
                <a:lnTo>
                  <a:pt x="447" y="1564"/>
                </a:lnTo>
                <a:lnTo>
                  <a:pt x="448" y="1563"/>
                </a:lnTo>
                <a:lnTo>
                  <a:pt x="448" y="1561"/>
                </a:lnTo>
                <a:lnTo>
                  <a:pt x="447" y="1561"/>
                </a:lnTo>
                <a:lnTo>
                  <a:pt x="447" y="1560"/>
                </a:lnTo>
                <a:lnTo>
                  <a:pt x="447" y="1559"/>
                </a:lnTo>
                <a:lnTo>
                  <a:pt x="447" y="1558"/>
                </a:lnTo>
                <a:lnTo>
                  <a:pt x="447" y="1557"/>
                </a:lnTo>
                <a:lnTo>
                  <a:pt x="447" y="1556"/>
                </a:lnTo>
                <a:lnTo>
                  <a:pt x="446" y="1555"/>
                </a:lnTo>
                <a:lnTo>
                  <a:pt x="446" y="1553"/>
                </a:lnTo>
                <a:lnTo>
                  <a:pt x="447" y="1552"/>
                </a:lnTo>
                <a:lnTo>
                  <a:pt x="447" y="1551"/>
                </a:lnTo>
                <a:lnTo>
                  <a:pt x="448" y="1550"/>
                </a:lnTo>
                <a:lnTo>
                  <a:pt x="448" y="1549"/>
                </a:lnTo>
                <a:lnTo>
                  <a:pt x="448" y="1548"/>
                </a:lnTo>
                <a:lnTo>
                  <a:pt x="448" y="1547"/>
                </a:lnTo>
                <a:lnTo>
                  <a:pt x="447" y="1545"/>
                </a:lnTo>
                <a:lnTo>
                  <a:pt x="447" y="1544"/>
                </a:lnTo>
                <a:lnTo>
                  <a:pt x="447" y="1543"/>
                </a:lnTo>
                <a:lnTo>
                  <a:pt x="447" y="1542"/>
                </a:lnTo>
                <a:lnTo>
                  <a:pt x="447" y="1541"/>
                </a:lnTo>
                <a:lnTo>
                  <a:pt x="446" y="1540"/>
                </a:lnTo>
                <a:lnTo>
                  <a:pt x="446" y="1538"/>
                </a:lnTo>
                <a:lnTo>
                  <a:pt x="446" y="1536"/>
                </a:lnTo>
                <a:lnTo>
                  <a:pt x="446" y="1535"/>
                </a:lnTo>
                <a:lnTo>
                  <a:pt x="447" y="1534"/>
                </a:lnTo>
                <a:lnTo>
                  <a:pt x="448" y="1534"/>
                </a:lnTo>
                <a:lnTo>
                  <a:pt x="448" y="1533"/>
                </a:lnTo>
                <a:lnTo>
                  <a:pt x="448" y="1532"/>
                </a:lnTo>
                <a:lnTo>
                  <a:pt x="449" y="1533"/>
                </a:lnTo>
                <a:lnTo>
                  <a:pt x="450" y="1532"/>
                </a:lnTo>
                <a:lnTo>
                  <a:pt x="452" y="1530"/>
                </a:lnTo>
                <a:lnTo>
                  <a:pt x="454" y="1530"/>
                </a:lnTo>
                <a:lnTo>
                  <a:pt x="455" y="1530"/>
                </a:lnTo>
                <a:lnTo>
                  <a:pt x="456" y="1528"/>
                </a:lnTo>
                <a:lnTo>
                  <a:pt x="456" y="1530"/>
                </a:lnTo>
                <a:lnTo>
                  <a:pt x="457" y="1530"/>
                </a:lnTo>
                <a:lnTo>
                  <a:pt x="457" y="1531"/>
                </a:lnTo>
                <a:lnTo>
                  <a:pt x="457" y="1530"/>
                </a:lnTo>
                <a:lnTo>
                  <a:pt x="457" y="1528"/>
                </a:lnTo>
                <a:lnTo>
                  <a:pt x="457" y="1527"/>
                </a:lnTo>
                <a:lnTo>
                  <a:pt x="458" y="1527"/>
                </a:lnTo>
                <a:lnTo>
                  <a:pt x="458" y="1526"/>
                </a:lnTo>
                <a:lnTo>
                  <a:pt x="458" y="1525"/>
                </a:lnTo>
                <a:lnTo>
                  <a:pt x="458" y="1524"/>
                </a:lnTo>
                <a:lnTo>
                  <a:pt x="459" y="1522"/>
                </a:lnTo>
                <a:lnTo>
                  <a:pt x="459" y="1521"/>
                </a:lnTo>
                <a:lnTo>
                  <a:pt x="460" y="1521"/>
                </a:lnTo>
                <a:lnTo>
                  <a:pt x="461" y="1521"/>
                </a:lnTo>
                <a:lnTo>
                  <a:pt x="463" y="1521"/>
                </a:lnTo>
                <a:lnTo>
                  <a:pt x="463" y="1519"/>
                </a:lnTo>
                <a:lnTo>
                  <a:pt x="463" y="1518"/>
                </a:lnTo>
                <a:lnTo>
                  <a:pt x="463" y="1517"/>
                </a:lnTo>
                <a:lnTo>
                  <a:pt x="463" y="1516"/>
                </a:lnTo>
                <a:lnTo>
                  <a:pt x="463" y="1515"/>
                </a:lnTo>
                <a:lnTo>
                  <a:pt x="463" y="1514"/>
                </a:lnTo>
                <a:lnTo>
                  <a:pt x="464" y="1513"/>
                </a:lnTo>
                <a:lnTo>
                  <a:pt x="464" y="1511"/>
                </a:lnTo>
                <a:lnTo>
                  <a:pt x="464" y="1510"/>
                </a:lnTo>
                <a:lnTo>
                  <a:pt x="464" y="1509"/>
                </a:lnTo>
                <a:lnTo>
                  <a:pt x="464" y="1508"/>
                </a:lnTo>
                <a:lnTo>
                  <a:pt x="464" y="1506"/>
                </a:lnTo>
                <a:lnTo>
                  <a:pt x="464" y="1505"/>
                </a:lnTo>
                <a:lnTo>
                  <a:pt x="464" y="1503"/>
                </a:lnTo>
                <a:lnTo>
                  <a:pt x="464" y="1502"/>
                </a:lnTo>
                <a:lnTo>
                  <a:pt x="464" y="1501"/>
                </a:lnTo>
                <a:lnTo>
                  <a:pt x="463" y="1499"/>
                </a:lnTo>
                <a:lnTo>
                  <a:pt x="463" y="1498"/>
                </a:lnTo>
                <a:lnTo>
                  <a:pt x="464" y="1498"/>
                </a:lnTo>
                <a:lnTo>
                  <a:pt x="465" y="1498"/>
                </a:lnTo>
                <a:lnTo>
                  <a:pt x="466" y="1499"/>
                </a:lnTo>
                <a:lnTo>
                  <a:pt x="467" y="1498"/>
                </a:lnTo>
                <a:lnTo>
                  <a:pt x="468" y="1498"/>
                </a:lnTo>
                <a:lnTo>
                  <a:pt x="468" y="1497"/>
                </a:lnTo>
                <a:lnTo>
                  <a:pt x="468" y="1496"/>
                </a:lnTo>
                <a:lnTo>
                  <a:pt x="468" y="1497"/>
                </a:lnTo>
                <a:lnTo>
                  <a:pt x="469" y="1497"/>
                </a:lnTo>
                <a:lnTo>
                  <a:pt x="470" y="1497"/>
                </a:lnTo>
                <a:lnTo>
                  <a:pt x="472" y="1497"/>
                </a:lnTo>
                <a:lnTo>
                  <a:pt x="473" y="1496"/>
                </a:lnTo>
                <a:lnTo>
                  <a:pt x="472" y="1496"/>
                </a:lnTo>
                <a:lnTo>
                  <a:pt x="470" y="1494"/>
                </a:lnTo>
                <a:lnTo>
                  <a:pt x="470" y="1493"/>
                </a:lnTo>
                <a:lnTo>
                  <a:pt x="472" y="1494"/>
                </a:lnTo>
                <a:lnTo>
                  <a:pt x="473" y="1493"/>
                </a:lnTo>
                <a:lnTo>
                  <a:pt x="474" y="1493"/>
                </a:lnTo>
                <a:lnTo>
                  <a:pt x="475" y="1493"/>
                </a:lnTo>
                <a:lnTo>
                  <a:pt x="476" y="1492"/>
                </a:lnTo>
                <a:lnTo>
                  <a:pt x="476" y="1491"/>
                </a:lnTo>
                <a:lnTo>
                  <a:pt x="476" y="1490"/>
                </a:lnTo>
                <a:lnTo>
                  <a:pt x="477" y="1489"/>
                </a:lnTo>
                <a:lnTo>
                  <a:pt x="477" y="1488"/>
                </a:lnTo>
                <a:lnTo>
                  <a:pt x="480" y="1484"/>
                </a:lnTo>
                <a:lnTo>
                  <a:pt x="489" y="1464"/>
                </a:lnTo>
                <a:lnTo>
                  <a:pt x="490" y="1460"/>
                </a:lnTo>
                <a:lnTo>
                  <a:pt x="508" y="1419"/>
                </a:lnTo>
                <a:lnTo>
                  <a:pt x="523" y="1329"/>
                </a:lnTo>
                <a:lnTo>
                  <a:pt x="335" y="1116"/>
                </a:lnTo>
                <a:lnTo>
                  <a:pt x="148" y="904"/>
                </a:lnTo>
                <a:lnTo>
                  <a:pt x="111" y="678"/>
                </a:lnTo>
                <a:lnTo>
                  <a:pt x="74" y="452"/>
                </a:lnTo>
                <a:lnTo>
                  <a:pt x="37" y="226"/>
                </a:lnTo>
                <a:lnTo>
                  <a:pt x="0" y="0"/>
                </a:lnTo>
                <a:lnTo>
                  <a:pt x="225" y="3"/>
                </a:lnTo>
                <a:lnTo>
                  <a:pt x="451" y="8"/>
                </a:lnTo>
                <a:lnTo>
                  <a:pt x="676" y="12"/>
                </a:lnTo>
                <a:lnTo>
                  <a:pt x="902" y="17"/>
                </a:lnTo>
                <a:close/>
              </a:path>
            </a:pathLst>
          </a:custGeom>
          <a:solidFill>
            <a:srgbClr val="73BC44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Freeform 93">
            <a:extLst>
              <a:ext uri="{FF2B5EF4-FFF2-40B4-BE49-F238E27FC236}">
                <a16:creationId xmlns:a16="http://schemas.microsoft.com/office/drawing/2014/main" id="{76F1E616-864F-EC34-A8D2-298C1C6414C8}"/>
              </a:ext>
            </a:extLst>
          </p:cNvPr>
          <p:cNvSpPr>
            <a:spLocks/>
          </p:cNvSpPr>
          <p:nvPr/>
        </p:nvSpPr>
        <p:spPr bwMode="auto">
          <a:xfrm>
            <a:off x="5164079" y="1471092"/>
            <a:ext cx="2925994" cy="3225358"/>
          </a:xfrm>
          <a:custGeom>
            <a:avLst/>
            <a:gdLst>
              <a:gd name="T0" fmla="*/ 1535 w 2033"/>
              <a:gd name="T1" fmla="*/ 727 h 2241"/>
              <a:gd name="T2" fmla="*/ 1861 w 2033"/>
              <a:gd name="T3" fmla="*/ 1329 h 2241"/>
              <a:gd name="T4" fmla="*/ 1770 w 2033"/>
              <a:gd name="T5" fmla="*/ 1900 h 2241"/>
              <a:gd name="T6" fmla="*/ 1035 w 2033"/>
              <a:gd name="T7" fmla="*/ 1549 h 2241"/>
              <a:gd name="T8" fmla="*/ 788 w 2033"/>
              <a:gd name="T9" fmla="*/ 1652 h 2241"/>
              <a:gd name="T10" fmla="*/ 766 w 2033"/>
              <a:gd name="T11" fmla="*/ 1665 h 2241"/>
              <a:gd name="T12" fmla="*/ 754 w 2033"/>
              <a:gd name="T13" fmla="*/ 1665 h 2241"/>
              <a:gd name="T14" fmla="*/ 741 w 2033"/>
              <a:gd name="T15" fmla="*/ 1673 h 2241"/>
              <a:gd name="T16" fmla="*/ 730 w 2033"/>
              <a:gd name="T17" fmla="*/ 1670 h 2241"/>
              <a:gd name="T18" fmla="*/ 708 w 2033"/>
              <a:gd name="T19" fmla="*/ 1674 h 2241"/>
              <a:gd name="T20" fmla="*/ 698 w 2033"/>
              <a:gd name="T21" fmla="*/ 1673 h 2241"/>
              <a:gd name="T22" fmla="*/ 687 w 2033"/>
              <a:gd name="T23" fmla="*/ 1666 h 2241"/>
              <a:gd name="T24" fmla="*/ 674 w 2033"/>
              <a:gd name="T25" fmla="*/ 1670 h 2241"/>
              <a:gd name="T26" fmla="*/ 664 w 2033"/>
              <a:gd name="T27" fmla="*/ 1693 h 2241"/>
              <a:gd name="T28" fmla="*/ 650 w 2033"/>
              <a:gd name="T29" fmla="*/ 1703 h 2241"/>
              <a:gd name="T30" fmla="*/ 659 w 2033"/>
              <a:gd name="T31" fmla="*/ 1720 h 2241"/>
              <a:gd name="T32" fmla="*/ 665 w 2033"/>
              <a:gd name="T33" fmla="*/ 1727 h 2241"/>
              <a:gd name="T34" fmla="*/ 648 w 2033"/>
              <a:gd name="T35" fmla="*/ 1745 h 2241"/>
              <a:gd name="T36" fmla="*/ 609 w 2033"/>
              <a:gd name="T37" fmla="*/ 1736 h 2241"/>
              <a:gd name="T38" fmla="*/ 580 w 2033"/>
              <a:gd name="T39" fmla="*/ 1743 h 2241"/>
              <a:gd name="T40" fmla="*/ 544 w 2033"/>
              <a:gd name="T41" fmla="*/ 1794 h 2241"/>
              <a:gd name="T42" fmla="*/ 535 w 2033"/>
              <a:gd name="T43" fmla="*/ 1785 h 2241"/>
              <a:gd name="T44" fmla="*/ 517 w 2033"/>
              <a:gd name="T45" fmla="*/ 1777 h 2241"/>
              <a:gd name="T46" fmla="*/ 501 w 2033"/>
              <a:gd name="T47" fmla="*/ 1757 h 2241"/>
              <a:gd name="T48" fmla="*/ 493 w 2033"/>
              <a:gd name="T49" fmla="*/ 1740 h 2241"/>
              <a:gd name="T50" fmla="*/ 480 w 2033"/>
              <a:gd name="T51" fmla="*/ 1728 h 2241"/>
              <a:gd name="T52" fmla="*/ 472 w 2033"/>
              <a:gd name="T53" fmla="*/ 1718 h 2241"/>
              <a:gd name="T54" fmla="*/ 455 w 2033"/>
              <a:gd name="T55" fmla="*/ 1699 h 2241"/>
              <a:gd name="T56" fmla="*/ 438 w 2033"/>
              <a:gd name="T57" fmla="*/ 1667 h 2241"/>
              <a:gd name="T58" fmla="*/ 442 w 2033"/>
              <a:gd name="T59" fmla="*/ 1659 h 2241"/>
              <a:gd name="T60" fmla="*/ 442 w 2033"/>
              <a:gd name="T61" fmla="*/ 1652 h 2241"/>
              <a:gd name="T62" fmla="*/ 442 w 2033"/>
              <a:gd name="T63" fmla="*/ 1644 h 2241"/>
              <a:gd name="T64" fmla="*/ 446 w 2033"/>
              <a:gd name="T65" fmla="*/ 1636 h 2241"/>
              <a:gd name="T66" fmla="*/ 448 w 2033"/>
              <a:gd name="T67" fmla="*/ 1628 h 2241"/>
              <a:gd name="T68" fmla="*/ 447 w 2033"/>
              <a:gd name="T69" fmla="*/ 1622 h 2241"/>
              <a:gd name="T70" fmla="*/ 448 w 2033"/>
              <a:gd name="T71" fmla="*/ 1612 h 2241"/>
              <a:gd name="T72" fmla="*/ 446 w 2033"/>
              <a:gd name="T73" fmla="*/ 1603 h 2241"/>
              <a:gd name="T74" fmla="*/ 447 w 2033"/>
              <a:gd name="T75" fmla="*/ 1598 h 2241"/>
              <a:gd name="T76" fmla="*/ 448 w 2033"/>
              <a:gd name="T77" fmla="*/ 1593 h 2241"/>
              <a:gd name="T78" fmla="*/ 449 w 2033"/>
              <a:gd name="T79" fmla="*/ 1586 h 2241"/>
              <a:gd name="T80" fmla="*/ 448 w 2033"/>
              <a:gd name="T81" fmla="*/ 1580 h 2241"/>
              <a:gd name="T82" fmla="*/ 447 w 2033"/>
              <a:gd name="T83" fmla="*/ 1573 h 2241"/>
              <a:gd name="T84" fmla="*/ 446 w 2033"/>
              <a:gd name="T85" fmla="*/ 1566 h 2241"/>
              <a:gd name="T86" fmla="*/ 447 w 2033"/>
              <a:gd name="T87" fmla="*/ 1560 h 2241"/>
              <a:gd name="T88" fmla="*/ 447 w 2033"/>
              <a:gd name="T89" fmla="*/ 1552 h 2241"/>
              <a:gd name="T90" fmla="*/ 447 w 2033"/>
              <a:gd name="T91" fmla="*/ 1544 h 2241"/>
              <a:gd name="T92" fmla="*/ 446 w 2033"/>
              <a:gd name="T93" fmla="*/ 1535 h 2241"/>
              <a:gd name="T94" fmla="*/ 452 w 2033"/>
              <a:gd name="T95" fmla="*/ 1530 h 2241"/>
              <a:gd name="T96" fmla="*/ 457 w 2033"/>
              <a:gd name="T97" fmla="*/ 1530 h 2241"/>
              <a:gd name="T98" fmla="*/ 459 w 2033"/>
              <a:gd name="T99" fmla="*/ 1522 h 2241"/>
              <a:gd name="T100" fmla="*/ 463 w 2033"/>
              <a:gd name="T101" fmla="*/ 1517 h 2241"/>
              <a:gd name="T102" fmla="*/ 464 w 2033"/>
              <a:gd name="T103" fmla="*/ 1509 h 2241"/>
              <a:gd name="T104" fmla="*/ 463 w 2033"/>
              <a:gd name="T105" fmla="*/ 1499 h 2241"/>
              <a:gd name="T106" fmla="*/ 468 w 2033"/>
              <a:gd name="T107" fmla="*/ 1497 h 2241"/>
              <a:gd name="T108" fmla="*/ 472 w 2033"/>
              <a:gd name="T109" fmla="*/ 1496 h 2241"/>
              <a:gd name="T110" fmla="*/ 476 w 2033"/>
              <a:gd name="T111" fmla="*/ 1492 h 2241"/>
              <a:gd name="T112" fmla="*/ 490 w 2033"/>
              <a:gd name="T113" fmla="*/ 1460 h 2241"/>
              <a:gd name="T114" fmla="*/ 37 w 2033"/>
              <a:gd name="T115" fmla="*/ 226 h 2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033" h="2241">
                <a:moveTo>
                  <a:pt x="902" y="17"/>
                </a:moveTo>
                <a:lnTo>
                  <a:pt x="878" y="92"/>
                </a:lnTo>
                <a:lnTo>
                  <a:pt x="956" y="212"/>
                </a:lnTo>
                <a:lnTo>
                  <a:pt x="1240" y="393"/>
                </a:lnTo>
                <a:lnTo>
                  <a:pt x="1370" y="465"/>
                </a:lnTo>
                <a:lnTo>
                  <a:pt x="1502" y="689"/>
                </a:lnTo>
                <a:lnTo>
                  <a:pt x="1535" y="727"/>
                </a:lnTo>
                <a:lnTo>
                  <a:pt x="1549" y="741"/>
                </a:lnTo>
                <a:lnTo>
                  <a:pt x="1557" y="752"/>
                </a:lnTo>
                <a:lnTo>
                  <a:pt x="1604" y="805"/>
                </a:lnTo>
                <a:lnTo>
                  <a:pt x="1651" y="860"/>
                </a:lnTo>
                <a:lnTo>
                  <a:pt x="1829" y="1036"/>
                </a:lnTo>
                <a:lnTo>
                  <a:pt x="1746" y="1117"/>
                </a:lnTo>
                <a:lnTo>
                  <a:pt x="1861" y="1329"/>
                </a:lnTo>
                <a:lnTo>
                  <a:pt x="1936" y="1422"/>
                </a:lnTo>
                <a:lnTo>
                  <a:pt x="1984" y="1491"/>
                </a:lnTo>
                <a:lnTo>
                  <a:pt x="1996" y="1508"/>
                </a:lnTo>
                <a:lnTo>
                  <a:pt x="2006" y="1521"/>
                </a:lnTo>
                <a:lnTo>
                  <a:pt x="2033" y="1560"/>
                </a:lnTo>
                <a:lnTo>
                  <a:pt x="1902" y="1731"/>
                </a:lnTo>
                <a:lnTo>
                  <a:pt x="1770" y="1900"/>
                </a:lnTo>
                <a:lnTo>
                  <a:pt x="1639" y="2070"/>
                </a:lnTo>
                <a:lnTo>
                  <a:pt x="1508" y="2241"/>
                </a:lnTo>
                <a:lnTo>
                  <a:pt x="1397" y="2157"/>
                </a:lnTo>
                <a:lnTo>
                  <a:pt x="1307" y="2004"/>
                </a:lnTo>
                <a:lnTo>
                  <a:pt x="1216" y="1852"/>
                </a:lnTo>
                <a:lnTo>
                  <a:pt x="1126" y="1701"/>
                </a:lnTo>
                <a:lnTo>
                  <a:pt x="1035" y="1549"/>
                </a:lnTo>
                <a:lnTo>
                  <a:pt x="797" y="1633"/>
                </a:lnTo>
                <a:lnTo>
                  <a:pt x="796" y="1636"/>
                </a:lnTo>
                <a:lnTo>
                  <a:pt x="795" y="1637"/>
                </a:lnTo>
                <a:lnTo>
                  <a:pt x="794" y="1642"/>
                </a:lnTo>
                <a:lnTo>
                  <a:pt x="794" y="1645"/>
                </a:lnTo>
                <a:lnTo>
                  <a:pt x="793" y="1647"/>
                </a:lnTo>
                <a:lnTo>
                  <a:pt x="788" y="1652"/>
                </a:lnTo>
                <a:lnTo>
                  <a:pt x="787" y="1652"/>
                </a:lnTo>
                <a:lnTo>
                  <a:pt x="784" y="1655"/>
                </a:lnTo>
                <a:lnTo>
                  <a:pt x="779" y="1659"/>
                </a:lnTo>
                <a:lnTo>
                  <a:pt x="774" y="1662"/>
                </a:lnTo>
                <a:lnTo>
                  <a:pt x="770" y="1664"/>
                </a:lnTo>
                <a:lnTo>
                  <a:pt x="768" y="1665"/>
                </a:lnTo>
                <a:lnTo>
                  <a:pt x="766" y="1665"/>
                </a:lnTo>
                <a:lnTo>
                  <a:pt x="765" y="1665"/>
                </a:lnTo>
                <a:lnTo>
                  <a:pt x="765" y="1666"/>
                </a:lnTo>
                <a:lnTo>
                  <a:pt x="761" y="1666"/>
                </a:lnTo>
                <a:lnTo>
                  <a:pt x="759" y="1665"/>
                </a:lnTo>
                <a:lnTo>
                  <a:pt x="758" y="1665"/>
                </a:lnTo>
                <a:lnTo>
                  <a:pt x="757" y="1665"/>
                </a:lnTo>
                <a:lnTo>
                  <a:pt x="754" y="1665"/>
                </a:lnTo>
                <a:lnTo>
                  <a:pt x="752" y="1666"/>
                </a:lnTo>
                <a:lnTo>
                  <a:pt x="750" y="1667"/>
                </a:lnTo>
                <a:lnTo>
                  <a:pt x="749" y="1668"/>
                </a:lnTo>
                <a:lnTo>
                  <a:pt x="747" y="1670"/>
                </a:lnTo>
                <a:lnTo>
                  <a:pt x="744" y="1672"/>
                </a:lnTo>
                <a:lnTo>
                  <a:pt x="743" y="1672"/>
                </a:lnTo>
                <a:lnTo>
                  <a:pt x="741" y="1673"/>
                </a:lnTo>
                <a:lnTo>
                  <a:pt x="739" y="1673"/>
                </a:lnTo>
                <a:lnTo>
                  <a:pt x="736" y="1672"/>
                </a:lnTo>
                <a:lnTo>
                  <a:pt x="735" y="1672"/>
                </a:lnTo>
                <a:lnTo>
                  <a:pt x="733" y="1670"/>
                </a:lnTo>
                <a:lnTo>
                  <a:pt x="732" y="1670"/>
                </a:lnTo>
                <a:lnTo>
                  <a:pt x="731" y="1670"/>
                </a:lnTo>
                <a:lnTo>
                  <a:pt x="730" y="1670"/>
                </a:lnTo>
                <a:lnTo>
                  <a:pt x="726" y="1670"/>
                </a:lnTo>
                <a:lnTo>
                  <a:pt x="724" y="1670"/>
                </a:lnTo>
                <a:lnTo>
                  <a:pt x="722" y="1672"/>
                </a:lnTo>
                <a:lnTo>
                  <a:pt x="719" y="1672"/>
                </a:lnTo>
                <a:lnTo>
                  <a:pt x="714" y="1673"/>
                </a:lnTo>
                <a:lnTo>
                  <a:pt x="710" y="1674"/>
                </a:lnTo>
                <a:lnTo>
                  <a:pt x="708" y="1674"/>
                </a:lnTo>
                <a:lnTo>
                  <a:pt x="706" y="1675"/>
                </a:lnTo>
                <a:lnTo>
                  <a:pt x="705" y="1675"/>
                </a:lnTo>
                <a:lnTo>
                  <a:pt x="704" y="1675"/>
                </a:lnTo>
                <a:lnTo>
                  <a:pt x="701" y="1674"/>
                </a:lnTo>
                <a:lnTo>
                  <a:pt x="700" y="1674"/>
                </a:lnTo>
                <a:lnTo>
                  <a:pt x="698" y="1674"/>
                </a:lnTo>
                <a:lnTo>
                  <a:pt x="698" y="1673"/>
                </a:lnTo>
                <a:lnTo>
                  <a:pt x="697" y="1673"/>
                </a:lnTo>
                <a:lnTo>
                  <a:pt x="694" y="1673"/>
                </a:lnTo>
                <a:lnTo>
                  <a:pt x="692" y="1670"/>
                </a:lnTo>
                <a:lnTo>
                  <a:pt x="690" y="1669"/>
                </a:lnTo>
                <a:lnTo>
                  <a:pt x="690" y="1668"/>
                </a:lnTo>
                <a:lnTo>
                  <a:pt x="689" y="1667"/>
                </a:lnTo>
                <a:lnTo>
                  <a:pt x="687" y="1666"/>
                </a:lnTo>
                <a:lnTo>
                  <a:pt x="685" y="1666"/>
                </a:lnTo>
                <a:lnTo>
                  <a:pt x="684" y="1666"/>
                </a:lnTo>
                <a:lnTo>
                  <a:pt x="682" y="1666"/>
                </a:lnTo>
                <a:lnTo>
                  <a:pt x="678" y="1665"/>
                </a:lnTo>
                <a:lnTo>
                  <a:pt x="676" y="1666"/>
                </a:lnTo>
                <a:lnTo>
                  <a:pt x="675" y="1668"/>
                </a:lnTo>
                <a:lnTo>
                  <a:pt x="674" y="1670"/>
                </a:lnTo>
                <a:lnTo>
                  <a:pt x="672" y="1674"/>
                </a:lnTo>
                <a:lnTo>
                  <a:pt x="672" y="1678"/>
                </a:lnTo>
                <a:lnTo>
                  <a:pt x="672" y="1681"/>
                </a:lnTo>
                <a:lnTo>
                  <a:pt x="672" y="1682"/>
                </a:lnTo>
                <a:lnTo>
                  <a:pt x="671" y="1685"/>
                </a:lnTo>
                <a:lnTo>
                  <a:pt x="668" y="1689"/>
                </a:lnTo>
                <a:lnTo>
                  <a:pt x="664" y="1693"/>
                </a:lnTo>
                <a:lnTo>
                  <a:pt x="662" y="1694"/>
                </a:lnTo>
                <a:lnTo>
                  <a:pt x="656" y="1695"/>
                </a:lnTo>
                <a:lnTo>
                  <a:pt x="654" y="1698"/>
                </a:lnTo>
                <a:lnTo>
                  <a:pt x="650" y="1700"/>
                </a:lnTo>
                <a:lnTo>
                  <a:pt x="649" y="1701"/>
                </a:lnTo>
                <a:lnTo>
                  <a:pt x="649" y="1702"/>
                </a:lnTo>
                <a:lnTo>
                  <a:pt x="650" y="1703"/>
                </a:lnTo>
                <a:lnTo>
                  <a:pt x="652" y="1707"/>
                </a:lnTo>
                <a:lnTo>
                  <a:pt x="653" y="1708"/>
                </a:lnTo>
                <a:lnTo>
                  <a:pt x="653" y="1709"/>
                </a:lnTo>
                <a:lnTo>
                  <a:pt x="654" y="1711"/>
                </a:lnTo>
                <a:lnTo>
                  <a:pt x="656" y="1719"/>
                </a:lnTo>
                <a:lnTo>
                  <a:pt x="657" y="1720"/>
                </a:lnTo>
                <a:lnTo>
                  <a:pt x="659" y="1720"/>
                </a:lnTo>
                <a:lnTo>
                  <a:pt x="659" y="1722"/>
                </a:lnTo>
                <a:lnTo>
                  <a:pt x="661" y="1722"/>
                </a:lnTo>
                <a:lnTo>
                  <a:pt x="664" y="1722"/>
                </a:lnTo>
                <a:lnTo>
                  <a:pt x="664" y="1723"/>
                </a:lnTo>
                <a:lnTo>
                  <a:pt x="665" y="1724"/>
                </a:lnTo>
                <a:lnTo>
                  <a:pt x="665" y="1726"/>
                </a:lnTo>
                <a:lnTo>
                  <a:pt x="665" y="1727"/>
                </a:lnTo>
                <a:lnTo>
                  <a:pt x="665" y="1729"/>
                </a:lnTo>
                <a:lnTo>
                  <a:pt x="664" y="1736"/>
                </a:lnTo>
                <a:lnTo>
                  <a:pt x="662" y="1743"/>
                </a:lnTo>
                <a:lnTo>
                  <a:pt x="659" y="1745"/>
                </a:lnTo>
                <a:lnTo>
                  <a:pt x="657" y="1745"/>
                </a:lnTo>
                <a:lnTo>
                  <a:pt x="655" y="1745"/>
                </a:lnTo>
                <a:lnTo>
                  <a:pt x="648" y="1745"/>
                </a:lnTo>
                <a:lnTo>
                  <a:pt x="641" y="1748"/>
                </a:lnTo>
                <a:lnTo>
                  <a:pt x="639" y="1748"/>
                </a:lnTo>
                <a:lnTo>
                  <a:pt x="636" y="1745"/>
                </a:lnTo>
                <a:lnTo>
                  <a:pt x="631" y="1740"/>
                </a:lnTo>
                <a:lnTo>
                  <a:pt x="629" y="1737"/>
                </a:lnTo>
                <a:lnTo>
                  <a:pt x="620" y="1737"/>
                </a:lnTo>
                <a:lnTo>
                  <a:pt x="609" y="1736"/>
                </a:lnTo>
                <a:lnTo>
                  <a:pt x="602" y="1734"/>
                </a:lnTo>
                <a:lnTo>
                  <a:pt x="601" y="1734"/>
                </a:lnTo>
                <a:lnTo>
                  <a:pt x="598" y="1734"/>
                </a:lnTo>
                <a:lnTo>
                  <a:pt x="589" y="1735"/>
                </a:lnTo>
                <a:lnTo>
                  <a:pt x="587" y="1736"/>
                </a:lnTo>
                <a:lnTo>
                  <a:pt x="586" y="1737"/>
                </a:lnTo>
                <a:lnTo>
                  <a:pt x="580" y="1743"/>
                </a:lnTo>
                <a:lnTo>
                  <a:pt x="576" y="1751"/>
                </a:lnTo>
                <a:lnTo>
                  <a:pt x="568" y="1764"/>
                </a:lnTo>
                <a:lnTo>
                  <a:pt x="564" y="1774"/>
                </a:lnTo>
                <a:lnTo>
                  <a:pt x="560" y="1778"/>
                </a:lnTo>
                <a:lnTo>
                  <a:pt x="556" y="1781"/>
                </a:lnTo>
                <a:lnTo>
                  <a:pt x="552" y="1789"/>
                </a:lnTo>
                <a:lnTo>
                  <a:pt x="544" y="1794"/>
                </a:lnTo>
                <a:lnTo>
                  <a:pt x="543" y="1794"/>
                </a:lnTo>
                <a:lnTo>
                  <a:pt x="542" y="1794"/>
                </a:lnTo>
                <a:lnTo>
                  <a:pt x="542" y="1793"/>
                </a:lnTo>
                <a:lnTo>
                  <a:pt x="541" y="1790"/>
                </a:lnTo>
                <a:lnTo>
                  <a:pt x="541" y="1789"/>
                </a:lnTo>
                <a:lnTo>
                  <a:pt x="538" y="1785"/>
                </a:lnTo>
                <a:lnTo>
                  <a:pt x="535" y="1785"/>
                </a:lnTo>
                <a:lnTo>
                  <a:pt x="532" y="1787"/>
                </a:lnTo>
                <a:lnTo>
                  <a:pt x="527" y="1790"/>
                </a:lnTo>
                <a:lnTo>
                  <a:pt x="524" y="1790"/>
                </a:lnTo>
                <a:lnTo>
                  <a:pt x="521" y="1790"/>
                </a:lnTo>
                <a:lnTo>
                  <a:pt x="520" y="1790"/>
                </a:lnTo>
                <a:lnTo>
                  <a:pt x="518" y="1784"/>
                </a:lnTo>
                <a:lnTo>
                  <a:pt x="517" y="1777"/>
                </a:lnTo>
                <a:lnTo>
                  <a:pt x="515" y="1776"/>
                </a:lnTo>
                <a:lnTo>
                  <a:pt x="513" y="1770"/>
                </a:lnTo>
                <a:lnTo>
                  <a:pt x="510" y="1765"/>
                </a:lnTo>
                <a:lnTo>
                  <a:pt x="508" y="1760"/>
                </a:lnTo>
                <a:lnTo>
                  <a:pt x="507" y="1759"/>
                </a:lnTo>
                <a:lnTo>
                  <a:pt x="506" y="1757"/>
                </a:lnTo>
                <a:lnTo>
                  <a:pt x="501" y="1757"/>
                </a:lnTo>
                <a:lnTo>
                  <a:pt x="500" y="1757"/>
                </a:lnTo>
                <a:lnTo>
                  <a:pt x="500" y="1756"/>
                </a:lnTo>
                <a:lnTo>
                  <a:pt x="500" y="1754"/>
                </a:lnTo>
                <a:lnTo>
                  <a:pt x="495" y="1749"/>
                </a:lnTo>
                <a:lnTo>
                  <a:pt x="497" y="1748"/>
                </a:lnTo>
                <a:lnTo>
                  <a:pt x="494" y="1742"/>
                </a:lnTo>
                <a:lnTo>
                  <a:pt x="493" y="1740"/>
                </a:lnTo>
                <a:lnTo>
                  <a:pt x="492" y="1739"/>
                </a:lnTo>
                <a:lnTo>
                  <a:pt x="486" y="1734"/>
                </a:lnTo>
                <a:lnTo>
                  <a:pt x="485" y="1734"/>
                </a:lnTo>
                <a:lnTo>
                  <a:pt x="483" y="1731"/>
                </a:lnTo>
                <a:lnTo>
                  <a:pt x="482" y="1731"/>
                </a:lnTo>
                <a:lnTo>
                  <a:pt x="481" y="1729"/>
                </a:lnTo>
                <a:lnTo>
                  <a:pt x="480" y="1728"/>
                </a:lnTo>
                <a:lnTo>
                  <a:pt x="478" y="1724"/>
                </a:lnTo>
                <a:lnTo>
                  <a:pt x="478" y="1723"/>
                </a:lnTo>
                <a:lnTo>
                  <a:pt x="477" y="1722"/>
                </a:lnTo>
                <a:lnTo>
                  <a:pt x="476" y="1722"/>
                </a:lnTo>
                <a:lnTo>
                  <a:pt x="474" y="1720"/>
                </a:lnTo>
                <a:lnTo>
                  <a:pt x="473" y="1719"/>
                </a:lnTo>
                <a:lnTo>
                  <a:pt x="472" y="1718"/>
                </a:lnTo>
                <a:lnTo>
                  <a:pt x="470" y="1715"/>
                </a:lnTo>
                <a:lnTo>
                  <a:pt x="466" y="1709"/>
                </a:lnTo>
                <a:lnTo>
                  <a:pt x="465" y="1708"/>
                </a:lnTo>
                <a:lnTo>
                  <a:pt x="461" y="1703"/>
                </a:lnTo>
                <a:lnTo>
                  <a:pt x="457" y="1701"/>
                </a:lnTo>
                <a:lnTo>
                  <a:pt x="455" y="1700"/>
                </a:lnTo>
                <a:lnTo>
                  <a:pt x="455" y="1699"/>
                </a:lnTo>
                <a:lnTo>
                  <a:pt x="454" y="1698"/>
                </a:lnTo>
                <a:lnTo>
                  <a:pt x="448" y="1689"/>
                </a:lnTo>
                <a:lnTo>
                  <a:pt x="448" y="1687"/>
                </a:lnTo>
                <a:lnTo>
                  <a:pt x="439" y="1676"/>
                </a:lnTo>
                <a:lnTo>
                  <a:pt x="434" y="1668"/>
                </a:lnTo>
                <a:lnTo>
                  <a:pt x="437" y="1667"/>
                </a:lnTo>
                <a:lnTo>
                  <a:pt x="438" y="1667"/>
                </a:lnTo>
                <a:lnTo>
                  <a:pt x="439" y="1666"/>
                </a:lnTo>
                <a:lnTo>
                  <a:pt x="439" y="1665"/>
                </a:lnTo>
                <a:lnTo>
                  <a:pt x="441" y="1664"/>
                </a:lnTo>
                <a:lnTo>
                  <a:pt x="441" y="1662"/>
                </a:lnTo>
                <a:lnTo>
                  <a:pt x="441" y="1661"/>
                </a:lnTo>
                <a:lnTo>
                  <a:pt x="441" y="1660"/>
                </a:lnTo>
                <a:lnTo>
                  <a:pt x="442" y="1659"/>
                </a:lnTo>
                <a:lnTo>
                  <a:pt x="442" y="1658"/>
                </a:lnTo>
                <a:lnTo>
                  <a:pt x="441" y="1657"/>
                </a:lnTo>
                <a:lnTo>
                  <a:pt x="441" y="1656"/>
                </a:lnTo>
                <a:lnTo>
                  <a:pt x="441" y="1655"/>
                </a:lnTo>
                <a:lnTo>
                  <a:pt x="441" y="1653"/>
                </a:lnTo>
                <a:lnTo>
                  <a:pt x="442" y="1653"/>
                </a:lnTo>
                <a:lnTo>
                  <a:pt x="442" y="1652"/>
                </a:lnTo>
                <a:lnTo>
                  <a:pt x="442" y="1651"/>
                </a:lnTo>
                <a:lnTo>
                  <a:pt x="442" y="1650"/>
                </a:lnTo>
                <a:lnTo>
                  <a:pt x="442" y="1649"/>
                </a:lnTo>
                <a:lnTo>
                  <a:pt x="442" y="1648"/>
                </a:lnTo>
                <a:lnTo>
                  <a:pt x="442" y="1647"/>
                </a:lnTo>
                <a:lnTo>
                  <a:pt x="442" y="1645"/>
                </a:lnTo>
                <a:lnTo>
                  <a:pt x="442" y="1644"/>
                </a:lnTo>
                <a:lnTo>
                  <a:pt x="443" y="1644"/>
                </a:lnTo>
                <a:lnTo>
                  <a:pt x="444" y="1644"/>
                </a:lnTo>
                <a:lnTo>
                  <a:pt x="444" y="1643"/>
                </a:lnTo>
                <a:lnTo>
                  <a:pt x="444" y="1639"/>
                </a:lnTo>
                <a:lnTo>
                  <a:pt x="444" y="1637"/>
                </a:lnTo>
                <a:lnTo>
                  <a:pt x="446" y="1637"/>
                </a:lnTo>
                <a:lnTo>
                  <a:pt x="446" y="1636"/>
                </a:lnTo>
                <a:lnTo>
                  <a:pt x="446" y="1635"/>
                </a:lnTo>
                <a:lnTo>
                  <a:pt x="447" y="1634"/>
                </a:lnTo>
                <a:lnTo>
                  <a:pt x="448" y="1633"/>
                </a:lnTo>
                <a:lnTo>
                  <a:pt x="448" y="1632"/>
                </a:lnTo>
                <a:lnTo>
                  <a:pt x="448" y="1631"/>
                </a:lnTo>
                <a:lnTo>
                  <a:pt x="448" y="1630"/>
                </a:lnTo>
                <a:lnTo>
                  <a:pt x="448" y="1628"/>
                </a:lnTo>
                <a:lnTo>
                  <a:pt x="448" y="1627"/>
                </a:lnTo>
                <a:lnTo>
                  <a:pt x="448" y="1626"/>
                </a:lnTo>
                <a:lnTo>
                  <a:pt x="448" y="1625"/>
                </a:lnTo>
                <a:lnTo>
                  <a:pt x="448" y="1624"/>
                </a:lnTo>
                <a:lnTo>
                  <a:pt x="448" y="1623"/>
                </a:lnTo>
                <a:lnTo>
                  <a:pt x="447" y="1623"/>
                </a:lnTo>
                <a:lnTo>
                  <a:pt x="447" y="1622"/>
                </a:lnTo>
                <a:lnTo>
                  <a:pt x="448" y="1620"/>
                </a:lnTo>
                <a:lnTo>
                  <a:pt x="448" y="1619"/>
                </a:lnTo>
                <a:lnTo>
                  <a:pt x="449" y="1618"/>
                </a:lnTo>
                <a:lnTo>
                  <a:pt x="449" y="1616"/>
                </a:lnTo>
                <a:lnTo>
                  <a:pt x="449" y="1615"/>
                </a:lnTo>
                <a:lnTo>
                  <a:pt x="449" y="1614"/>
                </a:lnTo>
                <a:lnTo>
                  <a:pt x="448" y="1612"/>
                </a:lnTo>
                <a:lnTo>
                  <a:pt x="448" y="1610"/>
                </a:lnTo>
                <a:lnTo>
                  <a:pt x="448" y="1609"/>
                </a:lnTo>
                <a:lnTo>
                  <a:pt x="447" y="1608"/>
                </a:lnTo>
                <a:lnTo>
                  <a:pt x="447" y="1607"/>
                </a:lnTo>
                <a:lnTo>
                  <a:pt x="447" y="1606"/>
                </a:lnTo>
                <a:lnTo>
                  <a:pt x="446" y="1605"/>
                </a:lnTo>
                <a:lnTo>
                  <a:pt x="446" y="1603"/>
                </a:lnTo>
                <a:lnTo>
                  <a:pt x="447" y="1602"/>
                </a:lnTo>
                <a:lnTo>
                  <a:pt x="447" y="1601"/>
                </a:lnTo>
                <a:lnTo>
                  <a:pt x="448" y="1601"/>
                </a:lnTo>
                <a:lnTo>
                  <a:pt x="448" y="1600"/>
                </a:lnTo>
                <a:lnTo>
                  <a:pt x="448" y="1599"/>
                </a:lnTo>
                <a:lnTo>
                  <a:pt x="447" y="1599"/>
                </a:lnTo>
                <a:lnTo>
                  <a:pt x="447" y="1598"/>
                </a:lnTo>
                <a:lnTo>
                  <a:pt x="447" y="1597"/>
                </a:lnTo>
                <a:lnTo>
                  <a:pt x="446" y="1594"/>
                </a:lnTo>
                <a:lnTo>
                  <a:pt x="446" y="1593"/>
                </a:lnTo>
                <a:lnTo>
                  <a:pt x="444" y="1592"/>
                </a:lnTo>
                <a:lnTo>
                  <a:pt x="446" y="1593"/>
                </a:lnTo>
                <a:lnTo>
                  <a:pt x="447" y="1593"/>
                </a:lnTo>
                <a:lnTo>
                  <a:pt x="448" y="1593"/>
                </a:lnTo>
                <a:lnTo>
                  <a:pt x="448" y="1592"/>
                </a:lnTo>
                <a:lnTo>
                  <a:pt x="448" y="1591"/>
                </a:lnTo>
                <a:lnTo>
                  <a:pt x="448" y="1590"/>
                </a:lnTo>
                <a:lnTo>
                  <a:pt x="448" y="1589"/>
                </a:lnTo>
                <a:lnTo>
                  <a:pt x="448" y="1588"/>
                </a:lnTo>
                <a:lnTo>
                  <a:pt x="449" y="1588"/>
                </a:lnTo>
                <a:lnTo>
                  <a:pt x="449" y="1586"/>
                </a:lnTo>
                <a:lnTo>
                  <a:pt x="450" y="1586"/>
                </a:lnTo>
                <a:lnTo>
                  <a:pt x="450" y="1585"/>
                </a:lnTo>
                <a:lnTo>
                  <a:pt x="450" y="1584"/>
                </a:lnTo>
                <a:lnTo>
                  <a:pt x="450" y="1583"/>
                </a:lnTo>
                <a:lnTo>
                  <a:pt x="449" y="1582"/>
                </a:lnTo>
                <a:lnTo>
                  <a:pt x="449" y="1581"/>
                </a:lnTo>
                <a:lnTo>
                  <a:pt x="448" y="1580"/>
                </a:lnTo>
                <a:lnTo>
                  <a:pt x="448" y="1578"/>
                </a:lnTo>
                <a:lnTo>
                  <a:pt x="448" y="1577"/>
                </a:lnTo>
                <a:lnTo>
                  <a:pt x="448" y="1576"/>
                </a:lnTo>
                <a:lnTo>
                  <a:pt x="448" y="1575"/>
                </a:lnTo>
                <a:lnTo>
                  <a:pt x="448" y="1574"/>
                </a:lnTo>
                <a:lnTo>
                  <a:pt x="447" y="1574"/>
                </a:lnTo>
                <a:lnTo>
                  <a:pt x="447" y="1573"/>
                </a:lnTo>
                <a:lnTo>
                  <a:pt x="447" y="1572"/>
                </a:lnTo>
                <a:lnTo>
                  <a:pt x="446" y="1572"/>
                </a:lnTo>
                <a:lnTo>
                  <a:pt x="446" y="1570"/>
                </a:lnTo>
                <a:lnTo>
                  <a:pt x="446" y="1569"/>
                </a:lnTo>
                <a:lnTo>
                  <a:pt x="446" y="1568"/>
                </a:lnTo>
                <a:lnTo>
                  <a:pt x="446" y="1567"/>
                </a:lnTo>
                <a:lnTo>
                  <a:pt x="446" y="1566"/>
                </a:lnTo>
                <a:lnTo>
                  <a:pt x="447" y="1566"/>
                </a:lnTo>
                <a:lnTo>
                  <a:pt x="447" y="1565"/>
                </a:lnTo>
                <a:lnTo>
                  <a:pt x="447" y="1564"/>
                </a:lnTo>
                <a:lnTo>
                  <a:pt x="448" y="1563"/>
                </a:lnTo>
                <a:lnTo>
                  <a:pt x="448" y="1561"/>
                </a:lnTo>
                <a:lnTo>
                  <a:pt x="447" y="1561"/>
                </a:lnTo>
                <a:lnTo>
                  <a:pt x="447" y="1560"/>
                </a:lnTo>
                <a:lnTo>
                  <a:pt x="447" y="1559"/>
                </a:lnTo>
                <a:lnTo>
                  <a:pt x="447" y="1558"/>
                </a:lnTo>
                <a:lnTo>
                  <a:pt x="447" y="1557"/>
                </a:lnTo>
                <a:lnTo>
                  <a:pt x="447" y="1556"/>
                </a:lnTo>
                <a:lnTo>
                  <a:pt x="446" y="1555"/>
                </a:lnTo>
                <a:lnTo>
                  <a:pt x="446" y="1553"/>
                </a:lnTo>
                <a:lnTo>
                  <a:pt x="447" y="1552"/>
                </a:lnTo>
                <a:lnTo>
                  <a:pt x="447" y="1551"/>
                </a:lnTo>
                <a:lnTo>
                  <a:pt x="448" y="1550"/>
                </a:lnTo>
                <a:lnTo>
                  <a:pt x="448" y="1549"/>
                </a:lnTo>
                <a:lnTo>
                  <a:pt x="448" y="1548"/>
                </a:lnTo>
                <a:lnTo>
                  <a:pt x="448" y="1547"/>
                </a:lnTo>
                <a:lnTo>
                  <a:pt x="447" y="1545"/>
                </a:lnTo>
                <a:lnTo>
                  <a:pt x="447" y="1544"/>
                </a:lnTo>
                <a:lnTo>
                  <a:pt x="447" y="1543"/>
                </a:lnTo>
                <a:lnTo>
                  <a:pt x="447" y="1542"/>
                </a:lnTo>
                <a:lnTo>
                  <a:pt x="447" y="1541"/>
                </a:lnTo>
                <a:lnTo>
                  <a:pt x="446" y="1540"/>
                </a:lnTo>
                <a:lnTo>
                  <a:pt x="446" y="1538"/>
                </a:lnTo>
                <a:lnTo>
                  <a:pt x="446" y="1536"/>
                </a:lnTo>
                <a:lnTo>
                  <a:pt x="446" y="1535"/>
                </a:lnTo>
                <a:lnTo>
                  <a:pt x="447" y="1534"/>
                </a:lnTo>
                <a:lnTo>
                  <a:pt x="448" y="1534"/>
                </a:lnTo>
                <a:lnTo>
                  <a:pt x="448" y="1533"/>
                </a:lnTo>
                <a:lnTo>
                  <a:pt x="448" y="1532"/>
                </a:lnTo>
                <a:lnTo>
                  <a:pt x="449" y="1533"/>
                </a:lnTo>
                <a:lnTo>
                  <a:pt x="450" y="1532"/>
                </a:lnTo>
                <a:lnTo>
                  <a:pt x="452" y="1530"/>
                </a:lnTo>
                <a:lnTo>
                  <a:pt x="454" y="1530"/>
                </a:lnTo>
                <a:lnTo>
                  <a:pt x="455" y="1530"/>
                </a:lnTo>
                <a:lnTo>
                  <a:pt x="456" y="1528"/>
                </a:lnTo>
                <a:lnTo>
                  <a:pt x="456" y="1530"/>
                </a:lnTo>
                <a:lnTo>
                  <a:pt x="457" y="1530"/>
                </a:lnTo>
                <a:lnTo>
                  <a:pt x="457" y="1531"/>
                </a:lnTo>
                <a:lnTo>
                  <a:pt x="457" y="1530"/>
                </a:lnTo>
                <a:lnTo>
                  <a:pt x="457" y="1528"/>
                </a:lnTo>
                <a:lnTo>
                  <a:pt x="457" y="1527"/>
                </a:lnTo>
                <a:lnTo>
                  <a:pt x="458" y="1527"/>
                </a:lnTo>
                <a:lnTo>
                  <a:pt x="458" y="1526"/>
                </a:lnTo>
                <a:lnTo>
                  <a:pt x="458" y="1525"/>
                </a:lnTo>
                <a:lnTo>
                  <a:pt x="458" y="1524"/>
                </a:lnTo>
                <a:lnTo>
                  <a:pt x="459" y="1522"/>
                </a:lnTo>
                <a:lnTo>
                  <a:pt x="459" y="1521"/>
                </a:lnTo>
                <a:lnTo>
                  <a:pt x="460" y="1521"/>
                </a:lnTo>
                <a:lnTo>
                  <a:pt x="461" y="1521"/>
                </a:lnTo>
                <a:lnTo>
                  <a:pt x="463" y="1521"/>
                </a:lnTo>
                <a:lnTo>
                  <a:pt x="463" y="1519"/>
                </a:lnTo>
                <a:lnTo>
                  <a:pt x="463" y="1518"/>
                </a:lnTo>
                <a:lnTo>
                  <a:pt x="463" y="1517"/>
                </a:lnTo>
                <a:lnTo>
                  <a:pt x="463" y="1516"/>
                </a:lnTo>
                <a:lnTo>
                  <a:pt x="463" y="1515"/>
                </a:lnTo>
                <a:lnTo>
                  <a:pt x="463" y="1514"/>
                </a:lnTo>
                <a:lnTo>
                  <a:pt x="464" y="1513"/>
                </a:lnTo>
                <a:lnTo>
                  <a:pt x="464" y="1511"/>
                </a:lnTo>
                <a:lnTo>
                  <a:pt x="464" y="1510"/>
                </a:lnTo>
                <a:lnTo>
                  <a:pt x="464" y="1509"/>
                </a:lnTo>
                <a:lnTo>
                  <a:pt x="464" y="1508"/>
                </a:lnTo>
                <a:lnTo>
                  <a:pt x="464" y="1506"/>
                </a:lnTo>
                <a:lnTo>
                  <a:pt x="464" y="1505"/>
                </a:lnTo>
                <a:lnTo>
                  <a:pt x="464" y="1503"/>
                </a:lnTo>
                <a:lnTo>
                  <a:pt x="464" y="1502"/>
                </a:lnTo>
                <a:lnTo>
                  <a:pt x="464" y="1501"/>
                </a:lnTo>
                <a:lnTo>
                  <a:pt x="463" y="1499"/>
                </a:lnTo>
                <a:lnTo>
                  <a:pt x="463" y="1498"/>
                </a:lnTo>
                <a:lnTo>
                  <a:pt x="464" y="1498"/>
                </a:lnTo>
                <a:lnTo>
                  <a:pt x="465" y="1498"/>
                </a:lnTo>
                <a:lnTo>
                  <a:pt x="466" y="1499"/>
                </a:lnTo>
                <a:lnTo>
                  <a:pt x="467" y="1498"/>
                </a:lnTo>
                <a:lnTo>
                  <a:pt x="468" y="1498"/>
                </a:lnTo>
                <a:lnTo>
                  <a:pt x="468" y="1497"/>
                </a:lnTo>
                <a:lnTo>
                  <a:pt x="468" y="1496"/>
                </a:lnTo>
                <a:lnTo>
                  <a:pt x="468" y="1497"/>
                </a:lnTo>
                <a:lnTo>
                  <a:pt x="469" y="1497"/>
                </a:lnTo>
                <a:lnTo>
                  <a:pt x="470" y="1497"/>
                </a:lnTo>
                <a:lnTo>
                  <a:pt x="472" y="1497"/>
                </a:lnTo>
                <a:lnTo>
                  <a:pt x="473" y="1496"/>
                </a:lnTo>
                <a:lnTo>
                  <a:pt x="472" y="1496"/>
                </a:lnTo>
                <a:lnTo>
                  <a:pt x="470" y="1494"/>
                </a:lnTo>
                <a:lnTo>
                  <a:pt x="470" y="1493"/>
                </a:lnTo>
                <a:lnTo>
                  <a:pt x="472" y="1494"/>
                </a:lnTo>
                <a:lnTo>
                  <a:pt x="473" y="1493"/>
                </a:lnTo>
                <a:lnTo>
                  <a:pt x="474" y="1493"/>
                </a:lnTo>
                <a:lnTo>
                  <a:pt x="475" y="1493"/>
                </a:lnTo>
                <a:lnTo>
                  <a:pt x="476" y="1492"/>
                </a:lnTo>
                <a:lnTo>
                  <a:pt x="476" y="1491"/>
                </a:lnTo>
                <a:lnTo>
                  <a:pt x="476" y="1490"/>
                </a:lnTo>
                <a:lnTo>
                  <a:pt x="477" y="1489"/>
                </a:lnTo>
                <a:lnTo>
                  <a:pt x="477" y="1488"/>
                </a:lnTo>
                <a:lnTo>
                  <a:pt x="480" y="1484"/>
                </a:lnTo>
                <a:lnTo>
                  <a:pt x="489" y="1464"/>
                </a:lnTo>
                <a:lnTo>
                  <a:pt x="490" y="1460"/>
                </a:lnTo>
                <a:lnTo>
                  <a:pt x="508" y="1419"/>
                </a:lnTo>
                <a:lnTo>
                  <a:pt x="523" y="1329"/>
                </a:lnTo>
                <a:lnTo>
                  <a:pt x="335" y="1116"/>
                </a:lnTo>
                <a:lnTo>
                  <a:pt x="148" y="904"/>
                </a:lnTo>
                <a:lnTo>
                  <a:pt x="111" y="678"/>
                </a:lnTo>
                <a:lnTo>
                  <a:pt x="74" y="452"/>
                </a:lnTo>
                <a:lnTo>
                  <a:pt x="37" y="226"/>
                </a:lnTo>
                <a:lnTo>
                  <a:pt x="0" y="0"/>
                </a:lnTo>
                <a:lnTo>
                  <a:pt x="225" y="3"/>
                </a:lnTo>
                <a:lnTo>
                  <a:pt x="451" y="8"/>
                </a:lnTo>
                <a:lnTo>
                  <a:pt x="676" y="12"/>
                </a:lnTo>
                <a:lnTo>
                  <a:pt x="902" y="17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065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C8D8C-1515-8AC2-D268-C2E4087BF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Wasilla Map of Alaska State</a:t>
            </a:r>
          </a:p>
        </p:txBody>
      </p:sp>
      <p:sp>
        <p:nvSpPr>
          <p:cNvPr id="94" name="Freeform 82">
            <a:extLst>
              <a:ext uri="{FF2B5EF4-FFF2-40B4-BE49-F238E27FC236}">
                <a16:creationId xmlns:a16="http://schemas.microsoft.com/office/drawing/2014/main" id="{3D518E13-B743-F854-6F35-ACB9D417EAF1}"/>
              </a:ext>
            </a:extLst>
          </p:cNvPr>
          <p:cNvSpPr>
            <a:spLocks/>
          </p:cNvSpPr>
          <p:nvPr/>
        </p:nvSpPr>
        <p:spPr bwMode="auto">
          <a:xfrm>
            <a:off x="641847" y="1131590"/>
            <a:ext cx="3930153" cy="2122307"/>
          </a:xfrm>
          <a:custGeom>
            <a:avLst/>
            <a:gdLst>
              <a:gd name="T0" fmla="*/ 3039 w 3137"/>
              <a:gd name="T1" fmla="*/ 886 h 1694"/>
              <a:gd name="T2" fmla="*/ 3050 w 3137"/>
              <a:gd name="T3" fmla="*/ 1111 h 1694"/>
              <a:gd name="T4" fmla="*/ 3052 w 3137"/>
              <a:gd name="T5" fmla="*/ 1238 h 1694"/>
              <a:gd name="T6" fmla="*/ 2727 w 3137"/>
              <a:gd name="T7" fmla="*/ 1357 h 1694"/>
              <a:gd name="T8" fmla="*/ 2469 w 3137"/>
              <a:gd name="T9" fmla="*/ 1357 h 1694"/>
              <a:gd name="T10" fmla="*/ 2353 w 3137"/>
              <a:gd name="T11" fmla="*/ 1357 h 1694"/>
              <a:gd name="T12" fmla="*/ 2142 w 3137"/>
              <a:gd name="T13" fmla="*/ 1415 h 1694"/>
              <a:gd name="T14" fmla="*/ 1960 w 3137"/>
              <a:gd name="T15" fmla="*/ 1471 h 1694"/>
              <a:gd name="T16" fmla="*/ 1801 w 3137"/>
              <a:gd name="T17" fmla="*/ 1471 h 1694"/>
              <a:gd name="T18" fmla="*/ 1686 w 3137"/>
              <a:gd name="T19" fmla="*/ 1371 h 1694"/>
              <a:gd name="T20" fmla="*/ 1649 w 3137"/>
              <a:gd name="T21" fmla="*/ 1353 h 1694"/>
              <a:gd name="T22" fmla="*/ 1618 w 3137"/>
              <a:gd name="T23" fmla="*/ 1367 h 1694"/>
              <a:gd name="T24" fmla="*/ 1371 w 3137"/>
              <a:gd name="T25" fmla="*/ 1429 h 1694"/>
              <a:gd name="T26" fmla="*/ 1238 w 3137"/>
              <a:gd name="T27" fmla="*/ 1509 h 1694"/>
              <a:gd name="T28" fmla="*/ 1077 w 3137"/>
              <a:gd name="T29" fmla="*/ 1610 h 1694"/>
              <a:gd name="T30" fmla="*/ 1034 w 3137"/>
              <a:gd name="T31" fmla="*/ 1628 h 1694"/>
              <a:gd name="T32" fmla="*/ 977 w 3137"/>
              <a:gd name="T33" fmla="*/ 1636 h 1694"/>
              <a:gd name="T34" fmla="*/ 863 w 3137"/>
              <a:gd name="T35" fmla="*/ 1636 h 1694"/>
              <a:gd name="T36" fmla="*/ 823 w 3137"/>
              <a:gd name="T37" fmla="*/ 1641 h 1694"/>
              <a:gd name="T38" fmla="*/ 674 w 3137"/>
              <a:gd name="T39" fmla="*/ 1671 h 1694"/>
              <a:gd name="T40" fmla="*/ 560 w 3137"/>
              <a:gd name="T41" fmla="*/ 1528 h 1694"/>
              <a:gd name="T42" fmla="*/ 560 w 3137"/>
              <a:gd name="T43" fmla="*/ 1302 h 1694"/>
              <a:gd name="T44" fmla="*/ 3 w 3137"/>
              <a:gd name="T45" fmla="*/ 1249 h 1694"/>
              <a:gd name="T46" fmla="*/ 21 w 3137"/>
              <a:gd name="T47" fmla="*/ 1231 h 1694"/>
              <a:gd name="T48" fmla="*/ 89 w 3137"/>
              <a:gd name="T49" fmla="*/ 1193 h 1694"/>
              <a:gd name="T50" fmla="*/ 189 w 3137"/>
              <a:gd name="T51" fmla="*/ 906 h 1694"/>
              <a:gd name="T52" fmla="*/ 142 w 3137"/>
              <a:gd name="T53" fmla="*/ 724 h 1694"/>
              <a:gd name="T54" fmla="*/ 282 w 3137"/>
              <a:gd name="T55" fmla="*/ 771 h 1694"/>
              <a:gd name="T56" fmla="*/ 444 w 3137"/>
              <a:gd name="T57" fmla="*/ 906 h 1694"/>
              <a:gd name="T58" fmla="*/ 445 w 3137"/>
              <a:gd name="T59" fmla="*/ 752 h 1694"/>
              <a:gd name="T60" fmla="*/ 528 w 3137"/>
              <a:gd name="T61" fmla="*/ 679 h 1694"/>
              <a:gd name="T62" fmla="*/ 557 w 3137"/>
              <a:gd name="T63" fmla="*/ 588 h 1694"/>
              <a:gd name="T64" fmla="*/ 589 w 3137"/>
              <a:gd name="T65" fmla="*/ 453 h 1694"/>
              <a:gd name="T66" fmla="*/ 722 w 3137"/>
              <a:gd name="T67" fmla="*/ 453 h 1694"/>
              <a:gd name="T68" fmla="*/ 755 w 3137"/>
              <a:gd name="T69" fmla="*/ 567 h 1694"/>
              <a:gd name="T70" fmla="*/ 894 w 3137"/>
              <a:gd name="T71" fmla="*/ 174 h 1694"/>
              <a:gd name="T72" fmla="*/ 891 w 3137"/>
              <a:gd name="T73" fmla="*/ 127 h 1694"/>
              <a:gd name="T74" fmla="*/ 804 w 3137"/>
              <a:gd name="T75" fmla="*/ 113 h 1694"/>
              <a:gd name="T76" fmla="*/ 789 w 3137"/>
              <a:gd name="T77" fmla="*/ 0 h 1694"/>
              <a:gd name="T78" fmla="*/ 964 w 3137"/>
              <a:gd name="T79" fmla="*/ 0 h 1694"/>
              <a:gd name="T80" fmla="*/ 1008 w 3137"/>
              <a:gd name="T81" fmla="*/ 157 h 1694"/>
              <a:gd name="T82" fmla="*/ 1269 w 3137"/>
              <a:gd name="T83" fmla="*/ 224 h 1694"/>
              <a:gd name="T84" fmla="*/ 1595 w 3137"/>
              <a:gd name="T85" fmla="*/ 224 h 1694"/>
              <a:gd name="T86" fmla="*/ 1801 w 3137"/>
              <a:gd name="T87" fmla="*/ 222 h 1694"/>
              <a:gd name="T88" fmla="*/ 1962 w 3137"/>
              <a:gd name="T89" fmla="*/ 222 h 1694"/>
              <a:gd name="T90" fmla="*/ 2123 w 3137"/>
              <a:gd name="T91" fmla="*/ 225 h 1694"/>
              <a:gd name="T92" fmla="*/ 2149 w 3137"/>
              <a:gd name="T93" fmla="*/ 278 h 1694"/>
              <a:gd name="T94" fmla="*/ 2151 w 3137"/>
              <a:gd name="T95" fmla="*/ 297 h 1694"/>
              <a:gd name="T96" fmla="*/ 2144 w 3137"/>
              <a:gd name="T97" fmla="*/ 328 h 1694"/>
              <a:gd name="T98" fmla="*/ 2145 w 3137"/>
              <a:gd name="T99" fmla="*/ 681 h 1694"/>
              <a:gd name="T100" fmla="*/ 2420 w 3137"/>
              <a:gd name="T101" fmla="*/ 855 h 1694"/>
              <a:gd name="T102" fmla="*/ 2463 w 3137"/>
              <a:gd name="T103" fmla="*/ 763 h 1694"/>
              <a:gd name="T104" fmla="*/ 2481 w 3137"/>
              <a:gd name="T105" fmla="*/ 936 h 1694"/>
              <a:gd name="T106" fmla="*/ 2500 w 3137"/>
              <a:gd name="T107" fmla="*/ 923 h 1694"/>
              <a:gd name="T108" fmla="*/ 2589 w 3137"/>
              <a:gd name="T109" fmla="*/ 982 h 1694"/>
              <a:gd name="T110" fmla="*/ 2785 w 3137"/>
              <a:gd name="T111" fmla="*/ 1017 h 1694"/>
              <a:gd name="T112" fmla="*/ 2798 w 3137"/>
              <a:gd name="T113" fmla="*/ 904 h 1694"/>
              <a:gd name="T114" fmla="*/ 2722 w 3137"/>
              <a:gd name="T115" fmla="*/ 904 h 1694"/>
              <a:gd name="T116" fmla="*/ 2707 w 3137"/>
              <a:gd name="T117" fmla="*/ 819 h 1694"/>
              <a:gd name="T118" fmla="*/ 2818 w 3137"/>
              <a:gd name="T119" fmla="*/ 819 h 1694"/>
              <a:gd name="T120" fmla="*/ 2875 w 3137"/>
              <a:gd name="T121" fmla="*/ 853 h 1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137" h="1694">
                <a:moveTo>
                  <a:pt x="2875" y="859"/>
                </a:moveTo>
                <a:lnTo>
                  <a:pt x="2876" y="880"/>
                </a:lnTo>
                <a:lnTo>
                  <a:pt x="2882" y="880"/>
                </a:lnTo>
                <a:lnTo>
                  <a:pt x="2898" y="880"/>
                </a:lnTo>
                <a:lnTo>
                  <a:pt x="2917" y="880"/>
                </a:lnTo>
                <a:lnTo>
                  <a:pt x="2937" y="880"/>
                </a:lnTo>
                <a:lnTo>
                  <a:pt x="2961" y="880"/>
                </a:lnTo>
                <a:lnTo>
                  <a:pt x="2982" y="880"/>
                </a:lnTo>
                <a:lnTo>
                  <a:pt x="2999" y="880"/>
                </a:lnTo>
                <a:lnTo>
                  <a:pt x="3004" y="879"/>
                </a:lnTo>
                <a:lnTo>
                  <a:pt x="3023" y="879"/>
                </a:lnTo>
                <a:lnTo>
                  <a:pt x="3040" y="879"/>
                </a:lnTo>
                <a:lnTo>
                  <a:pt x="3039" y="886"/>
                </a:lnTo>
                <a:lnTo>
                  <a:pt x="3039" y="908"/>
                </a:lnTo>
                <a:lnTo>
                  <a:pt x="3039" y="931"/>
                </a:lnTo>
                <a:lnTo>
                  <a:pt x="3039" y="939"/>
                </a:lnTo>
                <a:lnTo>
                  <a:pt x="3039" y="952"/>
                </a:lnTo>
                <a:lnTo>
                  <a:pt x="3039" y="965"/>
                </a:lnTo>
                <a:lnTo>
                  <a:pt x="3039" y="978"/>
                </a:lnTo>
                <a:lnTo>
                  <a:pt x="3039" y="985"/>
                </a:lnTo>
                <a:lnTo>
                  <a:pt x="3039" y="1002"/>
                </a:lnTo>
                <a:lnTo>
                  <a:pt x="3039" y="1017"/>
                </a:lnTo>
                <a:lnTo>
                  <a:pt x="3044" y="1017"/>
                </a:lnTo>
                <a:lnTo>
                  <a:pt x="3044" y="1018"/>
                </a:lnTo>
                <a:lnTo>
                  <a:pt x="3044" y="1111"/>
                </a:lnTo>
                <a:lnTo>
                  <a:pt x="3050" y="1111"/>
                </a:lnTo>
                <a:lnTo>
                  <a:pt x="3081" y="1115"/>
                </a:lnTo>
                <a:lnTo>
                  <a:pt x="3117" y="1119"/>
                </a:lnTo>
                <a:lnTo>
                  <a:pt x="3137" y="1123"/>
                </a:lnTo>
                <a:lnTo>
                  <a:pt x="3134" y="1150"/>
                </a:lnTo>
                <a:lnTo>
                  <a:pt x="3129" y="1154"/>
                </a:lnTo>
                <a:lnTo>
                  <a:pt x="3115" y="1172"/>
                </a:lnTo>
                <a:lnTo>
                  <a:pt x="3114" y="1173"/>
                </a:lnTo>
                <a:lnTo>
                  <a:pt x="3099" y="1186"/>
                </a:lnTo>
                <a:lnTo>
                  <a:pt x="3096" y="1190"/>
                </a:lnTo>
                <a:lnTo>
                  <a:pt x="3085" y="1203"/>
                </a:lnTo>
                <a:lnTo>
                  <a:pt x="3070" y="1218"/>
                </a:lnTo>
                <a:lnTo>
                  <a:pt x="3069" y="1221"/>
                </a:lnTo>
                <a:lnTo>
                  <a:pt x="3052" y="1238"/>
                </a:lnTo>
                <a:lnTo>
                  <a:pt x="3044" y="1243"/>
                </a:lnTo>
                <a:lnTo>
                  <a:pt x="3044" y="1261"/>
                </a:lnTo>
                <a:lnTo>
                  <a:pt x="3044" y="1264"/>
                </a:lnTo>
                <a:lnTo>
                  <a:pt x="3044" y="1264"/>
                </a:lnTo>
                <a:lnTo>
                  <a:pt x="3044" y="1283"/>
                </a:lnTo>
                <a:lnTo>
                  <a:pt x="3044" y="1300"/>
                </a:lnTo>
                <a:lnTo>
                  <a:pt x="3044" y="1357"/>
                </a:lnTo>
                <a:lnTo>
                  <a:pt x="2967" y="1357"/>
                </a:lnTo>
                <a:lnTo>
                  <a:pt x="2941" y="1357"/>
                </a:lnTo>
                <a:lnTo>
                  <a:pt x="2819" y="1357"/>
                </a:lnTo>
                <a:lnTo>
                  <a:pt x="2790" y="1357"/>
                </a:lnTo>
                <a:lnTo>
                  <a:pt x="2762" y="1357"/>
                </a:lnTo>
                <a:lnTo>
                  <a:pt x="2727" y="1357"/>
                </a:lnTo>
                <a:lnTo>
                  <a:pt x="2706" y="1357"/>
                </a:lnTo>
                <a:lnTo>
                  <a:pt x="2695" y="1357"/>
                </a:lnTo>
                <a:lnTo>
                  <a:pt x="2680" y="1357"/>
                </a:lnTo>
                <a:lnTo>
                  <a:pt x="2667" y="1357"/>
                </a:lnTo>
                <a:lnTo>
                  <a:pt x="2638" y="1357"/>
                </a:lnTo>
                <a:lnTo>
                  <a:pt x="2617" y="1357"/>
                </a:lnTo>
                <a:lnTo>
                  <a:pt x="2596" y="1357"/>
                </a:lnTo>
                <a:lnTo>
                  <a:pt x="2592" y="1357"/>
                </a:lnTo>
                <a:lnTo>
                  <a:pt x="2572" y="1357"/>
                </a:lnTo>
                <a:lnTo>
                  <a:pt x="2537" y="1357"/>
                </a:lnTo>
                <a:lnTo>
                  <a:pt x="2508" y="1357"/>
                </a:lnTo>
                <a:lnTo>
                  <a:pt x="2480" y="1357"/>
                </a:lnTo>
                <a:lnTo>
                  <a:pt x="2469" y="1357"/>
                </a:lnTo>
                <a:lnTo>
                  <a:pt x="2456" y="1357"/>
                </a:lnTo>
                <a:lnTo>
                  <a:pt x="2444" y="1357"/>
                </a:lnTo>
                <a:lnTo>
                  <a:pt x="2433" y="1357"/>
                </a:lnTo>
                <a:lnTo>
                  <a:pt x="2430" y="1357"/>
                </a:lnTo>
                <a:lnTo>
                  <a:pt x="2421" y="1357"/>
                </a:lnTo>
                <a:lnTo>
                  <a:pt x="2409" y="1357"/>
                </a:lnTo>
                <a:lnTo>
                  <a:pt x="2405" y="1357"/>
                </a:lnTo>
                <a:lnTo>
                  <a:pt x="2396" y="1357"/>
                </a:lnTo>
                <a:lnTo>
                  <a:pt x="2385" y="1357"/>
                </a:lnTo>
                <a:lnTo>
                  <a:pt x="2373" y="1357"/>
                </a:lnTo>
                <a:lnTo>
                  <a:pt x="2367" y="1357"/>
                </a:lnTo>
                <a:lnTo>
                  <a:pt x="2357" y="1357"/>
                </a:lnTo>
                <a:lnTo>
                  <a:pt x="2353" y="1357"/>
                </a:lnTo>
                <a:lnTo>
                  <a:pt x="2350" y="1357"/>
                </a:lnTo>
                <a:lnTo>
                  <a:pt x="2333" y="1357"/>
                </a:lnTo>
                <a:lnTo>
                  <a:pt x="2331" y="1357"/>
                </a:lnTo>
                <a:lnTo>
                  <a:pt x="2319" y="1357"/>
                </a:lnTo>
                <a:lnTo>
                  <a:pt x="2317" y="1357"/>
                </a:lnTo>
                <a:lnTo>
                  <a:pt x="2294" y="1357"/>
                </a:lnTo>
                <a:lnTo>
                  <a:pt x="2254" y="1357"/>
                </a:lnTo>
                <a:lnTo>
                  <a:pt x="2250" y="1357"/>
                </a:lnTo>
                <a:lnTo>
                  <a:pt x="2245" y="1357"/>
                </a:lnTo>
                <a:lnTo>
                  <a:pt x="2210" y="1357"/>
                </a:lnTo>
                <a:lnTo>
                  <a:pt x="2142" y="1357"/>
                </a:lnTo>
                <a:lnTo>
                  <a:pt x="2142" y="1372"/>
                </a:lnTo>
                <a:lnTo>
                  <a:pt x="2142" y="1415"/>
                </a:lnTo>
                <a:lnTo>
                  <a:pt x="2142" y="1435"/>
                </a:lnTo>
                <a:lnTo>
                  <a:pt x="2142" y="1451"/>
                </a:lnTo>
                <a:lnTo>
                  <a:pt x="2142" y="1470"/>
                </a:lnTo>
                <a:lnTo>
                  <a:pt x="2139" y="1470"/>
                </a:lnTo>
                <a:lnTo>
                  <a:pt x="2119" y="1470"/>
                </a:lnTo>
                <a:lnTo>
                  <a:pt x="2088" y="1470"/>
                </a:lnTo>
                <a:lnTo>
                  <a:pt x="2066" y="1470"/>
                </a:lnTo>
                <a:lnTo>
                  <a:pt x="2036" y="1470"/>
                </a:lnTo>
                <a:lnTo>
                  <a:pt x="2034" y="1470"/>
                </a:lnTo>
                <a:lnTo>
                  <a:pt x="2032" y="1470"/>
                </a:lnTo>
                <a:lnTo>
                  <a:pt x="2029" y="1470"/>
                </a:lnTo>
                <a:lnTo>
                  <a:pt x="1990" y="1470"/>
                </a:lnTo>
                <a:lnTo>
                  <a:pt x="1960" y="1471"/>
                </a:lnTo>
                <a:lnTo>
                  <a:pt x="1956" y="1471"/>
                </a:lnTo>
                <a:lnTo>
                  <a:pt x="1944" y="1471"/>
                </a:lnTo>
                <a:lnTo>
                  <a:pt x="1937" y="1471"/>
                </a:lnTo>
                <a:lnTo>
                  <a:pt x="1932" y="1471"/>
                </a:lnTo>
                <a:lnTo>
                  <a:pt x="1918" y="1471"/>
                </a:lnTo>
                <a:lnTo>
                  <a:pt x="1913" y="1471"/>
                </a:lnTo>
                <a:lnTo>
                  <a:pt x="1892" y="1471"/>
                </a:lnTo>
                <a:lnTo>
                  <a:pt x="1877" y="1471"/>
                </a:lnTo>
                <a:lnTo>
                  <a:pt x="1859" y="1471"/>
                </a:lnTo>
                <a:lnTo>
                  <a:pt x="1841" y="1471"/>
                </a:lnTo>
                <a:lnTo>
                  <a:pt x="1809" y="1471"/>
                </a:lnTo>
                <a:lnTo>
                  <a:pt x="1806" y="1471"/>
                </a:lnTo>
                <a:lnTo>
                  <a:pt x="1801" y="1471"/>
                </a:lnTo>
                <a:lnTo>
                  <a:pt x="1775" y="1471"/>
                </a:lnTo>
                <a:lnTo>
                  <a:pt x="1763" y="1471"/>
                </a:lnTo>
                <a:lnTo>
                  <a:pt x="1748" y="1471"/>
                </a:lnTo>
                <a:lnTo>
                  <a:pt x="1734" y="1471"/>
                </a:lnTo>
                <a:lnTo>
                  <a:pt x="1722" y="1471"/>
                </a:lnTo>
                <a:lnTo>
                  <a:pt x="1708" y="1471"/>
                </a:lnTo>
                <a:lnTo>
                  <a:pt x="1695" y="1471"/>
                </a:lnTo>
                <a:lnTo>
                  <a:pt x="1690" y="1471"/>
                </a:lnTo>
                <a:lnTo>
                  <a:pt x="1688" y="1468"/>
                </a:lnTo>
                <a:lnTo>
                  <a:pt x="1688" y="1464"/>
                </a:lnTo>
                <a:lnTo>
                  <a:pt x="1688" y="1445"/>
                </a:lnTo>
                <a:lnTo>
                  <a:pt x="1686" y="1425"/>
                </a:lnTo>
                <a:lnTo>
                  <a:pt x="1686" y="1371"/>
                </a:lnTo>
                <a:lnTo>
                  <a:pt x="1686" y="1364"/>
                </a:lnTo>
                <a:lnTo>
                  <a:pt x="1684" y="1365"/>
                </a:lnTo>
                <a:lnTo>
                  <a:pt x="1680" y="1367"/>
                </a:lnTo>
                <a:lnTo>
                  <a:pt x="1677" y="1369"/>
                </a:lnTo>
                <a:lnTo>
                  <a:pt x="1676" y="1370"/>
                </a:lnTo>
                <a:lnTo>
                  <a:pt x="1675" y="1371"/>
                </a:lnTo>
                <a:lnTo>
                  <a:pt x="1672" y="1372"/>
                </a:lnTo>
                <a:lnTo>
                  <a:pt x="1671" y="1370"/>
                </a:lnTo>
                <a:lnTo>
                  <a:pt x="1665" y="1363"/>
                </a:lnTo>
                <a:lnTo>
                  <a:pt x="1654" y="1350"/>
                </a:lnTo>
                <a:lnTo>
                  <a:pt x="1653" y="1350"/>
                </a:lnTo>
                <a:lnTo>
                  <a:pt x="1651" y="1351"/>
                </a:lnTo>
                <a:lnTo>
                  <a:pt x="1649" y="1353"/>
                </a:lnTo>
                <a:lnTo>
                  <a:pt x="1647" y="1354"/>
                </a:lnTo>
                <a:lnTo>
                  <a:pt x="1644" y="1357"/>
                </a:lnTo>
                <a:lnTo>
                  <a:pt x="1640" y="1358"/>
                </a:lnTo>
                <a:lnTo>
                  <a:pt x="1637" y="1360"/>
                </a:lnTo>
                <a:lnTo>
                  <a:pt x="1634" y="1361"/>
                </a:lnTo>
                <a:lnTo>
                  <a:pt x="1632" y="1361"/>
                </a:lnTo>
                <a:lnTo>
                  <a:pt x="1631" y="1363"/>
                </a:lnTo>
                <a:lnTo>
                  <a:pt x="1628" y="1363"/>
                </a:lnTo>
                <a:lnTo>
                  <a:pt x="1626" y="1364"/>
                </a:lnTo>
                <a:lnTo>
                  <a:pt x="1624" y="1365"/>
                </a:lnTo>
                <a:lnTo>
                  <a:pt x="1620" y="1366"/>
                </a:lnTo>
                <a:lnTo>
                  <a:pt x="1619" y="1366"/>
                </a:lnTo>
                <a:lnTo>
                  <a:pt x="1618" y="1367"/>
                </a:lnTo>
                <a:lnTo>
                  <a:pt x="1567" y="1379"/>
                </a:lnTo>
                <a:lnTo>
                  <a:pt x="1548" y="1384"/>
                </a:lnTo>
                <a:lnTo>
                  <a:pt x="1521" y="1391"/>
                </a:lnTo>
                <a:lnTo>
                  <a:pt x="1484" y="1399"/>
                </a:lnTo>
                <a:lnTo>
                  <a:pt x="1476" y="1402"/>
                </a:lnTo>
                <a:lnTo>
                  <a:pt x="1464" y="1405"/>
                </a:lnTo>
                <a:lnTo>
                  <a:pt x="1387" y="1424"/>
                </a:lnTo>
                <a:lnTo>
                  <a:pt x="1384" y="1424"/>
                </a:lnTo>
                <a:lnTo>
                  <a:pt x="1381" y="1425"/>
                </a:lnTo>
                <a:lnTo>
                  <a:pt x="1379" y="1427"/>
                </a:lnTo>
                <a:lnTo>
                  <a:pt x="1377" y="1427"/>
                </a:lnTo>
                <a:lnTo>
                  <a:pt x="1374" y="1428"/>
                </a:lnTo>
                <a:lnTo>
                  <a:pt x="1371" y="1429"/>
                </a:lnTo>
                <a:lnTo>
                  <a:pt x="1368" y="1430"/>
                </a:lnTo>
                <a:lnTo>
                  <a:pt x="1366" y="1431"/>
                </a:lnTo>
                <a:lnTo>
                  <a:pt x="1364" y="1431"/>
                </a:lnTo>
                <a:lnTo>
                  <a:pt x="1361" y="1434"/>
                </a:lnTo>
                <a:lnTo>
                  <a:pt x="1358" y="1435"/>
                </a:lnTo>
                <a:lnTo>
                  <a:pt x="1356" y="1435"/>
                </a:lnTo>
                <a:lnTo>
                  <a:pt x="1353" y="1436"/>
                </a:lnTo>
                <a:lnTo>
                  <a:pt x="1349" y="1437"/>
                </a:lnTo>
                <a:lnTo>
                  <a:pt x="1347" y="1440"/>
                </a:lnTo>
                <a:lnTo>
                  <a:pt x="1345" y="1441"/>
                </a:lnTo>
                <a:lnTo>
                  <a:pt x="1341" y="1443"/>
                </a:lnTo>
                <a:lnTo>
                  <a:pt x="1336" y="1445"/>
                </a:lnTo>
                <a:lnTo>
                  <a:pt x="1238" y="1509"/>
                </a:lnTo>
                <a:lnTo>
                  <a:pt x="1207" y="1528"/>
                </a:lnTo>
                <a:lnTo>
                  <a:pt x="1181" y="1545"/>
                </a:lnTo>
                <a:lnTo>
                  <a:pt x="1153" y="1563"/>
                </a:lnTo>
                <a:lnTo>
                  <a:pt x="1125" y="1580"/>
                </a:lnTo>
                <a:lnTo>
                  <a:pt x="1118" y="1585"/>
                </a:lnTo>
                <a:lnTo>
                  <a:pt x="1106" y="1593"/>
                </a:lnTo>
                <a:lnTo>
                  <a:pt x="1101" y="1597"/>
                </a:lnTo>
                <a:lnTo>
                  <a:pt x="1095" y="1600"/>
                </a:lnTo>
                <a:lnTo>
                  <a:pt x="1092" y="1603"/>
                </a:lnTo>
                <a:lnTo>
                  <a:pt x="1088" y="1605"/>
                </a:lnTo>
                <a:lnTo>
                  <a:pt x="1083" y="1606"/>
                </a:lnTo>
                <a:lnTo>
                  <a:pt x="1080" y="1608"/>
                </a:lnTo>
                <a:lnTo>
                  <a:pt x="1077" y="1610"/>
                </a:lnTo>
                <a:lnTo>
                  <a:pt x="1073" y="1612"/>
                </a:lnTo>
                <a:lnTo>
                  <a:pt x="1069" y="1613"/>
                </a:lnTo>
                <a:lnTo>
                  <a:pt x="1066" y="1615"/>
                </a:lnTo>
                <a:lnTo>
                  <a:pt x="1061" y="1617"/>
                </a:lnTo>
                <a:lnTo>
                  <a:pt x="1056" y="1619"/>
                </a:lnTo>
                <a:lnTo>
                  <a:pt x="1053" y="1621"/>
                </a:lnTo>
                <a:lnTo>
                  <a:pt x="1050" y="1622"/>
                </a:lnTo>
                <a:lnTo>
                  <a:pt x="1048" y="1623"/>
                </a:lnTo>
                <a:lnTo>
                  <a:pt x="1046" y="1623"/>
                </a:lnTo>
                <a:lnTo>
                  <a:pt x="1043" y="1624"/>
                </a:lnTo>
                <a:lnTo>
                  <a:pt x="1040" y="1625"/>
                </a:lnTo>
                <a:lnTo>
                  <a:pt x="1037" y="1626"/>
                </a:lnTo>
                <a:lnTo>
                  <a:pt x="1034" y="1628"/>
                </a:lnTo>
                <a:lnTo>
                  <a:pt x="1028" y="1629"/>
                </a:lnTo>
                <a:lnTo>
                  <a:pt x="1023" y="1630"/>
                </a:lnTo>
                <a:lnTo>
                  <a:pt x="1021" y="1631"/>
                </a:lnTo>
                <a:lnTo>
                  <a:pt x="1016" y="1631"/>
                </a:lnTo>
                <a:lnTo>
                  <a:pt x="1011" y="1632"/>
                </a:lnTo>
                <a:lnTo>
                  <a:pt x="1008" y="1634"/>
                </a:lnTo>
                <a:lnTo>
                  <a:pt x="1003" y="1634"/>
                </a:lnTo>
                <a:lnTo>
                  <a:pt x="998" y="1635"/>
                </a:lnTo>
                <a:lnTo>
                  <a:pt x="995" y="1635"/>
                </a:lnTo>
                <a:lnTo>
                  <a:pt x="991" y="1635"/>
                </a:lnTo>
                <a:lnTo>
                  <a:pt x="988" y="1635"/>
                </a:lnTo>
                <a:lnTo>
                  <a:pt x="983" y="1635"/>
                </a:lnTo>
                <a:lnTo>
                  <a:pt x="977" y="1636"/>
                </a:lnTo>
                <a:lnTo>
                  <a:pt x="972" y="1636"/>
                </a:lnTo>
                <a:lnTo>
                  <a:pt x="967" y="1636"/>
                </a:lnTo>
                <a:lnTo>
                  <a:pt x="966" y="1636"/>
                </a:lnTo>
                <a:lnTo>
                  <a:pt x="960" y="1636"/>
                </a:lnTo>
                <a:lnTo>
                  <a:pt x="904" y="1635"/>
                </a:lnTo>
                <a:lnTo>
                  <a:pt x="899" y="1635"/>
                </a:lnTo>
                <a:lnTo>
                  <a:pt x="893" y="1635"/>
                </a:lnTo>
                <a:lnTo>
                  <a:pt x="887" y="1635"/>
                </a:lnTo>
                <a:lnTo>
                  <a:pt x="881" y="1636"/>
                </a:lnTo>
                <a:lnTo>
                  <a:pt x="876" y="1636"/>
                </a:lnTo>
                <a:lnTo>
                  <a:pt x="873" y="1636"/>
                </a:lnTo>
                <a:lnTo>
                  <a:pt x="868" y="1636"/>
                </a:lnTo>
                <a:lnTo>
                  <a:pt x="863" y="1636"/>
                </a:lnTo>
                <a:lnTo>
                  <a:pt x="860" y="1637"/>
                </a:lnTo>
                <a:lnTo>
                  <a:pt x="856" y="1637"/>
                </a:lnTo>
                <a:lnTo>
                  <a:pt x="853" y="1637"/>
                </a:lnTo>
                <a:lnTo>
                  <a:pt x="850" y="1637"/>
                </a:lnTo>
                <a:lnTo>
                  <a:pt x="847" y="1638"/>
                </a:lnTo>
                <a:lnTo>
                  <a:pt x="844" y="1638"/>
                </a:lnTo>
                <a:lnTo>
                  <a:pt x="842" y="1638"/>
                </a:lnTo>
                <a:lnTo>
                  <a:pt x="839" y="1638"/>
                </a:lnTo>
                <a:lnTo>
                  <a:pt x="835" y="1639"/>
                </a:lnTo>
                <a:lnTo>
                  <a:pt x="833" y="1639"/>
                </a:lnTo>
                <a:lnTo>
                  <a:pt x="830" y="1639"/>
                </a:lnTo>
                <a:lnTo>
                  <a:pt x="826" y="1641"/>
                </a:lnTo>
                <a:lnTo>
                  <a:pt x="823" y="1641"/>
                </a:lnTo>
                <a:lnTo>
                  <a:pt x="818" y="1642"/>
                </a:lnTo>
                <a:lnTo>
                  <a:pt x="815" y="1643"/>
                </a:lnTo>
                <a:lnTo>
                  <a:pt x="811" y="1643"/>
                </a:lnTo>
                <a:lnTo>
                  <a:pt x="808" y="1644"/>
                </a:lnTo>
                <a:lnTo>
                  <a:pt x="803" y="1644"/>
                </a:lnTo>
                <a:lnTo>
                  <a:pt x="801" y="1645"/>
                </a:lnTo>
                <a:lnTo>
                  <a:pt x="789" y="1648"/>
                </a:lnTo>
                <a:lnTo>
                  <a:pt x="787" y="1648"/>
                </a:lnTo>
                <a:lnTo>
                  <a:pt x="757" y="1655"/>
                </a:lnTo>
                <a:lnTo>
                  <a:pt x="744" y="1657"/>
                </a:lnTo>
                <a:lnTo>
                  <a:pt x="718" y="1662"/>
                </a:lnTo>
                <a:lnTo>
                  <a:pt x="716" y="1663"/>
                </a:lnTo>
                <a:lnTo>
                  <a:pt x="674" y="1671"/>
                </a:lnTo>
                <a:lnTo>
                  <a:pt x="561" y="1694"/>
                </a:lnTo>
                <a:lnTo>
                  <a:pt x="558" y="1694"/>
                </a:lnTo>
                <a:lnTo>
                  <a:pt x="558" y="1677"/>
                </a:lnTo>
                <a:lnTo>
                  <a:pt x="558" y="1662"/>
                </a:lnTo>
                <a:lnTo>
                  <a:pt x="558" y="1654"/>
                </a:lnTo>
                <a:lnTo>
                  <a:pt x="558" y="1635"/>
                </a:lnTo>
                <a:lnTo>
                  <a:pt x="558" y="1618"/>
                </a:lnTo>
                <a:lnTo>
                  <a:pt x="558" y="1610"/>
                </a:lnTo>
                <a:lnTo>
                  <a:pt x="558" y="1585"/>
                </a:lnTo>
                <a:lnTo>
                  <a:pt x="561" y="1585"/>
                </a:lnTo>
                <a:lnTo>
                  <a:pt x="561" y="1583"/>
                </a:lnTo>
                <a:lnTo>
                  <a:pt x="560" y="1557"/>
                </a:lnTo>
                <a:lnTo>
                  <a:pt x="560" y="1528"/>
                </a:lnTo>
                <a:lnTo>
                  <a:pt x="560" y="1500"/>
                </a:lnTo>
                <a:lnTo>
                  <a:pt x="560" y="1471"/>
                </a:lnTo>
                <a:lnTo>
                  <a:pt x="560" y="1456"/>
                </a:lnTo>
                <a:lnTo>
                  <a:pt x="560" y="1440"/>
                </a:lnTo>
                <a:lnTo>
                  <a:pt x="560" y="1427"/>
                </a:lnTo>
                <a:lnTo>
                  <a:pt x="560" y="1415"/>
                </a:lnTo>
                <a:lnTo>
                  <a:pt x="560" y="1395"/>
                </a:lnTo>
                <a:lnTo>
                  <a:pt x="560" y="1390"/>
                </a:lnTo>
                <a:lnTo>
                  <a:pt x="560" y="1359"/>
                </a:lnTo>
                <a:lnTo>
                  <a:pt x="560" y="1343"/>
                </a:lnTo>
                <a:lnTo>
                  <a:pt x="560" y="1338"/>
                </a:lnTo>
                <a:lnTo>
                  <a:pt x="560" y="1325"/>
                </a:lnTo>
                <a:lnTo>
                  <a:pt x="560" y="1302"/>
                </a:lnTo>
                <a:lnTo>
                  <a:pt x="558" y="1246"/>
                </a:lnTo>
                <a:lnTo>
                  <a:pt x="446" y="1246"/>
                </a:lnTo>
                <a:lnTo>
                  <a:pt x="338" y="1246"/>
                </a:lnTo>
                <a:lnTo>
                  <a:pt x="338" y="1267"/>
                </a:lnTo>
                <a:lnTo>
                  <a:pt x="338" y="1358"/>
                </a:lnTo>
                <a:lnTo>
                  <a:pt x="328" y="1358"/>
                </a:lnTo>
                <a:lnTo>
                  <a:pt x="226" y="1359"/>
                </a:lnTo>
                <a:lnTo>
                  <a:pt x="113" y="1359"/>
                </a:lnTo>
                <a:lnTo>
                  <a:pt x="0" y="1359"/>
                </a:lnTo>
                <a:lnTo>
                  <a:pt x="0" y="1302"/>
                </a:lnTo>
                <a:lnTo>
                  <a:pt x="0" y="1249"/>
                </a:lnTo>
                <a:lnTo>
                  <a:pt x="1" y="1249"/>
                </a:lnTo>
                <a:lnTo>
                  <a:pt x="3" y="1249"/>
                </a:lnTo>
                <a:lnTo>
                  <a:pt x="5" y="1248"/>
                </a:lnTo>
                <a:lnTo>
                  <a:pt x="6" y="1248"/>
                </a:lnTo>
                <a:lnTo>
                  <a:pt x="8" y="1247"/>
                </a:lnTo>
                <a:lnTo>
                  <a:pt x="10" y="1246"/>
                </a:lnTo>
                <a:lnTo>
                  <a:pt x="12" y="1244"/>
                </a:lnTo>
                <a:lnTo>
                  <a:pt x="13" y="1242"/>
                </a:lnTo>
                <a:lnTo>
                  <a:pt x="18" y="1236"/>
                </a:lnTo>
                <a:lnTo>
                  <a:pt x="19" y="1236"/>
                </a:lnTo>
                <a:lnTo>
                  <a:pt x="23" y="1237"/>
                </a:lnTo>
                <a:lnTo>
                  <a:pt x="24" y="1235"/>
                </a:lnTo>
                <a:lnTo>
                  <a:pt x="23" y="1234"/>
                </a:lnTo>
                <a:lnTo>
                  <a:pt x="21" y="1233"/>
                </a:lnTo>
                <a:lnTo>
                  <a:pt x="21" y="1231"/>
                </a:lnTo>
                <a:lnTo>
                  <a:pt x="23" y="1231"/>
                </a:lnTo>
                <a:lnTo>
                  <a:pt x="25" y="1228"/>
                </a:lnTo>
                <a:lnTo>
                  <a:pt x="27" y="1225"/>
                </a:lnTo>
                <a:lnTo>
                  <a:pt x="29" y="1222"/>
                </a:lnTo>
                <a:lnTo>
                  <a:pt x="31" y="1220"/>
                </a:lnTo>
                <a:lnTo>
                  <a:pt x="33" y="1217"/>
                </a:lnTo>
                <a:lnTo>
                  <a:pt x="37" y="1215"/>
                </a:lnTo>
                <a:lnTo>
                  <a:pt x="39" y="1214"/>
                </a:lnTo>
                <a:lnTo>
                  <a:pt x="53" y="1231"/>
                </a:lnTo>
                <a:lnTo>
                  <a:pt x="66" y="1220"/>
                </a:lnTo>
                <a:lnTo>
                  <a:pt x="77" y="1211"/>
                </a:lnTo>
                <a:lnTo>
                  <a:pt x="81" y="1207"/>
                </a:lnTo>
                <a:lnTo>
                  <a:pt x="89" y="1193"/>
                </a:lnTo>
                <a:lnTo>
                  <a:pt x="95" y="1183"/>
                </a:lnTo>
                <a:lnTo>
                  <a:pt x="102" y="1172"/>
                </a:lnTo>
                <a:lnTo>
                  <a:pt x="102" y="1170"/>
                </a:lnTo>
                <a:lnTo>
                  <a:pt x="102" y="1151"/>
                </a:lnTo>
                <a:lnTo>
                  <a:pt x="102" y="1134"/>
                </a:lnTo>
                <a:lnTo>
                  <a:pt x="84" y="1134"/>
                </a:lnTo>
                <a:lnTo>
                  <a:pt x="84" y="1132"/>
                </a:lnTo>
                <a:lnTo>
                  <a:pt x="114" y="1132"/>
                </a:lnTo>
                <a:lnTo>
                  <a:pt x="128" y="1132"/>
                </a:lnTo>
                <a:lnTo>
                  <a:pt x="225" y="1067"/>
                </a:lnTo>
                <a:lnTo>
                  <a:pt x="225" y="962"/>
                </a:lnTo>
                <a:lnTo>
                  <a:pt x="225" y="906"/>
                </a:lnTo>
                <a:lnTo>
                  <a:pt x="189" y="906"/>
                </a:lnTo>
                <a:lnTo>
                  <a:pt x="189" y="836"/>
                </a:lnTo>
                <a:lnTo>
                  <a:pt x="185" y="835"/>
                </a:lnTo>
                <a:lnTo>
                  <a:pt x="180" y="834"/>
                </a:lnTo>
                <a:lnTo>
                  <a:pt x="175" y="833"/>
                </a:lnTo>
                <a:lnTo>
                  <a:pt x="170" y="833"/>
                </a:lnTo>
                <a:lnTo>
                  <a:pt x="160" y="833"/>
                </a:lnTo>
                <a:lnTo>
                  <a:pt x="113" y="830"/>
                </a:lnTo>
                <a:lnTo>
                  <a:pt x="113" y="792"/>
                </a:lnTo>
                <a:lnTo>
                  <a:pt x="113" y="765"/>
                </a:lnTo>
                <a:lnTo>
                  <a:pt x="113" y="752"/>
                </a:lnTo>
                <a:lnTo>
                  <a:pt x="167" y="752"/>
                </a:lnTo>
                <a:lnTo>
                  <a:pt x="162" y="748"/>
                </a:lnTo>
                <a:lnTo>
                  <a:pt x="142" y="724"/>
                </a:lnTo>
                <a:lnTo>
                  <a:pt x="175" y="718"/>
                </a:lnTo>
                <a:lnTo>
                  <a:pt x="180" y="717"/>
                </a:lnTo>
                <a:lnTo>
                  <a:pt x="198" y="713"/>
                </a:lnTo>
                <a:lnTo>
                  <a:pt x="219" y="708"/>
                </a:lnTo>
                <a:lnTo>
                  <a:pt x="225" y="707"/>
                </a:lnTo>
                <a:lnTo>
                  <a:pt x="231" y="706"/>
                </a:lnTo>
                <a:lnTo>
                  <a:pt x="239" y="705"/>
                </a:lnTo>
                <a:lnTo>
                  <a:pt x="246" y="704"/>
                </a:lnTo>
                <a:lnTo>
                  <a:pt x="246" y="733"/>
                </a:lnTo>
                <a:lnTo>
                  <a:pt x="254" y="768"/>
                </a:lnTo>
                <a:lnTo>
                  <a:pt x="262" y="768"/>
                </a:lnTo>
                <a:lnTo>
                  <a:pt x="273" y="771"/>
                </a:lnTo>
                <a:lnTo>
                  <a:pt x="282" y="771"/>
                </a:lnTo>
                <a:lnTo>
                  <a:pt x="286" y="772"/>
                </a:lnTo>
                <a:lnTo>
                  <a:pt x="305" y="781"/>
                </a:lnTo>
                <a:lnTo>
                  <a:pt x="310" y="782"/>
                </a:lnTo>
                <a:lnTo>
                  <a:pt x="316" y="785"/>
                </a:lnTo>
                <a:lnTo>
                  <a:pt x="322" y="787"/>
                </a:lnTo>
                <a:lnTo>
                  <a:pt x="329" y="790"/>
                </a:lnTo>
                <a:lnTo>
                  <a:pt x="335" y="792"/>
                </a:lnTo>
                <a:lnTo>
                  <a:pt x="338" y="795"/>
                </a:lnTo>
                <a:lnTo>
                  <a:pt x="338" y="888"/>
                </a:lnTo>
                <a:lnTo>
                  <a:pt x="338" y="902"/>
                </a:lnTo>
                <a:lnTo>
                  <a:pt x="338" y="906"/>
                </a:lnTo>
                <a:lnTo>
                  <a:pt x="389" y="906"/>
                </a:lnTo>
                <a:lnTo>
                  <a:pt x="444" y="906"/>
                </a:lnTo>
                <a:lnTo>
                  <a:pt x="496" y="906"/>
                </a:lnTo>
                <a:lnTo>
                  <a:pt x="506" y="906"/>
                </a:lnTo>
                <a:lnTo>
                  <a:pt x="557" y="906"/>
                </a:lnTo>
                <a:lnTo>
                  <a:pt x="557" y="863"/>
                </a:lnTo>
                <a:lnTo>
                  <a:pt x="557" y="859"/>
                </a:lnTo>
                <a:lnTo>
                  <a:pt x="557" y="832"/>
                </a:lnTo>
                <a:lnTo>
                  <a:pt x="557" y="792"/>
                </a:lnTo>
                <a:lnTo>
                  <a:pt x="500" y="792"/>
                </a:lnTo>
                <a:lnTo>
                  <a:pt x="472" y="792"/>
                </a:lnTo>
                <a:lnTo>
                  <a:pt x="444" y="792"/>
                </a:lnTo>
                <a:lnTo>
                  <a:pt x="444" y="783"/>
                </a:lnTo>
                <a:lnTo>
                  <a:pt x="444" y="774"/>
                </a:lnTo>
                <a:lnTo>
                  <a:pt x="445" y="752"/>
                </a:lnTo>
                <a:lnTo>
                  <a:pt x="445" y="746"/>
                </a:lnTo>
                <a:lnTo>
                  <a:pt x="444" y="705"/>
                </a:lnTo>
                <a:lnTo>
                  <a:pt x="444" y="679"/>
                </a:lnTo>
                <a:lnTo>
                  <a:pt x="453" y="679"/>
                </a:lnTo>
                <a:lnTo>
                  <a:pt x="458" y="679"/>
                </a:lnTo>
                <a:lnTo>
                  <a:pt x="463" y="679"/>
                </a:lnTo>
                <a:lnTo>
                  <a:pt x="471" y="679"/>
                </a:lnTo>
                <a:lnTo>
                  <a:pt x="477" y="679"/>
                </a:lnTo>
                <a:lnTo>
                  <a:pt x="484" y="679"/>
                </a:lnTo>
                <a:lnTo>
                  <a:pt x="506" y="679"/>
                </a:lnTo>
                <a:lnTo>
                  <a:pt x="511" y="679"/>
                </a:lnTo>
                <a:lnTo>
                  <a:pt x="522" y="679"/>
                </a:lnTo>
                <a:lnTo>
                  <a:pt x="528" y="679"/>
                </a:lnTo>
                <a:lnTo>
                  <a:pt x="536" y="679"/>
                </a:lnTo>
                <a:lnTo>
                  <a:pt x="547" y="679"/>
                </a:lnTo>
                <a:lnTo>
                  <a:pt x="557" y="679"/>
                </a:lnTo>
                <a:lnTo>
                  <a:pt x="557" y="672"/>
                </a:lnTo>
                <a:lnTo>
                  <a:pt x="557" y="661"/>
                </a:lnTo>
                <a:lnTo>
                  <a:pt x="557" y="658"/>
                </a:lnTo>
                <a:lnTo>
                  <a:pt x="557" y="640"/>
                </a:lnTo>
                <a:lnTo>
                  <a:pt x="557" y="626"/>
                </a:lnTo>
                <a:lnTo>
                  <a:pt x="557" y="620"/>
                </a:lnTo>
                <a:lnTo>
                  <a:pt x="557" y="613"/>
                </a:lnTo>
                <a:lnTo>
                  <a:pt x="557" y="604"/>
                </a:lnTo>
                <a:lnTo>
                  <a:pt x="557" y="593"/>
                </a:lnTo>
                <a:lnTo>
                  <a:pt x="557" y="588"/>
                </a:lnTo>
                <a:lnTo>
                  <a:pt x="557" y="576"/>
                </a:lnTo>
                <a:lnTo>
                  <a:pt x="557" y="565"/>
                </a:lnTo>
                <a:lnTo>
                  <a:pt x="557" y="564"/>
                </a:lnTo>
                <a:lnTo>
                  <a:pt x="557" y="552"/>
                </a:lnTo>
                <a:lnTo>
                  <a:pt x="557" y="541"/>
                </a:lnTo>
                <a:lnTo>
                  <a:pt x="557" y="510"/>
                </a:lnTo>
                <a:lnTo>
                  <a:pt x="557" y="494"/>
                </a:lnTo>
                <a:lnTo>
                  <a:pt x="557" y="471"/>
                </a:lnTo>
                <a:lnTo>
                  <a:pt x="557" y="467"/>
                </a:lnTo>
                <a:lnTo>
                  <a:pt x="557" y="453"/>
                </a:lnTo>
                <a:lnTo>
                  <a:pt x="568" y="453"/>
                </a:lnTo>
                <a:lnTo>
                  <a:pt x="578" y="453"/>
                </a:lnTo>
                <a:lnTo>
                  <a:pt x="589" y="453"/>
                </a:lnTo>
                <a:lnTo>
                  <a:pt x="601" y="453"/>
                </a:lnTo>
                <a:lnTo>
                  <a:pt x="613" y="453"/>
                </a:lnTo>
                <a:lnTo>
                  <a:pt x="622" y="453"/>
                </a:lnTo>
                <a:lnTo>
                  <a:pt x="630" y="453"/>
                </a:lnTo>
                <a:lnTo>
                  <a:pt x="634" y="453"/>
                </a:lnTo>
                <a:lnTo>
                  <a:pt x="653" y="453"/>
                </a:lnTo>
                <a:lnTo>
                  <a:pt x="669" y="453"/>
                </a:lnTo>
                <a:lnTo>
                  <a:pt x="682" y="453"/>
                </a:lnTo>
                <a:lnTo>
                  <a:pt x="686" y="453"/>
                </a:lnTo>
                <a:lnTo>
                  <a:pt x="694" y="453"/>
                </a:lnTo>
                <a:lnTo>
                  <a:pt x="704" y="453"/>
                </a:lnTo>
                <a:lnTo>
                  <a:pt x="712" y="453"/>
                </a:lnTo>
                <a:lnTo>
                  <a:pt x="722" y="453"/>
                </a:lnTo>
                <a:lnTo>
                  <a:pt x="733" y="453"/>
                </a:lnTo>
                <a:lnTo>
                  <a:pt x="744" y="453"/>
                </a:lnTo>
                <a:lnTo>
                  <a:pt x="753" y="453"/>
                </a:lnTo>
                <a:lnTo>
                  <a:pt x="753" y="462"/>
                </a:lnTo>
                <a:lnTo>
                  <a:pt x="755" y="474"/>
                </a:lnTo>
                <a:lnTo>
                  <a:pt x="755" y="494"/>
                </a:lnTo>
                <a:lnTo>
                  <a:pt x="755" y="507"/>
                </a:lnTo>
                <a:lnTo>
                  <a:pt x="755" y="510"/>
                </a:lnTo>
                <a:lnTo>
                  <a:pt x="755" y="512"/>
                </a:lnTo>
                <a:lnTo>
                  <a:pt x="755" y="525"/>
                </a:lnTo>
                <a:lnTo>
                  <a:pt x="755" y="539"/>
                </a:lnTo>
                <a:lnTo>
                  <a:pt x="755" y="554"/>
                </a:lnTo>
                <a:lnTo>
                  <a:pt x="755" y="567"/>
                </a:lnTo>
                <a:lnTo>
                  <a:pt x="777" y="567"/>
                </a:lnTo>
                <a:lnTo>
                  <a:pt x="783" y="567"/>
                </a:lnTo>
                <a:lnTo>
                  <a:pt x="782" y="397"/>
                </a:lnTo>
                <a:lnTo>
                  <a:pt x="782" y="302"/>
                </a:lnTo>
                <a:lnTo>
                  <a:pt x="782" y="226"/>
                </a:lnTo>
                <a:lnTo>
                  <a:pt x="782" y="224"/>
                </a:lnTo>
                <a:lnTo>
                  <a:pt x="865" y="224"/>
                </a:lnTo>
                <a:lnTo>
                  <a:pt x="872" y="222"/>
                </a:lnTo>
                <a:lnTo>
                  <a:pt x="895" y="221"/>
                </a:lnTo>
                <a:lnTo>
                  <a:pt x="895" y="209"/>
                </a:lnTo>
                <a:lnTo>
                  <a:pt x="895" y="200"/>
                </a:lnTo>
                <a:lnTo>
                  <a:pt x="895" y="194"/>
                </a:lnTo>
                <a:lnTo>
                  <a:pt x="894" y="174"/>
                </a:lnTo>
                <a:lnTo>
                  <a:pt x="894" y="162"/>
                </a:lnTo>
                <a:lnTo>
                  <a:pt x="902" y="160"/>
                </a:lnTo>
                <a:lnTo>
                  <a:pt x="892" y="130"/>
                </a:lnTo>
                <a:lnTo>
                  <a:pt x="893" y="130"/>
                </a:lnTo>
                <a:lnTo>
                  <a:pt x="894" y="130"/>
                </a:lnTo>
                <a:lnTo>
                  <a:pt x="895" y="130"/>
                </a:lnTo>
                <a:lnTo>
                  <a:pt x="897" y="130"/>
                </a:lnTo>
                <a:lnTo>
                  <a:pt x="905" y="130"/>
                </a:lnTo>
                <a:lnTo>
                  <a:pt x="905" y="125"/>
                </a:lnTo>
                <a:lnTo>
                  <a:pt x="897" y="125"/>
                </a:lnTo>
                <a:lnTo>
                  <a:pt x="894" y="125"/>
                </a:lnTo>
                <a:lnTo>
                  <a:pt x="893" y="125"/>
                </a:lnTo>
                <a:lnTo>
                  <a:pt x="891" y="127"/>
                </a:lnTo>
                <a:lnTo>
                  <a:pt x="889" y="127"/>
                </a:lnTo>
                <a:lnTo>
                  <a:pt x="888" y="127"/>
                </a:lnTo>
                <a:lnTo>
                  <a:pt x="887" y="127"/>
                </a:lnTo>
                <a:lnTo>
                  <a:pt x="887" y="127"/>
                </a:lnTo>
                <a:lnTo>
                  <a:pt x="886" y="127"/>
                </a:lnTo>
                <a:lnTo>
                  <a:pt x="885" y="127"/>
                </a:lnTo>
                <a:lnTo>
                  <a:pt x="878" y="102"/>
                </a:lnTo>
                <a:lnTo>
                  <a:pt x="866" y="108"/>
                </a:lnTo>
                <a:lnTo>
                  <a:pt x="854" y="113"/>
                </a:lnTo>
                <a:lnTo>
                  <a:pt x="847" y="113"/>
                </a:lnTo>
                <a:lnTo>
                  <a:pt x="817" y="113"/>
                </a:lnTo>
                <a:lnTo>
                  <a:pt x="811" y="113"/>
                </a:lnTo>
                <a:lnTo>
                  <a:pt x="804" y="113"/>
                </a:lnTo>
                <a:lnTo>
                  <a:pt x="790" y="113"/>
                </a:lnTo>
                <a:lnTo>
                  <a:pt x="788" y="113"/>
                </a:lnTo>
                <a:lnTo>
                  <a:pt x="788" y="105"/>
                </a:lnTo>
                <a:lnTo>
                  <a:pt x="788" y="92"/>
                </a:lnTo>
                <a:lnTo>
                  <a:pt x="792" y="64"/>
                </a:lnTo>
                <a:lnTo>
                  <a:pt x="792" y="47"/>
                </a:lnTo>
                <a:lnTo>
                  <a:pt x="787" y="37"/>
                </a:lnTo>
                <a:lnTo>
                  <a:pt x="787" y="3"/>
                </a:lnTo>
                <a:lnTo>
                  <a:pt x="787" y="2"/>
                </a:lnTo>
                <a:lnTo>
                  <a:pt x="788" y="2"/>
                </a:lnTo>
                <a:lnTo>
                  <a:pt x="788" y="1"/>
                </a:lnTo>
                <a:lnTo>
                  <a:pt x="789" y="1"/>
                </a:lnTo>
                <a:lnTo>
                  <a:pt x="789" y="0"/>
                </a:lnTo>
                <a:lnTo>
                  <a:pt x="790" y="0"/>
                </a:lnTo>
                <a:lnTo>
                  <a:pt x="796" y="0"/>
                </a:lnTo>
                <a:lnTo>
                  <a:pt x="802" y="0"/>
                </a:lnTo>
                <a:lnTo>
                  <a:pt x="814" y="0"/>
                </a:lnTo>
                <a:lnTo>
                  <a:pt x="818" y="0"/>
                </a:lnTo>
                <a:lnTo>
                  <a:pt x="821" y="0"/>
                </a:lnTo>
                <a:lnTo>
                  <a:pt x="853" y="0"/>
                </a:lnTo>
                <a:lnTo>
                  <a:pt x="872" y="0"/>
                </a:lnTo>
                <a:lnTo>
                  <a:pt x="902" y="0"/>
                </a:lnTo>
                <a:lnTo>
                  <a:pt x="919" y="0"/>
                </a:lnTo>
                <a:lnTo>
                  <a:pt x="932" y="0"/>
                </a:lnTo>
                <a:lnTo>
                  <a:pt x="939" y="0"/>
                </a:lnTo>
                <a:lnTo>
                  <a:pt x="964" y="0"/>
                </a:lnTo>
                <a:lnTo>
                  <a:pt x="985" y="0"/>
                </a:lnTo>
                <a:lnTo>
                  <a:pt x="1006" y="0"/>
                </a:lnTo>
                <a:lnTo>
                  <a:pt x="1008" y="22"/>
                </a:lnTo>
                <a:lnTo>
                  <a:pt x="1008" y="46"/>
                </a:lnTo>
                <a:lnTo>
                  <a:pt x="1008" y="64"/>
                </a:lnTo>
                <a:lnTo>
                  <a:pt x="1008" y="74"/>
                </a:lnTo>
                <a:lnTo>
                  <a:pt x="1008" y="80"/>
                </a:lnTo>
                <a:lnTo>
                  <a:pt x="1008" y="92"/>
                </a:lnTo>
                <a:lnTo>
                  <a:pt x="1008" y="102"/>
                </a:lnTo>
                <a:lnTo>
                  <a:pt x="1008" y="113"/>
                </a:lnTo>
                <a:lnTo>
                  <a:pt x="1008" y="125"/>
                </a:lnTo>
                <a:lnTo>
                  <a:pt x="1008" y="136"/>
                </a:lnTo>
                <a:lnTo>
                  <a:pt x="1008" y="157"/>
                </a:lnTo>
                <a:lnTo>
                  <a:pt x="1008" y="169"/>
                </a:lnTo>
                <a:lnTo>
                  <a:pt x="979" y="169"/>
                </a:lnTo>
                <a:lnTo>
                  <a:pt x="979" y="192"/>
                </a:lnTo>
                <a:lnTo>
                  <a:pt x="979" y="203"/>
                </a:lnTo>
                <a:lnTo>
                  <a:pt x="979" y="216"/>
                </a:lnTo>
                <a:lnTo>
                  <a:pt x="979" y="220"/>
                </a:lnTo>
                <a:lnTo>
                  <a:pt x="1008" y="221"/>
                </a:lnTo>
                <a:lnTo>
                  <a:pt x="1008" y="224"/>
                </a:lnTo>
                <a:lnTo>
                  <a:pt x="1121" y="224"/>
                </a:lnTo>
                <a:lnTo>
                  <a:pt x="1150" y="224"/>
                </a:lnTo>
                <a:lnTo>
                  <a:pt x="1177" y="224"/>
                </a:lnTo>
                <a:lnTo>
                  <a:pt x="1234" y="224"/>
                </a:lnTo>
                <a:lnTo>
                  <a:pt x="1269" y="224"/>
                </a:lnTo>
                <a:lnTo>
                  <a:pt x="1319" y="224"/>
                </a:lnTo>
                <a:lnTo>
                  <a:pt x="1348" y="224"/>
                </a:lnTo>
                <a:lnTo>
                  <a:pt x="1352" y="224"/>
                </a:lnTo>
                <a:lnTo>
                  <a:pt x="1379" y="224"/>
                </a:lnTo>
                <a:lnTo>
                  <a:pt x="1404" y="224"/>
                </a:lnTo>
                <a:lnTo>
                  <a:pt x="1412" y="224"/>
                </a:lnTo>
                <a:lnTo>
                  <a:pt x="1435" y="224"/>
                </a:lnTo>
                <a:lnTo>
                  <a:pt x="1461" y="224"/>
                </a:lnTo>
                <a:lnTo>
                  <a:pt x="1524" y="224"/>
                </a:lnTo>
                <a:lnTo>
                  <a:pt x="1553" y="224"/>
                </a:lnTo>
                <a:lnTo>
                  <a:pt x="1562" y="224"/>
                </a:lnTo>
                <a:lnTo>
                  <a:pt x="1574" y="224"/>
                </a:lnTo>
                <a:lnTo>
                  <a:pt x="1595" y="224"/>
                </a:lnTo>
                <a:lnTo>
                  <a:pt x="1604" y="224"/>
                </a:lnTo>
                <a:lnTo>
                  <a:pt x="1624" y="224"/>
                </a:lnTo>
                <a:lnTo>
                  <a:pt x="1636" y="224"/>
                </a:lnTo>
                <a:lnTo>
                  <a:pt x="1647" y="224"/>
                </a:lnTo>
                <a:lnTo>
                  <a:pt x="1659" y="224"/>
                </a:lnTo>
                <a:lnTo>
                  <a:pt x="1672" y="224"/>
                </a:lnTo>
                <a:lnTo>
                  <a:pt x="1684" y="224"/>
                </a:lnTo>
                <a:lnTo>
                  <a:pt x="1691" y="222"/>
                </a:lnTo>
                <a:lnTo>
                  <a:pt x="1705" y="222"/>
                </a:lnTo>
                <a:lnTo>
                  <a:pt x="1718" y="222"/>
                </a:lnTo>
                <a:lnTo>
                  <a:pt x="1731" y="222"/>
                </a:lnTo>
                <a:lnTo>
                  <a:pt x="1744" y="222"/>
                </a:lnTo>
                <a:lnTo>
                  <a:pt x="1801" y="222"/>
                </a:lnTo>
                <a:lnTo>
                  <a:pt x="1808" y="222"/>
                </a:lnTo>
                <a:lnTo>
                  <a:pt x="1818" y="222"/>
                </a:lnTo>
                <a:lnTo>
                  <a:pt x="1832" y="222"/>
                </a:lnTo>
                <a:lnTo>
                  <a:pt x="1845" y="222"/>
                </a:lnTo>
                <a:lnTo>
                  <a:pt x="1858" y="222"/>
                </a:lnTo>
                <a:lnTo>
                  <a:pt x="1872" y="222"/>
                </a:lnTo>
                <a:lnTo>
                  <a:pt x="1886" y="222"/>
                </a:lnTo>
                <a:lnTo>
                  <a:pt x="1900" y="222"/>
                </a:lnTo>
                <a:lnTo>
                  <a:pt x="1913" y="222"/>
                </a:lnTo>
                <a:lnTo>
                  <a:pt x="1928" y="222"/>
                </a:lnTo>
                <a:lnTo>
                  <a:pt x="1939" y="222"/>
                </a:lnTo>
                <a:lnTo>
                  <a:pt x="1952" y="222"/>
                </a:lnTo>
                <a:lnTo>
                  <a:pt x="1962" y="222"/>
                </a:lnTo>
                <a:lnTo>
                  <a:pt x="1983" y="222"/>
                </a:lnTo>
                <a:lnTo>
                  <a:pt x="1996" y="222"/>
                </a:lnTo>
                <a:lnTo>
                  <a:pt x="2010" y="222"/>
                </a:lnTo>
                <a:lnTo>
                  <a:pt x="2023" y="222"/>
                </a:lnTo>
                <a:lnTo>
                  <a:pt x="2036" y="222"/>
                </a:lnTo>
                <a:lnTo>
                  <a:pt x="2049" y="222"/>
                </a:lnTo>
                <a:lnTo>
                  <a:pt x="2062" y="222"/>
                </a:lnTo>
                <a:lnTo>
                  <a:pt x="2075" y="222"/>
                </a:lnTo>
                <a:lnTo>
                  <a:pt x="2088" y="222"/>
                </a:lnTo>
                <a:lnTo>
                  <a:pt x="2101" y="222"/>
                </a:lnTo>
                <a:lnTo>
                  <a:pt x="2112" y="222"/>
                </a:lnTo>
                <a:lnTo>
                  <a:pt x="2125" y="222"/>
                </a:lnTo>
                <a:lnTo>
                  <a:pt x="2123" y="225"/>
                </a:lnTo>
                <a:lnTo>
                  <a:pt x="2140" y="225"/>
                </a:lnTo>
                <a:lnTo>
                  <a:pt x="2140" y="232"/>
                </a:lnTo>
                <a:lnTo>
                  <a:pt x="2140" y="267"/>
                </a:lnTo>
                <a:lnTo>
                  <a:pt x="2142" y="268"/>
                </a:lnTo>
                <a:lnTo>
                  <a:pt x="2143" y="268"/>
                </a:lnTo>
                <a:lnTo>
                  <a:pt x="2143" y="270"/>
                </a:lnTo>
                <a:lnTo>
                  <a:pt x="2144" y="271"/>
                </a:lnTo>
                <a:lnTo>
                  <a:pt x="2145" y="272"/>
                </a:lnTo>
                <a:lnTo>
                  <a:pt x="2146" y="273"/>
                </a:lnTo>
                <a:lnTo>
                  <a:pt x="2146" y="274"/>
                </a:lnTo>
                <a:lnTo>
                  <a:pt x="2148" y="276"/>
                </a:lnTo>
                <a:lnTo>
                  <a:pt x="2148" y="277"/>
                </a:lnTo>
                <a:lnTo>
                  <a:pt x="2149" y="278"/>
                </a:lnTo>
                <a:lnTo>
                  <a:pt x="2149" y="280"/>
                </a:lnTo>
                <a:lnTo>
                  <a:pt x="2150" y="281"/>
                </a:lnTo>
                <a:lnTo>
                  <a:pt x="2150" y="283"/>
                </a:lnTo>
                <a:lnTo>
                  <a:pt x="2151" y="285"/>
                </a:lnTo>
                <a:lnTo>
                  <a:pt x="2151" y="286"/>
                </a:lnTo>
                <a:lnTo>
                  <a:pt x="2151" y="287"/>
                </a:lnTo>
                <a:lnTo>
                  <a:pt x="2152" y="289"/>
                </a:lnTo>
                <a:lnTo>
                  <a:pt x="2152" y="290"/>
                </a:lnTo>
                <a:lnTo>
                  <a:pt x="2152" y="292"/>
                </a:lnTo>
                <a:lnTo>
                  <a:pt x="2152" y="294"/>
                </a:lnTo>
                <a:lnTo>
                  <a:pt x="2152" y="296"/>
                </a:lnTo>
                <a:lnTo>
                  <a:pt x="2152" y="297"/>
                </a:lnTo>
                <a:lnTo>
                  <a:pt x="2151" y="297"/>
                </a:lnTo>
                <a:lnTo>
                  <a:pt x="2151" y="299"/>
                </a:lnTo>
                <a:lnTo>
                  <a:pt x="2151" y="300"/>
                </a:lnTo>
                <a:lnTo>
                  <a:pt x="2151" y="303"/>
                </a:lnTo>
                <a:lnTo>
                  <a:pt x="2151" y="304"/>
                </a:lnTo>
                <a:lnTo>
                  <a:pt x="2151" y="305"/>
                </a:lnTo>
                <a:lnTo>
                  <a:pt x="2150" y="306"/>
                </a:lnTo>
                <a:lnTo>
                  <a:pt x="2150" y="307"/>
                </a:lnTo>
                <a:lnTo>
                  <a:pt x="2150" y="309"/>
                </a:lnTo>
                <a:lnTo>
                  <a:pt x="2150" y="310"/>
                </a:lnTo>
                <a:lnTo>
                  <a:pt x="2149" y="311"/>
                </a:lnTo>
                <a:lnTo>
                  <a:pt x="2144" y="325"/>
                </a:lnTo>
                <a:lnTo>
                  <a:pt x="2144" y="326"/>
                </a:lnTo>
                <a:lnTo>
                  <a:pt x="2144" y="328"/>
                </a:lnTo>
                <a:lnTo>
                  <a:pt x="2144" y="329"/>
                </a:lnTo>
                <a:lnTo>
                  <a:pt x="2144" y="330"/>
                </a:lnTo>
                <a:lnTo>
                  <a:pt x="2144" y="331"/>
                </a:lnTo>
                <a:lnTo>
                  <a:pt x="2143" y="331"/>
                </a:lnTo>
                <a:lnTo>
                  <a:pt x="2143" y="332"/>
                </a:lnTo>
                <a:lnTo>
                  <a:pt x="2143" y="334"/>
                </a:lnTo>
                <a:lnTo>
                  <a:pt x="2143" y="335"/>
                </a:lnTo>
                <a:lnTo>
                  <a:pt x="2143" y="452"/>
                </a:lnTo>
                <a:lnTo>
                  <a:pt x="2144" y="593"/>
                </a:lnTo>
                <a:lnTo>
                  <a:pt x="2144" y="606"/>
                </a:lnTo>
                <a:lnTo>
                  <a:pt x="2144" y="653"/>
                </a:lnTo>
                <a:lnTo>
                  <a:pt x="2144" y="672"/>
                </a:lnTo>
                <a:lnTo>
                  <a:pt x="2145" y="681"/>
                </a:lnTo>
                <a:lnTo>
                  <a:pt x="2145" y="697"/>
                </a:lnTo>
                <a:lnTo>
                  <a:pt x="2339" y="814"/>
                </a:lnTo>
                <a:lnTo>
                  <a:pt x="2353" y="820"/>
                </a:lnTo>
                <a:lnTo>
                  <a:pt x="2357" y="821"/>
                </a:lnTo>
                <a:lnTo>
                  <a:pt x="2362" y="826"/>
                </a:lnTo>
                <a:lnTo>
                  <a:pt x="2363" y="827"/>
                </a:lnTo>
                <a:lnTo>
                  <a:pt x="2367" y="835"/>
                </a:lnTo>
                <a:lnTo>
                  <a:pt x="2378" y="841"/>
                </a:lnTo>
                <a:lnTo>
                  <a:pt x="2385" y="843"/>
                </a:lnTo>
                <a:lnTo>
                  <a:pt x="2401" y="839"/>
                </a:lnTo>
                <a:lnTo>
                  <a:pt x="2403" y="847"/>
                </a:lnTo>
                <a:lnTo>
                  <a:pt x="2420" y="849"/>
                </a:lnTo>
                <a:lnTo>
                  <a:pt x="2420" y="855"/>
                </a:lnTo>
                <a:lnTo>
                  <a:pt x="2428" y="855"/>
                </a:lnTo>
                <a:lnTo>
                  <a:pt x="2428" y="843"/>
                </a:lnTo>
                <a:lnTo>
                  <a:pt x="2420" y="837"/>
                </a:lnTo>
                <a:lnTo>
                  <a:pt x="2420" y="821"/>
                </a:lnTo>
                <a:lnTo>
                  <a:pt x="2420" y="811"/>
                </a:lnTo>
                <a:lnTo>
                  <a:pt x="2420" y="809"/>
                </a:lnTo>
                <a:lnTo>
                  <a:pt x="2428" y="802"/>
                </a:lnTo>
                <a:lnTo>
                  <a:pt x="2437" y="792"/>
                </a:lnTo>
                <a:lnTo>
                  <a:pt x="2438" y="789"/>
                </a:lnTo>
                <a:lnTo>
                  <a:pt x="2446" y="783"/>
                </a:lnTo>
                <a:lnTo>
                  <a:pt x="2453" y="779"/>
                </a:lnTo>
                <a:lnTo>
                  <a:pt x="2459" y="771"/>
                </a:lnTo>
                <a:lnTo>
                  <a:pt x="2463" y="763"/>
                </a:lnTo>
                <a:lnTo>
                  <a:pt x="2462" y="802"/>
                </a:lnTo>
                <a:lnTo>
                  <a:pt x="2480" y="795"/>
                </a:lnTo>
                <a:lnTo>
                  <a:pt x="2480" y="817"/>
                </a:lnTo>
                <a:lnTo>
                  <a:pt x="2480" y="842"/>
                </a:lnTo>
                <a:lnTo>
                  <a:pt x="2480" y="847"/>
                </a:lnTo>
                <a:lnTo>
                  <a:pt x="2480" y="848"/>
                </a:lnTo>
                <a:lnTo>
                  <a:pt x="2480" y="853"/>
                </a:lnTo>
                <a:lnTo>
                  <a:pt x="2480" y="855"/>
                </a:lnTo>
                <a:lnTo>
                  <a:pt x="2480" y="861"/>
                </a:lnTo>
                <a:lnTo>
                  <a:pt x="2480" y="905"/>
                </a:lnTo>
                <a:lnTo>
                  <a:pt x="2480" y="937"/>
                </a:lnTo>
                <a:lnTo>
                  <a:pt x="2480" y="936"/>
                </a:lnTo>
                <a:lnTo>
                  <a:pt x="2481" y="936"/>
                </a:lnTo>
                <a:lnTo>
                  <a:pt x="2481" y="934"/>
                </a:lnTo>
                <a:lnTo>
                  <a:pt x="2482" y="933"/>
                </a:lnTo>
                <a:lnTo>
                  <a:pt x="2489" y="926"/>
                </a:lnTo>
                <a:lnTo>
                  <a:pt x="2490" y="925"/>
                </a:lnTo>
                <a:lnTo>
                  <a:pt x="2492" y="924"/>
                </a:lnTo>
                <a:lnTo>
                  <a:pt x="2493" y="924"/>
                </a:lnTo>
                <a:lnTo>
                  <a:pt x="2494" y="924"/>
                </a:lnTo>
                <a:lnTo>
                  <a:pt x="2495" y="924"/>
                </a:lnTo>
                <a:lnTo>
                  <a:pt x="2496" y="924"/>
                </a:lnTo>
                <a:lnTo>
                  <a:pt x="2498" y="923"/>
                </a:lnTo>
                <a:lnTo>
                  <a:pt x="2499" y="923"/>
                </a:lnTo>
                <a:lnTo>
                  <a:pt x="2500" y="923"/>
                </a:lnTo>
                <a:lnTo>
                  <a:pt x="2500" y="923"/>
                </a:lnTo>
                <a:lnTo>
                  <a:pt x="2514" y="923"/>
                </a:lnTo>
                <a:lnTo>
                  <a:pt x="2533" y="923"/>
                </a:lnTo>
                <a:lnTo>
                  <a:pt x="2552" y="923"/>
                </a:lnTo>
                <a:lnTo>
                  <a:pt x="2571" y="923"/>
                </a:lnTo>
                <a:lnTo>
                  <a:pt x="2571" y="905"/>
                </a:lnTo>
                <a:lnTo>
                  <a:pt x="2589" y="905"/>
                </a:lnTo>
                <a:lnTo>
                  <a:pt x="2589" y="919"/>
                </a:lnTo>
                <a:lnTo>
                  <a:pt x="2589" y="926"/>
                </a:lnTo>
                <a:lnTo>
                  <a:pt x="2589" y="946"/>
                </a:lnTo>
                <a:lnTo>
                  <a:pt x="2587" y="946"/>
                </a:lnTo>
                <a:lnTo>
                  <a:pt x="2587" y="973"/>
                </a:lnTo>
                <a:lnTo>
                  <a:pt x="2589" y="973"/>
                </a:lnTo>
                <a:lnTo>
                  <a:pt x="2589" y="982"/>
                </a:lnTo>
                <a:lnTo>
                  <a:pt x="2589" y="1007"/>
                </a:lnTo>
                <a:lnTo>
                  <a:pt x="2589" y="1018"/>
                </a:lnTo>
                <a:lnTo>
                  <a:pt x="2592" y="1018"/>
                </a:lnTo>
                <a:lnTo>
                  <a:pt x="2596" y="1018"/>
                </a:lnTo>
                <a:lnTo>
                  <a:pt x="2618" y="1017"/>
                </a:lnTo>
                <a:lnTo>
                  <a:pt x="2644" y="1017"/>
                </a:lnTo>
                <a:lnTo>
                  <a:pt x="2696" y="1017"/>
                </a:lnTo>
                <a:lnTo>
                  <a:pt x="2708" y="1017"/>
                </a:lnTo>
                <a:lnTo>
                  <a:pt x="2719" y="1017"/>
                </a:lnTo>
                <a:lnTo>
                  <a:pt x="2747" y="1017"/>
                </a:lnTo>
                <a:lnTo>
                  <a:pt x="2771" y="1017"/>
                </a:lnTo>
                <a:lnTo>
                  <a:pt x="2774" y="1017"/>
                </a:lnTo>
                <a:lnTo>
                  <a:pt x="2785" y="1017"/>
                </a:lnTo>
                <a:lnTo>
                  <a:pt x="2796" y="1017"/>
                </a:lnTo>
                <a:lnTo>
                  <a:pt x="2818" y="1017"/>
                </a:lnTo>
                <a:lnTo>
                  <a:pt x="2818" y="991"/>
                </a:lnTo>
                <a:lnTo>
                  <a:pt x="2818" y="986"/>
                </a:lnTo>
                <a:lnTo>
                  <a:pt x="2818" y="963"/>
                </a:lnTo>
                <a:lnTo>
                  <a:pt x="2818" y="960"/>
                </a:lnTo>
                <a:lnTo>
                  <a:pt x="2818" y="936"/>
                </a:lnTo>
                <a:lnTo>
                  <a:pt x="2818" y="932"/>
                </a:lnTo>
                <a:lnTo>
                  <a:pt x="2818" y="908"/>
                </a:lnTo>
                <a:lnTo>
                  <a:pt x="2818" y="904"/>
                </a:lnTo>
                <a:lnTo>
                  <a:pt x="2810" y="904"/>
                </a:lnTo>
                <a:lnTo>
                  <a:pt x="2801" y="904"/>
                </a:lnTo>
                <a:lnTo>
                  <a:pt x="2798" y="904"/>
                </a:lnTo>
                <a:lnTo>
                  <a:pt x="2792" y="904"/>
                </a:lnTo>
                <a:lnTo>
                  <a:pt x="2784" y="904"/>
                </a:lnTo>
                <a:lnTo>
                  <a:pt x="2781" y="904"/>
                </a:lnTo>
                <a:lnTo>
                  <a:pt x="2775" y="904"/>
                </a:lnTo>
                <a:lnTo>
                  <a:pt x="2767" y="904"/>
                </a:lnTo>
                <a:lnTo>
                  <a:pt x="2765" y="904"/>
                </a:lnTo>
                <a:lnTo>
                  <a:pt x="2758" y="904"/>
                </a:lnTo>
                <a:lnTo>
                  <a:pt x="2751" y="904"/>
                </a:lnTo>
                <a:lnTo>
                  <a:pt x="2747" y="904"/>
                </a:lnTo>
                <a:lnTo>
                  <a:pt x="2741" y="904"/>
                </a:lnTo>
                <a:lnTo>
                  <a:pt x="2732" y="904"/>
                </a:lnTo>
                <a:lnTo>
                  <a:pt x="2725" y="904"/>
                </a:lnTo>
                <a:lnTo>
                  <a:pt x="2722" y="904"/>
                </a:lnTo>
                <a:lnTo>
                  <a:pt x="2715" y="904"/>
                </a:lnTo>
                <a:lnTo>
                  <a:pt x="2704" y="904"/>
                </a:lnTo>
                <a:lnTo>
                  <a:pt x="2706" y="886"/>
                </a:lnTo>
                <a:lnTo>
                  <a:pt x="2706" y="880"/>
                </a:lnTo>
                <a:lnTo>
                  <a:pt x="2706" y="871"/>
                </a:lnTo>
                <a:lnTo>
                  <a:pt x="2706" y="863"/>
                </a:lnTo>
                <a:lnTo>
                  <a:pt x="2706" y="855"/>
                </a:lnTo>
                <a:lnTo>
                  <a:pt x="2706" y="848"/>
                </a:lnTo>
                <a:lnTo>
                  <a:pt x="2706" y="846"/>
                </a:lnTo>
                <a:lnTo>
                  <a:pt x="2706" y="839"/>
                </a:lnTo>
                <a:lnTo>
                  <a:pt x="2706" y="832"/>
                </a:lnTo>
                <a:lnTo>
                  <a:pt x="2706" y="823"/>
                </a:lnTo>
                <a:lnTo>
                  <a:pt x="2707" y="819"/>
                </a:lnTo>
                <a:lnTo>
                  <a:pt x="2707" y="810"/>
                </a:lnTo>
                <a:lnTo>
                  <a:pt x="2707" y="792"/>
                </a:lnTo>
                <a:lnTo>
                  <a:pt x="2713" y="792"/>
                </a:lnTo>
                <a:lnTo>
                  <a:pt x="2732" y="792"/>
                </a:lnTo>
                <a:lnTo>
                  <a:pt x="2741" y="792"/>
                </a:lnTo>
                <a:lnTo>
                  <a:pt x="2751" y="792"/>
                </a:lnTo>
                <a:lnTo>
                  <a:pt x="2759" y="791"/>
                </a:lnTo>
                <a:lnTo>
                  <a:pt x="2770" y="791"/>
                </a:lnTo>
                <a:lnTo>
                  <a:pt x="2780" y="791"/>
                </a:lnTo>
                <a:lnTo>
                  <a:pt x="2794" y="791"/>
                </a:lnTo>
                <a:lnTo>
                  <a:pt x="2818" y="791"/>
                </a:lnTo>
                <a:lnTo>
                  <a:pt x="2818" y="804"/>
                </a:lnTo>
                <a:lnTo>
                  <a:pt x="2818" y="819"/>
                </a:lnTo>
                <a:lnTo>
                  <a:pt x="2818" y="829"/>
                </a:lnTo>
                <a:lnTo>
                  <a:pt x="2818" y="832"/>
                </a:lnTo>
                <a:lnTo>
                  <a:pt x="2818" y="836"/>
                </a:lnTo>
                <a:lnTo>
                  <a:pt x="2818" y="855"/>
                </a:lnTo>
                <a:lnTo>
                  <a:pt x="2818" y="865"/>
                </a:lnTo>
                <a:lnTo>
                  <a:pt x="2833" y="861"/>
                </a:lnTo>
                <a:lnTo>
                  <a:pt x="2836" y="860"/>
                </a:lnTo>
                <a:lnTo>
                  <a:pt x="2850" y="856"/>
                </a:lnTo>
                <a:lnTo>
                  <a:pt x="2853" y="855"/>
                </a:lnTo>
                <a:lnTo>
                  <a:pt x="2863" y="854"/>
                </a:lnTo>
                <a:lnTo>
                  <a:pt x="2875" y="850"/>
                </a:lnTo>
                <a:lnTo>
                  <a:pt x="2875" y="852"/>
                </a:lnTo>
                <a:lnTo>
                  <a:pt x="2875" y="853"/>
                </a:lnTo>
                <a:lnTo>
                  <a:pt x="2875" y="854"/>
                </a:lnTo>
                <a:lnTo>
                  <a:pt x="2875" y="855"/>
                </a:lnTo>
                <a:lnTo>
                  <a:pt x="2875" y="856"/>
                </a:lnTo>
                <a:lnTo>
                  <a:pt x="2875" y="858"/>
                </a:lnTo>
                <a:lnTo>
                  <a:pt x="2875" y="859"/>
                </a:lnTo>
                <a:close/>
              </a:path>
            </a:pathLst>
          </a:custGeom>
          <a:solidFill>
            <a:srgbClr val="C3B996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Freeform 82">
            <a:extLst>
              <a:ext uri="{FF2B5EF4-FFF2-40B4-BE49-F238E27FC236}">
                <a16:creationId xmlns:a16="http://schemas.microsoft.com/office/drawing/2014/main" id="{BA89197B-44F1-F6B6-2763-26EEBB0A9CC9}"/>
              </a:ext>
            </a:extLst>
          </p:cNvPr>
          <p:cNvSpPr>
            <a:spLocks/>
          </p:cNvSpPr>
          <p:nvPr/>
        </p:nvSpPr>
        <p:spPr bwMode="auto">
          <a:xfrm>
            <a:off x="4566147" y="2560340"/>
            <a:ext cx="3930153" cy="2122307"/>
          </a:xfrm>
          <a:custGeom>
            <a:avLst/>
            <a:gdLst>
              <a:gd name="T0" fmla="*/ 3039 w 3137"/>
              <a:gd name="T1" fmla="*/ 886 h 1694"/>
              <a:gd name="T2" fmla="*/ 3050 w 3137"/>
              <a:gd name="T3" fmla="*/ 1111 h 1694"/>
              <a:gd name="T4" fmla="*/ 3052 w 3137"/>
              <a:gd name="T5" fmla="*/ 1238 h 1694"/>
              <a:gd name="T6" fmla="*/ 2727 w 3137"/>
              <a:gd name="T7" fmla="*/ 1357 h 1694"/>
              <a:gd name="T8" fmla="*/ 2469 w 3137"/>
              <a:gd name="T9" fmla="*/ 1357 h 1694"/>
              <a:gd name="T10" fmla="*/ 2353 w 3137"/>
              <a:gd name="T11" fmla="*/ 1357 h 1694"/>
              <a:gd name="T12" fmla="*/ 2142 w 3137"/>
              <a:gd name="T13" fmla="*/ 1415 h 1694"/>
              <a:gd name="T14" fmla="*/ 1960 w 3137"/>
              <a:gd name="T15" fmla="*/ 1471 h 1694"/>
              <a:gd name="T16" fmla="*/ 1801 w 3137"/>
              <a:gd name="T17" fmla="*/ 1471 h 1694"/>
              <a:gd name="T18" fmla="*/ 1686 w 3137"/>
              <a:gd name="T19" fmla="*/ 1371 h 1694"/>
              <a:gd name="T20" fmla="*/ 1649 w 3137"/>
              <a:gd name="T21" fmla="*/ 1353 h 1694"/>
              <a:gd name="T22" fmla="*/ 1618 w 3137"/>
              <a:gd name="T23" fmla="*/ 1367 h 1694"/>
              <a:gd name="T24" fmla="*/ 1371 w 3137"/>
              <a:gd name="T25" fmla="*/ 1429 h 1694"/>
              <a:gd name="T26" fmla="*/ 1238 w 3137"/>
              <a:gd name="T27" fmla="*/ 1509 h 1694"/>
              <a:gd name="T28" fmla="*/ 1077 w 3137"/>
              <a:gd name="T29" fmla="*/ 1610 h 1694"/>
              <a:gd name="T30" fmla="*/ 1034 w 3137"/>
              <a:gd name="T31" fmla="*/ 1628 h 1694"/>
              <a:gd name="T32" fmla="*/ 977 w 3137"/>
              <a:gd name="T33" fmla="*/ 1636 h 1694"/>
              <a:gd name="T34" fmla="*/ 863 w 3137"/>
              <a:gd name="T35" fmla="*/ 1636 h 1694"/>
              <a:gd name="T36" fmla="*/ 823 w 3137"/>
              <a:gd name="T37" fmla="*/ 1641 h 1694"/>
              <a:gd name="T38" fmla="*/ 674 w 3137"/>
              <a:gd name="T39" fmla="*/ 1671 h 1694"/>
              <a:gd name="T40" fmla="*/ 560 w 3137"/>
              <a:gd name="T41" fmla="*/ 1528 h 1694"/>
              <a:gd name="T42" fmla="*/ 560 w 3137"/>
              <a:gd name="T43" fmla="*/ 1302 h 1694"/>
              <a:gd name="T44" fmla="*/ 3 w 3137"/>
              <a:gd name="T45" fmla="*/ 1249 h 1694"/>
              <a:gd name="T46" fmla="*/ 21 w 3137"/>
              <a:gd name="T47" fmla="*/ 1231 h 1694"/>
              <a:gd name="T48" fmla="*/ 89 w 3137"/>
              <a:gd name="T49" fmla="*/ 1193 h 1694"/>
              <a:gd name="T50" fmla="*/ 189 w 3137"/>
              <a:gd name="T51" fmla="*/ 906 h 1694"/>
              <a:gd name="T52" fmla="*/ 142 w 3137"/>
              <a:gd name="T53" fmla="*/ 724 h 1694"/>
              <a:gd name="T54" fmla="*/ 282 w 3137"/>
              <a:gd name="T55" fmla="*/ 771 h 1694"/>
              <a:gd name="T56" fmla="*/ 444 w 3137"/>
              <a:gd name="T57" fmla="*/ 906 h 1694"/>
              <a:gd name="T58" fmla="*/ 445 w 3137"/>
              <a:gd name="T59" fmla="*/ 752 h 1694"/>
              <a:gd name="T60" fmla="*/ 528 w 3137"/>
              <a:gd name="T61" fmla="*/ 679 h 1694"/>
              <a:gd name="T62" fmla="*/ 557 w 3137"/>
              <a:gd name="T63" fmla="*/ 588 h 1694"/>
              <a:gd name="T64" fmla="*/ 589 w 3137"/>
              <a:gd name="T65" fmla="*/ 453 h 1694"/>
              <a:gd name="T66" fmla="*/ 722 w 3137"/>
              <a:gd name="T67" fmla="*/ 453 h 1694"/>
              <a:gd name="T68" fmla="*/ 755 w 3137"/>
              <a:gd name="T69" fmla="*/ 567 h 1694"/>
              <a:gd name="T70" fmla="*/ 894 w 3137"/>
              <a:gd name="T71" fmla="*/ 174 h 1694"/>
              <a:gd name="T72" fmla="*/ 891 w 3137"/>
              <a:gd name="T73" fmla="*/ 127 h 1694"/>
              <a:gd name="T74" fmla="*/ 804 w 3137"/>
              <a:gd name="T75" fmla="*/ 113 h 1694"/>
              <a:gd name="T76" fmla="*/ 789 w 3137"/>
              <a:gd name="T77" fmla="*/ 0 h 1694"/>
              <a:gd name="T78" fmla="*/ 964 w 3137"/>
              <a:gd name="T79" fmla="*/ 0 h 1694"/>
              <a:gd name="T80" fmla="*/ 1008 w 3137"/>
              <a:gd name="T81" fmla="*/ 157 h 1694"/>
              <a:gd name="T82" fmla="*/ 1269 w 3137"/>
              <a:gd name="T83" fmla="*/ 224 h 1694"/>
              <a:gd name="T84" fmla="*/ 1595 w 3137"/>
              <a:gd name="T85" fmla="*/ 224 h 1694"/>
              <a:gd name="T86" fmla="*/ 1801 w 3137"/>
              <a:gd name="T87" fmla="*/ 222 h 1694"/>
              <a:gd name="T88" fmla="*/ 1962 w 3137"/>
              <a:gd name="T89" fmla="*/ 222 h 1694"/>
              <a:gd name="T90" fmla="*/ 2123 w 3137"/>
              <a:gd name="T91" fmla="*/ 225 h 1694"/>
              <a:gd name="T92" fmla="*/ 2149 w 3137"/>
              <a:gd name="T93" fmla="*/ 278 h 1694"/>
              <a:gd name="T94" fmla="*/ 2151 w 3137"/>
              <a:gd name="T95" fmla="*/ 297 h 1694"/>
              <a:gd name="T96" fmla="*/ 2144 w 3137"/>
              <a:gd name="T97" fmla="*/ 328 h 1694"/>
              <a:gd name="T98" fmla="*/ 2145 w 3137"/>
              <a:gd name="T99" fmla="*/ 681 h 1694"/>
              <a:gd name="T100" fmla="*/ 2420 w 3137"/>
              <a:gd name="T101" fmla="*/ 855 h 1694"/>
              <a:gd name="T102" fmla="*/ 2463 w 3137"/>
              <a:gd name="T103" fmla="*/ 763 h 1694"/>
              <a:gd name="T104" fmla="*/ 2481 w 3137"/>
              <a:gd name="T105" fmla="*/ 936 h 1694"/>
              <a:gd name="T106" fmla="*/ 2500 w 3137"/>
              <a:gd name="T107" fmla="*/ 923 h 1694"/>
              <a:gd name="T108" fmla="*/ 2589 w 3137"/>
              <a:gd name="T109" fmla="*/ 982 h 1694"/>
              <a:gd name="T110" fmla="*/ 2785 w 3137"/>
              <a:gd name="T111" fmla="*/ 1017 h 1694"/>
              <a:gd name="T112" fmla="*/ 2798 w 3137"/>
              <a:gd name="T113" fmla="*/ 904 h 1694"/>
              <a:gd name="T114" fmla="*/ 2722 w 3137"/>
              <a:gd name="T115" fmla="*/ 904 h 1694"/>
              <a:gd name="T116" fmla="*/ 2707 w 3137"/>
              <a:gd name="T117" fmla="*/ 819 h 1694"/>
              <a:gd name="T118" fmla="*/ 2818 w 3137"/>
              <a:gd name="T119" fmla="*/ 819 h 1694"/>
              <a:gd name="T120" fmla="*/ 2875 w 3137"/>
              <a:gd name="T121" fmla="*/ 853 h 1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137" h="1694">
                <a:moveTo>
                  <a:pt x="2875" y="859"/>
                </a:moveTo>
                <a:lnTo>
                  <a:pt x="2876" y="880"/>
                </a:lnTo>
                <a:lnTo>
                  <a:pt x="2882" y="880"/>
                </a:lnTo>
                <a:lnTo>
                  <a:pt x="2898" y="880"/>
                </a:lnTo>
                <a:lnTo>
                  <a:pt x="2917" y="880"/>
                </a:lnTo>
                <a:lnTo>
                  <a:pt x="2937" y="880"/>
                </a:lnTo>
                <a:lnTo>
                  <a:pt x="2961" y="880"/>
                </a:lnTo>
                <a:lnTo>
                  <a:pt x="2982" y="880"/>
                </a:lnTo>
                <a:lnTo>
                  <a:pt x="2999" y="880"/>
                </a:lnTo>
                <a:lnTo>
                  <a:pt x="3004" y="879"/>
                </a:lnTo>
                <a:lnTo>
                  <a:pt x="3023" y="879"/>
                </a:lnTo>
                <a:lnTo>
                  <a:pt x="3040" y="879"/>
                </a:lnTo>
                <a:lnTo>
                  <a:pt x="3039" y="886"/>
                </a:lnTo>
                <a:lnTo>
                  <a:pt x="3039" y="908"/>
                </a:lnTo>
                <a:lnTo>
                  <a:pt x="3039" y="931"/>
                </a:lnTo>
                <a:lnTo>
                  <a:pt x="3039" y="939"/>
                </a:lnTo>
                <a:lnTo>
                  <a:pt x="3039" y="952"/>
                </a:lnTo>
                <a:lnTo>
                  <a:pt x="3039" y="965"/>
                </a:lnTo>
                <a:lnTo>
                  <a:pt x="3039" y="978"/>
                </a:lnTo>
                <a:lnTo>
                  <a:pt x="3039" y="985"/>
                </a:lnTo>
                <a:lnTo>
                  <a:pt x="3039" y="1002"/>
                </a:lnTo>
                <a:lnTo>
                  <a:pt x="3039" y="1017"/>
                </a:lnTo>
                <a:lnTo>
                  <a:pt x="3044" y="1017"/>
                </a:lnTo>
                <a:lnTo>
                  <a:pt x="3044" y="1018"/>
                </a:lnTo>
                <a:lnTo>
                  <a:pt x="3044" y="1111"/>
                </a:lnTo>
                <a:lnTo>
                  <a:pt x="3050" y="1111"/>
                </a:lnTo>
                <a:lnTo>
                  <a:pt x="3081" y="1115"/>
                </a:lnTo>
                <a:lnTo>
                  <a:pt x="3117" y="1119"/>
                </a:lnTo>
                <a:lnTo>
                  <a:pt x="3137" y="1123"/>
                </a:lnTo>
                <a:lnTo>
                  <a:pt x="3134" y="1150"/>
                </a:lnTo>
                <a:lnTo>
                  <a:pt x="3129" y="1154"/>
                </a:lnTo>
                <a:lnTo>
                  <a:pt x="3115" y="1172"/>
                </a:lnTo>
                <a:lnTo>
                  <a:pt x="3114" y="1173"/>
                </a:lnTo>
                <a:lnTo>
                  <a:pt x="3099" y="1186"/>
                </a:lnTo>
                <a:lnTo>
                  <a:pt x="3096" y="1190"/>
                </a:lnTo>
                <a:lnTo>
                  <a:pt x="3085" y="1203"/>
                </a:lnTo>
                <a:lnTo>
                  <a:pt x="3070" y="1218"/>
                </a:lnTo>
                <a:lnTo>
                  <a:pt x="3069" y="1221"/>
                </a:lnTo>
                <a:lnTo>
                  <a:pt x="3052" y="1238"/>
                </a:lnTo>
                <a:lnTo>
                  <a:pt x="3044" y="1243"/>
                </a:lnTo>
                <a:lnTo>
                  <a:pt x="3044" y="1261"/>
                </a:lnTo>
                <a:lnTo>
                  <a:pt x="3044" y="1264"/>
                </a:lnTo>
                <a:lnTo>
                  <a:pt x="3044" y="1264"/>
                </a:lnTo>
                <a:lnTo>
                  <a:pt x="3044" y="1283"/>
                </a:lnTo>
                <a:lnTo>
                  <a:pt x="3044" y="1300"/>
                </a:lnTo>
                <a:lnTo>
                  <a:pt x="3044" y="1357"/>
                </a:lnTo>
                <a:lnTo>
                  <a:pt x="2967" y="1357"/>
                </a:lnTo>
                <a:lnTo>
                  <a:pt x="2941" y="1357"/>
                </a:lnTo>
                <a:lnTo>
                  <a:pt x="2819" y="1357"/>
                </a:lnTo>
                <a:lnTo>
                  <a:pt x="2790" y="1357"/>
                </a:lnTo>
                <a:lnTo>
                  <a:pt x="2762" y="1357"/>
                </a:lnTo>
                <a:lnTo>
                  <a:pt x="2727" y="1357"/>
                </a:lnTo>
                <a:lnTo>
                  <a:pt x="2706" y="1357"/>
                </a:lnTo>
                <a:lnTo>
                  <a:pt x="2695" y="1357"/>
                </a:lnTo>
                <a:lnTo>
                  <a:pt x="2680" y="1357"/>
                </a:lnTo>
                <a:lnTo>
                  <a:pt x="2667" y="1357"/>
                </a:lnTo>
                <a:lnTo>
                  <a:pt x="2638" y="1357"/>
                </a:lnTo>
                <a:lnTo>
                  <a:pt x="2617" y="1357"/>
                </a:lnTo>
                <a:lnTo>
                  <a:pt x="2596" y="1357"/>
                </a:lnTo>
                <a:lnTo>
                  <a:pt x="2592" y="1357"/>
                </a:lnTo>
                <a:lnTo>
                  <a:pt x="2572" y="1357"/>
                </a:lnTo>
                <a:lnTo>
                  <a:pt x="2537" y="1357"/>
                </a:lnTo>
                <a:lnTo>
                  <a:pt x="2508" y="1357"/>
                </a:lnTo>
                <a:lnTo>
                  <a:pt x="2480" y="1357"/>
                </a:lnTo>
                <a:lnTo>
                  <a:pt x="2469" y="1357"/>
                </a:lnTo>
                <a:lnTo>
                  <a:pt x="2456" y="1357"/>
                </a:lnTo>
                <a:lnTo>
                  <a:pt x="2444" y="1357"/>
                </a:lnTo>
                <a:lnTo>
                  <a:pt x="2433" y="1357"/>
                </a:lnTo>
                <a:lnTo>
                  <a:pt x="2430" y="1357"/>
                </a:lnTo>
                <a:lnTo>
                  <a:pt x="2421" y="1357"/>
                </a:lnTo>
                <a:lnTo>
                  <a:pt x="2409" y="1357"/>
                </a:lnTo>
                <a:lnTo>
                  <a:pt x="2405" y="1357"/>
                </a:lnTo>
                <a:lnTo>
                  <a:pt x="2396" y="1357"/>
                </a:lnTo>
                <a:lnTo>
                  <a:pt x="2385" y="1357"/>
                </a:lnTo>
                <a:lnTo>
                  <a:pt x="2373" y="1357"/>
                </a:lnTo>
                <a:lnTo>
                  <a:pt x="2367" y="1357"/>
                </a:lnTo>
                <a:lnTo>
                  <a:pt x="2357" y="1357"/>
                </a:lnTo>
                <a:lnTo>
                  <a:pt x="2353" y="1357"/>
                </a:lnTo>
                <a:lnTo>
                  <a:pt x="2350" y="1357"/>
                </a:lnTo>
                <a:lnTo>
                  <a:pt x="2333" y="1357"/>
                </a:lnTo>
                <a:lnTo>
                  <a:pt x="2331" y="1357"/>
                </a:lnTo>
                <a:lnTo>
                  <a:pt x="2319" y="1357"/>
                </a:lnTo>
                <a:lnTo>
                  <a:pt x="2317" y="1357"/>
                </a:lnTo>
                <a:lnTo>
                  <a:pt x="2294" y="1357"/>
                </a:lnTo>
                <a:lnTo>
                  <a:pt x="2254" y="1357"/>
                </a:lnTo>
                <a:lnTo>
                  <a:pt x="2250" y="1357"/>
                </a:lnTo>
                <a:lnTo>
                  <a:pt x="2245" y="1357"/>
                </a:lnTo>
                <a:lnTo>
                  <a:pt x="2210" y="1357"/>
                </a:lnTo>
                <a:lnTo>
                  <a:pt x="2142" y="1357"/>
                </a:lnTo>
                <a:lnTo>
                  <a:pt x="2142" y="1372"/>
                </a:lnTo>
                <a:lnTo>
                  <a:pt x="2142" y="1415"/>
                </a:lnTo>
                <a:lnTo>
                  <a:pt x="2142" y="1435"/>
                </a:lnTo>
                <a:lnTo>
                  <a:pt x="2142" y="1451"/>
                </a:lnTo>
                <a:lnTo>
                  <a:pt x="2142" y="1470"/>
                </a:lnTo>
                <a:lnTo>
                  <a:pt x="2139" y="1470"/>
                </a:lnTo>
                <a:lnTo>
                  <a:pt x="2119" y="1470"/>
                </a:lnTo>
                <a:lnTo>
                  <a:pt x="2088" y="1470"/>
                </a:lnTo>
                <a:lnTo>
                  <a:pt x="2066" y="1470"/>
                </a:lnTo>
                <a:lnTo>
                  <a:pt x="2036" y="1470"/>
                </a:lnTo>
                <a:lnTo>
                  <a:pt x="2034" y="1470"/>
                </a:lnTo>
                <a:lnTo>
                  <a:pt x="2032" y="1470"/>
                </a:lnTo>
                <a:lnTo>
                  <a:pt x="2029" y="1470"/>
                </a:lnTo>
                <a:lnTo>
                  <a:pt x="1990" y="1470"/>
                </a:lnTo>
                <a:lnTo>
                  <a:pt x="1960" y="1471"/>
                </a:lnTo>
                <a:lnTo>
                  <a:pt x="1956" y="1471"/>
                </a:lnTo>
                <a:lnTo>
                  <a:pt x="1944" y="1471"/>
                </a:lnTo>
                <a:lnTo>
                  <a:pt x="1937" y="1471"/>
                </a:lnTo>
                <a:lnTo>
                  <a:pt x="1932" y="1471"/>
                </a:lnTo>
                <a:lnTo>
                  <a:pt x="1918" y="1471"/>
                </a:lnTo>
                <a:lnTo>
                  <a:pt x="1913" y="1471"/>
                </a:lnTo>
                <a:lnTo>
                  <a:pt x="1892" y="1471"/>
                </a:lnTo>
                <a:lnTo>
                  <a:pt x="1877" y="1471"/>
                </a:lnTo>
                <a:lnTo>
                  <a:pt x="1859" y="1471"/>
                </a:lnTo>
                <a:lnTo>
                  <a:pt x="1841" y="1471"/>
                </a:lnTo>
                <a:lnTo>
                  <a:pt x="1809" y="1471"/>
                </a:lnTo>
                <a:lnTo>
                  <a:pt x="1806" y="1471"/>
                </a:lnTo>
                <a:lnTo>
                  <a:pt x="1801" y="1471"/>
                </a:lnTo>
                <a:lnTo>
                  <a:pt x="1775" y="1471"/>
                </a:lnTo>
                <a:lnTo>
                  <a:pt x="1763" y="1471"/>
                </a:lnTo>
                <a:lnTo>
                  <a:pt x="1748" y="1471"/>
                </a:lnTo>
                <a:lnTo>
                  <a:pt x="1734" y="1471"/>
                </a:lnTo>
                <a:lnTo>
                  <a:pt x="1722" y="1471"/>
                </a:lnTo>
                <a:lnTo>
                  <a:pt x="1708" y="1471"/>
                </a:lnTo>
                <a:lnTo>
                  <a:pt x="1695" y="1471"/>
                </a:lnTo>
                <a:lnTo>
                  <a:pt x="1690" y="1471"/>
                </a:lnTo>
                <a:lnTo>
                  <a:pt x="1688" y="1468"/>
                </a:lnTo>
                <a:lnTo>
                  <a:pt x="1688" y="1464"/>
                </a:lnTo>
                <a:lnTo>
                  <a:pt x="1688" y="1445"/>
                </a:lnTo>
                <a:lnTo>
                  <a:pt x="1686" y="1425"/>
                </a:lnTo>
                <a:lnTo>
                  <a:pt x="1686" y="1371"/>
                </a:lnTo>
                <a:lnTo>
                  <a:pt x="1686" y="1364"/>
                </a:lnTo>
                <a:lnTo>
                  <a:pt x="1684" y="1365"/>
                </a:lnTo>
                <a:lnTo>
                  <a:pt x="1680" y="1367"/>
                </a:lnTo>
                <a:lnTo>
                  <a:pt x="1677" y="1369"/>
                </a:lnTo>
                <a:lnTo>
                  <a:pt x="1676" y="1370"/>
                </a:lnTo>
                <a:lnTo>
                  <a:pt x="1675" y="1371"/>
                </a:lnTo>
                <a:lnTo>
                  <a:pt x="1672" y="1372"/>
                </a:lnTo>
                <a:lnTo>
                  <a:pt x="1671" y="1370"/>
                </a:lnTo>
                <a:lnTo>
                  <a:pt x="1665" y="1363"/>
                </a:lnTo>
                <a:lnTo>
                  <a:pt x="1654" y="1350"/>
                </a:lnTo>
                <a:lnTo>
                  <a:pt x="1653" y="1350"/>
                </a:lnTo>
                <a:lnTo>
                  <a:pt x="1651" y="1351"/>
                </a:lnTo>
                <a:lnTo>
                  <a:pt x="1649" y="1353"/>
                </a:lnTo>
                <a:lnTo>
                  <a:pt x="1647" y="1354"/>
                </a:lnTo>
                <a:lnTo>
                  <a:pt x="1644" y="1357"/>
                </a:lnTo>
                <a:lnTo>
                  <a:pt x="1640" y="1358"/>
                </a:lnTo>
                <a:lnTo>
                  <a:pt x="1637" y="1360"/>
                </a:lnTo>
                <a:lnTo>
                  <a:pt x="1634" y="1361"/>
                </a:lnTo>
                <a:lnTo>
                  <a:pt x="1632" y="1361"/>
                </a:lnTo>
                <a:lnTo>
                  <a:pt x="1631" y="1363"/>
                </a:lnTo>
                <a:lnTo>
                  <a:pt x="1628" y="1363"/>
                </a:lnTo>
                <a:lnTo>
                  <a:pt x="1626" y="1364"/>
                </a:lnTo>
                <a:lnTo>
                  <a:pt x="1624" y="1365"/>
                </a:lnTo>
                <a:lnTo>
                  <a:pt x="1620" y="1366"/>
                </a:lnTo>
                <a:lnTo>
                  <a:pt x="1619" y="1366"/>
                </a:lnTo>
                <a:lnTo>
                  <a:pt x="1618" y="1367"/>
                </a:lnTo>
                <a:lnTo>
                  <a:pt x="1567" y="1379"/>
                </a:lnTo>
                <a:lnTo>
                  <a:pt x="1548" y="1384"/>
                </a:lnTo>
                <a:lnTo>
                  <a:pt x="1521" y="1391"/>
                </a:lnTo>
                <a:lnTo>
                  <a:pt x="1484" y="1399"/>
                </a:lnTo>
                <a:lnTo>
                  <a:pt x="1476" y="1402"/>
                </a:lnTo>
                <a:lnTo>
                  <a:pt x="1464" y="1405"/>
                </a:lnTo>
                <a:lnTo>
                  <a:pt x="1387" y="1424"/>
                </a:lnTo>
                <a:lnTo>
                  <a:pt x="1384" y="1424"/>
                </a:lnTo>
                <a:lnTo>
                  <a:pt x="1381" y="1425"/>
                </a:lnTo>
                <a:lnTo>
                  <a:pt x="1379" y="1427"/>
                </a:lnTo>
                <a:lnTo>
                  <a:pt x="1377" y="1427"/>
                </a:lnTo>
                <a:lnTo>
                  <a:pt x="1374" y="1428"/>
                </a:lnTo>
                <a:lnTo>
                  <a:pt x="1371" y="1429"/>
                </a:lnTo>
                <a:lnTo>
                  <a:pt x="1368" y="1430"/>
                </a:lnTo>
                <a:lnTo>
                  <a:pt x="1366" y="1431"/>
                </a:lnTo>
                <a:lnTo>
                  <a:pt x="1364" y="1431"/>
                </a:lnTo>
                <a:lnTo>
                  <a:pt x="1361" y="1434"/>
                </a:lnTo>
                <a:lnTo>
                  <a:pt x="1358" y="1435"/>
                </a:lnTo>
                <a:lnTo>
                  <a:pt x="1356" y="1435"/>
                </a:lnTo>
                <a:lnTo>
                  <a:pt x="1353" y="1436"/>
                </a:lnTo>
                <a:lnTo>
                  <a:pt x="1349" y="1437"/>
                </a:lnTo>
                <a:lnTo>
                  <a:pt x="1347" y="1440"/>
                </a:lnTo>
                <a:lnTo>
                  <a:pt x="1345" y="1441"/>
                </a:lnTo>
                <a:lnTo>
                  <a:pt x="1341" y="1443"/>
                </a:lnTo>
                <a:lnTo>
                  <a:pt x="1336" y="1445"/>
                </a:lnTo>
                <a:lnTo>
                  <a:pt x="1238" y="1509"/>
                </a:lnTo>
                <a:lnTo>
                  <a:pt x="1207" y="1528"/>
                </a:lnTo>
                <a:lnTo>
                  <a:pt x="1181" y="1545"/>
                </a:lnTo>
                <a:lnTo>
                  <a:pt x="1153" y="1563"/>
                </a:lnTo>
                <a:lnTo>
                  <a:pt x="1125" y="1580"/>
                </a:lnTo>
                <a:lnTo>
                  <a:pt x="1118" y="1585"/>
                </a:lnTo>
                <a:lnTo>
                  <a:pt x="1106" y="1593"/>
                </a:lnTo>
                <a:lnTo>
                  <a:pt x="1101" y="1597"/>
                </a:lnTo>
                <a:lnTo>
                  <a:pt x="1095" y="1600"/>
                </a:lnTo>
                <a:lnTo>
                  <a:pt x="1092" y="1603"/>
                </a:lnTo>
                <a:lnTo>
                  <a:pt x="1088" y="1605"/>
                </a:lnTo>
                <a:lnTo>
                  <a:pt x="1083" y="1606"/>
                </a:lnTo>
                <a:lnTo>
                  <a:pt x="1080" y="1608"/>
                </a:lnTo>
                <a:lnTo>
                  <a:pt x="1077" y="1610"/>
                </a:lnTo>
                <a:lnTo>
                  <a:pt x="1073" y="1612"/>
                </a:lnTo>
                <a:lnTo>
                  <a:pt x="1069" y="1613"/>
                </a:lnTo>
                <a:lnTo>
                  <a:pt x="1066" y="1615"/>
                </a:lnTo>
                <a:lnTo>
                  <a:pt x="1061" y="1617"/>
                </a:lnTo>
                <a:lnTo>
                  <a:pt x="1056" y="1619"/>
                </a:lnTo>
                <a:lnTo>
                  <a:pt x="1053" y="1621"/>
                </a:lnTo>
                <a:lnTo>
                  <a:pt x="1050" y="1622"/>
                </a:lnTo>
                <a:lnTo>
                  <a:pt x="1048" y="1623"/>
                </a:lnTo>
                <a:lnTo>
                  <a:pt x="1046" y="1623"/>
                </a:lnTo>
                <a:lnTo>
                  <a:pt x="1043" y="1624"/>
                </a:lnTo>
                <a:lnTo>
                  <a:pt x="1040" y="1625"/>
                </a:lnTo>
                <a:lnTo>
                  <a:pt x="1037" y="1626"/>
                </a:lnTo>
                <a:lnTo>
                  <a:pt x="1034" y="1628"/>
                </a:lnTo>
                <a:lnTo>
                  <a:pt x="1028" y="1629"/>
                </a:lnTo>
                <a:lnTo>
                  <a:pt x="1023" y="1630"/>
                </a:lnTo>
                <a:lnTo>
                  <a:pt x="1021" y="1631"/>
                </a:lnTo>
                <a:lnTo>
                  <a:pt x="1016" y="1631"/>
                </a:lnTo>
                <a:lnTo>
                  <a:pt x="1011" y="1632"/>
                </a:lnTo>
                <a:lnTo>
                  <a:pt x="1008" y="1634"/>
                </a:lnTo>
                <a:lnTo>
                  <a:pt x="1003" y="1634"/>
                </a:lnTo>
                <a:lnTo>
                  <a:pt x="998" y="1635"/>
                </a:lnTo>
                <a:lnTo>
                  <a:pt x="995" y="1635"/>
                </a:lnTo>
                <a:lnTo>
                  <a:pt x="991" y="1635"/>
                </a:lnTo>
                <a:lnTo>
                  <a:pt x="988" y="1635"/>
                </a:lnTo>
                <a:lnTo>
                  <a:pt x="983" y="1635"/>
                </a:lnTo>
                <a:lnTo>
                  <a:pt x="977" y="1636"/>
                </a:lnTo>
                <a:lnTo>
                  <a:pt x="972" y="1636"/>
                </a:lnTo>
                <a:lnTo>
                  <a:pt x="967" y="1636"/>
                </a:lnTo>
                <a:lnTo>
                  <a:pt x="966" y="1636"/>
                </a:lnTo>
                <a:lnTo>
                  <a:pt x="960" y="1636"/>
                </a:lnTo>
                <a:lnTo>
                  <a:pt x="904" y="1635"/>
                </a:lnTo>
                <a:lnTo>
                  <a:pt x="899" y="1635"/>
                </a:lnTo>
                <a:lnTo>
                  <a:pt x="893" y="1635"/>
                </a:lnTo>
                <a:lnTo>
                  <a:pt x="887" y="1635"/>
                </a:lnTo>
                <a:lnTo>
                  <a:pt x="881" y="1636"/>
                </a:lnTo>
                <a:lnTo>
                  <a:pt x="876" y="1636"/>
                </a:lnTo>
                <a:lnTo>
                  <a:pt x="873" y="1636"/>
                </a:lnTo>
                <a:lnTo>
                  <a:pt x="868" y="1636"/>
                </a:lnTo>
                <a:lnTo>
                  <a:pt x="863" y="1636"/>
                </a:lnTo>
                <a:lnTo>
                  <a:pt x="860" y="1637"/>
                </a:lnTo>
                <a:lnTo>
                  <a:pt x="856" y="1637"/>
                </a:lnTo>
                <a:lnTo>
                  <a:pt x="853" y="1637"/>
                </a:lnTo>
                <a:lnTo>
                  <a:pt x="850" y="1637"/>
                </a:lnTo>
                <a:lnTo>
                  <a:pt x="847" y="1638"/>
                </a:lnTo>
                <a:lnTo>
                  <a:pt x="844" y="1638"/>
                </a:lnTo>
                <a:lnTo>
                  <a:pt x="842" y="1638"/>
                </a:lnTo>
                <a:lnTo>
                  <a:pt x="839" y="1638"/>
                </a:lnTo>
                <a:lnTo>
                  <a:pt x="835" y="1639"/>
                </a:lnTo>
                <a:lnTo>
                  <a:pt x="833" y="1639"/>
                </a:lnTo>
                <a:lnTo>
                  <a:pt x="830" y="1639"/>
                </a:lnTo>
                <a:lnTo>
                  <a:pt x="826" y="1641"/>
                </a:lnTo>
                <a:lnTo>
                  <a:pt x="823" y="1641"/>
                </a:lnTo>
                <a:lnTo>
                  <a:pt x="818" y="1642"/>
                </a:lnTo>
                <a:lnTo>
                  <a:pt x="815" y="1643"/>
                </a:lnTo>
                <a:lnTo>
                  <a:pt x="811" y="1643"/>
                </a:lnTo>
                <a:lnTo>
                  <a:pt x="808" y="1644"/>
                </a:lnTo>
                <a:lnTo>
                  <a:pt x="803" y="1644"/>
                </a:lnTo>
                <a:lnTo>
                  <a:pt x="801" y="1645"/>
                </a:lnTo>
                <a:lnTo>
                  <a:pt x="789" y="1648"/>
                </a:lnTo>
                <a:lnTo>
                  <a:pt x="787" y="1648"/>
                </a:lnTo>
                <a:lnTo>
                  <a:pt x="757" y="1655"/>
                </a:lnTo>
                <a:lnTo>
                  <a:pt x="744" y="1657"/>
                </a:lnTo>
                <a:lnTo>
                  <a:pt x="718" y="1662"/>
                </a:lnTo>
                <a:lnTo>
                  <a:pt x="716" y="1663"/>
                </a:lnTo>
                <a:lnTo>
                  <a:pt x="674" y="1671"/>
                </a:lnTo>
                <a:lnTo>
                  <a:pt x="561" y="1694"/>
                </a:lnTo>
                <a:lnTo>
                  <a:pt x="558" y="1694"/>
                </a:lnTo>
                <a:lnTo>
                  <a:pt x="558" y="1677"/>
                </a:lnTo>
                <a:lnTo>
                  <a:pt x="558" y="1662"/>
                </a:lnTo>
                <a:lnTo>
                  <a:pt x="558" y="1654"/>
                </a:lnTo>
                <a:lnTo>
                  <a:pt x="558" y="1635"/>
                </a:lnTo>
                <a:lnTo>
                  <a:pt x="558" y="1618"/>
                </a:lnTo>
                <a:lnTo>
                  <a:pt x="558" y="1610"/>
                </a:lnTo>
                <a:lnTo>
                  <a:pt x="558" y="1585"/>
                </a:lnTo>
                <a:lnTo>
                  <a:pt x="561" y="1585"/>
                </a:lnTo>
                <a:lnTo>
                  <a:pt x="561" y="1583"/>
                </a:lnTo>
                <a:lnTo>
                  <a:pt x="560" y="1557"/>
                </a:lnTo>
                <a:lnTo>
                  <a:pt x="560" y="1528"/>
                </a:lnTo>
                <a:lnTo>
                  <a:pt x="560" y="1500"/>
                </a:lnTo>
                <a:lnTo>
                  <a:pt x="560" y="1471"/>
                </a:lnTo>
                <a:lnTo>
                  <a:pt x="560" y="1456"/>
                </a:lnTo>
                <a:lnTo>
                  <a:pt x="560" y="1440"/>
                </a:lnTo>
                <a:lnTo>
                  <a:pt x="560" y="1427"/>
                </a:lnTo>
                <a:lnTo>
                  <a:pt x="560" y="1415"/>
                </a:lnTo>
                <a:lnTo>
                  <a:pt x="560" y="1395"/>
                </a:lnTo>
                <a:lnTo>
                  <a:pt x="560" y="1390"/>
                </a:lnTo>
                <a:lnTo>
                  <a:pt x="560" y="1359"/>
                </a:lnTo>
                <a:lnTo>
                  <a:pt x="560" y="1343"/>
                </a:lnTo>
                <a:lnTo>
                  <a:pt x="560" y="1338"/>
                </a:lnTo>
                <a:lnTo>
                  <a:pt x="560" y="1325"/>
                </a:lnTo>
                <a:lnTo>
                  <a:pt x="560" y="1302"/>
                </a:lnTo>
                <a:lnTo>
                  <a:pt x="558" y="1246"/>
                </a:lnTo>
                <a:lnTo>
                  <a:pt x="446" y="1246"/>
                </a:lnTo>
                <a:lnTo>
                  <a:pt x="338" y="1246"/>
                </a:lnTo>
                <a:lnTo>
                  <a:pt x="338" y="1267"/>
                </a:lnTo>
                <a:lnTo>
                  <a:pt x="338" y="1358"/>
                </a:lnTo>
                <a:lnTo>
                  <a:pt x="328" y="1358"/>
                </a:lnTo>
                <a:lnTo>
                  <a:pt x="226" y="1359"/>
                </a:lnTo>
                <a:lnTo>
                  <a:pt x="113" y="1359"/>
                </a:lnTo>
                <a:lnTo>
                  <a:pt x="0" y="1359"/>
                </a:lnTo>
                <a:lnTo>
                  <a:pt x="0" y="1302"/>
                </a:lnTo>
                <a:lnTo>
                  <a:pt x="0" y="1249"/>
                </a:lnTo>
                <a:lnTo>
                  <a:pt x="1" y="1249"/>
                </a:lnTo>
                <a:lnTo>
                  <a:pt x="3" y="1249"/>
                </a:lnTo>
                <a:lnTo>
                  <a:pt x="5" y="1248"/>
                </a:lnTo>
                <a:lnTo>
                  <a:pt x="6" y="1248"/>
                </a:lnTo>
                <a:lnTo>
                  <a:pt x="8" y="1247"/>
                </a:lnTo>
                <a:lnTo>
                  <a:pt x="10" y="1246"/>
                </a:lnTo>
                <a:lnTo>
                  <a:pt x="12" y="1244"/>
                </a:lnTo>
                <a:lnTo>
                  <a:pt x="13" y="1242"/>
                </a:lnTo>
                <a:lnTo>
                  <a:pt x="18" y="1236"/>
                </a:lnTo>
                <a:lnTo>
                  <a:pt x="19" y="1236"/>
                </a:lnTo>
                <a:lnTo>
                  <a:pt x="23" y="1237"/>
                </a:lnTo>
                <a:lnTo>
                  <a:pt x="24" y="1235"/>
                </a:lnTo>
                <a:lnTo>
                  <a:pt x="23" y="1234"/>
                </a:lnTo>
                <a:lnTo>
                  <a:pt x="21" y="1233"/>
                </a:lnTo>
                <a:lnTo>
                  <a:pt x="21" y="1231"/>
                </a:lnTo>
                <a:lnTo>
                  <a:pt x="23" y="1231"/>
                </a:lnTo>
                <a:lnTo>
                  <a:pt x="25" y="1228"/>
                </a:lnTo>
                <a:lnTo>
                  <a:pt x="27" y="1225"/>
                </a:lnTo>
                <a:lnTo>
                  <a:pt x="29" y="1222"/>
                </a:lnTo>
                <a:lnTo>
                  <a:pt x="31" y="1220"/>
                </a:lnTo>
                <a:lnTo>
                  <a:pt x="33" y="1217"/>
                </a:lnTo>
                <a:lnTo>
                  <a:pt x="37" y="1215"/>
                </a:lnTo>
                <a:lnTo>
                  <a:pt x="39" y="1214"/>
                </a:lnTo>
                <a:lnTo>
                  <a:pt x="53" y="1231"/>
                </a:lnTo>
                <a:lnTo>
                  <a:pt x="66" y="1220"/>
                </a:lnTo>
                <a:lnTo>
                  <a:pt x="77" y="1211"/>
                </a:lnTo>
                <a:lnTo>
                  <a:pt x="81" y="1207"/>
                </a:lnTo>
                <a:lnTo>
                  <a:pt x="89" y="1193"/>
                </a:lnTo>
                <a:lnTo>
                  <a:pt x="95" y="1183"/>
                </a:lnTo>
                <a:lnTo>
                  <a:pt x="102" y="1172"/>
                </a:lnTo>
                <a:lnTo>
                  <a:pt x="102" y="1170"/>
                </a:lnTo>
                <a:lnTo>
                  <a:pt x="102" y="1151"/>
                </a:lnTo>
                <a:lnTo>
                  <a:pt x="102" y="1134"/>
                </a:lnTo>
                <a:lnTo>
                  <a:pt x="84" y="1134"/>
                </a:lnTo>
                <a:lnTo>
                  <a:pt x="84" y="1132"/>
                </a:lnTo>
                <a:lnTo>
                  <a:pt x="114" y="1132"/>
                </a:lnTo>
                <a:lnTo>
                  <a:pt x="128" y="1132"/>
                </a:lnTo>
                <a:lnTo>
                  <a:pt x="225" y="1067"/>
                </a:lnTo>
                <a:lnTo>
                  <a:pt x="225" y="962"/>
                </a:lnTo>
                <a:lnTo>
                  <a:pt x="225" y="906"/>
                </a:lnTo>
                <a:lnTo>
                  <a:pt x="189" y="906"/>
                </a:lnTo>
                <a:lnTo>
                  <a:pt x="189" y="836"/>
                </a:lnTo>
                <a:lnTo>
                  <a:pt x="185" y="835"/>
                </a:lnTo>
                <a:lnTo>
                  <a:pt x="180" y="834"/>
                </a:lnTo>
                <a:lnTo>
                  <a:pt x="175" y="833"/>
                </a:lnTo>
                <a:lnTo>
                  <a:pt x="170" y="833"/>
                </a:lnTo>
                <a:lnTo>
                  <a:pt x="160" y="833"/>
                </a:lnTo>
                <a:lnTo>
                  <a:pt x="113" y="830"/>
                </a:lnTo>
                <a:lnTo>
                  <a:pt x="113" y="792"/>
                </a:lnTo>
                <a:lnTo>
                  <a:pt x="113" y="765"/>
                </a:lnTo>
                <a:lnTo>
                  <a:pt x="113" y="752"/>
                </a:lnTo>
                <a:lnTo>
                  <a:pt x="167" y="752"/>
                </a:lnTo>
                <a:lnTo>
                  <a:pt x="162" y="748"/>
                </a:lnTo>
                <a:lnTo>
                  <a:pt x="142" y="724"/>
                </a:lnTo>
                <a:lnTo>
                  <a:pt x="175" y="718"/>
                </a:lnTo>
                <a:lnTo>
                  <a:pt x="180" y="717"/>
                </a:lnTo>
                <a:lnTo>
                  <a:pt x="198" y="713"/>
                </a:lnTo>
                <a:lnTo>
                  <a:pt x="219" y="708"/>
                </a:lnTo>
                <a:lnTo>
                  <a:pt x="225" y="707"/>
                </a:lnTo>
                <a:lnTo>
                  <a:pt x="231" y="706"/>
                </a:lnTo>
                <a:lnTo>
                  <a:pt x="239" y="705"/>
                </a:lnTo>
                <a:lnTo>
                  <a:pt x="246" y="704"/>
                </a:lnTo>
                <a:lnTo>
                  <a:pt x="246" y="733"/>
                </a:lnTo>
                <a:lnTo>
                  <a:pt x="254" y="768"/>
                </a:lnTo>
                <a:lnTo>
                  <a:pt x="262" y="768"/>
                </a:lnTo>
                <a:lnTo>
                  <a:pt x="273" y="771"/>
                </a:lnTo>
                <a:lnTo>
                  <a:pt x="282" y="771"/>
                </a:lnTo>
                <a:lnTo>
                  <a:pt x="286" y="772"/>
                </a:lnTo>
                <a:lnTo>
                  <a:pt x="305" y="781"/>
                </a:lnTo>
                <a:lnTo>
                  <a:pt x="310" y="782"/>
                </a:lnTo>
                <a:lnTo>
                  <a:pt x="316" y="785"/>
                </a:lnTo>
                <a:lnTo>
                  <a:pt x="322" y="787"/>
                </a:lnTo>
                <a:lnTo>
                  <a:pt x="329" y="790"/>
                </a:lnTo>
                <a:lnTo>
                  <a:pt x="335" y="792"/>
                </a:lnTo>
                <a:lnTo>
                  <a:pt x="338" y="795"/>
                </a:lnTo>
                <a:lnTo>
                  <a:pt x="338" y="888"/>
                </a:lnTo>
                <a:lnTo>
                  <a:pt x="338" y="902"/>
                </a:lnTo>
                <a:lnTo>
                  <a:pt x="338" y="906"/>
                </a:lnTo>
                <a:lnTo>
                  <a:pt x="389" y="906"/>
                </a:lnTo>
                <a:lnTo>
                  <a:pt x="444" y="906"/>
                </a:lnTo>
                <a:lnTo>
                  <a:pt x="496" y="906"/>
                </a:lnTo>
                <a:lnTo>
                  <a:pt x="506" y="906"/>
                </a:lnTo>
                <a:lnTo>
                  <a:pt x="557" y="906"/>
                </a:lnTo>
                <a:lnTo>
                  <a:pt x="557" y="863"/>
                </a:lnTo>
                <a:lnTo>
                  <a:pt x="557" y="859"/>
                </a:lnTo>
                <a:lnTo>
                  <a:pt x="557" y="832"/>
                </a:lnTo>
                <a:lnTo>
                  <a:pt x="557" y="792"/>
                </a:lnTo>
                <a:lnTo>
                  <a:pt x="500" y="792"/>
                </a:lnTo>
                <a:lnTo>
                  <a:pt x="472" y="792"/>
                </a:lnTo>
                <a:lnTo>
                  <a:pt x="444" y="792"/>
                </a:lnTo>
                <a:lnTo>
                  <a:pt x="444" y="783"/>
                </a:lnTo>
                <a:lnTo>
                  <a:pt x="444" y="774"/>
                </a:lnTo>
                <a:lnTo>
                  <a:pt x="445" y="752"/>
                </a:lnTo>
                <a:lnTo>
                  <a:pt x="445" y="746"/>
                </a:lnTo>
                <a:lnTo>
                  <a:pt x="444" y="705"/>
                </a:lnTo>
                <a:lnTo>
                  <a:pt x="444" y="679"/>
                </a:lnTo>
                <a:lnTo>
                  <a:pt x="453" y="679"/>
                </a:lnTo>
                <a:lnTo>
                  <a:pt x="458" y="679"/>
                </a:lnTo>
                <a:lnTo>
                  <a:pt x="463" y="679"/>
                </a:lnTo>
                <a:lnTo>
                  <a:pt x="471" y="679"/>
                </a:lnTo>
                <a:lnTo>
                  <a:pt x="477" y="679"/>
                </a:lnTo>
                <a:lnTo>
                  <a:pt x="484" y="679"/>
                </a:lnTo>
                <a:lnTo>
                  <a:pt x="506" y="679"/>
                </a:lnTo>
                <a:lnTo>
                  <a:pt x="511" y="679"/>
                </a:lnTo>
                <a:lnTo>
                  <a:pt x="522" y="679"/>
                </a:lnTo>
                <a:lnTo>
                  <a:pt x="528" y="679"/>
                </a:lnTo>
                <a:lnTo>
                  <a:pt x="536" y="679"/>
                </a:lnTo>
                <a:lnTo>
                  <a:pt x="547" y="679"/>
                </a:lnTo>
                <a:lnTo>
                  <a:pt x="557" y="679"/>
                </a:lnTo>
                <a:lnTo>
                  <a:pt x="557" y="672"/>
                </a:lnTo>
                <a:lnTo>
                  <a:pt x="557" y="661"/>
                </a:lnTo>
                <a:lnTo>
                  <a:pt x="557" y="658"/>
                </a:lnTo>
                <a:lnTo>
                  <a:pt x="557" y="640"/>
                </a:lnTo>
                <a:lnTo>
                  <a:pt x="557" y="626"/>
                </a:lnTo>
                <a:lnTo>
                  <a:pt x="557" y="620"/>
                </a:lnTo>
                <a:lnTo>
                  <a:pt x="557" y="613"/>
                </a:lnTo>
                <a:lnTo>
                  <a:pt x="557" y="604"/>
                </a:lnTo>
                <a:lnTo>
                  <a:pt x="557" y="593"/>
                </a:lnTo>
                <a:lnTo>
                  <a:pt x="557" y="588"/>
                </a:lnTo>
                <a:lnTo>
                  <a:pt x="557" y="576"/>
                </a:lnTo>
                <a:lnTo>
                  <a:pt x="557" y="565"/>
                </a:lnTo>
                <a:lnTo>
                  <a:pt x="557" y="564"/>
                </a:lnTo>
                <a:lnTo>
                  <a:pt x="557" y="552"/>
                </a:lnTo>
                <a:lnTo>
                  <a:pt x="557" y="541"/>
                </a:lnTo>
                <a:lnTo>
                  <a:pt x="557" y="510"/>
                </a:lnTo>
                <a:lnTo>
                  <a:pt x="557" y="494"/>
                </a:lnTo>
                <a:lnTo>
                  <a:pt x="557" y="471"/>
                </a:lnTo>
                <a:lnTo>
                  <a:pt x="557" y="467"/>
                </a:lnTo>
                <a:lnTo>
                  <a:pt x="557" y="453"/>
                </a:lnTo>
                <a:lnTo>
                  <a:pt x="568" y="453"/>
                </a:lnTo>
                <a:lnTo>
                  <a:pt x="578" y="453"/>
                </a:lnTo>
                <a:lnTo>
                  <a:pt x="589" y="453"/>
                </a:lnTo>
                <a:lnTo>
                  <a:pt x="601" y="453"/>
                </a:lnTo>
                <a:lnTo>
                  <a:pt x="613" y="453"/>
                </a:lnTo>
                <a:lnTo>
                  <a:pt x="622" y="453"/>
                </a:lnTo>
                <a:lnTo>
                  <a:pt x="630" y="453"/>
                </a:lnTo>
                <a:lnTo>
                  <a:pt x="634" y="453"/>
                </a:lnTo>
                <a:lnTo>
                  <a:pt x="653" y="453"/>
                </a:lnTo>
                <a:lnTo>
                  <a:pt x="669" y="453"/>
                </a:lnTo>
                <a:lnTo>
                  <a:pt x="682" y="453"/>
                </a:lnTo>
                <a:lnTo>
                  <a:pt x="686" y="453"/>
                </a:lnTo>
                <a:lnTo>
                  <a:pt x="694" y="453"/>
                </a:lnTo>
                <a:lnTo>
                  <a:pt x="704" y="453"/>
                </a:lnTo>
                <a:lnTo>
                  <a:pt x="712" y="453"/>
                </a:lnTo>
                <a:lnTo>
                  <a:pt x="722" y="453"/>
                </a:lnTo>
                <a:lnTo>
                  <a:pt x="733" y="453"/>
                </a:lnTo>
                <a:lnTo>
                  <a:pt x="744" y="453"/>
                </a:lnTo>
                <a:lnTo>
                  <a:pt x="753" y="453"/>
                </a:lnTo>
                <a:lnTo>
                  <a:pt x="753" y="462"/>
                </a:lnTo>
                <a:lnTo>
                  <a:pt x="755" y="474"/>
                </a:lnTo>
                <a:lnTo>
                  <a:pt x="755" y="494"/>
                </a:lnTo>
                <a:lnTo>
                  <a:pt x="755" y="507"/>
                </a:lnTo>
                <a:lnTo>
                  <a:pt x="755" y="510"/>
                </a:lnTo>
                <a:lnTo>
                  <a:pt x="755" y="512"/>
                </a:lnTo>
                <a:lnTo>
                  <a:pt x="755" y="525"/>
                </a:lnTo>
                <a:lnTo>
                  <a:pt x="755" y="539"/>
                </a:lnTo>
                <a:lnTo>
                  <a:pt x="755" y="554"/>
                </a:lnTo>
                <a:lnTo>
                  <a:pt x="755" y="567"/>
                </a:lnTo>
                <a:lnTo>
                  <a:pt x="777" y="567"/>
                </a:lnTo>
                <a:lnTo>
                  <a:pt x="783" y="567"/>
                </a:lnTo>
                <a:lnTo>
                  <a:pt x="782" y="397"/>
                </a:lnTo>
                <a:lnTo>
                  <a:pt x="782" y="302"/>
                </a:lnTo>
                <a:lnTo>
                  <a:pt x="782" y="226"/>
                </a:lnTo>
                <a:lnTo>
                  <a:pt x="782" y="224"/>
                </a:lnTo>
                <a:lnTo>
                  <a:pt x="865" y="224"/>
                </a:lnTo>
                <a:lnTo>
                  <a:pt x="872" y="222"/>
                </a:lnTo>
                <a:lnTo>
                  <a:pt x="895" y="221"/>
                </a:lnTo>
                <a:lnTo>
                  <a:pt x="895" y="209"/>
                </a:lnTo>
                <a:lnTo>
                  <a:pt x="895" y="200"/>
                </a:lnTo>
                <a:lnTo>
                  <a:pt x="895" y="194"/>
                </a:lnTo>
                <a:lnTo>
                  <a:pt x="894" y="174"/>
                </a:lnTo>
                <a:lnTo>
                  <a:pt x="894" y="162"/>
                </a:lnTo>
                <a:lnTo>
                  <a:pt x="902" y="160"/>
                </a:lnTo>
                <a:lnTo>
                  <a:pt x="892" y="130"/>
                </a:lnTo>
                <a:lnTo>
                  <a:pt x="893" y="130"/>
                </a:lnTo>
                <a:lnTo>
                  <a:pt x="894" y="130"/>
                </a:lnTo>
                <a:lnTo>
                  <a:pt x="895" y="130"/>
                </a:lnTo>
                <a:lnTo>
                  <a:pt x="897" y="130"/>
                </a:lnTo>
                <a:lnTo>
                  <a:pt x="905" y="130"/>
                </a:lnTo>
                <a:lnTo>
                  <a:pt x="905" y="125"/>
                </a:lnTo>
                <a:lnTo>
                  <a:pt x="897" y="125"/>
                </a:lnTo>
                <a:lnTo>
                  <a:pt x="894" y="125"/>
                </a:lnTo>
                <a:lnTo>
                  <a:pt x="893" y="125"/>
                </a:lnTo>
                <a:lnTo>
                  <a:pt x="891" y="127"/>
                </a:lnTo>
                <a:lnTo>
                  <a:pt x="889" y="127"/>
                </a:lnTo>
                <a:lnTo>
                  <a:pt x="888" y="127"/>
                </a:lnTo>
                <a:lnTo>
                  <a:pt x="887" y="127"/>
                </a:lnTo>
                <a:lnTo>
                  <a:pt x="887" y="127"/>
                </a:lnTo>
                <a:lnTo>
                  <a:pt x="886" y="127"/>
                </a:lnTo>
                <a:lnTo>
                  <a:pt x="885" y="127"/>
                </a:lnTo>
                <a:lnTo>
                  <a:pt x="878" y="102"/>
                </a:lnTo>
                <a:lnTo>
                  <a:pt x="866" y="108"/>
                </a:lnTo>
                <a:lnTo>
                  <a:pt x="854" y="113"/>
                </a:lnTo>
                <a:lnTo>
                  <a:pt x="847" y="113"/>
                </a:lnTo>
                <a:lnTo>
                  <a:pt x="817" y="113"/>
                </a:lnTo>
                <a:lnTo>
                  <a:pt x="811" y="113"/>
                </a:lnTo>
                <a:lnTo>
                  <a:pt x="804" y="113"/>
                </a:lnTo>
                <a:lnTo>
                  <a:pt x="790" y="113"/>
                </a:lnTo>
                <a:lnTo>
                  <a:pt x="788" y="113"/>
                </a:lnTo>
                <a:lnTo>
                  <a:pt x="788" y="105"/>
                </a:lnTo>
                <a:lnTo>
                  <a:pt x="788" y="92"/>
                </a:lnTo>
                <a:lnTo>
                  <a:pt x="792" y="64"/>
                </a:lnTo>
                <a:lnTo>
                  <a:pt x="792" y="47"/>
                </a:lnTo>
                <a:lnTo>
                  <a:pt x="787" y="37"/>
                </a:lnTo>
                <a:lnTo>
                  <a:pt x="787" y="3"/>
                </a:lnTo>
                <a:lnTo>
                  <a:pt x="787" y="2"/>
                </a:lnTo>
                <a:lnTo>
                  <a:pt x="788" y="2"/>
                </a:lnTo>
                <a:lnTo>
                  <a:pt x="788" y="1"/>
                </a:lnTo>
                <a:lnTo>
                  <a:pt x="789" y="1"/>
                </a:lnTo>
                <a:lnTo>
                  <a:pt x="789" y="0"/>
                </a:lnTo>
                <a:lnTo>
                  <a:pt x="790" y="0"/>
                </a:lnTo>
                <a:lnTo>
                  <a:pt x="796" y="0"/>
                </a:lnTo>
                <a:lnTo>
                  <a:pt x="802" y="0"/>
                </a:lnTo>
                <a:lnTo>
                  <a:pt x="814" y="0"/>
                </a:lnTo>
                <a:lnTo>
                  <a:pt x="818" y="0"/>
                </a:lnTo>
                <a:lnTo>
                  <a:pt x="821" y="0"/>
                </a:lnTo>
                <a:lnTo>
                  <a:pt x="853" y="0"/>
                </a:lnTo>
                <a:lnTo>
                  <a:pt x="872" y="0"/>
                </a:lnTo>
                <a:lnTo>
                  <a:pt x="902" y="0"/>
                </a:lnTo>
                <a:lnTo>
                  <a:pt x="919" y="0"/>
                </a:lnTo>
                <a:lnTo>
                  <a:pt x="932" y="0"/>
                </a:lnTo>
                <a:lnTo>
                  <a:pt x="939" y="0"/>
                </a:lnTo>
                <a:lnTo>
                  <a:pt x="964" y="0"/>
                </a:lnTo>
                <a:lnTo>
                  <a:pt x="985" y="0"/>
                </a:lnTo>
                <a:lnTo>
                  <a:pt x="1006" y="0"/>
                </a:lnTo>
                <a:lnTo>
                  <a:pt x="1008" y="22"/>
                </a:lnTo>
                <a:lnTo>
                  <a:pt x="1008" y="46"/>
                </a:lnTo>
                <a:lnTo>
                  <a:pt x="1008" y="64"/>
                </a:lnTo>
                <a:lnTo>
                  <a:pt x="1008" y="74"/>
                </a:lnTo>
                <a:lnTo>
                  <a:pt x="1008" y="80"/>
                </a:lnTo>
                <a:lnTo>
                  <a:pt x="1008" y="92"/>
                </a:lnTo>
                <a:lnTo>
                  <a:pt x="1008" y="102"/>
                </a:lnTo>
                <a:lnTo>
                  <a:pt x="1008" y="113"/>
                </a:lnTo>
                <a:lnTo>
                  <a:pt x="1008" y="125"/>
                </a:lnTo>
                <a:lnTo>
                  <a:pt x="1008" y="136"/>
                </a:lnTo>
                <a:lnTo>
                  <a:pt x="1008" y="157"/>
                </a:lnTo>
                <a:lnTo>
                  <a:pt x="1008" y="169"/>
                </a:lnTo>
                <a:lnTo>
                  <a:pt x="979" y="169"/>
                </a:lnTo>
                <a:lnTo>
                  <a:pt x="979" y="192"/>
                </a:lnTo>
                <a:lnTo>
                  <a:pt x="979" y="203"/>
                </a:lnTo>
                <a:lnTo>
                  <a:pt x="979" y="216"/>
                </a:lnTo>
                <a:lnTo>
                  <a:pt x="979" y="220"/>
                </a:lnTo>
                <a:lnTo>
                  <a:pt x="1008" y="221"/>
                </a:lnTo>
                <a:lnTo>
                  <a:pt x="1008" y="224"/>
                </a:lnTo>
                <a:lnTo>
                  <a:pt x="1121" y="224"/>
                </a:lnTo>
                <a:lnTo>
                  <a:pt x="1150" y="224"/>
                </a:lnTo>
                <a:lnTo>
                  <a:pt x="1177" y="224"/>
                </a:lnTo>
                <a:lnTo>
                  <a:pt x="1234" y="224"/>
                </a:lnTo>
                <a:lnTo>
                  <a:pt x="1269" y="224"/>
                </a:lnTo>
                <a:lnTo>
                  <a:pt x="1319" y="224"/>
                </a:lnTo>
                <a:lnTo>
                  <a:pt x="1348" y="224"/>
                </a:lnTo>
                <a:lnTo>
                  <a:pt x="1352" y="224"/>
                </a:lnTo>
                <a:lnTo>
                  <a:pt x="1379" y="224"/>
                </a:lnTo>
                <a:lnTo>
                  <a:pt x="1404" y="224"/>
                </a:lnTo>
                <a:lnTo>
                  <a:pt x="1412" y="224"/>
                </a:lnTo>
                <a:lnTo>
                  <a:pt x="1435" y="224"/>
                </a:lnTo>
                <a:lnTo>
                  <a:pt x="1461" y="224"/>
                </a:lnTo>
                <a:lnTo>
                  <a:pt x="1524" y="224"/>
                </a:lnTo>
                <a:lnTo>
                  <a:pt x="1553" y="224"/>
                </a:lnTo>
                <a:lnTo>
                  <a:pt x="1562" y="224"/>
                </a:lnTo>
                <a:lnTo>
                  <a:pt x="1574" y="224"/>
                </a:lnTo>
                <a:lnTo>
                  <a:pt x="1595" y="224"/>
                </a:lnTo>
                <a:lnTo>
                  <a:pt x="1604" y="224"/>
                </a:lnTo>
                <a:lnTo>
                  <a:pt x="1624" y="224"/>
                </a:lnTo>
                <a:lnTo>
                  <a:pt x="1636" y="224"/>
                </a:lnTo>
                <a:lnTo>
                  <a:pt x="1647" y="224"/>
                </a:lnTo>
                <a:lnTo>
                  <a:pt x="1659" y="224"/>
                </a:lnTo>
                <a:lnTo>
                  <a:pt x="1672" y="224"/>
                </a:lnTo>
                <a:lnTo>
                  <a:pt x="1684" y="224"/>
                </a:lnTo>
                <a:lnTo>
                  <a:pt x="1691" y="222"/>
                </a:lnTo>
                <a:lnTo>
                  <a:pt x="1705" y="222"/>
                </a:lnTo>
                <a:lnTo>
                  <a:pt x="1718" y="222"/>
                </a:lnTo>
                <a:lnTo>
                  <a:pt x="1731" y="222"/>
                </a:lnTo>
                <a:lnTo>
                  <a:pt x="1744" y="222"/>
                </a:lnTo>
                <a:lnTo>
                  <a:pt x="1801" y="222"/>
                </a:lnTo>
                <a:lnTo>
                  <a:pt x="1808" y="222"/>
                </a:lnTo>
                <a:lnTo>
                  <a:pt x="1818" y="222"/>
                </a:lnTo>
                <a:lnTo>
                  <a:pt x="1832" y="222"/>
                </a:lnTo>
                <a:lnTo>
                  <a:pt x="1845" y="222"/>
                </a:lnTo>
                <a:lnTo>
                  <a:pt x="1858" y="222"/>
                </a:lnTo>
                <a:lnTo>
                  <a:pt x="1872" y="222"/>
                </a:lnTo>
                <a:lnTo>
                  <a:pt x="1886" y="222"/>
                </a:lnTo>
                <a:lnTo>
                  <a:pt x="1900" y="222"/>
                </a:lnTo>
                <a:lnTo>
                  <a:pt x="1913" y="222"/>
                </a:lnTo>
                <a:lnTo>
                  <a:pt x="1928" y="222"/>
                </a:lnTo>
                <a:lnTo>
                  <a:pt x="1939" y="222"/>
                </a:lnTo>
                <a:lnTo>
                  <a:pt x="1952" y="222"/>
                </a:lnTo>
                <a:lnTo>
                  <a:pt x="1962" y="222"/>
                </a:lnTo>
                <a:lnTo>
                  <a:pt x="1983" y="222"/>
                </a:lnTo>
                <a:lnTo>
                  <a:pt x="1996" y="222"/>
                </a:lnTo>
                <a:lnTo>
                  <a:pt x="2010" y="222"/>
                </a:lnTo>
                <a:lnTo>
                  <a:pt x="2023" y="222"/>
                </a:lnTo>
                <a:lnTo>
                  <a:pt x="2036" y="222"/>
                </a:lnTo>
                <a:lnTo>
                  <a:pt x="2049" y="222"/>
                </a:lnTo>
                <a:lnTo>
                  <a:pt x="2062" y="222"/>
                </a:lnTo>
                <a:lnTo>
                  <a:pt x="2075" y="222"/>
                </a:lnTo>
                <a:lnTo>
                  <a:pt x="2088" y="222"/>
                </a:lnTo>
                <a:lnTo>
                  <a:pt x="2101" y="222"/>
                </a:lnTo>
                <a:lnTo>
                  <a:pt x="2112" y="222"/>
                </a:lnTo>
                <a:lnTo>
                  <a:pt x="2125" y="222"/>
                </a:lnTo>
                <a:lnTo>
                  <a:pt x="2123" y="225"/>
                </a:lnTo>
                <a:lnTo>
                  <a:pt x="2140" y="225"/>
                </a:lnTo>
                <a:lnTo>
                  <a:pt x="2140" y="232"/>
                </a:lnTo>
                <a:lnTo>
                  <a:pt x="2140" y="267"/>
                </a:lnTo>
                <a:lnTo>
                  <a:pt x="2142" y="268"/>
                </a:lnTo>
                <a:lnTo>
                  <a:pt x="2143" y="268"/>
                </a:lnTo>
                <a:lnTo>
                  <a:pt x="2143" y="270"/>
                </a:lnTo>
                <a:lnTo>
                  <a:pt x="2144" y="271"/>
                </a:lnTo>
                <a:lnTo>
                  <a:pt x="2145" y="272"/>
                </a:lnTo>
                <a:lnTo>
                  <a:pt x="2146" y="273"/>
                </a:lnTo>
                <a:lnTo>
                  <a:pt x="2146" y="274"/>
                </a:lnTo>
                <a:lnTo>
                  <a:pt x="2148" y="276"/>
                </a:lnTo>
                <a:lnTo>
                  <a:pt x="2148" y="277"/>
                </a:lnTo>
                <a:lnTo>
                  <a:pt x="2149" y="278"/>
                </a:lnTo>
                <a:lnTo>
                  <a:pt x="2149" y="280"/>
                </a:lnTo>
                <a:lnTo>
                  <a:pt x="2150" y="281"/>
                </a:lnTo>
                <a:lnTo>
                  <a:pt x="2150" y="283"/>
                </a:lnTo>
                <a:lnTo>
                  <a:pt x="2151" y="285"/>
                </a:lnTo>
                <a:lnTo>
                  <a:pt x="2151" y="286"/>
                </a:lnTo>
                <a:lnTo>
                  <a:pt x="2151" y="287"/>
                </a:lnTo>
                <a:lnTo>
                  <a:pt x="2152" y="289"/>
                </a:lnTo>
                <a:lnTo>
                  <a:pt x="2152" y="290"/>
                </a:lnTo>
                <a:lnTo>
                  <a:pt x="2152" y="292"/>
                </a:lnTo>
                <a:lnTo>
                  <a:pt x="2152" y="294"/>
                </a:lnTo>
                <a:lnTo>
                  <a:pt x="2152" y="296"/>
                </a:lnTo>
                <a:lnTo>
                  <a:pt x="2152" y="297"/>
                </a:lnTo>
                <a:lnTo>
                  <a:pt x="2151" y="297"/>
                </a:lnTo>
                <a:lnTo>
                  <a:pt x="2151" y="299"/>
                </a:lnTo>
                <a:lnTo>
                  <a:pt x="2151" y="300"/>
                </a:lnTo>
                <a:lnTo>
                  <a:pt x="2151" y="303"/>
                </a:lnTo>
                <a:lnTo>
                  <a:pt x="2151" y="304"/>
                </a:lnTo>
                <a:lnTo>
                  <a:pt x="2151" y="305"/>
                </a:lnTo>
                <a:lnTo>
                  <a:pt x="2150" y="306"/>
                </a:lnTo>
                <a:lnTo>
                  <a:pt x="2150" y="307"/>
                </a:lnTo>
                <a:lnTo>
                  <a:pt x="2150" y="309"/>
                </a:lnTo>
                <a:lnTo>
                  <a:pt x="2150" y="310"/>
                </a:lnTo>
                <a:lnTo>
                  <a:pt x="2149" y="311"/>
                </a:lnTo>
                <a:lnTo>
                  <a:pt x="2144" y="325"/>
                </a:lnTo>
                <a:lnTo>
                  <a:pt x="2144" y="326"/>
                </a:lnTo>
                <a:lnTo>
                  <a:pt x="2144" y="328"/>
                </a:lnTo>
                <a:lnTo>
                  <a:pt x="2144" y="329"/>
                </a:lnTo>
                <a:lnTo>
                  <a:pt x="2144" y="330"/>
                </a:lnTo>
                <a:lnTo>
                  <a:pt x="2144" y="331"/>
                </a:lnTo>
                <a:lnTo>
                  <a:pt x="2143" y="331"/>
                </a:lnTo>
                <a:lnTo>
                  <a:pt x="2143" y="332"/>
                </a:lnTo>
                <a:lnTo>
                  <a:pt x="2143" y="334"/>
                </a:lnTo>
                <a:lnTo>
                  <a:pt x="2143" y="335"/>
                </a:lnTo>
                <a:lnTo>
                  <a:pt x="2143" y="452"/>
                </a:lnTo>
                <a:lnTo>
                  <a:pt x="2144" y="593"/>
                </a:lnTo>
                <a:lnTo>
                  <a:pt x="2144" y="606"/>
                </a:lnTo>
                <a:lnTo>
                  <a:pt x="2144" y="653"/>
                </a:lnTo>
                <a:lnTo>
                  <a:pt x="2144" y="672"/>
                </a:lnTo>
                <a:lnTo>
                  <a:pt x="2145" y="681"/>
                </a:lnTo>
                <a:lnTo>
                  <a:pt x="2145" y="697"/>
                </a:lnTo>
                <a:lnTo>
                  <a:pt x="2339" y="814"/>
                </a:lnTo>
                <a:lnTo>
                  <a:pt x="2353" y="820"/>
                </a:lnTo>
                <a:lnTo>
                  <a:pt x="2357" y="821"/>
                </a:lnTo>
                <a:lnTo>
                  <a:pt x="2362" y="826"/>
                </a:lnTo>
                <a:lnTo>
                  <a:pt x="2363" y="827"/>
                </a:lnTo>
                <a:lnTo>
                  <a:pt x="2367" y="835"/>
                </a:lnTo>
                <a:lnTo>
                  <a:pt x="2378" y="841"/>
                </a:lnTo>
                <a:lnTo>
                  <a:pt x="2385" y="843"/>
                </a:lnTo>
                <a:lnTo>
                  <a:pt x="2401" y="839"/>
                </a:lnTo>
                <a:lnTo>
                  <a:pt x="2403" y="847"/>
                </a:lnTo>
                <a:lnTo>
                  <a:pt x="2420" y="849"/>
                </a:lnTo>
                <a:lnTo>
                  <a:pt x="2420" y="855"/>
                </a:lnTo>
                <a:lnTo>
                  <a:pt x="2428" y="855"/>
                </a:lnTo>
                <a:lnTo>
                  <a:pt x="2428" y="843"/>
                </a:lnTo>
                <a:lnTo>
                  <a:pt x="2420" y="837"/>
                </a:lnTo>
                <a:lnTo>
                  <a:pt x="2420" y="821"/>
                </a:lnTo>
                <a:lnTo>
                  <a:pt x="2420" y="811"/>
                </a:lnTo>
                <a:lnTo>
                  <a:pt x="2420" y="809"/>
                </a:lnTo>
                <a:lnTo>
                  <a:pt x="2428" y="802"/>
                </a:lnTo>
                <a:lnTo>
                  <a:pt x="2437" y="792"/>
                </a:lnTo>
                <a:lnTo>
                  <a:pt x="2438" y="789"/>
                </a:lnTo>
                <a:lnTo>
                  <a:pt x="2446" y="783"/>
                </a:lnTo>
                <a:lnTo>
                  <a:pt x="2453" y="779"/>
                </a:lnTo>
                <a:lnTo>
                  <a:pt x="2459" y="771"/>
                </a:lnTo>
                <a:lnTo>
                  <a:pt x="2463" y="763"/>
                </a:lnTo>
                <a:lnTo>
                  <a:pt x="2462" y="802"/>
                </a:lnTo>
                <a:lnTo>
                  <a:pt x="2480" y="795"/>
                </a:lnTo>
                <a:lnTo>
                  <a:pt x="2480" y="817"/>
                </a:lnTo>
                <a:lnTo>
                  <a:pt x="2480" y="842"/>
                </a:lnTo>
                <a:lnTo>
                  <a:pt x="2480" y="847"/>
                </a:lnTo>
                <a:lnTo>
                  <a:pt x="2480" y="848"/>
                </a:lnTo>
                <a:lnTo>
                  <a:pt x="2480" y="853"/>
                </a:lnTo>
                <a:lnTo>
                  <a:pt x="2480" y="855"/>
                </a:lnTo>
                <a:lnTo>
                  <a:pt x="2480" y="861"/>
                </a:lnTo>
                <a:lnTo>
                  <a:pt x="2480" y="905"/>
                </a:lnTo>
                <a:lnTo>
                  <a:pt x="2480" y="937"/>
                </a:lnTo>
                <a:lnTo>
                  <a:pt x="2480" y="936"/>
                </a:lnTo>
                <a:lnTo>
                  <a:pt x="2481" y="936"/>
                </a:lnTo>
                <a:lnTo>
                  <a:pt x="2481" y="934"/>
                </a:lnTo>
                <a:lnTo>
                  <a:pt x="2482" y="933"/>
                </a:lnTo>
                <a:lnTo>
                  <a:pt x="2489" y="926"/>
                </a:lnTo>
                <a:lnTo>
                  <a:pt x="2490" y="925"/>
                </a:lnTo>
                <a:lnTo>
                  <a:pt x="2492" y="924"/>
                </a:lnTo>
                <a:lnTo>
                  <a:pt x="2493" y="924"/>
                </a:lnTo>
                <a:lnTo>
                  <a:pt x="2494" y="924"/>
                </a:lnTo>
                <a:lnTo>
                  <a:pt x="2495" y="924"/>
                </a:lnTo>
                <a:lnTo>
                  <a:pt x="2496" y="924"/>
                </a:lnTo>
                <a:lnTo>
                  <a:pt x="2498" y="923"/>
                </a:lnTo>
                <a:lnTo>
                  <a:pt x="2499" y="923"/>
                </a:lnTo>
                <a:lnTo>
                  <a:pt x="2500" y="923"/>
                </a:lnTo>
                <a:lnTo>
                  <a:pt x="2500" y="923"/>
                </a:lnTo>
                <a:lnTo>
                  <a:pt x="2514" y="923"/>
                </a:lnTo>
                <a:lnTo>
                  <a:pt x="2533" y="923"/>
                </a:lnTo>
                <a:lnTo>
                  <a:pt x="2552" y="923"/>
                </a:lnTo>
                <a:lnTo>
                  <a:pt x="2571" y="923"/>
                </a:lnTo>
                <a:lnTo>
                  <a:pt x="2571" y="905"/>
                </a:lnTo>
                <a:lnTo>
                  <a:pt x="2589" y="905"/>
                </a:lnTo>
                <a:lnTo>
                  <a:pt x="2589" y="919"/>
                </a:lnTo>
                <a:lnTo>
                  <a:pt x="2589" y="926"/>
                </a:lnTo>
                <a:lnTo>
                  <a:pt x="2589" y="946"/>
                </a:lnTo>
                <a:lnTo>
                  <a:pt x="2587" y="946"/>
                </a:lnTo>
                <a:lnTo>
                  <a:pt x="2587" y="973"/>
                </a:lnTo>
                <a:lnTo>
                  <a:pt x="2589" y="973"/>
                </a:lnTo>
                <a:lnTo>
                  <a:pt x="2589" y="982"/>
                </a:lnTo>
                <a:lnTo>
                  <a:pt x="2589" y="1007"/>
                </a:lnTo>
                <a:lnTo>
                  <a:pt x="2589" y="1018"/>
                </a:lnTo>
                <a:lnTo>
                  <a:pt x="2592" y="1018"/>
                </a:lnTo>
                <a:lnTo>
                  <a:pt x="2596" y="1018"/>
                </a:lnTo>
                <a:lnTo>
                  <a:pt x="2618" y="1017"/>
                </a:lnTo>
                <a:lnTo>
                  <a:pt x="2644" y="1017"/>
                </a:lnTo>
                <a:lnTo>
                  <a:pt x="2696" y="1017"/>
                </a:lnTo>
                <a:lnTo>
                  <a:pt x="2708" y="1017"/>
                </a:lnTo>
                <a:lnTo>
                  <a:pt x="2719" y="1017"/>
                </a:lnTo>
                <a:lnTo>
                  <a:pt x="2747" y="1017"/>
                </a:lnTo>
                <a:lnTo>
                  <a:pt x="2771" y="1017"/>
                </a:lnTo>
                <a:lnTo>
                  <a:pt x="2774" y="1017"/>
                </a:lnTo>
                <a:lnTo>
                  <a:pt x="2785" y="1017"/>
                </a:lnTo>
                <a:lnTo>
                  <a:pt x="2796" y="1017"/>
                </a:lnTo>
                <a:lnTo>
                  <a:pt x="2818" y="1017"/>
                </a:lnTo>
                <a:lnTo>
                  <a:pt x="2818" y="991"/>
                </a:lnTo>
                <a:lnTo>
                  <a:pt x="2818" y="986"/>
                </a:lnTo>
                <a:lnTo>
                  <a:pt x="2818" y="963"/>
                </a:lnTo>
                <a:lnTo>
                  <a:pt x="2818" y="960"/>
                </a:lnTo>
                <a:lnTo>
                  <a:pt x="2818" y="936"/>
                </a:lnTo>
                <a:lnTo>
                  <a:pt x="2818" y="932"/>
                </a:lnTo>
                <a:lnTo>
                  <a:pt x="2818" y="908"/>
                </a:lnTo>
                <a:lnTo>
                  <a:pt x="2818" y="904"/>
                </a:lnTo>
                <a:lnTo>
                  <a:pt x="2810" y="904"/>
                </a:lnTo>
                <a:lnTo>
                  <a:pt x="2801" y="904"/>
                </a:lnTo>
                <a:lnTo>
                  <a:pt x="2798" y="904"/>
                </a:lnTo>
                <a:lnTo>
                  <a:pt x="2792" y="904"/>
                </a:lnTo>
                <a:lnTo>
                  <a:pt x="2784" y="904"/>
                </a:lnTo>
                <a:lnTo>
                  <a:pt x="2781" y="904"/>
                </a:lnTo>
                <a:lnTo>
                  <a:pt x="2775" y="904"/>
                </a:lnTo>
                <a:lnTo>
                  <a:pt x="2767" y="904"/>
                </a:lnTo>
                <a:lnTo>
                  <a:pt x="2765" y="904"/>
                </a:lnTo>
                <a:lnTo>
                  <a:pt x="2758" y="904"/>
                </a:lnTo>
                <a:lnTo>
                  <a:pt x="2751" y="904"/>
                </a:lnTo>
                <a:lnTo>
                  <a:pt x="2747" y="904"/>
                </a:lnTo>
                <a:lnTo>
                  <a:pt x="2741" y="904"/>
                </a:lnTo>
                <a:lnTo>
                  <a:pt x="2732" y="904"/>
                </a:lnTo>
                <a:lnTo>
                  <a:pt x="2725" y="904"/>
                </a:lnTo>
                <a:lnTo>
                  <a:pt x="2722" y="904"/>
                </a:lnTo>
                <a:lnTo>
                  <a:pt x="2715" y="904"/>
                </a:lnTo>
                <a:lnTo>
                  <a:pt x="2704" y="904"/>
                </a:lnTo>
                <a:lnTo>
                  <a:pt x="2706" y="886"/>
                </a:lnTo>
                <a:lnTo>
                  <a:pt x="2706" y="880"/>
                </a:lnTo>
                <a:lnTo>
                  <a:pt x="2706" y="871"/>
                </a:lnTo>
                <a:lnTo>
                  <a:pt x="2706" y="863"/>
                </a:lnTo>
                <a:lnTo>
                  <a:pt x="2706" y="855"/>
                </a:lnTo>
                <a:lnTo>
                  <a:pt x="2706" y="848"/>
                </a:lnTo>
                <a:lnTo>
                  <a:pt x="2706" y="846"/>
                </a:lnTo>
                <a:lnTo>
                  <a:pt x="2706" y="839"/>
                </a:lnTo>
                <a:lnTo>
                  <a:pt x="2706" y="832"/>
                </a:lnTo>
                <a:lnTo>
                  <a:pt x="2706" y="823"/>
                </a:lnTo>
                <a:lnTo>
                  <a:pt x="2707" y="819"/>
                </a:lnTo>
                <a:lnTo>
                  <a:pt x="2707" y="810"/>
                </a:lnTo>
                <a:lnTo>
                  <a:pt x="2707" y="792"/>
                </a:lnTo>
                <a:lnTo>
                  <a:pt x="2713" y="792"/>
                </a:lnTo>
                <a:lnTo>
                  <a:pt x="2732" y="792"/>
                </a:lnTo>
                <a:lnTo>
                  <a:pt x="2741" y="792"/>
                </a:lnTo>
                <a:lnTo>
                  <a:pt x="2751" y="792"/>
                </a:lnTo>
                <a:lnTo>
                  <a:pt x="2759" y="791"/>
                </a:lnTo>
                <a:lnTo>
                  <a:pt x="2770" y="791"/>
                </a:lnTo>
                <a:lnTo>
                  <a:pt x="2780" y="791"/>
                </a:lnTo>
                <a:lnTo>
                  <a:pt x="2794" y="791"/>
                </a:lnTo>
                <a:lnTo>
                  <a:pt x="2818" y="791"/>
                </a:lnTo>
                <a:lnTo>
                  <a:pt x="2818" y="804"/>
                </a:lnTo>
                <a:lnTo>
                  <a:pt x="2818" y="819"/>
                </a:lnTo>
                <a:lnTo>
                  <a:pt x="2818" y="829"/>
                </a:lnTo>
                <a:lnTo>
                  <a:pt x="2818" y="832"/>
                </a:lnTo>
                <a:lnTo>
                  <a:pt x="2818" y="836"/>
                </a:lnTo>
                <a:lnTo>
                  <a:pt x="2818" y="855"/>
                </a:lnTo>
                <a:lnTo>
                  <a:pt x="2818" y="865"/>
                </a:lnTo>
                <a:lnTo>
                  <a:pt x="2833" y="861"/>
                </a:lnTo>
                <a:lnTo>
                  <a:pt x="2836" y="860"/>
                </a:lnTo>
                <a:lnTo>
                  <a:pt x="2850" y="856"/>
                </a:lnTo>
                <a:lnTo>
                  <a:pt x="2853" y="855"/>
                </a:lnTo>
                <a:lnTo>
                  <a:pt x="2863" y="854"/>
                </a:lnTo>
                <a:lnTo>
                  <a:pt x="2875" y="850"/>
                </a:lnTo>
                <a:lnTo>
                  <a:pt x="2875" y="852"/>
                </a:lnTo>
                <a:lnTo>
                  <a:pt x="2875" y="853"/>
                </a:lnTo>
                <a:lnTo>
                  <a:pt x="2875" y="854"/>
                </a:lnTo>
                <a:lnTo>
                  <a:pt x="2875" y="855"/>
                </a:lnTo>
                <a:lnTo>
                  <a:pt x="2875" y="856"/>
                </a:lnTo>
                <a:lnTo>
                  <a:pt x="2875" y="858"/>
                </a:lnTo>
                <a:lnTo>
                  <a:pt x="2875" y="859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8B674-1503-E806-A63E-144458D8D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Sitka Map of Alaska State</a:t>
            </a:r>
          </a:p>
        </p:txBody>
      </p:sp>
      <p:sp>
        <p:nvSpPr>
          <p:cNvPr id="62" name="Freeform 51">
            <a:extLst>
              <a:ext uri="{FF2B5EF4-FFF2-40B4-BE49-F238E27FC236}">
                <a16:creationId xmlns:a16="http://schemas.microsoft.com/office/drawing/2014/main" id="{B580A223-C0BA-D06C-CF00-14F9E8FC88EE}"/>
              </a:ext>
            </a:extLst>
          </p:cNvPr>
          <p:cNvSpPr>
            <a:spLocks/>
          </p:cNvSpPr>
          <p:nvPr/>
        </p:nvSpPr>
        <p:spPr bwMode="auto">
          <a:xfrm>
            <a:off x="1331640" y="1142575"/>
            <a:ext cx="2006022" cy="3439472"/>
          </a:xfrm>
          <a:custGeom>
            <a:avLst/>
            <a:gdLst>
              <a:gd name="T0" fmla="*/ 443 w 1489"/>
              <a:gd name="T1" fmla="*/ 9 h 2553"/>
              <a:gd name="T2" fmla="*/ 473 w 1489"/>
              <a:gd name="T3" fmla="*/ 32 h 2553"/>
              <a:gd name="T4" fmla="*/ 495 w 1489"/>
              <a:gd name="T5" fmla="*/ 57 h 2553"/>
              <a:gd name="T6" fmla="*/ 520 w 1489"/>
              <a:gd name="T7" fmla="*/ 79 h 2553"/>
              <a:gd name="T8" fmla="*/ 572 w 1489"/>
              <a:gd name="T9" fmla="*/ 103 h 2553"/>
              <a:gd name="T10" fmla="*/ 602 w 1489"/>
              <a:gd name="T11" fmla="*/ 118 h 2553"/>
              <a:gd name="T12" fmla="*/ 617 w 1489"/>
              <a:gd name="T13" fmla="*/ 130 h 2553"/>
              <a:gd name="T14" fmla="*/ 636 w 1489"/>
              <a:gd name="T15" fmla="*/ 144 h 2553"/>
              <a:gd name="T16" fmla="*/ 661 w 1489"/>
              <a:gd name="T17" fmla="*/ 152 h 2553"/>
              <a:gd name="T18" fmla="*/ 686 w 1489"/>
              <a:gd name="T19" fmla="*/ 167 h 2553"/>
              <a:gd name="T20" fmla="*/ 700 w 1489"/>
              <a:gd name="T21" fmla="*/ 179 h 2553"/>
              <a:gd name="T22" fmla="*/ 730 w 1489"/>
              <a:gd name="T23" fmla="*/ 203 h 2553"/>
              <a:gd name="T24" fmla="*/ 760 w 1489"/>
              <a:gd name="T25" fmla="*/ 217 h 2553"/>
              <a:gd name="T26" fmla="*/ 778 w 1489"/>
              <a:gd name="T27" fmla="*/ 226 h 2553"/>
              <a:gd name="T28" fmla="*/ 790 w 1489"/>
              <a:gd name="T29" fmla="*/ 239 h 2553"/>
              <a:gd name="T30" fmla="*/ 821 w 1489"/>
              <a:gd name="T31" fmla="*/ 268 h 2553"/>
              <a:gd name="T32" fmla="*/ 830 w 1489"/>
              <a:gd name="T33" fmla="*/ 278 h 2553"/>
              <a:gd name="T34" fmla="*/ 842 w 1489"/>
              <a:gd name="T35" fmla="*/ 300 h 2553"/>
              <a:gd name="T36" fmla="*/ 857 w 1489"/>
              <a:gd name="T37" fmla="*/ 314 h 2553"/>
              <a:gd name="T38" fmla="*/ 879 w 1489"/>
              <a:gd name="T39" fmla="*/ 327 h 2553"/>
              <a:gd name="T40" fmla="*/ 926 w 1489"/>
              <a:gd name="T41" fmla="*/ 343 h 2553"/>
              <a:gd name="T42" fmla="*/ 958 w 1489"/>
              <a:gd name="T43" fmla="*/ 345 h 2553"/>
              <a:gd name="T44" fmla="*/ 980 w 1489"/>
              <a:gd name="T45" fmla="*/ 339 h 2553"/>
              <a:gd name="T46" fmla="*/ 1013 w 1489"/>
              <a:gd name="T47" fmla="*/ 326 h 2553"/>
              <a:gd name="T48" fmla="*/ 1022 w 1489"/>
              <a:gd name="T49" fmla="*/ 326 h 2553"/>
              <a:gd name="T50" fmla="*/ 1037 w 1489"/>
              <a:gd name="T51" fmla="*/ 335 h 2553"/>
              <a:gd name="T52" fmla="*/ 1059 w 1489"/>
              <a:gd name="T53" fmla="*/ 336 h 2553"/>
              <a:gd name="T54" fmla="*/ 1085 w 1489"/>
              <a:gd name="T55" fmla="*/ 328 h 2553"/>
              <a:gd name="T56" fmla="*/ 1127 w 1489"/>
              <a:gd name="T57" fmla="*/ 308 h 2553"/>
              <a:gd name="T58" fmla="*/ 1163 w 1489"/>
              <a:gd name="T59" fmla="*/ 302 h 2553"/>
              <a:gd name="T60" fmla="*/ 1201 w 1489"/>
              <a:gd name="T61" fmla="*/ 302 h 2553"/>
              <a:gd name="T62" fmla="*/ 1205 w 1489"/>
              <a:gd name="T63" fmla="*/ 303 h 2553"/>
              <a:gd name="T64" fmla="*/ 1210 w 1489"/>
              <a:gd name="T65" fmla="*/ 310 h 2553"/>
              <a:gd name="T66" fmla="*/ 1219 w 1489"/>
              <a:gd name="T67" fmla="*/ 356 h 2553"/>
              <a:gd name="T68" fmla="*/ 1225 w 1489"/>
              <a:gd name="T69" fmla="*/ 401 h 2553"/>
              <a:gd name="T70" fmla="*/ 1232 w 1489"/>
              <a:gd name="T71" fmla="*/ 437 h 2553"/>
              <a:gd name="T72" fmla="*/ 1265 w 1489"/>
              <a:gd name="T73" fmla="*/ 554 h 2553"/>
              <a:gd name="T74" fmla="*/ 1290 w 1489"/>
              <a:gd name="T75" fmla="*/ 639 h 2553"/>
              <a:gd name="T76" fmla="*/ 1303 w 1489"/>
              <a:gd name="T77" fmla="*/ 704 h 2553"/>
              <a:gd name="T78" fmla="*/ 1311 w 1489"/>
              <a:gd name="T79" fmla="*/ 812 h 2553"/>
              <a:gd name="T80" fmla="*/ 1317 w 1489"/>
              <a:gd name="T81" fmla="*/ 922 h 2553"/>
              <a:gd name="T82" fmla="*/ 1316 w 1489"/>
              <a:gd name="T83" fmla="*/ 939 h 2553"/>
              <a:gd name="T84" fmla="*/ 1311 w 1489"/>
              <a:gd name="T85" fmla="*/ 965 h 2553"/>
              <a:gd name="T86" fmla="*/ 1296 w 1489"/>
              <a:gd name="T87" fmla="*/ 987 h 2553"/>
              <a:gd name="T88" fmla="*/ 1277 w 1489"/>
              <a:gd name="T89" fmla="*/ 1014 h 2553"/>
              <a:gd name="T90" fmla="*/ 1270 w 1489"/>
              <a:gd name="T91" fmla="*/ 1039 h 2553"/>
              <a:gd name="T92" fmla="*/ 1280 w 1489"/>
              <a:gd name="T93" fmla="*/ 1091 h 2553"/>
              <a:gd name="T94" fmla="*/ 1296 w 1489"/>
              <a:gd name="T95" fmla="*/ 1149 h 2553"/>
              <a:gd name="T96" fmla="*/ 1300 w 1489"/>
              <a:gd name="T97" fmla="*/ 1180 h 2553"/>
              <a:gd name="T98" fmla="*/ 1305 w 1489"/>
              <a:gd name="T99" fmla="*/ 1229 h 2553"/>
              <a:gd name="T100" fmla="*/ 1311 w 1489"/>
              <a:gd name="T101" fmla="*/ 1267 h 2553"/>
              <a:gd name="T102" fmla="*/ 1322 w 1489"/>
              <a:gd name="T103" fmla="*/ 1307 h 2553"/>
              <a:gd name="T104" fmla="*/ 1326 w 1489"/>
              <a:gd name="T105" fmla="*/ 1331 h 2553"/>
              <a:gd name="T106" fmla="*/ 1329 w 1489"/>
              <a:gd name="T107" fmla="*/ 1365 h 2553"/>
              <a:gd name="T108" fmla="*/ 1332 w 1489"/>
              <a:gd name="T109" fmla="*/ 1391 h 2553"/>
              <a:gd name="T110" fmla="*/ 1428 w 1489"/>
              <a:gd name="T111" fmla="*/ 1626 h 2553"/>
              <a:gd name="T112" fmla="*/ 1473 w 1489"/>
              <a:gd name="T113" fmla="*/ 1932 h 2553"/>
              <a:gd name="T114" fmla="*/ 1485 w 1489"/>
              <a:gd name="T115" fmla="*/ 2074 h 2553"/>
              <a:gd name="T116" fmla="*/ 1489 w 1489"/>
              <a:gd name="T117" fmla="*/ 2270 h 2553"/>
              <a:gd name="T118" fmla="*/ 1338 w 1489"/>
              <a:gd name="T119" fmla="*/ 2367 h 2553"/>
              <a:gd name="T120" fmla="*/ 437 w 1489"/>
              <a:gd name="T121" fmla="*/ 1393 h 2553"/>
              <a:gd name="T122" fmla="*/ 420 w 1489"/>
              <a:gd name="T123" fmla="*/ 0 h 2553"/>
              <a:gd name="T124" fmla="*/ 430 w 1489"/>
              <a:gd name="T125" fmla="*/ 1 h 2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489" h="2553">
                <a:moveTo>
                  <a:pt x="430" y="1"/>
                </a:moveTo>
                <a:lnTo>
                  <a:pt x="434" y="3"/>
                </a:lnTo>
                <a:lnTo>
                  <a:pt x="436" y="4"/>
                </a:lnTo>
                <a:lnTo>
                  <a:pt x="443" y="9"/>
                </a:lnTo>
                <a:lnTo>
                  <a:pt x="447" y="12"/>
                </a:lnTo>
                <a:lnTo>
                  <a:pt x="459" y="20"/>
                </a:lnTo>
                <a:lnTo>
                  <a:pt x="467" y="26"/>
                </a:lnTo>
                <a:lnTo>
                  <a:pt x="473" y="32"/>
                </a:lnTo>
                <a:lnTo>
                  <a:pt x="478" y="36"/>
                </a:lnTo>
                <a:lnTo>
                  <a:pt x="483" y="43"/>
                </a:lnTo>
                <a:lnTo>
                  <a:pt x="488" y="48"/>
                </a:lnTo>
                <a:lnTo>
                  <a:pt x="495" y="57"/>
                </a:lnTo>
                <a:lnTo>
                  <a:pt x="503" y="66"/>
                </a:lnTo>
                <a:lnTo>
                  <a:pt x="507" y="70"/>
                </a:lnTo>
                <a:lnTo>
                  <a:pt x="512" y="75"/>
                </a:lnTo>
                <a:lnTo>
                  <a:pt x="520" y="79"/>
                </a:lnTo>
                <a:lnTo>
                  <a:pt x="530" y="84"/>
                </a:lnTo>
                <a:lnTo>
                  <a:pt x="541" y="90"/>
                </a:lnTo>
                <a:lnTo>
                  <a:pt x="558" y="96"/>
                </a:lnTo>
                <a:lnTo>
                  <a:pt x="572" y="103"/>
                </a:lnTo>
                <a:lnTo>
                  <a:pt x="594" y="113"/>
                </a:lnTo>
                <a:lnTo>
                  <a:pt x="595" y="113"/>
                </a:lnTo>
                <a:lnTo>
                  <a:pt x="599" y="116"/>
                </a:lnTo>
                <a:lnTo>
                  <a:pt x="602" y="118"/>
                </a:lnTo>
                <a:lnTo>
                  <a:pt x="606" y="120"/>
                </a:lnTo>
                <a:lnTo>
                  <a:pt x="611" y="124"/>
                </a:lnTo>
                <a:lnTo>
                  <a:pt x="614" y="127"/>
                </a:lnTo>
                <a:lnTo>
                  <a:pt x="617" y="130"/>
                </a:lnTo>
                <a:lnTo>
                  <a:pt x="622" y="135"/>
                </a:lnTo>
                <a:lnTo>
                  <a:pt x="625" y="138"/>
                </a:lnTo>
                <a:lnTo>
                  <a:pt x="631" y="142"/>
                </a:lnTo>
                <a:lnTo>
                  <a:pt x="636" y="144"/>
                </a:lnTo>
                <a:lnTo>
                  <a:pt x="645" y="147"/>
                </a:lnTo>
                <a:lnTo>
                  <a:pt x="652" y="149"/>
                </a:lnTo>
                <a:lnTo>
                  <a:pt x="658" y="150"/>
                </a:lnTo>
                <a:lnTo>
                  <a:pt x="661" y="152"/>
                </a:lnTo>
                <a:lnTo>
                  <a:pt x="664" y="154"/>
                </a:lnTo>
                <a:lnTo>
                  <a:pt x="671" y="158"/>
                </a:lnTo>
                <a:lnTo>
                  <a:pt x="678" y="162"/>
                </a:lnTo>
                <a:lnTo>
                  <a:pt x="686" y="167"/>
                </a:lnTo>
                <a:lnTo>
                  <a:pt x="688" y="168"/>
                </a:lnTo>
                <a:lnTo>
                  <a:pt x="692" y="170"/>
                </a:lnTo>
                <a:lnTo>
                  <a:pt x="694" y="174"/>
                </a:lnTo>
                <a:lnTo>
                  <a:pt x="700" y="179"/>
                </a:lnTo>
                <a:lnTo>
                  <a:pt x="705" y="184"/>
                </a:lnTo>
                <a:lnTo>
                  <a:pt x="710" y="188"/>
                </a:lnTo>
                <a:lnTo>
                  <a:pt x="719" y="195"/>
                </a:lnTo>
                <a:lnTo>
                  <a:pt x="730" y="203"/>
                </a:lnTo>
                <a:lnTo>
                  <a:pt x="739" y="209"/>
                </a:lnTo>
                <a:lnTo>
                  <a:pt x="745" y="212"/>
                </a:lnTo>
                <a:lnTo>
                  <a:pt x="750" y="214"/>
                </a:lnTo>
                <a:lnTo>
                  <a:pt x="760" y="217"/>
                </a:lnTo>
                <a:lnTo>
                  <a:pt x="769" y="220"/>
                </a:lnTo>
                <a:lnTo>
                  <a:pt x="773" y="222"/>
                </a:lnTo>
                <a:lnTo>
                  <a:pt x="775" y="224"/>
                </a:lnTo>
                <a:lnTo>
                  <a:pt x="778" y="226"/>
                </a:lnTo>
                <a:lnTo>
                  <a:pt x="781" y="229"/>
                </a:lnTo>
                <a:lnTo>
                  <a:pt x="783" y="232"/>
                </a:lnTo>
                <a:lnTo>
                  <a:pt x="787" y="235"/>
                </a:lnTo>
                <a:lnTo>
                  <a:pt x="790" y="239"/>
                </a:lnTo>
                <a:lnTo>
                  <a:pt x="797" y="246"/>
                </a:lnTo>
                <a:lnTo>
                  <a:pt x="807" y="255"/>
                </a:lnTo>
                <a:lnTo>
                  <a:pt x="813" y="261"/>
                </a:lnTo>
                <a:lnTo>
                  <a:pt x="821" y="268"/>
                </a:lnTo>
                <a:lnTo>
                  <a:pt x="824" y="270"/>
                </a:lnTo>
                <a:lnTo>
                  <a:pt x="826" y="271"/>
                </a:lnTo>
                <a:lnTo>
                  <a:pt x="827" y="275"/>
                </a:lnTo>
                <a:lnTo>
                  <a:pt x="830" y="278"/>
                </a:lnTo>
                <a:lnTo>
                  <a:pt x="833" y="283"/>
                </a:lnTo>
                <a:lnTo>
                  <a:pt x="836" y="291"/>
                </a:lnTo>
                <a:lnTo>
                  <a:pt x="839" y="295"/>
                </a:lnTo>
                <a:lnTo>
                  <a:pt x="842" y="300"/>
                </a:lnTo>
                <a:lnTo>
                  <a:pt x="844" y="303"/>
                </a:lnTo>
                <a:lnTo>
                  <a:pt x="848" y="306"/>
                </a:lnTo>
                <a:lnTo>
                  <a:pt x="853" y="311"/>
                </a:lnTo>
                <a:lnTo>
                  <a:pt x="857" y="314"/>
                </a:lnTo>
                <a:lnTo>
                  <a:pt x="860" y="317"/>
                </a:lnTo>
                <a:lnTo>
                  <a:pt x="862" y="318"/>
                </a:lnTo>
                <a:lnTo>
                  <a:pt x="869" y="321"/>
                </a:lnTo>
                <a:lnTo>
                  <a:pt x="879" y="327"/>
                </a:lnTo>
                <a:lnTo>
                  <a:pt x="890" y="331"/>
                </a:lnTo>
                <a:lnTo>
                  <a:pt x="901" y="336"/>
                </a:lnTo>
                <a:lnTo>
                  <a:pt x="912" y="341"/>
                </a:lnTo>
                <a:lnTo>
                  <a:pt x="926" y="343"/>
                </a:lnTo>
                <a:lnTo>
                  <a:pt x="934" y="344"/>
                </a:lnTo>
                <a:lnTo>
                  <a:pt x="943" y="345"/>
                </a:lnTo>
                <a:lnTo>
                  <a:pt x="951" y="345"/>
                </a:lnTo>
                <a:lnTo>
                  <a:pt x="958" y="345"/>
                </a:lnTo>
                <a:lnTo>
                  <a:pt x="962" y="344"/>
                </a:lnTo>
                <a:lnTo>
                  <a:pt x="968" y="343"/>
                </a:lnTo>
                <a:lnTo>
                  <a:pt x="973" y="342"/>
                </a:lnTo>
                <a:lnTo>
                  <a:pt x="980" y="339"/>
                </a:lnTo>
                <a:lnTo>
                  <a:pt x="989" y="335"/>
                </a:lnTo>
                <a:lnTo>
                  <a:pt x="997" y="331"/>
                </a:lnTo>
                <a:lnTo>
                  <a:pt x="1006" y="328"/>
                </a:lnTo>
                <a:lnTo>
                  <a:pt x="1013" y="326"/>
                </a:lnTo>
                <a:lnTo>
                  <a:pt x="1016" y="325"/>
                </a:lnTo>
                <a:lnTo>
                  <a:pt x="1017" y="325"/>
                </a:lnTo>
                <a:lnTo>
                  <a:pt x="1019" y="325"/>
                </a:lnTo>
                <a:lnTo>
                  <a:pt x="1022" y="326"/>
                </a:lnTo>
                <a:lnTo>
                  <a:pt x="1025" y="328"/>
                </a:lnTo>
                <a:lnTo>
                  <a:pt x="1029" y="330"/>
                </a:lnTo>
                <a:lnTo>
                  <a:pt x="1033" y="333"/>
                </a:lnTo>
                <a:lnTo>
                  <a:pt x="1037" y="335"/>
                </a:lnTo>
                <a:lnTo>
                  <a:pt x="1040" y="336"/>
                </a:lnTo>
                <a:lnTo>
                  <a:pt x="1044" y="336"/>
                </a:lnTo>
                <a:lnTo>
                  <a:pt x="1050" y="336"/>
                </a:lnTo>
                <a:lnTo>
                  <a:pt x="1059" y="336"/>
                </a:lnTo>
                <a:lnTo>
                  <a:pt x="1065" y="335"/>
                </a:lnTo>
                <a:lnTo>
                  <a:pt x="1071" y="334"/>
                </a:lnTo>
                <a:lnTo>
                  <a:pt x="1080" y="330"/>
                </a:lnTo>
                <a:lnTo>
                  <a:pt x="1085" y="328"/>
                </a:lnTo>
                <a:lnTo>
                  <a:pt x="1090" y="326"/>
                </a:lnTo>
                <a:lnTo>
                  <a:pt x="1097" y="322"/>
                </a:lnTo>
                <a:lnTo>
                  <a:pt x="1115" y="313"/>
                </a:lnTo>
                <a:lnTo>
                  <a:pt x="1127" y="308"/>
                </a:lnTo>
                <a:lnTo>
                  <a:pt x="1136" y="304"/>
                </a:lnTo>
                <a:lnTo>
                  <a:pt x="1143" y="303"/>
                </a:lnTo>
                <a:lnTo>
                  <a:pt x="1150" y="303"/>
                </a:lnTo>
                <a:lnTo>
                  <a:pt x="1163" y="302"/>
                </a:lnTo>
                <a:lnTo>
                  <a:pt x="1178" y="302"/>
                </a:lnTo>
                <a:lnTo>
                  <a:pt x="1187" y="302"/>
                </a:lnTo>
                <a:lnTo>
                  <a:pt x="1200" y="301"/>
                </a:lnTo>
                <a:lnTo>
                  <a:pt x="1201" y="302"/>
                </a:lnTo>
                <a:lnTo>
                  <a:pt x="1202" y="302"/>
                </a:lnTo>
                <a:lnTo>
                  <a:pt x="1203" y="302"/>
                </a:lnTo>
                <a:lnTo>
                  <a:pt x="1204" y="302"/>
                </a:lnTo>
                <a:lnTo>
                  <a:pt x="1205" y="303"/>
                </a:lnTo>
                <a:lnTo>
                  <a:pt x="1206" y="304"/>
                </a:lnTo>
                <a:lnTo>
                  <a:pt x="1208" y="305"/>
                </a:lnTo>
                <a:lnTo>
                  <a:pt x="1209" y="308"/>
                </a:lnTo>
                <a:lnTo>
                  <a:pt x="1210" y="310"/>
                </a:lnTo>
                <a:lnTo>
                  <a:pt x="1211" y="314"/>
                </a:lnTo>
                <a:lnTo>
                  <a:pt x="1214" y="334"/>
                </a:lnTo>
                <a:lnTo>
                  <a:pt x="1218" y="349"/>
                </a:lnTo>
                <a:lnTo>
                  <a:pt x="1219" y="356"/>
                </a:lnTo>
                <a:lnTo>
                  <a:pt x="1220" y="366"/>
                </a:lnTo>
                <a:lnTo>
                  <a:pt x="1222" y="380"/>
                </a:lnTo>
                <a:lnTo>
                  <a:pt x="1225" y="392"/>
                </a:lnTo>
                <a:lnTo>
                  <a:pt x="1225" y="401"/>
                </a:lnTo>
                <a:lnTo>
                  <a:pt x="1226" y="410"/>
                </a:lnTo>
                <a:lnTo>
                  <a:pt x="1227" y="418"/>
                </a:lnTo>
                <a:lnTo>
                  <a:pt x="1230" y="428"/>
                </a:lnTo>
                <a:lnTo>
                  <a:pt x="1232" y="437"/>
                </a:lnTo>
                <a:lnTo>
                  <a:pt x="1251" y="503"/>
                </a:lnTo>
                <a:lnTo>
                  <a:pt x="1261" y="536"/>
                </a:lnTo>
                <a:lnTo>
                  <a:pt x="1263" y="544"/>
                </a:lnTo>
                <a:lnTo>
                  <a:pt x="1265" y="554"/>
                </a:lnTo>
                <a:lnTo>
                  <a:pt x="1272" y="577"/>
                </a:lnTo>
                <a:lnTo>
                  <a:pt x="1284" y="614"/>
                </a:lnTo>
                <a:lnTo>
                  <a:pt x="1287" y="626"/>
                </a:lnTo>
                <a:lnTo>
                  <a:pt x="1290" y="639"/>
                </a:lnTo>
                <a:lnTo>
                  <a:pt x="1296" y="664"/>
                </a:lnTo>
                <a:lnTo>
                  <a:pt x="1299" y="678"/>
                </a:lnTo>
                <a:lnTo>
                  <a:pt x="1300" y="685"/>
                </a:lnTo>
                <a:lnTo>
                  <a:pt x="1303" y="704"/>
                </a:lnTo>
                <a:lnTo>
                  <a:pt x="1304" y="709"/>
                </a:lnTo>
                <a:lnTo>
                  <a:pt x="1305" y="728"/>
                </a:lnTo>
                <a:lnTo>
                  <a:pt x="1307" y="771"/>
                </a:lnTo>
                <a:lnTo>
                  <a:pt x="1311" y="812"/>
                </a:lnTo>
                <a:lnTo>
                  <a:pt x="1314" y="864"/>
                </a:lnTo>
                <a:lnTo>
                  <a:pt x="1316" y="908"/>
                </a:lnTo>
                <a:lnTo>
                  <a:pt x="1317" y="919"/>
                </a:lnTo>
                <a:lnTo>
                  <a:pt x="1317" y="922"/>
                </a:lnTo>
                <a:lnTo>
                  <a:pt x="1317" y="925"/>
                </a:lnTo>
                <a:lnTo>
                  <a:pt x="1317" y="930"/>
                </a:lnTo>
                <a:lnTo>
                  <a:pt x="1317" y="935"/>
                </a:lnTo>
                <a:lnTo>
                  <a:pt x="1316" y="939"/>
                </a:lnTo>
                <a:lnTo>
                  <a:pt x="1315" y="947"/>
                </a:lnTo>
                <a:lnTo>
                  <a:pt x="1314" y="954"/>
                </a:lnTo>
                <a:lnTo>
                  <a:pt x="1313" y="958"/>
                </a:lnTo>
                <a:lnTo>
                  <a:pt x="1311" y="965"/>
                </a:lnTo>
                <a:lnTo>
                  <a:pt x="1308" y="970"/>
                </a:lnTo>
                <a:lnTo>
                  <a:pt x="1305" y="975"/>
                </a:lnTo>
                <a:lnTo>
                  <a:pt x="1300" y="981"/>
                </a:lnTo>
                <a:lnTo>
                  <a:pt x="1296" y="987"/>
                </a:lnTo>
                <a:lnTo>
                  <a:pt x="1289" y="995"/>
                </a:lnTo>
                <a:lnTo>
                  <a:pt x="1284" y="1002"/>
                </a:lnTo>
                <a:lnTo>
                  <a:pt x="1279" y="1010"/>
                </a:lnTo>
                <a:lnTo>
                  <a:pt x="1277" y="1014"/>
                </a:lnTo>
                <a:lnTo>
                  <a:pt x="1274" y="1020"/>
                </a:lnTo>
                <a:lnTo>
                  <a:pt x="1272" y="1025"/>
                </a:lnTo>
                <a:lnTo>
                  <a:pt x="1271" y="1031"/>
                </a:lnTo>
                <a:lnTo>
                  <a:pt x="1270" y="1039"/>
                </a:lnTo>
                <a:lnTo>
                  <a:pt x="1270" y="1045"/>
                </a:lnTo>
                <a:lnTo>
                  <a:pt x="1270" y="1047"/>
                </a:lnTo>
                <a:lnTo>
                  <a:pt x="1275" y="1071"/>
                </a:lnTo>
                <a:lnTo>
                  <a:pt x="1280" y="1091"/>
                </a:lnTo>
                <a:lnTo>
                  <a:pt x="1284" y="1109"/>
                </a:lnTo>
                <a:lnTo>
                  <a:pt x="1292" y="1136"/>
                </a:lnTo>
                <a:lnTo>
                  <a:pt x="1295" y="1142"/>
                </a:lnTo>
                <a:lnTo>
                  <a:pt x="1296" y="1149"/>
                </a:lnTo>
                <a:lnTo>
                  <a:pt x="1297" y="1154"/>
                </a:lnTo>
                <a:lnTo>
                  <a:pt x="1298" y="1162"/>
                </a:lnTo>
                <a:lnTo>
                  <a:pt x="1299" y="1170"/>
                </a:lnTo>
                <a:lnTo>
                  <a:pt x="1300" y="1180"/>
                </a:lnTo>
                <a:lnTo>
                  <a:pt x="1301" y="1187"/>
                </a:lnTo>
                <a:lnTo>
                  <a:pt x="1304" y="1213"/>
                </a:lnTo>
                <a:lnTo>
                  <a:pt x="1304" y="1220"/>
                </a:lnTo>
                <a:lnTo>
                  <a:pt x="1305" y="1229"/>
                </a:lnTo>
                <a:lnTo>
                  <a:pt x="1307" y="1243"/>
                </a:lnTo>
                <a:lnTo>
                  <a:pt x="1308" y="1254"/>
                </a:lnTo>
                <a:lnTo>
                  <a:pt x="1309" y="1261"/>
                </a:lnTo>
                <a:lnTo>
                  <a:pt x="1311" y="1267"/>
                </a:lnTo>
                <a:lnTo>
                  <a:pt x="1313" y="1275"/>
                </a:lnTo>
                <a:lnTo>
                  <a:pt x="1316" y="1289"/>
                </a:lnTo>
                <a:lnTo>
                  <a:pt x="1320" y="1301"/>
                </a:lnTo>
                <a:lnTo>
                  <a:pt x="1322" y="1307"/>
                </a:lnTo>
                <a:lnTo>
                  <a:pt x="1323" y="1316"/>
                </a:lnTo>
                <a:lnTo>
                  <a:pt x="1325" y="1322"/>
                </a:lnTo>
                <a:lnTo>
                  <a:pt x="1326" y="1326"/>
                </a:lnTo>
                <a:lnTo>
                  <a:pt x="1326" y="1331"/>
                </a:lnTo>
                <a:lnTo>
                  <a:pt x="1326" y="1335"/>
                </a:lnTo>
                <a:lnTo>
                  <a:pt x="1326" y="1341"/>
                </a:lnTo>
                <a:lnTo>
                  <a:pt x="1327" y="1357"/>
                </a:lnTo>
                <a:lnTo>
                  <a:pt x="1329" y="1365"/>
                </a:lnTo>
                <a:lnTo>
                  <a:pt x="1329" y="1371"/>
                </a:lnTo>
                <a:lnTo>
                  <a:pt x="1330" y="1377"/>
                </a:lnTo>
                <a:lnTo>
                  <a:pt x="1331" y="1385"/>
                </a:lnTo>
                <a:lnTo>
                  <a:pt x="1332" y="1391"/>
                </a:lnTo>
                <a:lnTo>
                  <a:pt x="1333" y="1398"/>
                </a:lnTo>
                <a:lnTo>
                  <a:pt x="1334" y="1402"/>
                </a:lnTo>
                <a:lnTo>
                  <a:pt x="1334" y="1405"/>
                </a:lnTo>
                <a:lnTo>
                  <a:pt x="1428" y="1626"/>
                </a:lnTo>
                <a:lnTo>
                  <a:pt x="1446" y="1734"/>
                </a:lnTo>
                <a:lnTo>
                  <a:pt x="1451" y="1769"/>
                </a:lnTo>
                <a:lnTo>
                  <a:pt x="1462" y="1849"/>
                </a:lnTo>
                <a:lnTo>
                  <a:pt x="1473" y="1932"/>
                </a:lnTo>
                <a:lnTo>
                  <a:pt x="1481" y="1990"/>
                </a:lnTo>
                <a:lnTo>
                  <a:pt x="1481" y="1996"/>
                </a:lnTo>
                <a:lnTo>
                  <a:pt x="1482" y="2003"/>
                </a:lnTo>
                <a:lnTo>
                  <a:pt x="1485" y="2074"/>
                </a:lnTo>
                <a:lnTo>
                  <a:pt x="1486" y="2118"/>
                </a:lnTo>
                <a:lnTo>
                  <a:pt x="1488" y="2199"/>
                </a:lnTo>
                <a:lnTo>
                  <a:pt x="1489" y="2262"/>
                </a:lnTo>
                <a:lnTo>
                  <a:pt x="1489" y="2270"/>
                </a:lnTo>
                <a:lnTo>
                  <a:pt x="1489" y="2339"/>
                </a:lnTo>
                <a:lnTo>
                  <a:pt x="1488" y="2367"/>
                </a:lnTo>
                <a:lnTo>
                  <a:pt x="1375" y="2367"/>
                </a:lnTo>
                <a:lnTo>
                  <a:pt x="1338" y="2367"/>
                </a:lnTo>
                <a:lnTo>
                  <a:pt x="1338" y="2523"/>
                </a:lnTo>
                <a:lnTo>
                  <a:pt x="1338" y="2553"/>
                </a:lnTo>
                <a:lnTo>
                  <a:pt x="1201" y="2437"/>
                </a:lnTo>
                <a:lnTo>
                  <a:pt x="437" y="1393"/>
                </a:lnTo>
                <a:lnTo>
                  <a:pt x="0" y="241"/>
                </a:lnTo>
                <a:lnTo>
                  <a:pt x="198" y="236"/>
                </a:lnTo>
                <a:lnTo>
                  <a:pt x="328" y="233"/>
                </a:lnTo>
                <a:lnTo>
                  <a:pt x="420" y="0"/>
                </a:lnTo>
                <a:lnTo>
                  <a:pt x="422" y="0"/>
                </a:lnTo>
                <a:lnTo>
                  <a:pt x="426" y="0"/>
                </a:lnTo>
                <a:lnTo>
                  <a:pt x="427" y="0"/>
                </a:lnTo>
                <a:lnTo>
                  <a:pt x="430" y="1"/>
                </a:lnTo>
                <a:close/>
              </a:path>
            </a:pathLst>
          </a:custGeom>
          <a:solidFill>
            <a:srgbClr val="F5B90F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Freeform 51">
            <a:extLst>
              <a:ext uri="{FF2B5EF4-FFF2-40B4-BE49-F238E27FC236}">
                <a16:creationId xmlns:a16="http://schemas.microsoft.com/office/drawing/2014/main" id="{EC30DDA4-FBBE-A0F8-E645-87F4C20ED7E2}"/>
              </a:ext>
            </a:extLst>
          </p:cNvPr>
          <p:cNvSpPr>
            <a:spLocks/>
          </p:cNvSpPr>
          <p:nvPr/>
        </p:nvSpPr>
        <p:spPr bwMode="auto">
          <a:xfrm>
            <a:off x="5133877" y="1142575"/>
            <a:ext cx="2006022" cy="3439472"/>
          </a:xfrm>
          <a:custGeom>
            <a:avLst/>
            <a:gdLst>
              <a:gd name="T0" fmla="*/ 443 w 1489"/>
              <a:gd name="T1" fmla="*/ 9 h 2553"/>
              <a:gd name="T2" fmla="*/ 473 w 1489"/>
              <a:gd name="T3" fmla="*/ 32 h 2553"/>
              <a:gd name="T4" fmla="*/ 495 w 1489"/>
              <a:gd name="T5" fmla="*/ 57 h 2553"/>
              <a:gd name="T6" fmla="*/ 520 w 1489"/>
              <a:gd name="T7" fmla="*/ 79 h 2553"/>
              <a:gd name="T8" fmla="*/ 572 w 1489"/>
              <a:gd name="T9" fmla="*/ 103 h 2553"/>
              <a:gd name="T10" fmla="*/ 602 w 1489"/>
              <a:gd name="T11" fmla="*/ 118 h 2553"/>
              <a:gd name="T12" fmla="*/ 617 w 1489"/>
              <a:gd name="T13" fmla="*/ 130 h 2553"/>
              <a:gd name="T14" fmla="*/ 636 w 1489"/>
              <a:gd name="T15" fmla="*/ 144 h 2553"/>
              <a:gd name="T16" fmla="*/ 661 w 1489"/>
              <a:gd name="T17" fmla="*/ 152 h 2553"/>
              <a:gd name="T18" fmla="*/ 686 w 1489"/>
              <a:gd name="T19" fmla="*/ 167 h 2553"/>
              <a:gd name="T20" fmla="*/ 700 w 1489"/>
              <a:gd name="T21" fmla="*/ 179 h 2553"/>
              <a:gd name="T22" fmla="*/ 730 w 1489"/>
              <a:gd name="T23" fmla="*/ 203 h 2553"/>
              <a:gd name="T24" fmla="*/ 760 w 1489"/>
              <a:gd name="T25" fmla="*/ 217 h 2553"/>
              <a:gd name="T26" fmla="*/ 778 w 1489"/>
              <a:gd name="T27" fmla="*/ 226 h 2553"/>
              <a:gd name="T28" fmla="*/ 790 w 1489"/>
              <a:gd name="T29" fmla="*/ 239 h 2553"/>
              <a:gd name="T30" fmla="*/ 821 w 1489"/>
              <a:gd name="T31" fmla="*/ 268 h 2553"/>
              <a:gd name="T32" fmla="*/ 830 w 1489"/>
              <a:gd name="T33" fmla="*/ 278 h 2553"/>
              <a:gd name="T34" fmla="*/ 842 w 1489"/>
              <a:gd name="T35" fmla="*/ 300 h 2553"/>
              <a:gd name="T36" fmla="*/ 857 w 1489"/>
              <a:gd name="T37" fmla="*/ 314 h 2553"/>
              <a:gd name="T38" fmla="*/ 879 w 1489"/>
              <a:gd name="T39" fmla="*/ 327 h 2553"/>
              <a:gd name="T40" fmla="*/ 926 w 1489"/>
              <a:gd name="T41" fmla="*/ 343 h 2553"/>
              <a:gd name="T42" fmla="*/ 958 w 1489"/>
              <a:gd name="T43" fmla="*/ 345 h 2553"/>
              <a:gd name="T44" fmla="*/ 980 w 1489"/>
              <a:gd name="T45" fmla="*/ 339 h 2553"/>
              <a:gd name="T46" fmla="*/ 1013 w 1489"/>
              <a:gd name="T47" fmla="*/ 326 h 2553"/>
              <a:gd name="T48" fmla="*/ 1022 w 1489"/>
              <a:gd name="T49" fmla="*/ 326 h 2553"/>
              <a:gd name="T50" fmla="*/ 1037 w 1489"/>
              <a:gd name="T51" fmla="*/ 335 h 2553"/>
              <a:gd name="T52" fmla="*/ 1059 w 1489"/>
              <a:gd name="T53" fmla="*/ 336 h 2553"/>
              <a:gd name="T54" fmla="*/ 1085 w 1489"/>
              <a:gd name="T55" fmla="*/ 328 h 2553"/>
              <a:gd name="T56" fmla="*/ 1127 w 1489"/>
              <a:gd name="T57" fmla="*/ 308 h 2553"/>
              <a:gd name="T58" fmla="*/ 1163 w 1489"/>
              <a:gd name="T59" fmla="*/ 302 h 2553"/>
              <a:gd name="T60" fmla="*/ 1201 w 1489"/>
              <a:gd name="T61" fmla="*/ 302 h 2553"/>
              <a:gd name="T62" fmla="*/ 1205 w 1489"/>
              <a:gd name="T63" fmla="*/ 303 h 2553"/>
              <a:gd name="T64" fmla="*/ 1210 w 1489"/>
              <a:gd name="T65" fmla="*/ 310 h 2553"/>
              <a:gd name="T66" fmla="*/ 1219 w 1489"/>
              <a:gd name="T67" fmla="*/ 356 h 2553"/>
              <a:gd name="T68" fmla="*/ 1225 w 1489"/>
              <a:gd name="T69" fmla="*/ 401 h 2553"/>
              <a:gd name="T70" fmla="*/ 1232 w 1489"/>
              <a:gd name="T71" fmla="*/ 437 h 2553"/>
              <a:gd name="T72" fmla="*/ 1265 w 1489"/>
              <a:gd name="T73" fmla="*/ 554 h 2553"/>
              <a:gd name="T74" fmla="*/ 1290 w 1489"/>
              <a:gd name="T75" fmla="*/ 639 h 2553"/>
              <a:gd name="T76" fmla="*/ 1303 w 1489"/>
              <a:gd name="T77" fmla="*/ 704 h 2553"/>
              <a:gd name="T78" fmla="*/ 1311 w 1489"/>
              <a:gd name="T79" fmla="*/ 812 h 2553"/>
              <a:gd name="T80" fmla="*/ 1317 w 1489"/>
              <a:gd name="T81" fmla="*/ 922 h 2553"/>
              <a:gd name="T82" fmla="*/ 1316 w 1489"/>
              <a:gd name="T83" fmla="*/ 939 h 2553"/>
              <a:gd name="T84" fmla="*/ 1311 w 1489"/>
              <a:gd name="T85" fmla="*/ 965 h 2553"/>
              <a:gd name="T86" fmla="*/ 1296 w 1489"/>
              <a:gd name="T87" fmla="*/ 987 h 2553"/>
              <a:gd name="T88" fmla="*/ 1277 w 1489"/>
              <a:gd name="T89" fmla="*/ 1014 h 2553"/>
              <a:gd name="T90" fmla="*/ 1270 w 1489"/>
              <a:gd name="T91" fmla="*/ 1039 h 2553"/>
              <a:gd name="T92" fmla="*/ 1280 w 1489"/>
              <a:gd name="T93" fmla="*/ 1091 h 2553"/>
              <a:gd name="T94" fmla="*/ 1296 w 1489"/>
              <a:gd name="T95" fmla="*/ 1149 h 2553"/>
              <a:gd name="T96" fmla="*/ 1300 w 1489"/>
              <a:gd name="T97" fmla="*/ 1180 h 2553"/>
              <a:gd name="T98" fmla="*/ 1305 w 1489"/>
              <a:gd name="T99" fmla="*/ 1229 h 2553"/>
              <a:gd name="T100" fmla="*/ 1311 w 1489"/>
              <a:gd name="T101" fmla="*/ 1267 h 2553"/>
              <a:gd name="T102" fmla="*/ 1322 w 1489"/>
              <a:gd name="T103" fmla="*/ 1307 h 2553"/>
              <a:gd name="T104" fmla="*/ 1326 w 1489"/>
              <a:gd name="T105" fmla="*/ 1331 h 2553"/>
              <a:gd name="T106" fmla="*/ 1329 w 1489"/>
              <a:gd name="T107" fmla="*/ 1365 h 2553"/>
              <a:gd name="T108" fmla="*/ 1332 w 1489"/>
              <a:gd name="T109" fmla="*/ 1391 h 2553"/>
              <a:gd name="T110" fmla="*/ 1428 w 1489"/>
              <a:gd name="T111" fmla="*/ 1626 h 2553"/>
              <a:gd name="T112" fmla="*/ 1473 w 1489"/>
              <a:gd name="T113" fmla="*/ 1932 h 2553"/>
              <a:gd name="T114" fmla="*/ 1485 w 1489"/>
              <a:gd name="T115" fmla="*/ 2074 h 2553"/>
              <a:gd name="T116" fmla="*/ 1489 w 1489"/>
              <a:gd name="T117" fmla="*/ 2270 h 2553"/>
              <a:gd name="T118" fmla="*/ 1338 w 1489"/>
              <a:gd name="T119" fmla="*/ 2367 h 2553"/>
              <a:gd name="T120" fmla="*/ 437 w 1489"/>
              <a:gd name="T121" fmla="*/ 1393 h 2553"/>
              <a:gd name="T122" fmla="*/ 420 w 1489"/>
              <a:gd name="T123" fmla="*/ 0 h 2553"/>
              <a:gd name="T124" fmla="*/ 430 w 1489"/>
              <a:gd name="T125" fmla="*/ 1 h 2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489" h="2553">
                <a:moveTo>
                  <a:pt x="430" y="1"/>
                </a:moveTo>
                <a:lnTo>
                  <a:pt x="434" y="3"/>
                </a:lnTo>
                <a:lnTo>
                  <a:pt x="436" y="4"/>
                </a:lnTo>
                <a:lnTo>
                  <a:pt x="443" y="9"/>
                </a:lnTo>
                <a:lnTo>
                  <a:pt x="447" y="12"/>
                </a:lnTo>
                <a:lnTo>
                  <a:pt x="459" y="20"/>
                </a:lnTo>
                <a:lnTo>
                  <a:pt x="467" y="26"/>
                </a:lnTo>
                <a:lnTo>
                  <a:pt x="473" y="32"/>
                </a:lnTo>
                <a:lnTo>
                  <a:pt x="478" y="36"/>
                </a:lnTo>
                <a:lnTo>
                  <a:pt x="483" y="43"/>
                </a:lnTo>
                <a:lnTo>
                  <a:pt x="488" y="48"/>
                </a:lnTo>
                <a:lnTo>
                  <a:pt x="495" y="57"/>
                </a:lnTo>
                <a:lnTo>
                  <a:pt x="503" y="66"/>
                </a:lnTo>
                <a:lnTo>
                  <a:pt x="507" y="70"/>
                </a:lnTo>
                <a:lnTo>
                  <a:pt x="512" y="75"/>
                </a:lnTo>
                <a:lnTo>
                  <a:pt x="520" y="79"/>
                </a:lnTo>
                <a:lnTo>
                  <a:pt x="530" y="84"/>
                </a:lnTo>
                <a:lnTo>
                  <a:pt x="541" y="90"/>
                </a:lnTo>
                <a:lnTo>
                  <a:pt x="558" y="96"/>
                </a:lnTo>
                <a:lnTo>
                  <a:pt x="572" y="103"/>
                </a:lnTo>
                <a:lnTo>
                  <a:pt x="594" y="113"/>
                </a:lnTo>
                <a:lnTo>
                  <a:pt x="595" y="113"/>
                </a:lnTo>
                <a:lnTo>
                  <a:pt x="599" y="116"/>
                </a:lnTo>
                <a:lnTo>
                  <a:pt x="602" y="118"/>
                </a:lnTo>
                <a:lnTo>
                  <a:pt x="606" y="120"/>
                </a:lnTo>
                <a:lnTo>
                  <a:pt x="611" y="124"/>
                </a:lnTo>
                <a:lnTo>
                  <a:pt x="614" y="127"/>
                </a:lnTo>
                <a:lnTo>
                  <a:pt x="617" y="130"/>
                </a:lnTo>
                <a:lnTo>
                  <a:pt x="622" y="135"/>
                </a:lnTo>
                <a:lnTo>
                  <a:pt x="625" y="138"/>
                </a:lnTo>
                <a:lnTo>
                  <a:pt x="631" y="142"/>
                </a:lnTo>
                <a:lnTo>
                  <a:pt x="636" y="144"/>
                </a:lnTo>
                <a:lnTo>
                  <a:pt x="645" y="147"/>
                </a:lnTo>
                <a:lnTo>
                  <a:pt x="652" y="149"/>
                </a:lnTo>
                <a:lnTo>
                  <a:pt x="658" y="150"/>
                </a:lnTo>
                <a:lnTo>
                  <a:pt x="661" y="152"/>
                </a:lnTo>
                <a:lnTo>
                  <a:pt x="664" y="154"/>
                </a:lnTo>
                <a:lnTo>
                  <a:pt x="671" y="158"/>
                </a:lnTo>
                <a:lnTo>
                  <a:pt x="678" y="162"/>
                </a:lnTo>
                <a:lnTo>
                  <a:pt x="686" y="167"/>
                </a:lnTo>
                <a:lnTo>
                  <a:pt x="688" y="168"/>
                </a:lnTo>
                <a:lnTo>
                  <a:pt x="692" y="170"/>
                </a:lnTo>
                <a:lnTo>
                  <a:pt x="694" y="174"/>
                </a:lnTo>
                <a:lnTo>
                  <a:pt x="700" y="179"/>
                </a:lnTo>
                <a:lnTo>
                  <a:pt x="705" y="184"/>
                </a:lnTo>
                <a:lnTo>
                  <a:pt x="710" y="188"/>
                </a:lnTo>
                <a:lnTo>
                  <a:pt x="719" y="195"/>
                </a:lnTo>
                <a:lnTo>
                  <a:pt x="730" y="203"/>
                </a:lnTo>
                <a:lnTo>
                  <a:pt x="739" y="209"/>
                </a:lnTo>
                <a:lnTo>
                  <a:pt x="745" y="212"/>
                </a:lnTo>
                <a:lnTo>
                  <a:pt x="750" y="214"/>
                </a:lnTo>
                <a:lnTo>
                  <a:pt x="760" y="217"/>
                </a:lnTo>
                <a:lnTo>
                  <a:pt x="769" y="220"/>
                </a:lnTo>
                <a:lnTo>
                  <a:pt x="773" y="222"/>
                </a:lnTo>
                <a:lnTo>
                  <a:pt x="775" y="224"/>
                </a:lnTo>
                <a:lnTo>
                  <a:pt x="778" y="226"/>
                </a:lnTo>
                <a:lnTo>
                  <a:pt x="781" y="229"/>
                </a:lnTo>
                <a:lnTo>
                  <a:pt x="783" y="232"/>
                </a:lnTo>
                <a:lnTo>
                  <a:pt x="787" y="235"/>
                </a:lnTo>
                <a:lnTo>
                  <a:pt x="790" y="239"/>
                </a:lnTo>
                <a:lnTo>
                  <a:pt x="797" y="246"/>
                </a:lnTo>
                <a:lnTo>
                  <a:pt x="807" y="255"/>
                </a:lnTo>
                <a:lnTo>
                  <a:pt x="813" y="261"/>
                </a:lnTo>
                <a:lnTo>
                  <a:pt x="821" y="268"/>
                </a:lnTo>
                <a:lnTo>
                  <a:pt x="824" y="270"/>
                </a:lnTo>
                <a:lnTo>
                  <a:pt x="826" y="271"/>
                </a:lnTo>
                <a:lnTo>
                  <a:pt x="827" y="275"/>
                </a:lnTo>
                <a:lnTo>
                  <a:pt x="830" y="278"/>
                </a:lnTo>
                <a:lnTo>
                  <a:pt x="833" y="283"/>
                </a:lnTo>
                <a:lnTo>
                  <a:pt x="836" y="291"/>
                </a:lnTo>
                <a:lnTo>
                  <a:pt x="839" y="295"/>
                </a:lnTo>
                <a:lnTo>
                  <a:pt x="842" y="300"/>
                </a:lnTo>
                <a:lnTo>
                  <a:pt x="844" y="303"/>
                </a:lnTo>
                <a:lnTo>
                  <a:pt x="848" y="306"/>
                </a:lnTo>
                <a:lnTo>
                  <a:pt x="853" y="311"/>
                </a:lnTo>
                <a:lnTo>
                  <a:pt x="857" y="314"/>
                </a:lnTo>
                <a:lnTo>
                  <a:pt x="860" y="317"/>
                </a:lnTo>
                <a:lnTo>
                  <a:pt x="862" y="318"/>
                </a:lnTo>
                <a:lnTo>
                  <a:pt x="869" y="321"/>
                </a:lnTo>
                <a:lnTo>
                  <a:pt x="879" y="327"/>
                </a:lnTo>
                <a:lnTo>
                  <a:pt x="890" y="331"/>
                </a:lnTo>
                <a:lnTo>
                  <a:pt x="901" y="336"/>
                </a:lnTo>
                <a:lnTo>
                  <a:pt x="912" y="341"/>
                </a:lnTo>
                <a:lnTo>
                  <a:pt x="926" y="343"/>
                </a:lnTo>
                <a:lnTo>
                  <a:pt x="934" y="344"/>
                </a:lnTo>
                <a:lnTo>
                  <a:pt x="943" y="345"/>
                </a:lnTo>
                <a:lnTo>
                  <a:pt x="951" y="345"/>
                </a:lnTo>
                <a:lnTo>
                  <a:pt x="958" y="345"/>
                </a:lnTo>
                <a:lnTo>
                  <a:pt x="962" y="344"/>
                </a:lnTo>
                <a:lnTo>
                  <a:pt x="968" y="343"/>
                </a:lnTo>
                <a:lnTo>
                  <a:pt x="973" y="342"/>
                </a:lnTo>
                <a:lnTo>
                  <a:pt x="980" y="339"/>
                </a:lnTo>
                <a:lnTo>
                  <a:pt x="989" y="335"/>
                </a:lnTo>
                <a:lnTo>
                  <a:pt x="997" y="331"/>
                </a:lnTo>
                <a:lnTo>
                  <a:pt x="1006" y="328"/>
                </a:lnTo>
                <a:lnTo>
                  <a:pt x="1013" y="326"/>
                </a:lnTo>
                <a:lnTo>
                  <a:pt x="1016" y="325"/>
                </a:lnTo>
                <a:lnTo>
                  <a:pt x="1017" y="325"/>
                </a:lnTo>
                <a:lnTo>
                  <a:pt x="1019" y="325"/>
                </a:lnTo>
                <a:lnTo>
                  <a:pt x="1022" y="326"/>
                </a:lnTo>
                <a:lnTo>
                  <a:pt x="1025" y="328"/>
                </a:lnTo>
                <a:lnTo>
                  <a:pt x="1029" y="330"/>
                </a:lnTo>
                <a:lnTo>
                  <a:pt x="1033" y="333"/>
                </a:lnTo>
                <a:lnTo>
                  <a:pt x="1037" y="335"/>
                </a:lnTo>
                <a:lnTo>
                  <a:pt x="1040" y="336"/>
                </a:lnTo>
                <a:lnTo>
                  <a:pt x="1044" y="336"/>
                </a:lnTo>
                <a:lnTo>
                  <a:pt x="1050" y="336"/>
                </a:lnTo>
                <a:lnTo>
                  <a:pt x="1059" y="336"/>
                </a:lnTo>
                <a:lnTo>
                  <a:pt x="1065" y="335"/>
                </a:lnTo>
                <a:lnTo>
                  <a:pt x="1071" y="334"/>
                </a:lnTo>
                <a:lnTo>
                  <a:pt x="1080" y="330"/>
                </a:lnTo>
                <a:lnTo>
                  <a:pt x="1085" y="328"/>
                </a:lnTo>
                <a:lnTo>
                  <a:pt x="1090" y="326"/>
                </a:lnTo>
                <a:lnTo>
                  <a:pt x="1097" y="322"/>
                </a:lnTo>
                <a:lnTo>
                  <a:pt x="1115" y="313"/>
                </a:lnTo>
                <a:lnTo>
                  <a:pt x="1127" y="308"/>
                </a:lnTo>
                <a:lnTo>
                  <a:pt x="1136" y="304"/>
                </a:lnTo>
                <a:lnTo>
                  <a:pt x="1143" y="303"/>
                </a:lnTo>
                <a:lnTo>
                  <a:pt x="1150" y="303"/>
                </a:lnTo>
                <a:lnTo>
                  <a:pt x="1163" y="302"/>
                </a:lnTo>
                <a:lnTo>
                  <a:pt x="1178" y="302"/>
                </a:lnTo>
                <a:lnTo>
                  <a:pt x="1187" y="302"/>
                </a:lnTo>
                <a:lnTo>
                  <a:pt x="1200" y="301"/>
                </a:lnTo>
                <a:lnTo>
                  <a:pt x="1201" y="302"/>
                </a:lnTo>
                <a:lnTo>
                  <a:pt x="1202" y="302"/>
                </a:lnTo>
                <a:lnTo>
                  <a:pt x="1203" y="302"/>
                </a:lnTo>
                <a:lnTo>
                  <a:pt x="1204" y="302"/>
                </a:lnTo>
                <a:lnTo>
                  <a:pt x="1205" y="303"/>
                </a:lnTo>
                <a:lnTo>
                  <a:pt x="1206" y="304"/>
                </a:lnTo>
                <a:lnTo>
                  <a:pt x="1208" y="305"/>
                </a:lnTo>
                <a:lnTo>
                  <a:pt x="1209" y="308"/>
                </a:lnTo>
                <a:lnTo>
                  <a:pt x="1210" y="310"/>
                </a:lnTo>
                <a:lnTo>
                  <a:pt x="1211" y="314"/>
                </a:lnTo>
                <a:lnTo>
                  <a:pt x="1214" y="334"/>
                </a:lnTo>
                <a:lnTo>
                  <a:pt x="1218" y="349"/>
                </a:lnTo>
                <a:lnTo>
                  <a:pt x="1219" y="356"/>
                </a:lnTo>
                <a:lnTo>
                  <a:pt x="1220" y="366"/>
                </a:lnTo>
                <a:lnTo>
                  <a:pt x="1222" y="380"/>
                </a:lnTo>
                <a:lnTo>
                  <a:pt x="1225" y="392"/>
                </a:lnTo>
                <a:lnTo>
                  <a:pt x="1225" y="401"/>
                </a:lnTo>
                <a:lnTo>
                  <a:pt x="1226" y="410"/>
                </a:lnTo>
                <a:lnTo>
                  <a:pt x="1227" y="418"/>
                </a:lnTo>
                <a:lnTo>
                  <a:pt x="1230" y="428"/>
                </a:lnTo>
                <a:lnTo>
                  <a:pt x="1232" y="437"/>
                </a:lnTo>
                <a:lnTo>
                  <a:pt x="1251" y="503"/>
                </a:lnTo>
                <a:lnTo>
                  <a:pt x="1261" y="536"/>
                </a:lnTo>
                <a:lnTo>
                  <a:pt x="1263" y="544"/>
                </a:lnTo>
                <a:lnTo>
                  <a:pt x="1265" y="554"/>
                </a:lnTo>
                <a:lnTo>
                  <a:pt x="1272" y="577"/>
                </a:lnTo>
                <a:lnTo>
                  <a:pt x="1284" y="614"/>
                </a:lnTo>
                <a:lnTo>
                  <a:pt x="1287" y="626"/>
                </a:lnTo>
                <a:lnTo>
                  <a:pt x="1290" y="639"/>
                </a:lnTo>
                <a:lnTo>
                  <a:pt x="1296" y="664"/>
                </a:lnTo>
                <a:lnTo>
                  <a:pt x="1299" y="678"/>
                </a:lnTo>
                <a:lnTo>
                  <a:pt x="1300" y="685"/>
                </a:lnTo>
                <a:lnTo>
                  <a:pt x="1303" y="704"/>
                </a:lnTo>
                <a:lnTo>
                  <a:pt x="1304" y="709"/>
                </a:lnTo>
                <a:lnTo>
                  <a:pt x="1305" y="728"/>
                </a:lnTo>
                <a:lnTo>
                  <a:pt x="1307" y="771"/>
                </a:lnTo>
                <a:lnTo>
                  <a:pt x="1311" y="812"/>
                </a:lnTo>
                <a:lnTo>
                  <a:pt x="1314" y="864"/>
                </a:lnTo>
                <a:lnTo>
                  <a:pt x="1316" y="908"/>
                </a:lnTo>
                <a:lnTo>
                  <a:pt x="1317" y="919"/>
                </a:lnTo>
                <a:lnTo>
                  <a:pt x="1317" y="922"/>
                </a:lnTo>
                <a:lnTo>
                  <a:pt x="1317" y="925"/>
                </a:lnTo>
                <a:lnTo>
                  <a:pt x="1317" y="930"/>
                </a:lnTo>
                <a:lnTo>
                  <a:pt x="1317" y="935"/>
                </a:lnTo>
                <a:lnTo>
                  <a:pt x="1316" y="939"/>
                </a:lnTo>
                <a:lnTo>
                  <a:pt x="1315" y="947"/>
                </a:lnTo>
                <a:lnTo>
                  <a:pt x="1314" y="954"/>
                </a:lnTo>
                <a:lnTo>
                  <a:pt x="1313" y="958"/>
                </a:lnTo>
                <a:lnTo>
                  <a:pt x="1311" y="965"/>
                </a:lnTo>
                <a:lnTo>
                  <a:pt x="1308" y="970"/>
                </a:lnTo>
                <a:lnTo>
                  <a:pt x="1305" y="975"/>
                </a:lnTo>
                <a:lnTo>
                  <a:pt x="1300" y="981"/>
                </a:lnTo>
                <a:lnTo>
                  <a:pt x="1296" y="987"/>
                </a:lnTo>
                <a:lnTo>
                  <a:pt x="1289" y="995"/>
                </a:lnTo>
                <a:lnTo>
                  <a:pt x="1284" y="1002"/>
                </a:lnTo>
                <a:lnTo>
                  <a:pt x="1279" y="1010"/>
                </a:lnTo>
                <a:lnTo>
                  <a:pt x="1277" y="1014"/>
                </a:lnTo>
                <a:lnTo>
                  <a:pt x="1274" y="1020"/>
                </a:lnTo>
                <a:lnTo>
                  <a:pt x="1272" y="1025"/>
                </a:lnTo>
                <a:lnTo>
                  <a:pt x="1271" y="1031"/>
                </a:lnTo>
                <a:lnTo>
                  <a:pt x="1270" y="1039"/>
                </a:lnTo>
                <a:lnTo>
                  <a:pt x="1270" y="1045"/>
                </a:lnTo>
                <a:lnTo>
                  <a:pt x="1270" y="1047"/>
                </a:lnTo>
                <a:lnTo>
                  <a:pt x="1275" y="1071"/>
                </a:lnTo>
                <a:lnTo>
                  <a:pt x="1280" y="1091"/>
                </a:lnTo>
                <a:lnTo>
                  <a:pt x="1284" y="1109"/>
                </a:lnTo>
                <a:lnTo>
                  <a:pt x="1292" y="1136"/>
                </a:lnTo>
                <a:lnTo>
                  <a:pt x="1295" y="1142"/>
                </a:lnTo>
                <a:lnTo>
                  <a:pt x="1296" y="1149"/>
                </a:lnTo>
                <a:lnTo>
                  <a:pt x="1297" y="1154"/>
                </a:lnTo>
                <a:lnTo>
                  <a:pt x="1298" y="1162"/>
                </a:lnTo>
                <a:lnTo>
                  <a:pt x="1299" y="1170"/>
                </a:lnTo>
                <a:lnTo>
                  <a:pt x="1300" y="1180"/>
                </a:lnTo>
                <a:lnTo>
                  <a:pt x="1301" y="1187"/>
                </a:lnTo>
                <a:lnTo>
                  <a:pt x="1304" y="1213"/>
                </a:lnTo>
                <a:lnTo>
                  <a:pt x="1304" y="1220"/>
                </a:lnTo>
                <a:lnTo>
                  <a:pt x="1305" y="1229"/>
                </a:lnTo>
                <a:lnTo>
                  <a:pt x="1307" y="1243"/>
                </a:lnTo>
                <a:lnTo>
                  <a:pt x="1308" y="1254"/>
                </a:lnTo>
                <a:lnTo>
                  <a:pt x="1309" y="1261"/>
                </a:lnTo>
                <a:lnTo>
                  <a:pt x="1311" y="1267"/>
                </a:lnTo>
                <a:lnTo>
                  <a:pt x="1313" y="1275"/>
                </a:lnTo>
                <a:lnTo>
                  <a:pt x="1316" y="1289"/>
                </a:lnTo>
                <a:lnTo>
                  <a:pt x="1320" y="1301"/>
                </a:lnTo>
                <a:lnTo>
                  <a:pt x="1322" y="1307"/>
                </a:lnTo>
                <a:lnTo>
                  <a:pt x="1323" y="1316"/>
                </a:lnTo>
                <a:lnTo>
                  <a:pt x="1325" y="1322"/>
                </a:lnTo>
                <a:lnTo>
                  <a:pt x="1326" y="1326"/>
                </a:lnTo>
                <a:lnTo>
                  <a:pt x="1326" y="1331"/>
                </a:lnTo>
                <a:lnTo>
                  <a:pt x="1326" y="1335"/>
                </a:lnTo>
                <a:lnTo>
                  <a:pt x="1326" y="1341"/>
                </a:lnTo>
                <a:lnTo>
                  <a:pt x="1327" y="1357"/>
                </a:lnTo>
                <a:lnTo>
                  <a:pt x="1329" y="1365"/>
                </a:lnTo>
                <a:lnTo>
                  <a:pt x="1329" y="1371"/>
                </a:lnTo>
                <a:lnTo>
                  <a:pt x="1330" y="1377"/>
                </a:lnTo>
                <a:lnTo>
                  <a:pt x="1331" y="1385"/>
                </a:lnTo>
                <a:lnTo>
                  <a:pt x="1332" y="1391"/>
                </a:lnTo>
                <a:lnTo>
                  <a:pt x="1333" y="1398"/>
                </a:lnTo>
                <a:lnTo>
                  <a:pt x="1334" y="1402"/>
                </a:lnTo>
                <a:lnTo>
                  <a:pt x="1334" y="1405"/>
                </a:lnTo>
                <a:lnTo>
                  <a:pt x="1428" y="1626"/>
                </a:lnTo>
                <a:lnTo>
                  <a:pt x="1446" y="1734"/>
                </a:lnTo>
                <a:lnTo>
                  <a:pt x="1451" y="1769"/>
                </a:lnTo>
                <a:lnTo>
                  <a:pt x="1462" y="1849"/>
                </a:lnTo>
                <a:lnTo>
                  <a:pt x="1473" y="1932"/>
                </a:lnTo>
                <a:lnTo>
                  <a:pt x="1481" y="1990"/>
                </a:lnTo>
                <a:lnTo>
                  <a:pt x="1481" y="1996"/>
                </a:lnTo>
                <a:lnTo>
                  <a:pt x="1482" y="2003"/>
                </a:lnTo>
                <a:lnTo>
                  <a:pt x="1485" y="2074"/>
                </a:lnTo>
                <a:lnTo>
                  <a:pt x="1486" y="2118"/>
                </a:lnTo>
                <a:lnTo>
                  <a:pt x="1488" y="2199"/>
                </a:lnTo>
                <a:lnTo>
                  <a:pt x="1489" y="2262"/>
                </a:lnTo>
                <a:lnTo>
                  <a:pt x="1489" y="2270"/>
                </a:lnTo>
                <a:lnTo>
                  <a:pt x="1489" y="2339"/>
                </a:lnTo>
                <a:lnTo>
                  <a:pt x="1488" y="2367"/>
                </a:lnTo>
                <a:lnTo>
                  <a:pt x="1375" y="2367"/>
                </a:lnTo>
                <a:lnTo>
                  <a:pt x="1338" y="2367"/>
                </a:lnTo>
                <a:lnTo>
                  <a:pt x="1338" y="2523"/>
                </a:lnTo>
                <a:lnTo>
                  <a:pt x="1338" y="2553"/>
                </a:lnTo>
                <a:lnTo>
                  <a:pt x="1201" y="2437"/>
                </a:lnTo>
                <a:lnTo>
                  <a:pt x="437" y="1393"/>
                </a:lnTo>
                <a:lnTo>
                  <a:pt x="0" y="241"/>
                </a:lnTo>
                <a:lnTo>
                  <a:pt x="198" y="236"/>
                </a:lnTo>
                <a:lnTo>
                  <a:pt x="328" y="233"/>
                </a:lnTo>
                <a:lnTo>
                  <a:pt x="420" y="0"/>
                </a:lnTo>
                <a:lnTo>
                  <a:pt x="422" y="0"/>
                </a:lnTo>
                <a:lnTo>
                  <a:pt x="426" y="0"/>
                </a:lnTo>
                <a:lnTo>
                  <a:pt x="427" y="0"/>
                </a:lnTo>
                <a:lnTo>
                  <a:pt x="430" y="1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141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33432-C8D7-9145-3D49-9FA85318F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 u="none" strike="noStrike" kern="100" baseline="0">
                <a:latin typeface="等线" panose="02010600030101010101" pitchFamily="2" charset="-122"/>
                <a:ea typeface="等线" panose="02010600030101010101" pitchFamily="2" charset="-122"/>
              </a:rPr>
              <a:t>Ketchikan </a:t>
            </a:r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Map of Alaska State</a:t>
            </a:r>
          </a:p>
        </p:txBody>
      </p:sp>
      <p:sp>
        <p:nvSpPr>
          <p:cNvPr id="53" name="Freeform 43">
            <a:extLst>
              <a:ext uri="{FF2B5EF4-FFF2-40B4-BE49-F238E27FC236}">
                <a16:creationId xmlns:a16="http://schemas.microsoft.com/office/drawing/2014/main" id="{F4627DF1-1779-2A81-992E-B5CDDB5986E9}"/>
              </a:ext>
            </a:extLst>
          </p:cNvPr>
          <p:cNvSpPr>
            <a:spLocks/>
          </p:cNvSpPr>
          <p:nvPr/>
        </p:nvSpPr>
        <p:spPr bwMode="auto">
          <a:xfrm>
            <a:off x="611560" y="1203598"/>
            <a:ext cx="3748088" cy="3475038"/>
          </a:xfrm>
          <a:custGeom>
            <a:avLst/>
            <a:gdLst>
              <a:gd name="T0" fmla="*/ 165 w 2361"/>
              <a:gd name="T1" fmla="*/ 83 h 2189"/>
              <a:gd name="T2" fmla="*/ 136 w 2361"/>
              <a:gd name="T3" fmla="*/ 199 h 2189"/>
              <a:gd name="T4" fmla="*/ 133 w 2361"/>
              <a:gd name="T5" fmla="*/ 228 h 2189"/>
              <a:gd name="T6" fmla="*/ 144 w 2361"/>
              <a:gd name="T7" fmla="*/ 283 h 2189"/>
              <a:gd name="T8" fmla="*/ 224 w 2361"/>
              <a:gd name="T9" fmla="*/ 347 h 2189"/>
              <a:gd name="T10" fmla="*/ 514 w 2361"/>
              <a:gd name="T11" fmla="*/ 666 h 2189"/>
              <a:gd name="T12" fmla="*/ 621 w 2361"/>
              <a:gd name="T13" fmla="*/ 872 h 2189"/>
              <a:gd name="T14" fmla="*/ 635 w 2361"/>
              <a:gd name="T15" fmla="*/ 919 h 2189"/>
              <a:gd name="T16" fmla="*/ 618 w 2361"/>
              <a:gd name="T17" fmla="*/ 953 h 2189"/>
              <a:gd name="T18" fmla="*/ 619 w 2361"/>
              <a:gd name="T19" fmla="*/ 1002 h 2189"/>
              <a:gd name="T20" fmla="*/ 1317 w 2361"/>
              <a:gd name="T21" fmla="*/ 1285 h 2189"/>
              <a:gd name="T22" fmla="*/ 1688 w 2361"/>
              <a:gd name="T23" fmla="*/ 1504 h 2189"/>
              <a:gd name="T24" fmla="*/ 1685 w 2361"/>
              <a:gd name="T25" fmla="*/ 1485 h 2189"/>
              <a:gd name="T26" fmla="*/ 1636 w 2361"/>
              <a:gd name="T27" fmla="*/ 1400 h 2189"/>
              <a:gd name="T28" fmla="*/ 1635 w 2361"/>
              <a:gd name="T29" fmla="*/ 1399 h 2189"/>
              <a:gd name="T30" fmla="*/ 1635 w 2361"/>
              <a:gd name="T31" fmla="*/ 1397 h 2189"/>
              <a:gd name="T32" fmla="*/ 1634 w 2361"/>
              <a:gd name="T33" fmla="*/ 1396 h 2189"/>
              <a:gd name="T34" fmla="*/ 1634 w 2361"/>
              <a:gd name="T35" fmla="*/ 1395 h 2189"/>
              <a:gd name="T36" fmla="*/ 1634 w 2361"/>
              <a:gd name="T37" fmla="*/ 1394 h 2189"/>
              <a:gd name="T38" fmla="*/ 1633 w 2361"/>
              <a:gd name="T39" fmla="*/ 1392 h 2189"/>
              <a:gd name="T40" fmla="*/ 1633 w 2361"/>
              <a:gd name="T41" fmla="*/ 1392 h 2189"/>
              <a:gd name="T42" fmla="*/ 1633 w 2361"/>
              <a:gd name="T43" fmla="*/ 1389 h 2189"/>
              <a:gd name="T44" fmla="*/ 1633 w 2361"/>
              <a:gd name="T45" fmla="*/ 1388 h 2189"/>
              <a:gd name="T46" fmla="*/ 1633 w 2361"/>
              <a:gd name="T47" fmla="*/ 1388 h 2189"/>
              <a:gd name="T48" fmla="*/ 1633 w 2361"/>
              <a:gd name="T49" fmla="*/ 1386 h 2189"/>
              <a:gd name="T50" fmla="*/ 1633 w 2361"/>
              <a:gd name="T51" fmla="*/ 1385 h 2189"/>
              <a:gd name="T52" fmla="*/ 1633 w 2361"/>
              <a:gd name="T53" fmla="*/ 1385 h 2189"/>
              <a:gd name="T54" fmla="*/ 1633 w 2361"/>
              <a:gd name="T55" fmla="*/ 1383 h 2189"/>
              <a:gd name="T56" fmla="*/ 1633 w 2361"/>
              <a:gd name="T57" fmla="*/ 1382 h 2189"/>
              <a:gd name="T58" fmla="*/ 1633 w 2361"/>
              <a:gd name="T59" fmla="*/ 1380 h 2189"/>
              <a:gd name="T60" fmla="*/ 1633 w 2361"/>
              <a:gd name="T61" fmla="*/ 1378 h 2189"/>
              <a:gd name="T62" fmla="*/ 1633 w 2361"/>
              <a:gd name="T63" fmla="*/ 1378 h 2189"/>
              <a:gd name="T64" fmla="*/ 1634 w 2361"/>
              <a:gd name="T65" fmla="*/ 1376 h 2189"/>
              <a:gd name="T66" fmla="*/ 1634 w 2361"/>
              <a:gd name="T67" fmla="*/ 1375 h 2189"/>
              <a:gd name="T68" fmla="*/ 1642 w 2361"/>
              <a:gd name="T69" fmla="*/ 1353 h 2189"/>
              <a:gd name="T70" fmla="*/ 1638 w 2361"/>
              <a:gd name="T71" fmla="*/ 1349 h 2189"/>
              <a:gd name="T72" fmla="*/ 1628 w 2361"/>
              <a:gd name="T73" fmla="*/ 1343 h 2189"/>
              <a:gd name="T74" fmla="*/ 1671 w 2361"/>
              <a:gd name="T75" fmla="*/ 1181 h 2189"/>
              <a:gd name="T76" fmla="*/ 1762 w 2361"/>
              <a:gd name="T77" fmla="*/ 1148 h 2189"/>
              <a:gd name="T78" fmla="*/ 1997 w 2361"/>
              <a:gd name="T79" fmla="*/ 1375 h 2189"/>
              <a:gd name="T80" fmla="*/ 2350 w 2361"/>
              <a:gd name="T81" fmla="*/ 1384 h 2189"/>
              <a:gd name="T82" fmla="*/ 2361 w 2361"/>
              <a:gd name="T83" fmla="*/ 1587 h 2189"/>
              <a:gd name="T84" fmla="*/ 2264 w 2361"/>
              <a:gd name="T85" fmla="*/ 1768 h 2189"/>
              <a:gd name="T86" fmla="*/ 2253 w 2361"/>
              <a:gd name="T87" fmla="*/ 1970 h 2189"/>
              <a:gd name="T88" fmla="*/ 2306 w 2361"/>
              <a:gd name="T89" fmla="*/ 2130 h 2189"/>
              <a:gd name="T90" fmla="*/ 1944 w 2361"/>
              <a:gd name="T91" fmla="*/ 1890 h 2189"/>
              <a:gd name="T92" fmla="*/ 1681 w 2361"/>
              <a:gd name="T93" fmla="*/ 1735 h 2189"/>
              <a:gd name="T94" fmla="*/ 1358 w 2361"/>
              <a:gd name="T95" fmla="*/ 1581 h 2189"/>
              <a:gd name="T96" fmla="*/ 895 w 2361"/>
              <a:gd name="T97" fmla="*/ 1393 h 2189"/>
              <a:gd name="T98" fmla="*/ 535 w 2361"/>
              <a:gd name="T99" fmla="*/ 1016 h 2189"/>
              <a:gd name="T100" fmla="*/ 0 w 2361"/>
              <a:gd name="T101" fmla="*/ 368 h 2189"/>
              <a:gd name="T102" fmla="*/ 61 w 2361"/>
              <a:gd name="T103" fmla="*/ 20 h 2189"/>
              <a:gd name="T104" fmla="*/ 139 w 2361"/>
              <a:gd name="T105" fmla="*/ 0 h 2189"/>
              <a:gd name="T106" fmla="*/ 148 w 2361"/>
              <a:gd name="T107" fmla="*/ 11 h 2189"/>
              <a:gd name="T108" fmla="*/ 156 w 2361"/>
              <a:gd name="T109" fmla="*/ 36 h 2189"/>
              <a:gd name="T110" fmla="*/ 151 w 2361"/>
              <a:gd name="T111" fmla="*/ 50 h 2189"/>
              <a:gd name="T112" fmla="*/ 148 w 2361"/>
              <a:gd name="T113" fmla="*/ 83 h 2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361" h="2189">
                <a:moveTo>
                  <a:pt x="148" y="83"/>
                </a:moveTo>
                <a:lnTo>
                  <a:pt x="165" y="83"/>
                </a:lnTo>
                <a:lnTo>
                  <a:pt x="167" y="199"/>
                </a:lnTo>
                <a:lnTo>
                  <a:pt x="136" y="199"/>
                </a:lnTo>
                <a:lnTo>
                  <a:pt x="133" y="207"/>
                </a:lnTo>
                <a:lnTo>
                  <a:pt x="133" y="228"/>
                </a:lnTo>
                <a:lnTo>
                  <a:pt x="144" y="228"/>
                </a:lnTo>
                <a:lnTo>
                  <a:pt x="144" y="283"/>
                </a:lnTo>
                <a:lnTo>
                  <a:pt x="224" y="283"/>
                </a:lnTo>
                <a:lnTo>
                  <a:pt x="224" y="347"/>
                </a:lnTo>
                <a:lnTo>
                  <a:pt x="514" y="347"/>
                </a:lnTo>
                <a:lnTo>
                  <a:pt x="514" y="666"/>
                </a:lnTo>
                <a:lnTo>
                  <a:pt x="621" y="666"/>
                </a:lnTo>
                <a:lnTo>
                  <a:pt x="621" y="872"/>
                </a:lnTo>
                <a:lnTo>
                  <a:pt x="658" y="906"/>
                </a:lnTo>
                <a:lnTo>
                  <a:pt x="635" y="919"/>
                </a:lnTo>
                <a:lnTo>
                  <a:pt x="635" y="953"/>
                </a:lnTo>
                <a:lnTo>
                  <a:pt x="618" y="953"/>
                </a:lnTo>
                <a:lnTo>
                  <a:pt x="618" y="1001"/>
                </a:lnTo>
                <a:lnTo>
                  <a:pt x="619" y="1002"/>
                </a:lnTo>
                <a:lnTo>
                  <a:pt x="1317" y="1002"/>
                </a:lnTo>
                <a:lnTo>
                  <a:pt x="1317" y="1285"/>
                </a:lnTo>
                <a:lnTo>
                  <a:pt x="1370" y="1317"/>
                </a:lnTo>
                <a:lnTo>
                  <a:pt x="1688" y="1504"/>
                </a:lnTo>
                <a:lnTo>
                  <a:pt x="1694" y="1500"/>
                </a:lnTo>
                <a:lnTo>
                  <a:pt x="1685" y="1485"/>
                </a:lnTo>
                <a:lnTo>
                  <a:pt x="1636" y="1401"/>
                </a:lnTo>
                <a:lnTo>
                  <a:pt x="1636" y="1400"/>
                </a:lnTo>
                <a:lnTo>
                  <a:pt x="1635" y="1400"/>
                </a:lnTo>
                <a:lnTo>
                  <a:pt x="1635" y="1399"/>
                </a:lnTo>
                <a:lnTo>
                  <a:pt x="1635" y="1397"/>
                </a:lnTo>
                <a:lnTo>
                  <a:pt x="1635" y="1397"/>
                </a:lnTo>
                <a:lnTo>
                  <a:pt x="1634" y="1396"/>
                </a:lnTo>
                <a:lnTo>
                  <a:pt x="1634" y="1396"/>
                </a:lnTo>
                <a:lnTo>
                  <a:pt x="1634" y="1395"/>
                </a:lnTo>
                <a:lnTo>
                  <a:pt x="1634" y="1395"/>
                </a:lnTo>
                <a:lnTo>
                  <a:pt x="1634" y="1394"/>
                </a:lnTo>
                <a:lnTo>
                  <a:pt x="1634" y="1394"/>
                </a:lnTo>
                <a:lnTo>
                  <a:pt x="1633" y="1393"/>
                </a:lnTo>
                <a:lnTo>
                  <a:pt x="1633" y="1392"/>
                </a:lnTo>
                <a:lnTo>
                  <a:pt x="1633" y="1392"/>
                </a:lnTo>
                <a:lnTo>
                  <a:pt x="1633" y="1392"/>
                </a:lnTo>
                <a:lnTo>
                  <a:pt x="1633" y="1391"/>
                </a:lnTo>
                <a:lnTo>
                  <a:pt x="1633" y="1389"/>
                </a:lnTo>
                <a:lnTo>
                  <a:pt x="1633" y="1389"/>
                </a:lnTo>
                <a:lnTo>
                  <a:pt x="1633" y="1388"/>
                </a:lnTo>
                <a:lnTo>
                  <a:pt x="1633" y="1388"/>
                </a:lnTo>
                <a:lnTo>
                  <a:pt x="1633" y="1388"/>
                </a:lnTo>
                <a:lnTo>
                  <a:pt x="1633" y="1387"/>
                </a:lnTo>
                <a:lnTo>
                  <a:pt x="1633" y="1386"/>
                </a:lnTo>
                <a:lnTo>
                  <a:pt x="1633" y="1386"/>
                </a:lnTo>
                <a:lnTo>
                  <a:pt x="1633" y="1385"/>
                </a:lnTo>
                <a:lnTo>
                  <a:pt x="1633" y="1385"/>
                </a:lnTo>
                <a:lnTo>
                  <a:pt x="1633" y="1385"/>
                </a:lnTo>
                <a:lnTo>
                  <a:pt x="1633" y="1384"/>
                </a:lnTo>
                <a:lnTo>
                  <a:pt x="1633" y="1383"/>
                </a:lnTo>
                <a:lnTo>
                  <a:pt x="1633" y="1383"/>
                </a:lnTo>
                <a:lnTo>
                  <a:pt x="1633" y="1382"/>
                </a:lnTo>
                <a:lnTo>
                  <a:pt x="1633" y="1382"/>
                </a:lnTo>
                <a:lnTo>
                  <a:pt x="1633" y="1380"/>
                </a:lnTo>
                <a:lnTo>
                  <a:pt x="1633" y="1379"/>
                </a:lnTo>
                <a:lnTo>
                  <a:pt x="1633" y="1378"/>
                </a:lnTo>
                <a:lnTo>
                  <a:pt x="1633" y="1378"/>
                </a:lnTo>
                <a:lnTo>
                  <a:pt x="1633" y="1378"/>
                </a:lnTo>
                <a:lnTo>
                  <a:pt x="1634" y="1377"/>
                </a:lnTo>
                <a:lnTo>
                  <a:pt x="1634" y="1376"/>
                </a:lnTo>
                <a:lnTo>
                  <a:pt x="1634" y="1376"/>
                </a:lnTo>
                <a:lnTo>
                  <a:pt x="1634" y="1375"/>
                </a:lnTo>
                <a:lnTo>
                  <a:pt x="1642" y="1354"/>
                </a:lnTo>
                <a:lnTo>
                  <a:pt x="1642" y="1353"/>
                </a:lnTo>
                <a:lnTo>
                  <a:pt x="1642" y="1351"/>
                </a:lnTo>
                <a:lnTo>
                  <a:pt x="1638" y="1349"/>
                </a:lnTo>
                <a:lnTo>
                  <a:pt x="1636" y="1350"/>
                </a:lnTo>
                <a:lnTo>
                  <a:pt x="1628" y="1343"/>
                </a:lnTo>
                <a:lnTo>
                  <a:pt x="1589" y="1319"/>
                </a:lnTo>
                <a:lnTo>
                  <a:pt x="1671" y="1181"/>
                </a:lnTo>
                <a:lnTo>
                  <a:pt x="1762" y="1233"/>
                </a:lnTo>
                <a:lnTo>
                  <a:pt x="1762" y="1148"/>
                </a:lnTo>
                <a:lnTo>
                  <a:pt x="1996" y="1148"/>
                </a:lnTo>
                <a:lnTo>
                  <a:pt x="1997" y="1375"/>
                </a:lnTo>
                <a:lnTo>
                  <a:pt x="2011" y="1384"/>
                </a:lnTo>
                <a:lnTo>
                  <a:pt x="2350" y="1384"/>
                </a:lnTo>
                <a:lnTo>
                  <a:pt x="2350" y="1581"/>
                </a:lnTo>
                <a:lnTo>
                  <a:pt x="2361" y="1587"/>
                </a:lnTo>
                <a:lnTo>
                  <a:pt x="2263" y="1756"/>
                </a:lnTo>
                <a:lnTo>
                  <a:pt x="2264" y="1768"/>
                </a:lnTo>
                <a:lnTo>
                  <a:pt x="2310" y="1924"/>
                </a:lnTo>
                <a:lnTo>
                  <a:pt x="2253" y="1970"/>
                </a:lnTo>
                <a:lnTo>
                  <a:pt x="2358" y="2079"/>
                </a:lnTo>
                <a:lnTo>
                  <a:pt x="2306" y="2130"/>
                </a:lnTo>
                <a:lnTo>
                  <a:pt x="2241" y="2189"/>
                </a:lnTo>
                <a:lnTo>
                  <a:pt x="1944" y="1890"/>
                </a:lnTo>
                <a:lnTo>
                  <a:pt x="1825" y="1918"/>
                </a:lnTo>
                <a:lnTo>
                  <a:pt x="1681" y="1735"/>
                </a:lnTo>
                <a:lnTo>
                  <a:pt x="1483" y="1640"/>
                </a:lnTo>
                <a:lnTo>
                  <a:pt x="1358" y="1581"/>
                </a:lnTo>
                <a:lnTo>
                  <a:pt x="1135" y="1561"/>
                </a:lnTo>
                <a:lnTo>
                  <a:pt x="895" y="1393"/>
                </a:lnTo>
                <a:lnTo>
                  <a:pt x="704" y="1211"/>
                </a:lnTo>
                <a:lnTo>
                  <a:pt x="535" y="1016"/>
                </a:lnTo>
                <a:lnTo>
                  <a:pt x="127" y="505"/>
                </a:lnTo>
                <a:lnTo>
                  <a:pt x="0" y="368"/>
                </a:lnTo>
                <a:lnTo>
                  <a:pt x="19" y="155"/>
                </a:lnTo>
                <a:lnTo>
                  <a:pt x="61" y="20"/>
                </a:lnTo>
                <a:lnTo>
                  <a:pt x="124" y="31"/>
                </a:lnTo>
                <a:lnTo>
                  <a:pt x="139" y="0"/>
                </a:lnTo>
                <a:lnTo>
                  <a:pt x="151" y="7"/>
                </a:lnTo>
                <a:lnTo>
                  <a:pt x="148" y="11"/>
                </a:lnTo>
                <a:lnTo>
                  <a:pt x="152" y="14"/>
                </a:lnTo>
                <a:lnTo>
                  <a:pt x="156" y="36"/>
                </a:lnTo>
                <a:lnTo>
                  <a:pt x="153" y="43"/>
                </a:lnTo>
                <a:lnTo>
                  <a:pt x="151" y="50"/>
                </a:lnTo>
                <a:lnTo>
                  <a:pt x="148" y="58"/>
                </a:lnTo>
                <a:lnTo>
                  <a:pt x="148" y="83"/>
                </a:lnTo>
                <a:close/>
              </a:path>
            </a:pathLst>
          </a:custGeom>
          <a:solidFill>
            <a:srgbClr val="00B0F0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Freeform 43">
            <a:extLst>
              <a:ext uri="{FF2B5EF4-FFF2-40B4-BE49-F238E27FC236}">
                <a16:creationId xmlns:a16="http://schemas.microsoft.com/office/drawing/2014/main" id="{BC7898B0-1A1C-3275-B694-0D703D4A33B9}"/>
              </a:ext>
            </a:extLst>
          </p:cNvPr>
          <p:cNvSpPr>
            <a:spLocks/>
          </p:cNvSpPr>
          <p:nvPr/>
        </p:nvSpPr>
        <p:spPr bwMode="auto">
          <a:xfrm>
            <a:off x="4757890" y="1203598"/>
            <a:ext cx="3748088" cy="3475038"/>
          </a:xfrm>
          <a:custGeom>
            <a:avLst/>
            <a:gdLst>
              <a:gd name="T0" fmla="*/ 165 w 2361"/>
              <a:gd name="T1" fmla="*/ 83 h 2189"/>
              <a:gd name="T2" fmla="*/ 136 w 2361"/>
              <a:gd name="T3" fmla="*/ 199 h 2189"/>
              <a:gd name="T4" fmla="*/ 133 w 2361"/>
              <a:gd name="T5" fmla="*/ 228 h 2189"/>
              <a:gd name="T6" fmla="*/ 144 w 2361"/>
              <a:gd name="T7" fmla="*/ 283 h 2189"/>
              <a:gd name="T8" fmla="*/ 224 w 2361"/>
              <a:gd name="T9" fmla="*/ 347 h 2189"/>
              <a:gd name="T10" fmla="*/ 514 w 2361"/>
              <a:gd name="T11" fmla="*/ 666 h 2189"/>
              <a:gd name="T12" fmla="*/ 621 w 2361"/>
              <a:gd name="T13" fmla="*/ 872 h 2189"/>
              <a:gd name="T14" fmla="*/ 635 w 2361"/>
              <a:gd name="T15" fmla="*/ 919 h 2189"/>
              <a:gd name="T16" fmla="*/ 618 w 2361"/>
              <a:gd name="T17" fmla="*/ 953 h 2189"/>
              <a:gd name="T18" fmla="*/ 619 w 2361"/>
              <a:gd name="T19" fmla="*/ 1002 h 2189"/>
              <a:gd name="T20" fmla="*/ 1317 w 2361"/>
              <a:gd name="T21" fmla="*/ 1285 h 2189"/>
              <a:gd name="T22" fmla="*/ 1688 w 2361"/>
              <a:gd name="T23" fmla="*/ 1504 h 2189"/>
              <a:gd name="T24" fmla="*/ 1685 w 2361"/>
              <a:gd name="T25" fmla="*/ 1485 h 2189"/>
              <a:gd name="T26" fmla="*/ 1636 w 2361"/>
              <a:gd name="T27" fmla="*/ 1400 h 2189"/>
              <a:gd name="T28" fmla="*/ 1635 w 2361"/>
              <a:gd name="T29" fmla="*/ 1399 h 2189"/>
              <a:gd name="T30" fmla="*/ 1635 w 2361"/>
              <a:gd name="T31" fmla="*/ 1397 h 2189"/>
              <a:gd name="T32" fmla="*/ 1634 w 2361"/>
              <a:gd name="T33" fmla="*/ 1396 h 2189"/>
              <a:gd name="T34" fmla="*/ 1634 w 2361"/>
              <a:gd name="T35" fmla="*/ 1395 h 2189"/>
              <a:gd name="T36" fmla="*/ 1634 w 2361"/>
              <a:gd name="T37" fmla="*/ 1394 h 2189"/>
              <a:gd name="T38" fmla="*/ 1633 w 2361"/>
              <a:gd name="T39" fmla="*/ 1392 h 2189"/>
              <a:gd name="T40" fmla="*/ 1633 w 2361"/>
              <a:gd name="T41" fmla="*/ 1392 h 2189"/>
              <a:gd name="T42" fmla="*/ 1633 w 2361"/>
              <a:gd name="T43" fmla="*/ 1389 h 2189"/>
              <a:gd name="T44" fmla="*/ 1633 w 2361"/>
              <a:gd name="T45" fmla="*/ 1388 h 2189"/>
              <a:gd name="T46" fmla="*/ 1633 w 2361"/>
              <a:gd name="T47" fmla="*/ 1388 h 2189"/>
              <a:gd name="T48" fmla="*/ 1633 w 2361"/>
              <a:gd name="T49" fmla="*/ 1386 h 2189"/>
              <a:gd name="T50" fmla="*/ 1633 w 2361"/>
              <a:gd name="T51" fmla="*/ 1385 h 2189"/>
              <a:gd name="T52" fmla="*/ 1633 w 2361"/>
              <a:gd name="T53" fmla="*/ 1385 h 2189"/>
              <a:gd name="T54" fmla="*/ 1633 w 2361"/>
              <a:gd name="T55" fmla="*/ 1383 h 2189"/>
              <a:gd name="T56" fmla="*/ 1633 w 2361"/>
              <a:gd name="T57" fmla="*/ 1382 h 2189"/>
              <a:gd name="T58" fmla="*/ 1633 w 2361"/>
              <a:gd name="T59" fmla="*/ 1380 h 2189"/>
              <a:gd name="T60" fmla="*/ 1633 w 2361"/>
              <a:gd name="T61" fmla="*/ 1378 h 2189"/>
              <a:gd name="T62" fmla="*/ 1633 w 2361"/>
              <a:gd name="T63" fmla="*/ 1378 h 2189"/>
              <a:gd name="T64" fmla="*/ 1634 w 2361"/>
              <a:gd name="T65" fmla="*/ 1376 h 2189"/>
              <a:gd name="T66" fmla="*/ 1634 w 2361"/>
              <a:gd name="T67" fmla="*/ 1375 h 2189"/>
              <a:gd name="T68" fmla="*/ 1642 w 2361"/>
              <a:gd name="T69" fmla="*/ 1353 h 2189"/>
              <a:gd name="T70" fmla="*/ 1638 w 2361"/>
              <a:gd name="T71" fmla="*/ 1349 h 2189"/>
              <a:gd name="T72" fmla="*/ 1628 w 2361"/>
              <a:gd name="T73" fmla="*/ 1343 h 2189"/>
              <a:gd name="T74" fmla="*/ 1671 w 2361"/>
              <a:gd name="T75" fmla="*/ 1181 h 2189"/>
              <a:gd name="T76" fmla="*/ 1762 w 2361"/>
              <a:gd name="T77" fmla="*/ 1148 h 2189"/>
              <a:gd name="T78" fmla="*/ 1997 w 2361"/>
              <a:gd name="T79" fmla="*/ 1375 h 2189"/>
              <a:gd name="T80" fmla="*/ 2350 w 2361"/>
              <a:gd name="T81" fmla="*/ 1384 h 2189"/>
              <a:gd name="T82" fmla="*/ 2361 w 2361"/>
              <a:gd name="T83" fmla="*/ 1587 h 2189"/>
              <a:gd name="T84" fmla="*/ 2264 w 2361"/>
              <a:gd name="T85" fmla="*/ 1768 h 2189"/>
              <a:gd name="T86" fmla="*/ 2253 w 2361"/>
              <a:gd name="T87" fmla="*/ 1970 h 2189"/>
              <a:gd name="T88" fmla="*/ 2306 w 2361"/>
              <a:gd name="T89" fmla="*/ 2130 h 2189"/>
              <a:gd name="T90" fmla="*/ 1944 w 2361"/>
              <a:gd name="T91" fmla="*/ 1890 h 2189"/>
              <a:gd name="T92" fmla="*/ 1681 w 2361"/>
              <a:gd name="T93" fmla="*/ 1735 h 2189"/>
              <a:gd name="T94" fmla="*/ 1358 w 2361"/>
              <a:gd name="T95" fmla="*/ 1581 h 2189"/>
              <a:gd name="T96" fmla="*/ 895 w 2361"/>
              <a:gd name="T97" fmla="*/ 1393 h 2189"/>
              <a:gd name="T98" fmla="*/ 535 w 2361"/>
              <a:gd name="T99" fmla="*/ 1016 h 2189"/>
              <a:gd name="T100" fmla="*/ 0 w 2361"/>
              <a:gd name="T101" fmla="*/ 368 h 2189"/>
              <a:gd name="T102" fmla="*/ 61 w 2361"/>
              <a:gd name="T103" fmla="*/ 20 h 2189"/>
              <a:gd name="T104" fmla="*/ 139 w 2361"/>
              <a:gd name="T105" fmla="*/ 0 h 2189"/>
              <a:gd name="T106" fmla="*/ 148 w 2361"/>
              <a:gd name="T107" fmla="*/ 11 h 2189"/>
              <a:gd name="T108" fmla="*/ 156 w 2361"/>
              <a:gd name="T109" fmla="*/ 36 h 2189"/>
              <a:gd name="T110" fmla="*/ 151 w 2361"/>
              <a:gd name="T111" fmla="*/ 50 h 2189"/>
              <a:gd name="T112" fmla="*/ 148 w 2361"/>
              <a:gd name="T113" fmla="*/ 83 h 2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361" h="2189">
                <a:moveTo>
                  <a:pt x="148" y="83"/>
                </a:moveTo>
                <a:lnTo>
                  <a:pt x="165" y="83"/>
                </a:lnTo>
                <a:lnTo>
                  <a:pt x="167" y="199"/>
                </a:lnTo>
                <a:lnTo>
                  <a:pt x="136" y="199"/>
                </a:lnTo>
                <a:lnTo>
                  <a:pt x="133" y="207"/>
                </a:lnTo>
                <a:lnTo>
                  <a:pt x="133" y="228"/>
                </a:lnTo>
                <a:lnTo>
                  <a:pt x="144" y="228"/>
                </a:lnTo>
                <a:lnTo>
                  <a:pt x="144" y="283"/>
                </a:lnTo>
                <a:lnTo>
                  <a:pt x="224" y="283"/>
                </a:lnTo>
                <a:lnTo>
                  <a:pt x="224" y="347"/>
                </a:lnTo>
                <a:lnTo>
                  <a:pt x="514" y="347"/>
                </a:lnTo>
                <a:lnTo>
                  <a:pt x="514" y="666"/>
                </a:lnTo>
                <a:lnTo>
                  <a:pt x="621" y="666"/>
                </a:lnTo>
                <a:lnTo>
                  <a:pt x="621" y="872"/>
                </a:lnTo>
                <a:lnTo>
                  <a:pt x="658" y="906"/>
                </a:lnTo>
                <a:lnTo>
                  <a:pt x="635" y="919"/>
                </a:lnTo>
                <a:lnTo>
                  <a:pt x="635" y="953"/>
                </a:lnTo>
                <a:lnTo>
                  <a:pt x="618" y="953"/>
                </a:lnTo>
                <a:lnTo>
                  <a:pt x="618" y="1001"/>
                </a:lnTo>
                <a:lnTo>
                  <a:pt x="619" y="1002"/>
                </a:lnTo>
                <a:lnTo>
                  <a:pt x="1317" y="1002"/>
                </a:lnTo>
                <a:lnTo>
                  <a:pt x="1317" y="1285"/>
                </a:lnTo>
                <a:lnTo>
                  <a:pt x="1370" y="1317"/>
                </a:lnTo>
                <a:lnTo>
                  <a:pt x="1688" y="1504"/>
                </a:lnTo>
                <a:lnTo>
                  <a:pt x="1694" y="1500"/>
                </a:lnTo>
                <a:lnTo>
                  <a:pt x="1685" y="1485"/>
                </a:lnTo>
                <a:lnTo>
                  <a:pt x="1636" y="1401"/>
                </a:lnTo>
                <a:lnTo>
                  <a:pt x="1636" y="1400"/>
                </a:lnTo>
                <a:lnTo>
                  <a:pt x="1635" y="1400"/>
                </a:lnTo>
                <a:lnTo>
                  <a:pt x="1635" y="1399"/>
                </a:lnTo>
                <a:lnTo>
                  <a:pt x="1635" y="1397"/>
                </a:lnTo>
                <a:lnTo>
                  <a:pt x="1635" y="1397"/>
                </a:lnTo>
                <a:lnTo>
                  <a:pt x="1634" y="1396"/>
                </a:lnTo>
                <a:lnTo>
                  <a:pt x="1634" y="1396"/>
                </a:lnTo>
                <a:lnTo>
                  <a:pt x="1634" y="1395"/>
                </a:lnTo>
                <a:lnTo>
                  <a:pt x="1634" y="1395"/>
                </a:lnTo>
                <a:lnTo>
                  <a:pt x="1634" y="1394"/>
                </a:lnTo>
                <a:lnTo>
                  <a:pt x="1634" y="1394"/>
                </a:lnTo>
                <a:lnTo>
                  <a:pt x="1633" y="1393"/>
                </a:lnTo>
                <a:lnTo>
                  <a:pt x="1633" y="1392"/>
                </a:lnTo>
                <a:lnTo>
                  <a:pt x="1633" y="1392"/>
                </a:lnTo>
                <a:lnTo>
                  <a:pt x="1633" y="1392"/>
                </a:lnTo>
                <a:lnTo>
                  <a:pt x="1633" y="1391"/>
                </a:lnTo>
                <a:lnTo>
                  <a:pt x="1633" y="1389"/>
                </a:lnTo>
                <a:lnTo>
                  <a:pt x="1633" y="1389"/>
                </a:lnTo>
                <a:lnTo>
                  <a:pt x="1633" y="1388"/>
                </a:lnTo>
                <a:lnTo>
                  <a:pt x="1633" y="1388"/>
                </a:lnTo>
                <a:lnTo>
                  <a:pt x="1633" y="1388"/>
                </a:lnTo>
                <a:lnTo>
                  <a:pt x="1633" y="1387"/>
                </a:lnTo>
                <a:lnTo>
                  <a:pt x="1633" y="1386"/>
                </a:lnTo>
                <a:lnTo>
                  <a:pt x="1633" y="1386"/>
                </a:lnTo>
                <a:lnTo>
                  <a:pt x="1633" y="1385"/>
                </a:lnTo>
                <a:lnTo>
                  <a:pt x="1633" y="1385"/>
                </a:lnTo>
                <a:lnTo>
                  <a:pt x="1633" y="1385"/>
                </a:lnTo>
                <a:lnTo>
                  <a:pt x="1633" y="1384"/>
                </a:lnTo>
                <a:lnTo>
                  <a:pt x="1633" y="1383"/>
                </a:lnTo>
                <a:lnTo>
                  <a:pt x="1633" y="1383"/>
                </a:lnTo>
                <a:lnTo>
                  <a:pt x="1633" y="1382"/>
                </a:lnTo>
                <a:lnTo>
                  <a:pt x="1633" y="1382"/>
                </a:lnTo>
                <a:lnTo>
                  <a:pt x="1633" y="1380"/>
                </a:lnTo>
                <a:lnTo>
                  <a:pt x="1633" y="1379"/>
                </a:lnTo>
                <a:lnTo>
                  <a:pt x="1633" y="1378"/>
                </a:lnTo>
                <a:lnTo>
                  <a:pt x="1633" y="1378"/>
                </a:lnTo>
                <a:lnTo>
                  <a:pt x="1633" y="1378"/>
                </a:lnTo>
                <a:lnTo>
                  <a:pt x="1634" y="1377"/>
                </a:lnTo>
                <a:lnTo>
                  <a:pt x="1634" y="1376"/>
                </a:lnTo>
                <a:lnTo>
                  <a:pt x="1634" y="1376"/>
                </a:lnTo>
                <a:lnTo>
                  <a:pt x="1634" y="1375"/>
                </a:lnTo>
                <a:lnTo>
                  <a:pt x="1642" y="1354"/>
                </a:lnTo>
                <a:lnTo>
                  <a:pt x="1642" y="1353"/>
                </a:lnTo>
                <a:lnTo>
                  <a:pt x="1642" y="1351"/>
                </a:lnTo>
                <a:lnTo>
                  <a:pt x="1638" y="1349"/>
                </a:lnTo>
                <a:lnTo>
                  <a:pt x="1636" y="1350"/>
                </a:lnTo>
                <a:lnTo>
                  <a:pt x="1628" y="1343"/>
                </a:lnTo>
                <a:lnTo>
                  <a:pt x="1589" y="1319"/>
                </a:lnTo>
                <a:lnTo>
                  <a:pt x="1671" y="1181"/>
                </a:lnTo>
                <a:lnTo>
                  <a:pt x="1762" y="1233"/>
                </a:lnTo>
                <a:lnTo>
                  <a:pt x="1762" y="1148"/>
                </a:lnTo>
                <a:lnTo>
                  <a:pt x="1996" y="1148"/>
                </a:lnTo>
                <a:lnTo>
                  <a:pt x="1997" y="1375"/>
                </a:lnTo>
                <a:lnTo>
                  <a:pt x="2011" y="1384"/>
                </a:lnTo>
                <a:lnTo>
                  <a:pt x="2350" y="1384"/>
                </a:lnTo>
                <a:lnTo>
                  <a:pt x="2350" y="1581"/>
                </a:lnTo>
                <a:lnTo>
                  <a:pt x="2361" y="1587"/>
                </a:lnTo>
                <a:lnTo>
                  <a:pt x="2263" y="1756"/>
                </a:lnTo>
                <a:lnTo>
                  <a:pt x="2264" y="1768"/>
                </a:lnTo>
                <a:lnTo>
                  <a:pt x="2310" y="1924"/>
                </a:lnTo>
                <a:lnTo>
                  <a:pt x="2253" y="1970"/>
                </a:lnTo>
                <a:lnTo>
                  <a:pt x="2358" y="2079"/>
                </a:lnTo>
                <a:lnTo>
                  <a:pt x="2306" y="2130"/>
                </a:lnTo>
                <a:lnTo>
                  <a:pt x="2241" y="2189"/>
                </a:lnTo>
                <a:lnTo>
                  <a:pt x="1944" y="1890"/>
                </a:lnTo>
                <a:lnTo>
                  <a:pt x="1825" y="1918"/>
                </a:lnTo>
                <a:lnTo>
                  <a:pt x="1681" y="1735"/>
                </a:lnTo>
                <a:lnTo>
                  <a:pt x="1483" y="1640"/>
                </a:lnTo>
                <a:lnTo>
                  <a:pt x="1358" y="1581"/>
                </a:lnTo>
                <a:lnTo>
                  <a:pt x="1135" y="1561"/>
                </a:lnTo>
                <a:lnTo>
                  <a:pt x="895" y="1393"/>
                </a:lnTo>
                <a:lnTo>
                  <a:pt x="704" y="1211"/>
                </a:lnTo>
                <a:lnTo>
                  <a:pt x="535" y="1016"/>
                </a:lnTo>
                <a:lnTo>
                  <a:pt x="127" y="505"/>
                </a:lnTo>
                <a:lnTo>
                  <a:pt x="0" y="368"/>
                </a:lnTo>
                <a:lnTo>
                  <a:pt x="19" y="155"/>
                </a:lnTo>
                <a:lnTo>
                  <a:pt x="61" y="20"/>
                </a:lnTo>
                <a:lnTo>
                  <a:pt x="124" y="31"/>
                </a:lnTo>
                <a:lnTo>
                  <a:pt x="139" y="0"/>
                </a:lnTo>
                <a:lnTo>
                  <a:pt x="151" y="7"/>
                </a:lnTo>
                <a:lnTo>
                  <a:pt x="148" y="11"/>
                </a:lnTo>
                <a:lnTo>
                  <a:pt x="152" y="14"/>
                </a:lnTo>
                <a:lnTo>
                  <a:pt x="156" y="36"/>
                </a:lnTo>
                <a:lnTo>
                  <a:pt x="153" y="43"/>
                </a:lnTo>
                <a:lnTo>
                  <a:pt x="151" y="50"/>
                </a:lnTo>
                <a:lnTo>
                  <a:pt x="148" y="58"/>
                </a:lnTo>
                <a:lnTo>
                  <a:pt x="148" y="83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660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86DC8-16D4-1EBE-A461-52FB35E1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Kenai Map of Alaska State</a:t>
            </a:r>
          </a:p>
        </p:txBody>
      </p:sp>
      <p:sp>
        <p:nvSpPr>
          <p:cNvPr id="46" name="Freeform 37">
            <a:extLst>
              <a:ext uri="{FF2B5EF4-FFF2-40B4-BE49-F238E27FC236}">
                <a16:creationId xmlns:a16="http://schemas.microsoft.com/office/drawing/2014/main" id="{0D0B3BA5-8EDC-2B31-E1DA-CDE1D03F989A}"/>
              </a:ext>
            </a:extLst>
          </p:cNvPr>
          <p:cNvSpPr>
            <a:spLocks/>
          </p:cNvSpPr>
          <p:nvPr/>
        </p:nvSpPr>
        <p:spPr bwMode="auto">
          <a:xfrm>
            <a:off x="521867" y="1203598"/>
            <a:ext cx="4032448" cy="2015077"/>
          </a:xfrm>
          <a:custGeom>
            <a:avLst/>
            <a:gdLst>
              <a:gd name="T0" fmla="*/ 2583 w 3514"/>
              <a:gd name="T1" fmla="*/ 1735 h 1756"/>
              <a:gd name="T2" fmla="*/ 2542 w 3514"/>
              <a:gd name="T3" fmla="*/ 1712 h 1756"/>
              <a:gd name="T4" fmla="*/ 2527 w 3514"/>
              <a:gd name="T5" fmla="*/ 1699 h 1756"/>
              <a:gd name="T6" fmla="*/ 2509 w 3514"/>
              <a:gd name="T7" fmla="*/ 1678 h 1756"/>
              <a:gd name="T8" fmla="*/ 2493 w 3514"/>
              <a:gd name="T9" fmla="*/ 1661 h 1756"/>
              <a:gd name="T10" fmla="*/ 2476 w 3514"/>
              <a:gd name="T11" fmla="*/ 1630 h 1756"/>
              <a:gd name="T12" fmla="*/ 2209 w 3514"/>
              <a:gd name="T13" fmla="*/ 1609 h 1756"/>
              <a:gd name="T14" fmla="*/ 535 w 3514"/>
              <a:gd name="T15" fmla="*/ 1385 h 1756"/>
              <a:gd name="T16" fmla="*/ 254 w 3514"/>
              <a:gd name="T17" fmla="*/ 1008 h 1756"/>
              <a:gd name="T18" fmla="*/ 134 w 3514"/>
              <a:gd name="T19" fmla="*/ 770 h 1756"/>
              <a:gd name="T20" fmla="*/ 0 w 3514"/>
              <a:gd name="T21" fmla="*/ 293 h 1756"/>
              <a:gd name="T22" fmla="*/ 1553 w 3514"/>
              <a:gd name="T23" fmla="*/ 439 h 1756"/>
              <a:gd name="T24" fmla="*/ 1770 w 3514"/>
              <a:gd name="T25" fmla="*/ 0 h 1756"/>
              <a:gd name="T26" fmla="*/ 2425 w 3514"/>
              <a:gd name="T27" fmla="*/ 0 h 1756"/>
              <a:gd name="T28" fmla="*/ 2936 w 3514"/>
              <a:gd name="T29" fmla="*/ 146 h 1756"/>
              <a:gd name="T30" fmla="*/ 3082 w 3514"/>
              <a:gd name="T31" fmla="*/ 586 h 1756"/>
              <a:gd name="T32" fmla="*/ 3367 w 3514"/>
              <a:gd name="T33" fmla="*/ 952 h 1756"/>
              <a:gd name="T34" fmla="*/ 3297 w 3514"/>
              <a:gd name="T35" fmla="*/ 1464 h 1756"/>
              <a:gd name="T36" fmla="*/ 3237 w 3514"/>
              <a:gd name="T37" fmla="*/ 1454 h 1756"/>
              <a:gd name="T38" fmla="*/ 3233 w 3514"/>
              <a:gd name="T39" fmla="*/ 1438 h 1756"/>
              <a:gd name="T40" fmla="*/ 3228 w 3514"/>
              <a:gd name="T41" fmla="*/ 1415 h 1756"/>
              <a:gd name="T42" fmla="*/ 3221 w 3514"/>
              <a:gd name="T43" fmla="*/ 1398 h 1756"/>
              <a:gd name="T44" fmla="*/ 3205 w 3514"/>
              <a:gd name="T45" fmla="*/ 1367 h 1756"/>
              <a:gd name="T46" fmla="*/ 3166 w 3514"/>
              <a:gd name="T47" fmla="*/ 1234 h 1756"/>
              <a:gd name="T48" fmla="*/ 3095 w 3514"/>
              <a:gd name="T49" fmla="*/ 1159 h 1756"/>
              <a:gd name="T50" fmla="*/ 3064 w 3514"/>
              <a:gd name="T51" fmla="*/ 1151 h 1756"/>
              <a:gd name="T52" fmla="*/ 3039 w 3514"/>
              <a:gd name="T53" fmla="*/ 1156 h 1756"/>
              <a:gd name="T54" fmla="*/ 3017 w 3514"/>
              <a:gd name="T55" fmla="*/ 1166 h 1756"/>
              <a:gd name="T56" fmla="*/ 2999 w 3514"/>
              <a:gd name="T57" fmla="*/ 1181 h 1756"/>
              <a:gd name="T58" fmla="*/ 2983 w 3514"/>
              <a:gd name="T59" fmla="*/ 1196 h 1756"/>
              <a:gd name="T60" fmla="*/ 2972 w 3514"/>
              <a:gd name="T61" fmla="*/ 1213 h 1756"/>
              <a:gd name="T62" fmla="*/ 2962 w 3514"/>
              <a:gd name="T63" fmla="*/ 1229 h 1756"/>
              <a:gd name="T64" fmla="*/ 2955 w 3514"/>
              <a:gd name="T65" fmla="*/ 1246 h 1756"/>
              <a:gd name="T66" fmla="*/ 2940 w 3514"/>
              <a:gd name="T67" fmla="*/ 1260 h 1756"/>
              <a:gd name="T68" fmla="*/ 2922 w 3514"/>
              <a:gd name="T69" fmla="*/ 1275 h 1756"/>
              <a:gd name="T70" fmla="*/ 2903 w 3514"/>
              <a:gd name="T71" fmla="*/ 1283 h 1756"/>
              <a:gd name="T72" fmla="*/ 2880 w 3514"/>
              <a:gd name="T73" fmla="*/ 1288 h 1756"/>
              <a:gd name="T74" fmla="*/ 2855 w 3514"/>
              <a:gd name="T75" fmla="*/ 1288 h 1756"/>
              <a:gd name="T76" fmla="*/ 2828 w 3514"/>
              <a:gd name="T77" fmla="*/ 1283 h 1756"/>
              <a:gd name="T78" fmla="*/ 2808 w 3514"/>
              <a:gd name="T79" fmla="*/ 1283 h 1756"/>
              <a:gd name="T80" fmla="*/ 2804 w 3514"/>
              <a:gd name="T81" fmla="*/ 1305 h 1756"/>
              <a:gd name="T82" fmla="*/ 2816 w 3514"/>
              <a:gd name="T83" fmla="*/ 1330 h 1756"/>
              <a:gd name="T84" fmla="*/ 2827 w 3514"/>
              <a:gd name="T85" fmla="*/ 1362 h 1756"/>
              <a:gd name="T86" fmla="*/ 2843 w 3514"/>
              <a:gd name="T87" fmla="*/ 1390 h 1756"/>
              <a:gd name="T88" fmla="*/ 2866 w 3514"/>
              <a:gd name="T89" fmla="*/ 1414 h 1756"/>
              <a:gd name="T90" fmla="*/ 2873 w 3514"/>
              <a:gd name="T91" fmla="*/ 1443 h 1756"/>
              <a:gd name="T92" fmla="*/ 2856 w 3514"/>
              <a:gd name="T93" fmla="*/ 1459 h 1756"/>
              <a:gd name="T94" fmla="*/ 2839 w 3514"/>
              <a:gd name="T95" fmla="*/ 1469 h 1756"/>
              <a:gd name="T96" fmla="*/ 2816 w 3514"/>
              <a:gd name="T97" fmla="*/ 1490 h 1756"/>
              <a:gd name="T98" fmla="*/ 2793 w 3514"/>
              <a:gd name="T99" fmla="*/ 1510 h 1756"/>
              <a:gd name="T100" fmla="*/ 2770 w 3514"/>
              <a:gd name="T101" fmla="*/ 1521 h 1756"/>
              <a:gd name="T102" fmla="*/ 2748 w 3514"/>
              <a:gd name="T103" fmla="*/ 1523 h 1756"/>
              <a:gd name="T104" fmla="*/ 2725 w 3514"/>
              <a:gd name="T105" fmla="*/ 1536 h 1756"/>
              <a:gd name="T106" fmla="*/ 2712 w 3514"/>
              <a:gd name="T107" fmla="*/ 1556 h 1756"/>
              <a:gd name="T108" fmla="*/ 2705 w 3514"/>
              <a:gd name="T109" fmla="*/ 1581 h 1756"/>
              <a:gd name="T110" fmla="*/ 2708 w 3514"/>
              <a:gd name="T111" fmla="*/ 1606 h 1756"/>
              <a:gd name="T112" fmla="*/ 2714 w 3514"/>
              <a:gd name="T113" fmla="*/ 1627 h 1756"/>
              <a:gd name="T114" fmla="*/ 2716 w 3514"/>
              <a:gd name="T115" fmla="*/ 1651 h 1756"/>
              <a:gd name="T116" fmla="*/ 2713 w 3514"/>
              <a:gd name="T117" fmla="*/ 1674 h 1756"/>
              <a:gd name="T118" fmla="*/ 2664 w 3514"/>
              <a:gd name="T119" fmla="*/ 1724 h 1756"/>
              <a:gd name="T120" fmla="*/ 2626 w 3514"/>
              <a:gd name="T121" fmla="*/ 1741 h 1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14" h="1756">
                <a:moveTo>
                  <a:pt x="2601" y="1745"/>
                </a:moveTo>
                <a:lnTo>
                  <a:pt x="2597" y="1745"/>
                </a:lnTo>
                <a:lnTo>
                  <a:pt x="2595" y="1744"/>
                </a:lnTo>
                <a:lnTo>
                  <a:pt x="2593" y="1742"/>
                </a:lnTo>
                <a:lnTo>
                  <a:pt x="2591" y="1741"/>
                </a:lnTo>
                <a:lnTo>
                  <a:pt x="2588" y="1740"/>
                </a:lnTo>
                <a:lnTo>
                  <a:pt x="2587" y="1739"/>
                </a:lnTo>
                <a:lnTo>
                  <a:pt x="2585" y="1736"/>
                </a:lnTo>
                <a:lnTo>
                  <a:pt x="2583" y="1735"/>
                </a:lnTo>
                <a:lnTo>
                  <a:pt x="2579" y="1733"/>
                </a:lnTo>
                <a:lnTo>
                  <a:pt x="2578" y="1732"/>
                </a:lnTo>
                <a:lnTo>
                  <a:pt x="2575" y="1731"/>
                </a:lnTo>
                <a:lnTo>
                  <a:pt x="2574" y="1730"/>
                </a:lnTo>
                <a:lnTo>
                  <a:pt x="2572" y="1730"/>
                </a:lnTo>
                <a:lnTo>
                  <a:pt x="2550" y="1717"/>
                </a:lnTo>
                <a:lnTo>
                  <a:pt x="2548" y="1715"/>
                </a:lnTo>
                <a:lnTo>
                  <a:pt x="2545" y="1714"/>
                </a:lnTo>
                <a:lnTo>
                  <a:pt x="2542" y="1712"/>
                </a:lnTo>
                <a:lnTo>
                  <a:pt x="2540" y="1711"/>
                </a:lnTo>
                <a:lnTo>
                  <a:pt x="2537" y="1711"/>
                </a:lnTo>
                <a:lnTo>
                  <a:pt x="2536" y="1710"/>
                </a:lnTo>
                <a:lnTo>
                  <a:pt x="2535" y="1708"/>
                </a:lnTo>
                <a:lnTo>
                  <a:pt x="2534" y="1707"/>
                </a:lnTo>
                <a:lnTo>
                  <a:pt x="2532" y="1703"/>
                </a:lnTo>
                <a:lnTo>
                  <a:pt x="2529" y="1702"/>
                </a:lnTo>
                <a:lnTo>
                  <a:pt x="2528" y="1700"/>
                </a:lnTo>
                <a:lnTo>
                  <a:pt x="2527" y="1699"/>
                </a:lnTo>
                <a:lnTo>
                  <a:pt x="2525" y="1697"/>
                </a:lnTo>
                <a:lnTo>
                  <a:pt x="2524" y="1694"/>
                </a:lnTo>
                <a:lnTo>
                  <a:pt x="2522" y="1691"/>
                </a:lnTo>
                <a:lnTo>
                  <a:pt x="2519" y="1689"/>
                </a:lnTo>
                <a:lnTo>
                  <a:pt x="2517" y="1687"/>
                </a:lnTo>
                <a:lnTo>
                  <a:pt x="2515" y="1685"/>
                </a:lnTo>
                <a:lnTo>
                  <a:pt x="2513" y="1682"/>
                </a:lnTo>
                <a:lnTo>
                  <a:pt x="2510" y="1680"/>
                </a:lnTo>
                <a:lnTo>
                  <a:pt x="2509" y="1678"/>
                </a:lnTo>
                <a:lnTo>
                  <a:pt x="2507" y="1676"/>
                </a:lnTo>
                <a:lnTo>
                  <a:pt x="2505" y="1674"/>
                </a:lnTo>
                <a:lnTo>
                  <a:pt x="2503" y="1673"/>
                </a:lnTo>
                <a:lnTo>
                  <a:pt x="2501" y="1670"/>
                </a:lnTo>
                <a:lnTo>
                  <a:pt x="2501" y="1669"/>
                </a:lnTo>
                <a:lnTo>
                  <a:pt x="2500" y="1668"/>
                </a:lnTo>
                <a:lnTo>
                  <a:pt x="2498" y="1666"/>
                </a:lnTo>
                <a:lnTo>
                  <a:pt x="2497" y="1665"/>
                </a:lnTo>
                <a:lnTo>
                  <a:pt x="2493" y="1661"/>
                </a:lnTo>
                <a:lnTo>
                  <a:pt x="2491" y="1658"/>
                </a:lnTo>
                <a:lnTo>
                  <a:pt x="2489" y="1655"/>
                </a:lnTo>
                <a:lnTo>
                  <a:pt x="2487" y="1650"/>
                </a:lnTo>
                <a:lnTo>
                  <a:pt x="2484" y="1647"/>
                </a:lnTo>
                <a:lnTo>
                  <a:pt x="2483" y="1644"/>
                </a:lnTo>
                <a:lnTo>
                  <a:pt x="2481" y="1640"/>
                </a:lnTo>
                <a:lnTo>
                  <a:pt x="2479" y="1636"/>
                </a:lnTo>
                <a:lnTo>
                  <a:pt x="2477" y="1633"/>
                </a:lnTo>
                <a:lnTo>
                  <a:pt x="2476" y="1630"/>
                </a:lnTo>
                <a:lnTo>
                  <a:pt x="2474" y="1626"/>
                </a:lnTo>
                <a:lnTo>
                  <a:pt x="2473" y="1623"/>
                </a:lnTo>
                <a:lnTo>
                  <a:pt x="2471" y="1620"/>
                </a:lnTo>
                <a:lnTo>
                  <a:pt x="2470" y="1617"/>
                </a:lnTo>
                <a:lnTo>
                  <a:pt x="2467" y="1614"/>
                </a:lnTo>
                <a:lnTo>
                  <a:pt x="2466" y="1611"/>
                </a:lnTo>
                <a:lnTo>
                  <a:pt x="2465" y="1610"/>
                </a:lnTo>
                <a:lnTo>
                  <a:pt x="2465" y="1609"/>
                </a:lnTo>
                <a:lnTo>
                  <a:pt x="2209" y="1609"/>
                </a:lnTo>
                <a:lnTo>
                  <a:pt x="2209" y="1756"/>
                </a:lnTo>
                <a:lnTo>
                  <a:pt x="1919" y="1756"/>
                </a:lnTo>
                <a:lnTo>
                  <a:pt x="1629" y="1756"/>
                </a:lnTo>
                <a:lnTo>
                  <a:pt x="1628" y="1464"/>
                </a:lnTo>
                <a:lnTo>
                  <a:pt x="1538" y="1464"/>
                </a:lnTo>
                <a:lnTo>
                  <a:pt x="594" y="1464"/>
                </a:lnTo>
                <a:lnTo>
                  <a:pt x="580" y="1446"/>
                </a:lnTo>
                <a:lnTo>
                  <a:pt x="563" y="1429"/>
                </a:lnTo>
                <a:lnTo>
                  <a:pt x="535" y="1385"/>
                </a:lnTo>
                <a:lnTo>
                  <a:pt x="508" y="1349"/>
                </a:lnTo>
                <a:lnTo>
                  <a:pt x="495" y="1335"/>
                </a:lnTo>
                <a:lnTo>
                  <a:pt x="487" y="1326"/>
                </a:lnTo>
                <a:lnTo>
                  <a:pt x="476" y="1315"/>
                </a:lnTo>
                <a:lnTo>
                  <a:pt x="468" y="1307"/>
                </a:lnTo>
                <a:lnTo>
                  <a:pt x="434" y="1273"/>
                </a:lnTo>
                <a:lnTo>
                  <a:pt x="328" y="1143"/>
                </a:lnTo>
                <a:lnTo>
                  <a:pt x="306" y="1096"/>
                </a:lnTo>
                <a:lnTo>
                  <a:pt x="254" y="1008"/>
                </a:lnTo>
                <a:lnTo>
                  <a:pt x="224" y="947"/>
                </a:lnTo>
                <a:lnTo>
                  <a:pt x="221" y="942"/>
                </a:lnTo>
                <a:lnTo>
                  <a:pt x="219" y="938"/>
                </a:lnTo>
                <a:lnTo>
                  <a:pt x="208" y="916"/>
                </a:lnTo>
                <a:lnTo>
                  <a:pt x="200" y="900"/>
                </a:lnTo>
                <a:lnTo>
                  <a:pt x="181" y="870"/>
                </a:lnTo>
                <a:lnTo>
                  <a:pt x="176" y="860"/>
                </a:lnTo>
                <a:lnTo>
                  <a:pt x="143" y="786"/>
                </a:lnTo>
                <a:lnTo>
                  <a:pt x="134" y="770"/>
                </a:lnTo>
                <a:lnTo>
                  <a:pt x="120" y="726"/>
                </a:lnTo>
                <a:lnTo>
                  <a:pt x="94" y="661"/>
                </a:lnTo>
                <a:lnTo>
                  <a:pt x="60" y="586"/>
                </a:lnTo>
                <a:lnTo>
                  <a:pt x="50" y="523"/>
                </a:lnTo>
                <a:lnTo>
                  <a:pt x="36" y="477"/>
                </a:lnTo>
                <a:lnTo>
                  <a:pt x="21" y="421"/>
                </a:lnTo>
                <a:lnTo>
                  <a:pt x="12" y="376"/>
                </a:lnTo>
                <a:lnTo>
                  <a:pt x="4" y="329"/>
                </a:lnTo>
                <a:lnTo>
                  <a:pt x="0" y="293"/>
                </a:lnTo>
                <a:lnTo>
                  <a:pt x="913" y="293"/>
                </a:lnTo>
                <a:lnTo>
                  <a:pt x="1176" y="293"/>
                </a:lnTo>
                <a:lnTo>
                  <a:pt x="1176" y="439"/>
                </a:lnTo>
                <a:lnTo>
                  <a:pt x="1194" y="439"/>
                </a:lnTo>
                <a:lnTo>
                  <a:pt x="1268" y="439"/>
                </a:lnTo>
                <a:lnTo>
                  <a:pt x="1340" y="439"/>
                </a:lnTo>
                <a:lnTo>
                  <a:pt x="1407" y="439"/>
                </a:lnTo>
                <a:lnTo>
                  <a:pt x="1480" y="439"/>
                </a:lnTo>
                <a:lnTo>
                  <a:pt x="1553" y="439"/>
                </a:lnTo>
                <a:lnTo>
                  <a:pt x="1626" y="439"/>
                </a:lnTo>
                <a:lnTo>
                  <a:pt x="1698" y="439"/>
                </a:lnTo>
                <a:lnTo>
                  <a:pt x="1771" y="439"/>
                </a:lnTo>
                <a:lnTo>
                  <a:pt x="1771" y="367"/>
                </a:lnTo>
                <a:lnTo>
                  <a:pt x="1770" y="293"/>
                </a:lnTo>
                <a:lnTo>
                  <a:pt x="1770" y="220"/>
                </a:lnTo>
                <a:lnTo>
                  <a:pt x="1770" y="146"/>
                </a:lnTo>
                <a:lnTo>
                  <a:pt x="1770" y="74"/>
                </a:lnTo>
                <a:lnTo>
                  <a:pt x="1770" y="0"/>
                </a:lnTo>
                <a:lnTo>
                  <a:pt x="1843" y="0"/>
                </a:lnTo>
                <a:lnTo>
                  <a:pt x="1916" y="0"/>
                </a:lnTo>
                <a:lnTo>
                  <a:pt x="1989" y="0"/>
                </a:lnTo>
                <a:lnTo>
                  <a:pt x="2061" y="0"/>
                </a:lnTo>
                <a:lnTo>
                  <a:pt x="2135" y="0"/>
                </a:lnTo>
                <a:lnTo>
                  <a:pt x="2207" y="0"/>
                </a:lnTo>
                <a:lnTo>
                  <a:pt x="2281" y="0"/>
                </a:lnTo>
                <a:lnTo>
                  <a:pt x="2353" y="0"/>
                </a:lnTo>
                <a:lnTo>
                  <a:pt x="2425" y="0"/>
                </a:lnTo>
                <a:lnTo>
                  <a:pt x="2499" y="0"/>
                </a:lnTo>
                <a:lnTo>
                  <a:pt x="2571" y="0"/>
                </a:lnTo>
                <a:lnTo>
                  <a:pt x="2644" y="0"/>
                </a:lnTo>
                <a:lnTo>
                  <a:pt x="2717" y="0"/>
                </a:lnTo>
                <a:lnTo>
                  <a:pt x="2790" y="0"/>
                </a:lnTo>
                <a:lnTo>
                  <a:pt x="2863" y="0"/>
                </a:lnTo>
                <a:lnTo>
                  <a:pt x="2936" y="0"/>
                </a:lnTo>
                <a:lnTo>
                  <a:pt x="2936" y="74"/>
                </a:lnTo>
                <a:lnTo>
                  <a:pt x="2936" y="146"/>
                </a:lnTo>
                <a:lnTo>
                  <a:pt x="3008" y="146"/>
                </a:lnTo>
                <a:lnTo>
                  <a:pt x="3030" y="146"/>
                </a:lnTo>
                <a:lnTo>
                  <a:pt x="3082" y="146"/>
                </a:lnTo>
                <a:lnTo>
                  <a:pt x="3082" y="220"/>
                </a:lnTo>
                <a:lnTo>
                  <a:pt x="3082" y="293"/>
                </a:lnTo>
                <a:lnTo>
                  <a:pt x="3082" y="367"/>
                </a:lnTo>
                <a:lnTo>
                  <a:pt x="3082" y="439"/>
                </a:lnTo>
                <a:lnTo>
                  <a:pt x="3082" y="512"/>
                </a:lnTo>
                <a:lnTo>
                  <a:pt x="3082" y="586"/>
                </a:lnTo>
                <a:lnTo>
                  <a:pt x="3082" y="659"/>
                </a:lnTo>
                <a:lnTo>
                  <a:pt x="3082" y="732"/>
                </a:lnTo>
                <a:lnTo>
                  <a:pt x="3082" y="805"/>
                </a:lnTo>
                <a:lnTo>
                  <a:pt x="3149" y="805"/>
                </a:lnTo>
                <a:lnTo>
                  <a:pt x="3222" y="805"/>
                </a:lnTo>
                <a:lnTo>
                  <a:pt x="3294" y="805"/>
                </a:lnTo>
                <a:lnTo>
                  <a:pt x="3368" y="805"/>
                </a:lnTo>
                <a:lnTo>
                  <a:pt x="3368" y="879"/>
                </a:lnTo>
                <a:lnTo>
                  <a:pt x="3367" y="952"/>
                </a:lnTo>
                <a:lnTo>
                  <a:pt x="3368" y="1024"/>
                </a:lnTo>
                <a:lnTo>
                  <a:pt x="3368" y="1098"/>
                </a:lnTo>
                <a:lnTo>
                  <a:pt x="3368" y="1171"/>
                </a:lnTo>
                <a:lnTo>
                  <a:pt x="3513" y="1171"/>
                </a:lnTo>
                <a:lnTo>
                  <a:pt x="3514" y="1317"/>
                </a:lnTo>
                <a:lnTo>
                  <a:pt x="3441" y="1317"/>
                </a:lnTo>
                <a:lnTo>
                  <a:pt x="3441" y="1390"/>
                </a:lnTo>
                <a:lnTo>
                  <a:pt x="3297" y="1390"/>
                </a:lnTo>
                <a:lnTo>
                  <a:pt x="3297" y="1464"/>
                </a:lnTo>
                <a:lnTo>
                  <a:pt x="3285" y="1464"/>
                </a:lnTo>
                <a:lnTo>
                  <a:pt x="3283" y="1464"/>
                </a:lnTo>
                <a:lnTo>
                  <a:pt x="3240" y="1464"/>
                </a:lnTo>
                <a:lnTo>
                  <a:pt x="3239" y="1461"/>
                </a:lnTo>
                <a:lnTo>
                  <a:pt x="3239" y="1460"/>
                </a:lnTo>
                <a:lnTo>
                  <a:pt x="3238" y="1459"/>
                </a:lnTo>
                <a:lnTo>
                  <a:pt x="3238" y="1457"/>
                </a:lnTo>
                <a:lnTo>
                  <a:pt x="3237" y="1456"/>
                </a:lnTo>
                <a:lnTo>
                  <a:pt x="3237" y="1454"/>
                </a:lnTo>
                <a:lnTo>
                  <a:pt x="3237" y="1451"/>
                </a:lnTo>
                <a:lnTo>
                  <a:pt x="3237" y="1450"/>
                </a:lnTo>
                <a:lnTo>
                  <a:pt x="3235" y="1448"/>
                </a:lnTo>
                <a:lnTo>
                  <a:pt x="3235" y="1447"/>
                </a:lnTo>
                <a:lnTo>
                  <a:pt x="3234" y="1446"/>
                </a:lnTo>
                <a:lnTo>
                  <a:pt x="3234" y="1443"/>
                </a:lnTo>
                <a:lnTo>
                  <a:pt x="3234" y="1442"/>
                </a:lnTo>
                <a:lnTo>
                  <a:pt x="3234" y="1440"/>
                </a:lnTo>
                <a:lnTo>
                  <a:pt x="3233" y="1438"/>
                </a:lnTo>
                <a:lnTo>
                  <a:pt x="3233" y="1435"/>
                </a:lnTo>
                <a:lnTo>
                  <a:pt x="3232" y="1432"/>
                </a:lnTo>
                <a:lnTo>
                  <a:pt x="3232" y="1430"/>
                </a:lnTo>
                <a:lnTo>
                  <a:pt x="3231" y="1427"/>
                </a:lnTo>
                <a:lnTo>
                  <a:pt x="3231" y="1425"/>
                </a:lnTo>
                <a:lnTo>
                  <a:pt x="3231" y="1423"/>
                </a:lnTo>
                <a:lnTo>
                  <a:pt x="3230" y="1421"/>
                </a:lnTo>
                <a:lnTo>
                  <a:pt x="3229" y="1416"/>
                </a:lnTo>
                <a:lnTo>
                  <a:pt x="3228" y="1415"/>
                </a:lnTo>
                <a:lnTo>
                  <a:pt x="3228" y="1413"/>
                </a:lnTo>
                <a:lnTo>
                  <a:pt x="3226" y="1410"/>
                </a:lnTo>
                <a:lnTo>
                  <a:pt x="3225" y="1408"/>
                </a:lnTo>
                <a:lnTo>
                  <a:pt x="3224" y="1407"/>
                </a:lnTo>
                <a:lnTo>
                  <a:pt x="3223" y="1405"/>
                </a:lnTo>
                <a:lnTo>
                  <a:pt x="3223" y="1404"/>
                </a:lnTo>
                <a:lnTo>
                  <a:pt x="3222" y="1401"/>
                </a:lnTo>
                <a:lnTo>
                  <a:pt x="3221" y="1400"/>
                </a:lnTo>
                <a:lnTo>
                  <a:pt x="3221" y="1398"/>
                </a:lnTo>
                <a:lnTo>
                  <a:pt x="3220" y="1397"/>
                </a:lnTo>
                <a:lnTo>
                  <a:pt x="3219" y="1394"/>
                </a:lnTo>
                <a:lnTo>
                  <a:pt x="3219" y="1393"/>
                </a:lnTo>
                <a:lnTo>
                  <a:pt x="3217" y="1392"/>
                </a:lnTo>
                <a:lnTo>
                  <a:pt x="3216" y="1392"/>
                </a:lnTo>
                <a:lnTo>
                  <a:pt x="3215" y="1390"/>
                </a:lnTo>
                <a:lnTo>
                  <a:pt x="3212" y="1381"/>
                </a:lnTo>
                <a:lnTo>
                  <a:pt x="3208" y="1374"/>
                </a:lnTo>
                <a:lnTo>
                  <a:pt x="3205" y="1367"/>
                </a:lnTo>
                <a:lnTo>
                  <a:pt x="3205" y="1366"/>
                </a:lnTo>
                <a:lnTo>
                  <a:pt x="3204" y="1362"/>
                </a:lnTo>
                <a:lnTo>
                  <a:pt x="3200" y="1355"/>
                </a:lnTo>
                <a:lnTo>
                  <a:pt x="3198" y="1351"/>
                </a:lnTo>
                <a:lnTo>
                  <a:pt x="3198" y="1348"/>
                </a:lnTo>
                <a:lnTo>
                  <a:pt x="3197" y="1344"/>
                </a:lnTo>
                <a:lnTo>
                  <a:pt x="3191" y="1317"/>
                </a:lnTo>
                <a:lnTo>
                  <a:pt x="3183" y="1266"/>
                </a:lnTo>
                <a:lnTo>
                  <a:pt x="3166" y="1234"/>
                </a:lnTo>
                <a:lnTo>
                  <a:pt x="3129" y="1213"/>
                </a:lnTo>
                <a:lnTo>
                  <a:pt x="3120" y="1191"/>
                </a:lnTo>
                <a:lnTo>
                  <a:pt x="3109" y="1173"/>
                </a:lnTo>
                <a:lnTo>
                  <a:pt x="3107" y="1171"/>
                </a:lnTo>
                <a:lnTo>
                  <a:pt x="3104" y="1167"/>
                </a:lnTo>
                <a:lnTo>
                  <a:pt x="3101" y="1165"/>
                </a:lnTo>
                <a:lnTo>
                  <a:pt x="3099" y="1163"/>
                </a:lnTo>
                <a:lnTo>
                  <a:pt x="3097" y="1162"/>
                </a:lnTo>
                <a:lnTo>
                  <a:pt x="3095" y="1159"/>
                </a:lnTo>
                <a:lnTo>
                  <a:pt x="3093" y="1158"/>
                </a:lnTo>
                <a:lnTo>
                  <a:pt x="3090" y="1157"/>
                </a:lnTo>
                <a:lnTo>
                  <a:pt x="3087" y="1156"/>
                </a:lnTo>
                <a:lnTo>
                  <a:pt x="3086" y="1155"/>
                </a:lnTo>
                <a:lnTo>
                  <a:pt x="3084" y="1155"/>
                </a:lnTo>
                <a:lnTo>
                  <a:pt x="3083" y="1154"/>
                </a:lnTo>
                <a:lnTo>
                  <a:pt x="3082" y="1154"/>
                </a:lnTo>
                <a:lnTo>
                  <a:pt x="3065" y="1151"/>
                </a:lnTo>
                <a:lnTo>
                  <a:pt x="3064" y="1151"/>
                </a:lnTo>
                <a:lnTo>
                  <a:pt x="3061" y="1151"/>
                </a:lnTo>
                <a:lnTo>
                  <a:pt x="3059" y="1151"/>
                </a:lnTo>
                <a:lnTo>
                  <a:pt x="3056" y="1151"/>
                </a:lnTo>
                <a:lnTo>
                  <a:pt x="3052" y="1151"/>
                </a:lnTo>
                <a:lnTo>
                  <a:pt x="3049" y="1153"/>
                </a:lnTo>
                <a:lnTo>
                  <a:pt x="3047" y="1154"/>
                </a:lnTo>
                <a:lnTo>
                  <a:pt x="3044" y="1155"/>
                </a:lnTo>
                <a:lnTo>
                  <a:pt x="3041" y="1156"/>
                </a:lnTo>
                <a:lnTo>
                  <a:pt x="3039" y="1156"/>
                </a:lnTo>
                <a:lnTo>
                  <a:pt x="3036" y="1157"/>
                </a:lnTo>
                <a:lnTo>
                  <a:pt x="3033" y="1158"/>
                </a:lnTo>
                <a:lnTo>
                  <a:pt x="3031" y="1159"/>
                </a:lnTo>
                <a:lnTo>
                  <a:pt x="3028" y="1161"/>
                </a:lnTo>
                <a:lnTo>
                  <a:pt x="3026" y="1162"/>
                </a:lnTo>
                <a:lnTo>
                  <a:pt x="3024" y="1163"/>
                </a:lnTo>
                <a:lnTo>
                  <a:pt x="3022" y="1164"/>
                </a:lnTo>
                <a:lnTo>
                  <a:pt x="3019" y="1165"/>
                </a:lnTo>
                <a:lnTo>
                  <a:pt x="3017" y="1166"/>
                </a:lnTo>
                <a:lnTo>
                  <a:pt x="3015" y="1167"/>
                </a:lnTo>
                <a:lnTo>
                  <a:pt x="3013" y="1168"/>
                </a:lnTo>
                <a:lnTo>
                  <a:pt x="3010" y="1171"/>
                </a:lnTo>
                <a:lnTo>
                  <a:pt x="3009" y="1172"/>
                </a:lnTo>
                <a:lnTo>
                  <a:pt x="3008" y="1174"/>
                </a:lnTo>
                <a:lnTo>
                  <a:pt x="3006" y="1176"/>
                </a:lnTo>
                <a:lnTo>
                  <a:pt x="3002" y="1178"/>
                </a:lnTo>
                <a:lnTo>
                  <a:pt x="3001" y="1179"/>
                </a:lnTo>
                <a:lnTo>
                  <a:pt x="2999" y="1181"/>
                </a:lnTo>
                <a:lnTo>
                  <a:pt x="2997" y="1182"/>
                </a:lnTo>
                <a:lnTo>
                  <a:pt x="2996" y="1184"/>
                </a:lnTo>
                <a:lnTo>
                  <a:pt x="2993" y="1185"/>
                </a:lnTo>
                <a:lnTo>
                  <a:pt x="2992" y="1188"/>
                </a:lnTo>
                <a:lnTo>
                  <a:pt x="2990" y="1190"/>
                </a:lnTo>
                <a:lnTo>
                  <a:pt x="2988" y="1191"/>
                </a:lnTo>
                <a:lnTo>
                  <a:pt x="2987" y="1192"/>
                </a:lnTo>
                <a:lnTo>
                  <a:pt x="2985" y="1195"/>
                </a:lnTo>
                <a:lnTo>
                  <a:pt x="2983" y="1196"/>
                </a:lnTo>
                <a:lnTo>
                  <a:pt x="2982" y="1198"/>
                </a:lnTo>
                <a:lnTo>
                  <a:pt x="2981" y="1199"/>
                </a:lnTo>
                <a:lnTo>
                  <a:pt x="2979" y="1201"/>
                </a:lnTo>
                <a:lnTo>
                  <a:pt x="2978" y="1203"/>
                </a:lnTo>
                <a:lnTo>
                  <a:pt x="2975" y="1205"/>
                </a:lnTo>
                <a:lnTo>
                  <a:pt x="2974" y="1206"/>
                </a:lnTo>
                <a:lnTo>
                  <a:pt x="2974" y="1208"/>
                </a:lnTo>
                <a:lnTo>
                  <a:pt x="2973" y="1210"/>
                </a:lnTo>
                <a:lnTo>
                  <a:pt x="2972" y="1213"/>
                </a:lnTo>
                <a:lnTo>
                  <a:pt x="2972" y="1216"/>
                </a:lnTo>
                <a:lnTo>
                  <a:pt x="2971" y="1218"/>
                </a:lnTo>
                <a:lnTo>
                  <a:pt x="2971" y="1220"/>
                </a:lnTo>
                <a:lnTo>
                  <a:pt x="2971" y="1221"/>
                </a:lnTo>
                <a:lnTo>
                  <a:pt x="2970" y="1223"/>
                </a:lnTo>
                <a:lnTo>
                  <a:pt x="2970" y="1224"/>
                </a:lnTo>
                <a:lnTo>
                  <a:pt x="2966" y="1225"/>
                </a:lnTo>
                <a:lnTo>
                  <a:pt x="2964" y="1228"/>
                </a:lnTo>
                <a:lnTo>
                  <a:pt x="2962" y="1229"/>
                </a:lnTo>
                <a:lnTo>
                  <a:pt x="2959" y="1230"/>
                </a:lnTo>
                <a:lnTo>
                  <a:pt x="2958" y="1231"/>
                </a:lnTo>
                <a:lnTo>
                  <a:pt x="2958" y="1234"/>
                </a:lnTo>
                <a:lnTo>
                  <a:pt x="2958" y="1237"/>
                </a:lnTo>
                <a:lnTo>
                  <a:pt x="2958" y="1239"/>
                </a:lnTo>
                <a:lnTo>
                  <a:pt x="2958" y="1241"/>
                </a:lnTo>
                <a:lnTo>
                  <a:pt x="2957" y="1243"/>
                </a:lnTo>
                <a:lnTo>
                  <a:pt x="2956" y="1245"/>
                </a:lnTo>
                <a:lnTo>
                  <a:pt x="2955" y="1246"/>
                </a:lnTo>
                <a:lnTo>
                  <a:pt x="2954" y="1247"/>
                </a:lnTo>
                <a:lnTo>
                  <a:pt x="2953" y="1249"/>
                </a:lnTo>
                <a:lnTo>
                  <a:pt x="2950" y="1250"/>
                </a:lnTo>
                <a:lnTo>
                  <a:pt x="2948" y="1253"/>
                </a:lnTo>
                <a:lnTo>
                  <a:pt x="2947" y="1254"/>
                </a:lnTo>
                <a:lnTo>
                  <a:pt x="2945" y="1256"/>
                </a:lnTo>
                <a:lnTo>
                  <a:pt x="2944" y="1257"/>
                </a:lnTo>
                <a:lnTo>
                  <a:pt x="2941" y="1259"/>
                </a:lnTo>
                <a:lnTo>
                  <a:pt x="2940" y="1260"/>
                </a:lnTo>
                <a:lnTo>
                  <a:pt x="2938" y="1263"/>
                </a:lnTo>
                <a:lnTo>
                  <a:pt x="2937" y="1264"/>
                </a:lnTo>
                <a:lnTo>
                  <a:pt x="2935" y="1265"/>
                </a:lnTo>
                <a:lnTo>
                  <a:pt x="2932" y="1267"/>
                </a:lnTo>
                <a:lnTo>
                  <a:pt x="2930" y="1268"/>
                </a:lnTo>
                <a:lnTo>
                  <a:pt x="2928" y="1271"/>
                </a:lnTo>
                <a:lnTo>
                  <a:pt x="2925" y="1273"/>
                </a:lnTo>
                <a:lnTo>
                  <a:pt x="2923" y="1274"/>
                </a:lnTo>
                <a:lnTo>
                  <a:pt x="2922" y="1275"/>
                </a:lnTo>
                <a:lnTo>
                  <a:pt x="2921" y="1276"/>
                </a:lnTo>
                <a:lnTo>
                  <a:pt x="2919" y="1277"/>
                </a:lnTo>
                <a:lnTo>
                  <a:pt x="2918" y="1277"/>
                </a:lnTo>
                <a:lnTo>
                  <a:pt x="2915" y="1279"/>
                </a:lnTo>
                <a:lnTo>
                  <a:pt x="2912" y="1280"/>
                </a:lnTo>
                <a:lnTo>
                  <a:pt x="2910" y="1281"/>
                </a:lnTo>
                <a:lnTo>
                  <a:pt x="2907" y="1281"/>
                </a:lnTo>
                <a:lnTo>
                  <a:pt x="2906" y="1282"/>
                </a:lnTo>
                <a:lnTo>
                  <a:pt x="2903" y="1283"/>
                </a:lnTo>
                <a:lnTo>
                  <a:pt x="2901" y="1283"/>
                </a:lnTo>
                <a:lnTo>
                  <a:pt x="2899" y="1283"/>
                </a:lnTo>
                <a:lnTo>
                  <a:pt x="2896" y="1284"/>
                </a:lnTo>
                <a:lnTo>
                  <a:pt x="2894" y="1285"/>
                </a:lnTo>
                <a:lnTo>
                  <a:pt x="2890" y="1287"/>
                </a:lnTo>
                <a:lnTo>
                  <a:pt x="2888" y="1287"/>
                </a:lnTo>
                <a:lnTo>
                  <a:pt x="2886" y="1287"/>
                </a:lnTo>
                <a:lnTo>
                  <a:pt x="2884" y="1288"/>
                </a:lnTo>
                <a:lnTo>
                  <a:pt x="2880" y="1288"/>
                </a:lnTo>
                <a:lnTo>
                  <a:pt x="2877" y="1288"/>
                </a:lnTo>
                <a:lnTo>
                  <a:pt x="2875" y="1288"/>
                </a:lnTo>
                <a:lnTo>
                  <a:pt x="2871" y="1289"/>
                </a:lnTo>
                <a:lnTo>
                  <a:pt x="2868" y="1288"/>
                </a:lnTo>
                <a:lnTo>
                  <a:pt x="2866" y="1288"/>
                </a:lnTo>
                <a:lnTo>
                  <a:pt x="2862" y="1288"/>
                </a:lnTo>
                <a:lnTo>
                  <a:pt x="2859" y="1288"/>
                </a:lnTo>
                <a:lnTo>
                  <a:pt x="2858" y="1288"/>
                </a:lnTo>
                <a:lnTo>
                  <a:pt x="2855" y="1288"/>
                </a:lnTo>
                <a:lnTo>
                  <a:pt x="2852" y="1288"/>
                </a:lnTo>
                <a:lnTo>
                  <a:pt x="2850" y="1287"/>
                </a:lnTo>
                <a:lnTo>
                  <a:pt x="2847" y="1287"/>
                </a:lnTo>
                <a:lnTo>
                  <a:pt x="2844" y="1285"/>
                </a:lnTo>
                <a:lnTo>
                  <a:pt x="2841" y="1285"/>
                </a:lnTo>
                <a:lnTo>
                  <a:pt x="2838" y="1284"/>
                </a:lnTo>
                <a:lnTo>
                  <a:pt x="2835" y="1284"/>
                </a:lnTo>
                <a:lnTo>
                  <a:pt x="2832" y="1283"/>
                </a:lnTo>
                <a:lnTo>
                  <a:pt x="2828" y="1283"/>
                </a:lnTo>
                <a:lnTo>
                  <a:pt x="2826" y="1282"/>
                </a:lnTo>
                <a:lnTo>
                  <a:pt x="2823" y="1281"/>
                </a:lnTo>
                <a:lnTo>
                  <a:pt x="2819" y="1281"/>
                </a:lnTo>
                <a:lnTo>
                  <a:pt x="2817" y="1281"/>
                </a:lnTo>
                <a:lnTo>
                  <a:pt x="2816" y="1280"/>
                </a:lnTo>
                <a:lnTo>
                  <a:pt x="2813" y="1281"/>
                </a:lnTo>
                <a:lnTo>
                  <a:pt x="2811" y="1282"/>
                </a:lnTo>
                <a:lnTo>
                  <a:pt x="2809" y="1283"/>
                </a:lnTo>
                <a:lnTo>
                  <a:pt x="2808" y="1283"/>
                </a:lnTo>
                <a:lnTo>
                  <a:pt x="2807" y="1283"/>
                </a:lnTo>
                <a:lnTo>
                  <a:pt x="2806" y="1285"/>
                </a:lnTo>
                <a:lnTo>
                  <a:pt x="2806" y="1288"/>
                </a:lnTo>
                <a:lnTo>
                  <a:pt x="2806" y="1291"/>
                </a:lnTo>
                <a:lnTo>
                  <a:pt x="2806" y="1293"/>
                </a:lnTo>
                <a:lnTo>
                  <a:pt x="2806" y="1297"/>
                </a:lnTo>
                <a:lnTo>
                  <a:pt x="2804" y="1300"/>
                </a:lnTo>
                <a:lnTo>
                  <a:pt x="2804" y="1302"/>
                </a:lnTo>
                <a:lnTo>
                  <a:pt x="2804" y="1305"/>
                </a:lnTo>
                <a:lnTo>
                  <a:pt x="2804" y="1306"/>
                </a:lnTo>
                <a:lnTo>
                  <a:pt x="2806" y="1308"/>
                </a:lnTo>
                <a:lnTo>
                  <a:pt x="2807" y="1312"/>
                </a:lnTo>
                <a:lnTo>
                  <a:pt x="2809" y="1315"/>
                </a:lnTo>
                <a:lnTo>
                  <a:pt x="2810" y="1317"/>
                </a:lnTo>
                <a:lnTo>
                  <a:pt x="2811" y="1321"/>
                </a:lnTo>
                <a:lnTo>
                  <a:pt x="2812" y="1323"/>
                </a:lnTo>
                <a:lnTo>
                  <a:pt x="2815" y="1327"/>
                </a:lnTo>
                <a:lnTo>
                  <a:pt x="2816" y="1330"/>
                </a:lnTo>
                <a:lnTo>
                  <a:pt x="2817" y="1333"/>
                </a:lnTo>
                <a:lnTo>
                  <a:pt x="2819" y="1337"/>
                </a:lnTo>
                <a:lnTo>
                  <a:pt x="2820" y="1341"/>
                </a:lnTo>
                <a:lnTo>
                  <a:pt x="2821" y="1344"/>
                </a:lnTo>
                <a:lnTo>
                  <a:pt x="2823" y="1348"/>
                </a:lnTo>
                <a:lnTo>
                  <a:pt x="2824" y="1352"/>
                </a:lnTo>
                <a:lnTo>
                  <a:pt x="2825" y="1356"/>
                </a:lnTo>
                <a:lnTo>
                  <a:pt x="2826" y="1358"/>
                </a:lnTo>
                <a:lnTo>
                  <a:pt x="2827" y="1362"/>
                </a:lnTo>
                <a:lnTo>
                  <a:pt x="2828" y="1366"/>
                </a:lnTo>
                <a:lnTo>
                  <a:pt x="2829" y="1369"/>
                </a:lnTo>
                <a:lnTo>
                  <a:pt x="2830" y="1373"/>
                </a:lnTo>
                <a:lnTo>
                  <a:pt x="2832" y="1374"/>
                </a:lnTo>
                <a:lnTo>
                  <a:pt x="2834" y="1377"/>
                </a:lnTo>
                <a:lnTo>
                  <a:pt x="2835" y="1380"/>
                </a:lnTo>
                <a:lnTo>
                  <a:pt x="2837" y="1383"/>
                </a:lnTo>
                <a:lnTo>
                  <a:pt x="2839" y="1387"/>
                </a:lnTo>
                <a:lnTo>
                  <a:pt x="2843" y="1390"/>
                </a:lnTo>
                <a:lnTo>
                  <a:pt x="2845" y="1393"/>
                </a:lnTo>
                <a:lnTo>
                  <a:pt x="2847" y="1396"/>
                </a:lnTo>
                <a:lnTo>
                  <a:pt x="2850" y="1398"/>
                </a:lnTo>
                <a:lnTo>
                  <a:pt x="2853" y="1400"/>
                </a:lnTo>
                <a:lnTo>
                  <a:pt x="2856" y="1404"/>
                </a:lnTo>
                <a:lnTo>
                  <a:pt x="2859" y="1405"/>
                </a:lnTo>
                <a:lnTo>
                  <a:pt x="2861" y="1408"/>
                </a:lnTo>
                <a:lnTo>
                  <a:pt x="2863" y="1410"/>
                </a:lnTo>
                <a:lnTo>
                  <a:pt x="2866" y="1414"/>
                </a:lnTo>
                <a:lnTo>
                  <a:pt x="2868" y="1418"/>
                </a:lnTo>
                <a:lnTo>
                  <a:pt x="2870" y="1423"/>
                </a:lnTo>
                <a:lnTo>
                  <a:pt x="2871" y="1427"/>
                </a:lnTo>
                <a:lnTo>
                  <a:pt x="2872" y="1431"/>
                </a:lnTo>
                <a:lnTo>
                  <a:pt x="2872" y="1434"/>
                </a:lnTo>
                <a:lnTo>
                  <a:pt x="2872" y="1436"/>
                </a:lnTo>
                <a:lnTo>
                  <a:pt x="2872" y="1439"/>
                </a:lnTo>
                <a:lnTo>
                  <a:pt x="2872" y="1440"/>
                </a:lnTo>
                <a:lnTo>
                  <a:pt x="2873" y="1443"/>
                </a:lnTo>
                <a:lnTo>
                  <a:pt x="2872" y="1446"/>
                </a:lnTo>
                <a:lnTo>
                  <a:pt x="2871" y="1447"/>
                </a:lnTo>
                <a:lnTo>
                  <a:pt x="2870" y="1447"/>
                </a:lnTo>
                <a:lnTo>
                  <a:pt x="2869" y="1449"/>
                </a:lnTo>
                <a:lnTo>
                  <a:pt x="2867" y="1450"/>
                </a:lnTo>
                <a:lnTo>
                  <a:pt x="2866" y="1451"/>
                </a:lnTo>
                <a:lnTo>
                  <a:pt x="2863" y="1454"/>
                </a:lnTo>
                <a:lnTo>
                  <a:pt x="2860" y="1456"/>
                </a:lnTo>
                <a:lnTo>
                  <a:pt x="2856" y="1459"/>
                </a:lnTo>
                <a:lnTo>
                  <a:pt x="2854" y="1460"/>
                </a:lnTo>
                <a:lnTo>
                  <a:pt x="2851" y="1461"/>
                </a:lnTo>
                <a:lnTo>
                  <a:pt x="2849" y="1463"/>
                </a:lnTo>
                <a:lnTo>
                  <a:pt x="2846" y="1463"/>
                </a:lnTo>
                <a:lnTo>
                  <a:pt x="2844" y="1463"/>
                </a:lnTo>
                <a:lnTo>
                  <a:pt x="2844" y="1464"/>
                </a:lnTo>
                <a:lnTo>
                  <a:pt x="2843" y="1465"/>
                </a:lnTo>
                <a:lnTo>
                  <a:pt x="2841" y="1467"/>
                </a:lnTo>
                <a:lnTo>
                  <a:pt x="2839" y="1469"/>
                </a:lnTo>
                <a:lnTo>
                  <a:pt x="2836" y="1473"/>
                </a:lnTo>
                <a:lnTo>
                  <a:pt x="2834" y="1475"/>
                </a:lnTo>
                <a:lnTo>
                  <a:pt x="2832" y="1477"/>
                </a:lnTo>
                <a:lnTo>
                  <a:pt x="2828" y="1479"/>
                </a:lnTo>
                <a:lnTo>
                  <a:pt x="2826" y="1482"/>
                </a:lnTo>
                <a:lnTo>
                  <a:pt x="2823" y="1484"/>
                </a:lnTo>
                <a:lnTo>
                  <a:pt x="2820" y="1485"/>
                </a:lnTo>
                <a:lnTo>
                  <a:pt x="2818" y="1488"/>
                </a:lnTo>
                <a:lnTo>
                  <a:pt x="2816" y="1490"/>
                </a:lnTo>
                <a:lnTo>
                  <a:pt x="2812" y="1493"/>
                </a:lnTo>
                <a:lnTo>
                  <a:pt x="2809" y="1496"/>
                </a:lnTo>
                <a:lnTo>
                  <a:pt x="2806" y="1498"/>
                </a:lnTo>
                <a:lnTo>
                  <a:pt x="2803" y="1501"/>
                </a:lnTo>
                <a:lnTo>
                  <a:pt x="2801" y="1503"/>
                </a:lnTo>
                <a:lnTo>
                  <a:pt x="2800" y="1505"/>
                </a:lnTo>
                <a:lnTo>
                  <a:pt x="2798" y="1507"/>
                </a:lnTo>
                <a:lnTo>
                  <a:pt x="2795" y="1509"/>
                </a:lnTo>
                <a:lnTo>
                  <a:pt x="2793" y="1510"/>
                </a:lnTo>
                <a:lnTo>
                  <a:pt x="2791" y="1511"/>
                </a:lnTo>
                <a:lnTo>
                  <a:pt x="2789" y="1513"/>
                </a:lnTo>
                <a:lnTo>
                  <a:pt x="2787" y="1514"/>
                </a:lnTo>
                <a:lnTo>
                  <a:pt x="2784" y="1515"/>
                </a:lnTo>
                <a:lnTo>
                  <a:pt x="2783" y="1516"/>
                </a:lnTo>
                <a:lnTo>
                  <a:pt x="2781" y="1517"/>
                </a:lnTo>
                <a:lnTo>
                  <a:pt x="2777" y="1518"/>
                </a:lnTo>
                <a:lnTo>
                  <a:pt x="2773" y="1519"/>
                </a:lnTo>
                <a:lnTo>
                  <a:pt x="2770" y="1521"/>
                </a:lnTo>
                <a:lnTo>
                  <a:pt x="2768" y="1521"/>
                </a:lnTo>
                <a:lnTo>
                  <a:pt x="2765" y="1521"/>
                </a:lnTo>
                <a:lnTo>
                  <a:pt x="2763" y="1522"/>
                </a:lnTo>
                <a:lnTo>
                  <a:pt x="2760" y="1522"/>
                </a:lnTo>
                <a:lnTo>
                  <a:pt x="2757" y="1522"/>
                </a:lnTo>
                <a:lnTo>
                  <a:pt x="2755" y="1522"/>
                </a:lnTo>
                <a:lnTo>
                  <a:pt x="2751" y="1523"/>
                </a:lnTo>
                <a:lnTo>
                  <a:pt x="2749" y="1523"/>
                </a:lnTo>
                <a:lnTo>
                  <a:pt x="2748" y="1523"/>
                </a:lnTo>
                <a:lnTo>
                  <a:pt x="2746" y="1523"/>
                </a:lnTo>
                <a:lnTo>
                  <a:pt x="2743" y="1524"/>
                </a:lnTo>
                <a:lnTo>
                  <a:pt x="2741" y="1525"/>
                </a:lnTo>
                <a:lnTo>
                  <a:pt x="2739" y="1526"/>
                </a:lnTo>
                <a:lnTo>
                  <a:pt x="2737" y="1527"/>
                </a:lnTo>
                <a:lnTo>
                  <a:pt x="2733" y="1528"/>
                </a:lnTo>
                <a:lnTo>
                  <a:pt x="2731" y="1531"/>
                </a:lnTo>
                <a:lnTo>
                  <a:pt x="2727" y="1534"/>
                </a:lnTo>
                <a:lnTo>
                  <a:pt x="2725" y="1536"/>
                </a:lnTo>
                <a:lnTo>
                  <a:pt x="2723" y="1538"/>
                </a:lnTo>
                <a:lnTo>
                  <a:pt x="2722" y="1540"/>
                </a:lnTo>
                <a:lnTo>
                  <a:pt x="2720" y="1542"/>
                </a:lnTo>
                <a:lnTo>
                  <a:pt x="2718" y="1544"/>
                </a:lnTo>
                <a:lnTo>
                  <a:pt x="2716" y="1547"/>
                </a:lnTo>
                <a:lnTo>
                  <a:pt x="2715" y="1549"/>
                </a:lnTo>
                <a:lnTo>
                  <a:pt x="2714" y="1551"/>
                </a:lnTo>
                <a:lnTo>
                  <a:pt x="2712" y="1553"/>
                </a:lnTo>
                <a:lnTo>
                  <a:pt x="2712" y="1556"/>
                </a:lnTo>
                <a:lnTo>
                  <a:pt x="2709" y="1559"/>
                </a:lnTo>
                <a:lnTo>
                  <a:pt x="2708" y="1561"/>
                </a:lnTo>
                <a:lnTo>
                  <a:pt x="2708" y="1564"/>
                </a:lnTo>
                <a:lnTo>
                  <a:pt x="2707" y="1567"/>
                </a:lnTo>
                <a:lnTo>
                  <a:pt x="2707" y="1569"/>
                </a:lnTo>
                <a:lnTo>
                  <a:pt x="2706" y="1573"/>
                </a:lnTo>
                <a:lnTo>
                  <a:pt x="2706" y="1575"/>
                </a:lnTo>
                <a:lnTo>
                  <a:pt x="2705" y="1578"/>
                </a:lnTo>
                <a:lnTo>
                  <a:pt x="2705" y="1581"/>
                </a:lnTo>
                <a:lnTo>
                  <a:pt x="2705" y="1583"/>
                </a:lnTo>
                <a:lnTo>
                  <a:pt x="2705" y="1585"/>
                </a:lnTo>
                <a:lnTo>
                  <a:pt x="2705" y="1589"/>
                </a:lnTo>
                <a:lnTo>
                  <a:pt x="2705" y="1591"/>
                </a:lnTo>
                <a:lnTo>
                  <a:pt x="2706" y="1594"/>
                </a:lnTo>
                <a:lnTo>
                  <a:pt x="2706" y="1597"/>
                </a:lnTo>
                <a:lnTo>
                  <a:pt x="2707" y="1599"/>
                </a:lnTo>
                <a:lnTo>
                  <a:pt x="2707" y="1602"/>
                </a:lnTo>
                <a:lnTo>
                  <a:pt x="2708" y="1606"/>
                </a:lnTo>
                <a:lnTo>
                  <a:pt x="2709" y="1608"/>
                </a:lnTo>
                <a:lnTo>
                  <a:pt x="2709" y="1609"/>
                </a:lnTo>
                <a:lnTo>
                  <a:pt x="2709" y="1610"/>
                </a:lnTo>
                <a:lnTo>
                  <a:pt x="2711" y="1613"/>
                </a:lnTo>
                <a:lnTo>
                  <a:pt x="2711" y="1616"/>
                </a:lnTo>
                <a:lnTo>
                  <a:pt x="2712" y="1619"/>
                </a:lnTo>
                <a:lnTo>
                  <a:pt x="2713" y="1622"/>
                </a:lnTo>
                <a:lnTo>
                  <a:pt x="2713" y="1624"/>
                </a:lnTo>
                <a:lnTo>
                  <a:pt x="2714" y="1627"/>
                </a:lnTo>
                <a:lnTo>
                  <a:pt x="2714" y="1630"/>
                </a:lnTo>
                <a:lnTo>
                  <a:pt x="2714" y="1631"/>
                </a:lnTo>
                <a:lnTo>
                  <a:pt x="2714" y="1632"/>
                </a:lnTo>
                <a:lnTo>
                  <a:pt x="2714" y="1635"/>
                </a:lnTo>
                <a:lnTo>
                  <a:pt x="2715" y="1639"/>
                </a:lnTo>
                <a:lnTo>
                  <a:pt x="2715" y="1642"/>
                </a:lnTo>
                <a:lnTo>
                  <a:pt x="2715" y="1645"/>
                </a:lnTo>
                <a:lnTo>
                  <a:pt x="2716" y="1648"/>
                </a:lnTo>
                <a:lnTo>
                  <a:pt x="2716" y="1651"/>
                </a:lnTo>
                <a:lnTo>
                  <a:pt x="2715" y="1653"/>
                </a:lnTo>
                <a:lnTo>
                  <a:pt x="2715" y="1656"/>
                </a:lnTo>
                <a:lnTo>
                  <a:pt x="2715" y="1659"/>
                </a:lnTo>
                <a:lnTo>
                  <a:pt x="2715" y="1661"/>
                </a:lnTo>
                <a:lnTo>
                  <a:pt x="2715" y="1664"/>
                </a:lnTo>
                <a:lnTo>
                  <a:pt x="2715" y="1666"/>
                </a:lnTo>
                <a:lnTo>
                  <a:pt x="2715" y="1668"/>
                </a:lnTo>
                <a:lnTo>
                  <a:pt x="2714" y="1672"/>
                </a:lnTo>
                <a:lnTo>
                  <a:pt x="2713" y="1674"/>
                </a:lnTo>
                <a:lnTo>
                  <a:pt x="2712" y="1676"/>
                </a:lnTo>
                <a:lnTo>
                  <a:pt x="2711" y="1678"/>
                </a:lnTo>
                <a:lnTo>
                  <a:pt x="2709" y="1681"/>
                </a:lnTo>
                <a:lnTo>
                  <a:pt x="2708" y="1682"/>
                </a:lnTo>
                <a:lnTo>
                  <a:pt x="2705" y="1682"/>
                </a:lnTo>
                <a:lnTo>
                  <a:pt x="2698" y="1698"/>
                </a:lnTo>
                <a:lnTo>
                  <a:pt x="2690" y="1708"/>
                </a:lnTo>
                <a:lnTo>
                  <a:pt x="2670" y="1722"/>
                </a:lnTo>
                <a:lnTo>
                  <a:pt x="2664" y="1724"/>
                </a:lnTo>
                <a:lnTo>
                  <a:pt x="2657" y="1726"/>
                </a:lnTo>
                <a:lnTo>
                  <a:pt x="2653" y="1728"/>
                </a:lnTo>
                <a:lnTo>
                  <a:pt x="2645" y="1730"/>
                </a:lnTo>
                <a:lnTo>
                  <a:pt x="2645" y="1740"/>
                </a:lnTo>
                <a:lnTo>
                  <a:pt x="2642" y="1740"/>
                </a:lnTo>
                <a:lnTo>
                  <a:pt x="2638" y="1740"/>
                </a:lnTo>
                <a:lnTo>
                  <a:pt x="2635" y="1741"/>
                </a:lnTo>
                <a:lnTo>
                  <a:pt x="2630" y="1741"/>
                </a:lnTo>
                <a:lnTo>
                  <a:pt x="2626" y="1741"/>
                </a:lnTo>
                <a:lnTo>
                  <a:pt x="2620" y="1742"/>
                </a:lnTo>
                <a:lnTo>
                  <a:pt x="2617" y="1743"/>
                </a:lnTo>
                <a:lnTo>
                  <a:pt x="2612" y="1744"/>
                </a:lnTo>
                <a:lnTo>
                  <a:pt x="2608" y="1744"/>
                </a:lnTo>
                <a:lnTo>
                  <a:pt x="2603" y="1745"/>
                </a:lnTo>
                <a:lnTo>
                  <a:pt x="2601" y="1745"/>
                </a:lnTo>
                <a:close/>
              </a:path>
            </a:pathLst>
          </a:custGeom>
          <a:solidFill>
            <a:srgbClr val="73BC44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Freeform 37">
            <a:extLst>
              <a:ext uri="{FF2B5EF4-FFF2-40B4-BE49-F238E27FC236}">
                <a16:creationId xmlns:a16="http://schemas.microsoft.com/office/drawing/2014/main" id="{C76DA1E0-2277-AD95-9802-6927E264B51D}"/>
              </a:ext>
            </a:extLst>
          </p:cNvPr>
          <p:cNvSpPr>
            <a:spLocks/>
          </p:cNvSpPr>
          <p:nvPr/>
        </p:nvSpPr>
        <p:spPr bwMode="auto">
          <a:xfrm>
            <a:off x="4619162" y="2783016"/>
            <a:ext cx="4032448" cy="2015077"/>
          </a:xfrm>
          <a:custGeom>
            <a:avLst/>
            <a:gdLst>
              <a:gd name="T0" fmla="*/ 2583 w 3514"/>
              <a:gd name="T1" fmla="*/ 1735 h 1756"/>
              <a:gd name="T2" fmla="*/ 2542 w 3514"/>
              <a:gd name="T3" fmla="*/ 1712 h 1756"/>
              <a:gd name="T4" fmla="*/ 2527 w 3514"/>
              <a:gd name="T5" fmla="*/ 1699 h 1756"/>
              <a:gd name="T6" fmla="*/ 2509 w 3514"/>
              <a:gd name="T7" fmla="*/ 1678 h 1756"/>
              <a:gd name="T8" fmla="*/ 2493 w 3514"/>
              <a:gd name="T9" fmla="*/ 1661 h 1756"/>
              <a:gd name="T10" fmla="*/ 2476 w 3514"/>
              <a:gd name="T11" fmla="*/ 1630 h 1756"/>
              <a:gd name="T12" fmla="*/ 2209 w 3514"/>
              <a:gd name="T13" fmla="*/ 1609 h 1756"/>
              <a:gd name="T14" fmla="*/ 535 w 3514"/>
              <a:gd name="T15" fmla="*/ 1385 h 1756"/>
              <a:gd name="T16" fmla="*/ 254 w 3514"/>
              <a:gd name="T17" fmla="*/ 1008 h 1756"/>
              <a:gd name="T18" fmla="*/ 134 w 3514"/>
              <a:gd name="T19" fmla="*/ 770 h 1756"/>
              <a:gd name="T20" fmla="*/ 0 w 3514"/>
              <a:gd name="T21" fmla="*/ 293 h 1756"/>
              <a:gd name="T22" fmla="*/ 1553 w 3514"/>
              <a:gd name="T23" fmla="*/ 439 h 1756"/>
              <a:gd name="T24" fmla="*/ 1770 w 3514"/>
              <a:gd name="T25" fmla="*/ 0 h 1756"/>
              <a:gd name="T26" fmla="*/ 2425 w 3514"/>
              <a:gd name="T27" fmla="*/ 0 h 1756"/>
              <a:gd name="T28" fmla="*/ 2936 w 3514"/>
              <a:gd name="T29" fmla="*/ 146 h 1756"/>
              <a:gd name="T30" fmla="*/ 3082 w 3514"/>
              <a:gd name="T31" fmla="*/ 586 h 1756"/>
              <a:gd name="T32" fmla="*/ 3367 w 3514"/>
              <a:gd name="T33" fmla="*/ 952 h 1756"/>
              <a:gd name="T34" fmla="*/ 3297 w 3514"/>
              <a:gd name="T35" fmla="*/ 1464 h 1756"/>
              <a:gd name="T36" fmla="*/ 3237 w 3514"/>
              <a:gd name="T37" fmla="*/ 1454 h 1756"/>
              <a:gd name="T38" fmla="*/ 3233 w 3514"/>
              <a:gd name="T39" fmla="*/ 1438 h 1756"/>
              <a:gd name="T40" fmla="*/ 3228 w 3514"/>
              <a:gd name="T41" fmla="*/ 1415 h 1756"/>
              <a:gd name="T42" fmla="*/ 3221 w 3514"/>
              <a:gd name="T43" fmla="*/ 1398 h 1756"/>
              <a:gd name="T44" fmla="*/ 3205 w 3514"/>
              <a:gd name="T45" fmla="*/ 1367 h 1756"/>
              <a:gd name="T46" fmla="*/ 3166 w 3514"/>
              <a:gd name="T47" fmla="*/ 1234 h 1756"/>
              <a:gd name="T48" fmla="*/ 3095 w 3514"/>
              <a:gd name="T49" fmla="*/ 1159 h 1756"/>
              <a:gd name="T50" fmla="*/ 3064 w 3514"/>
              <a:gd name="T51" fmla="*/ 1151 h 1756"/>
              <a:gd name="T52" fmla="*/ 3039 w 3514"/>
              <a:gd name="T53" fmla="*/ 1156 h 1756"/>
              <a:gd name="T54" fmla="*/ 3017 w 3514"/>
              <a:gd name="T55" fmla="*/ 1166 h 1756"/>
              <a:gd name="T56" fmla="*/ 2999 w 3514"/>
              <a:gd name="T57" fmla="*/ 1181 h 1756"/>
              <a:gd name="T58" fmla="*/ 2983 w 3514"/>
              <a:gd name="T59" fmla="*/ 1196 h 1756"/>
              <a:gd name="T60" fmla="*/ 2972 w 3514"/>
              <a:gd name="T61" fmla="*/ 1213 h 1756"/>
              <a:gd name="T62" fmla="*/ 2962 w 3514"/>
              <a:gd name="T63" fmla="*/ 1229 h 1756"/>
              <a:gd name="T64" fmla="*/ 2955 w 3514"/>
              <a:gd name="T65" fmla="*/ 1246 h 1756"/>
              <a:gd name="T66" fmla="*/ 2940 w 3514"/>
              <a:gd name="T67" fmla="*/ 1260 h 1756"/>
              <a:gd name="T68" fmla="*/ 2922 w 3514"/>
              <a:gd name="T69" fmla="*/ 1275 h 1756"/>
              <a:gd name="T70" fmla="*/ 2903 w 3514"/>
              <a:gd name="T71" fmla="*/ 1283 h 1756"/>
              <a:gd name="T72" fmla="*/ 2880 w 3514"/>
              <a:gd name="T73" fmla="*/ 1288 h 1756"/>
              <a:gd name="T74" fmla="*/ 2855 w 3514"/>
              <a:gd name="T75" fmla="*/ 1288 h 1756"/>
              <a:gd name="T76" fmla="*/ 2828 w 3514"/>
              <a:gd name="T77" fmla="*/ 1283 h 1756"/>
              <a:gd name="T78" fmla="*/ 2808 w 3514"/>
              <a:gd name="T79" fmla="*/ 1283 h 1756"/>
              <a:gd name="T80" fmla="*/ 2804 w 3514"/>
              <a:gd name="T81" fmla="*/ 1305 h 1756"/>
              <a:gd name="T82" fmla="*/ 2816 w 3514"/>
              <a:gd name="T83" fmla="*/ 1330 h 1756"/>
              <a:gd name="T84" fmla="*/ 2827 w 3514"/>
              <a:gd name="T85" fmla="*/ 1362 h 1756"/>
              <a:gd name="T86" fmla="*/ 2843 w 3514"/>
              <a:gd name="T87" fmla="*/ 1390 h 1756"/>
              <a:gd name="T88" fmla="*/ 2866 w 3514"/>
              <a:gd name="T89" fmla="*/ 1414 h 1756"/>
              <a:gd name="T90" fmla="*/ 2873 w 3514"/>
              <a:gd name="T91" fmla="*/ 1443 h 1756"/>
              <a:gd name="T92" fmla="*/ 2856 w 3514"/>
              <a:gd name="T93" fmla="*/ 1459 h 1756"/>
              <a:gd name="T94" fmla="*/ 2839 w 3514"/>
              <a:gd name="T95" fmla="*/ 1469 h 1756"/>
              <a:gd name="T96" fmla="*/ 2816 w 3514"/>
              <a:gd name="T97" fmla="*/ 1490 h 1756"/>
              <a:gd name="T98" fmla="*/ 2793 w 3514"/>
              <a:gd name="T99" fmla="*/ 1510 h 1756"/>
              <a:gd name="T100" fmla="*/ 2770 w 3514"/>
              <a:gd name="T101" fmla="*/ 1521 h 1756"/>
              <a:gd name="T102" fmla="*/ 2748 w 3514"/>
              <a:gd name="T103" fmla="*/ 1523 h 1756"/>
              <a:gd name="T104" fmla="*/ 2725 w 3514"/>
              <a:gd name="T105" fmla="*/ 1536 h 1756"/>
              <a:gd name="T106" fmla="*/ 2712 w 3514"/>
              <a:gd name="T107" fmla="*/ 1556 h 1756"/>
              <a:gd name="T108" fmla="*/ 2705 w 3514"/>
              <a:gd name="T109" fmla="*/ 1581 h 1756"/>
              <a:gd name="T110" fmla="*/ 2708 w 3514"/>
              <a:gd name="T111" fmla="*/ 1606 h 1756"/>
              <a:gd name="T112" fmla="*/ 2714 w 3514"/>
              <a:gd name="T113" fmla="*/ 1627 h 1756"/>
              <a:gd name="T114" fmla="*/ 2716 w 3514"/>
              <a:gd name="T115" fmla="*/ 1651 h 1756"/>
              <a:gd name="T116" fmla="*/ 2713 w 3514"/>
              <a:gd name="T117" fmla="*/ 1674 h 1756"/>
              <a:gd name="T118" fmla="*/ 2664 w 3514"/>
              <a:gd name="T119" fmla="*/ 1724 h 1756"/>
              <a:gd name="T120" fmla="*/ 2626 w 3514"/>
              <a:gd name="T121" fmla="*/ 1741 h 1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14" h="1756">
                <a:moveTo>
                  <a:pt x="2601" y="1745"/>
                </a:moveTo>
                <a:lnTo>
                  <a:pt x="2597" y="1745"/>
                </a:lnTo>
                <a:lnTo>
                  <a:pt x="2595" y="1744"/>
                </a:lnTo>
                <a:lnTo>
                  <a:pt x="2593" y="1742"/>
                </a:lnTo>
                <a:lnTo>
                  <a:pt x="2591" y="1741"/>
                </a:lnTo>
                <a:lnTo>
                  <a:pt x="2588" y="1740"/>
                </a:lnTo>
                <a:lnTo>
                  <a:pt x="2587" y="1739"/>
                </a:lnTo>
                <a:lnTo>
                  <a:pt x="2585" y="1736"/>
                </a:lnTo>
                <a:lnTo>
                  <a:pt x="2583" y="1735"/>
                </a:lnTo>
                <a:lnTo>
                  <a:pt x="2579" y="1733"/>
                </a:lnTo>
                <a:lnTo>
                  <a:pt x="2578" y="1732"/>
                </a:lnTo>
                <a:lnTo>
                  <a:pt x="2575" y="1731"/>
                </a:lnTo>
                <a:lnTo>
                  <a:pt x="2574" y="1730"/>
                </a:lnTo>
                <a:lnTo>
                  <a:pt x="2572" y="1730"/>
                </a:lnTo>
                <a:lnTo>
                  <a:pt x="2550" y="1717"/>
                </a:lnTo>
                <a:lnTo>
                  <a:pt x="2548" y="1715"/>
                </a:lnTo>
                <a:lnTo>
                  <a:pt x="2545" y="1714"/>
                </a:lnTo>
                <a:lnTo>
                  <a:pt x="2542" y="1712"/>
                </a:lnTo>
                <a:lnTo>
                  <a:pt x="2540" y="1711"/>
                </a:lnTo>
                <a:lnTo>
                  <a:pt x="2537" y="1711"/>
                </a:lnTo>
                <a:lnTo>
                  <a:pt x="2536" y="1710"/>
                </a:lnTo>
                <a:lnTo>
                  <a:pt x="2535" y="1708"/>
                </a:lnTo>
                <a:lnTo>
                  <a:pt x="2534" y="1707"/>
                </a:lnTo>
                <a:lnTo>
                  <a:pt x="2532" y="1703"/>
                </a:lnTo>
                <a:lnTo>
                  <a:pt x="2529" y="1702"/>
                </a:lnTo>
                <a:lnTo>
                  <a:pt x="2528" y="1700"/>
                </a:lnTo>
                <a:lnTo>
                  <a:pt x="2527" y="1699"/>
                </a:lnTo>
                <a:lnTo>
                  <a:pt x="2525" y="1697"/>
                </a:lnTo>
                <a:lnTo>
                  <a:pt x="2524" y="1694"/>
                </a:lnTo>
                <a:lnTo>
                  <a:pt x="2522" y="1691"/>
                </a:lnTo>
                <a:lnTo>
                  <a:pt x="2519" y="1689"/>
                </a:lnTo>
                <a:lnTo>
                  <a:pt x="2517" y="1687"/>
                </a:lnTo>
                <a:lnTo>
                  <a:pt x="2515" y="1685"/>
                </a:lnTo>
                <a:lnTo>
                  <a:pt x="2513" y="1682"/>
                </a:lnTo>
                <a:lnTo>
                  <a:pt x="2510" y="1680"/>
                </a:lnTo>
                <a:lnTo>
                  <a:pt x="2509" y="1678"/>
                </a:lnTo>
                <a:lnTo>
                  <a:pt x="2507" y="1676"/>
                </a:lnTo>
                <a:lnTo>
                  <a:pt x="2505" y="1674"/>
                </a:lnTo>
                <a:lnTo>
                  <a:pt x="2503" y="1673"/>
                </a:lnTo>
                <a:lnTo>
                  <a:pt x="2501" y="1670"/>
                </a:lnTo>
                <a:lnTo>
                  <a:pt x="2501" y="1669"/>
                </a:lnTo>
                <a:lnTo>
                  <a:pt x="2500" y="1668"/>
                </a:lnTo>
                <a:lnTo>
                  <a:pt x="2498" y="1666"/>
                </a:lnTo>
                <a:lnTo>
                  <a:pt x="2497" y="1665"/>
                </a:lnTo>
                <a:lnTo>
                  <a:pt x="2493" y="1661"/>
                </a:lnTo>
                <a:lnTo>
                  <a:pt x="2491" y="1658"/>
                </a:lnTo>
                <a:lnTo>
                  <a:pt x="2489" y="1655"/>
                </a:lnTo>
                <a:lnTo>
                  <a:pt x="2487" y="1650"/>
                </a:lnTo>
                <a:lnTo>
                  <a:pt x="2484" y="1647"/>
                </a:lnTo>
                <a:lnTo>
                  <a:pt x="2483" y="1644"/>
                </a:lnTo>
                <a:lnTo>
                  <a:pt x="2481" y="1640"/>
                </a:lnTo>
                <a:lnTo>
                  <a:pt x="2479" y="1636"/>
                </a:lnTo>
                <a:lnTo>
                  <a:pt x="2477" y="1633"/>
                </a:lnTo>
                <a:lnTo>
                  <a:pt x="2476" y="1630"/>
                </a:lnTo>
                <a:lnTo>
                  <a:pt x="2474" y="1626"/>
                </a:lnTo>
                <a:lnTo>
                  <a:pt x="2473" y="1623"/>
                </a:lnTo>
                <a:lnTo>
                  <a:pt x="2471" y="1620"/>
                </a:lnTo>
                <a:lnTo>
                  <a:pt x="2470" y="1617"/>
                </a:lnTo>
                <a:lnTo>
                  <a:pt x="2467" y="1614"/>
                </a:lnTo>
                <a:lnTo>
                  <a:pt x="2466" y="1611"/>
                </a:lnTo>
                <a:lnTo>
                  <a:pt x="2465" y="1610"/>
                </a:lnTo>
                <a:lnTo>
                  <a:pt x="2465" y="1609"/>
                </a:lnTo>
                <a:lnTo>
                  <a:pt x="2209" y="1609"/>
                </a:lnTo>
                <a:lnTo>
                  <a:pt x="2209" y="1756"/>
                </a:lnTo>
                <a:lnTo>
                  <a:pt x="1919" y="1756"/>
                </a:lnTo>
                <a:lnTo>
                  <a:pt x="1629" y="1756"/>
                </a:lnTo>
                <a:lnTo>
                  <a:pt x="1628" y="1464"/>
                </a:lnTo>
                <a:lnTo>
                  <a:pt x="1538" y="1464"/>
                </a:lnTo>
                <a:lnTo>
                  <a:pt x="594" y="1464"/>
                </a:lnTo>
                <a:lnTo>
                  <a:pt x="580" y="1446"/>
                </a:lnTo>
                <a:lnTo>
                  <a:pt x="563" y="1429"/>
                </a:lnTo>
                <a:lnTo>
                  <a:pt x="535" y="1385"/>
                </a:lnTo>
                <a:lnTo>
                  <a:pt x="508" y="1349"/>
                </a:lnTo>
                <a:lnTo>
                  <a:pt x="495" y="1335"/>
                </a:lnTo>
                <a:lnTo>
                  <a:pt x="487" y="1326"/>
                </a:lnTo>
                <a:lnTo>
                  <a:pt x="476" y="1315"/>
                </a:lnTo>
                <a:lnTo>
                  <a:pt x="468" y="1307"/>
                </a:lnTo>
                <a:lnTo>
                  <a:pt x="434" y="1273"/>
                </a:lnTo>
                <a:lnTo>
                  <a:pt x="328" y="1143"/>
                </a:lnTo>
                <a:lnTo>
                  <a:pt x="306" y="1096"/>
                </a:lnTo>
                <a:lnTo>
                  <a:pt x="254" y="1008"/>
                </a:lnTo>
                <a:lnTo>
                  <a:pt x="224" y="947"/>
                </a:lnTo>
                <a:lnTo>
                  <a:pt x="221" y="942"/>
                </a:lnTo>
                <a:lnTo>
                  <a:pt x="219" y="938"/>
                </a:lnTo>
                <a:lnTo>
                  <a:pt x="208" y="916"/>
                </a:lnTo>
                <a:lnTo>
                  <a:pt x="200" y="900"/>
                </a:lnTo>
                <a:lnTo>
                  <a:pt x="181" y="870"/>
                </a:lnTo>
                <a:lnTo>
                  <a:pt x="176" y="860"/>
                </a:lnTo>
                <a:lnTo>
                  <a:pt x="143" y="786"/>
                </a:lnTo>
                <a:lnTo>
                  <a:pt x="134" y="770"/>
                </a:lnTo>
                <a:lnTo>
                  <a:pt x="120" y="726"/>
                </a:lnTo>
                <a:lnTo>
                  <a:pt x="94" y="661"/>
                </a:lnTo>
                <a:lnTo>
                  <a:pt x="60" y="586"/>
                </a:lnTo>
                <a:lnTo>
                  <a:pt x="50" y="523"/>
                </a:lnTo>
                <a:lnTo>
                  <a:pt x="36" y="477"/>
                </a:lnTo>
                <a:lnTo>
                  <a:pt x="21" y="421"/>
                </a:lnTo>
                <a:lnTo>
                  <a:pt x="12" y="376"/>
                </a:lnTo>
                <a:lnTo>
                  <a:pt x="4" y="329"/>
                </a:lnTo>
                <a:lnTo>
                  <a:pt x="0" y="293"/>
                </a:lnTo>
                <a:lnTo>
                  <a:pt x="913" y="293"/>
                </a:lnTo>
                <a:lnTo>
                  <a:pt x="1176" y="293"/>
                </a:lnTo>
                <a:lnTo>
                  <a:pt x="1176" y="439"/>
                </a:lnTo>
                <a:lnTo>
                  <a:pt x="1194" y="439"/>
                </a:lnTo>
                <a:lnTo>
                  <a:pt x="1268" y="439"/>
                </a:lnTo>
                <a:lnTo>
                  <a:pt x="1340" y="439"/>
                </a:lnTo>
                <a:lnTo>
                  <a:pt x="1407" y="439"/>
                </a:lnTo>
                <a:lnTo>
                  <a:pt x="1480" y="439"/>
                </a:lnTo>
                <a:lnTo>
                  <a:pt x="1553" y="439"/>
                </a:lnTo>
                <a:lnTo>
                  <a:pt x="1626" y="439"/>
                </a:lnTo>
                <a:lnTo>
                  <a:pt x="1698" y="439"/>
                </a:lnTo>
                <a:lnTo>
                  <a:pt x="1771" y="439"/>
                </a:lnTo>
                <a:lnTo>
                  <a:pt x="1771" y="367"/>
                </a:lnTo>
                <a:lnTo>
                  <a:pt x="1770" y="293"/>
                </a:lnTo>
                <a:lnTo>
                  <a:pt x="1770" y="220"/>
                </a:lnTo>
                <a:lnTo>
                  <a:pt x="1770" y="146"/>
                </a:lnTo>
                <a:lnTo>
                  <a:pt x="1770" y="74"/>
                </a:lnTo>
                <a:lnTo>
                  <a:pt x="1770" y="0"/>
                </a:lnTo>
                <a:lnTo>
                  <a:pt x="1843" y="0"/>
                </a:lnTo>
                <a:lnTo>
                  <a:pt x="1916" y="0"/>
                </a:lnTo>
                <a:lnTo>
                  <a:pt x="1989" y="0"/>
                </a:lnTo>
                <a:lnTo>
                  <a:pt x="2061" y="0"/>
                </a:lnTo>
                <a:lnTo>
                  <a:pt x="2135" y="0"/>
                </a:lnTo>
                <a:lnTo>
                  <a:pt x="2207" y="0"/>
                </a:lnTo>
                <a:lnTo>
                  <a:pt x="2281" y="0"/>
                </a:lnTo>
                <a:lnTo>
                  <a:pt x="2353" y="0"/>
                </a:lnTo>
                <a:lnTo>
                  <a:pt x="2425" y="0"/>
                </a:lnTo>
                <a:lnTo>
                  <a:pt x="2499" y="0"/>
                </a:lnTo>
                <a:lnTo>
                  <a:pt x="2571" y="0"/>
                </a:lnTo>
                <a:lnTo>
                  <a:pt x="2644" y="0"/>
                </a:lnTo>
                <a:lnTo>
                  <a:pt x="2717" y="0"/>
                </a:lnTo>
                <a:lnTo>
                  <a:pt x="2790" y="0"/>
                </a:lnTo>
                <a:lnTo>
                  <a:pt x="2863" y="0"/>
                </a:lnTo>
                <a:lnTo>
                  <a:pt x="2936" y="0"/>
                </a:lnTo>
                <a:lnTo>
                  <a:pt x="2936" y="74"/>
                </a:lnTo>
                <a:lnTo>
                  <a:pt x="2936" y="146"/>
                </a:lnTo>
                <a:lnTo>
                  <a:pt x="3008" y="146"/>
                </a:lnTo>
                <a:lnTo>
                  <a:pt x="3030" y="146"/>
                </a:lnTo>
                <a:lnTo>
                  <a:pt x="3082" y="146"/>
                </a:lnTo>
                <a:lnTo>
                  <a:pt x="3082" y="220"/>
                </a:lnTo>
                <a:lnTo>
                  <a:pt x="3082" y="293"/>
                </a:lnTo>
                <a:lnTo>
                  <a:pt x="3082" y="367"/>
                </a:lnTo>
                <a:lnTo>
                  <a:pt x="3082" y="439"/>
                </a:lnTo>
                <a:lnTo>
                  <a:pt x="3082" y="512"/>
                </a:lnTo>
                <a:lnTo>
                  <a:pt x="3082" y="586"/>
                </a:lnTo>
                <a:lnTo>
                  <a:pt x="3082" y="659"/>
                </a:lnTo>
                <a:lnTo>
                  <a:pt x="3082" y="732"/>
                </a:lnTo>
                <a:lnTo>
                  <a:pt x="3082" y="805"/>
                </a:lnTo>
                <a:lnTo>
                  <a:pt x="3149" y="805"/>
                </a:lnTo>
                <a:lnTo>
                  <a:pt x="3222" y="805"/>
                </a:lnTo>
                <a:lnTo>
                  <a:pt x="3294" y="805"/>
                </a:lnTo>
                <a:lnTo>
                  <a:pt x="3368" y="805"/>
                </a:lnTo>
                <a:lnTo>
                  <a:pt x="3368" y="879"/>
                </a:lnTo>
                <a:lnTo>
                  <a:pt x="3367" y="952"/>
                </a:lnTo>
                <a:lnTo>
                  <a:pt x="3368" y="1024"/>
                </a:lnTo>
                <a:lnTo>
                  <a:pt x="3368" y="1098"/>
                </a:lnTo>
                <a:lnTo>
                  <a:pt x="3368" y="1171"/>
                </a:lnTo>
                <a:lnTo>
                  <a:pt x="3513" y="1171"/>
                </a:lnTo>
                <a:lnTo>
                  <a:pt x="3514" y="1317"/>
                </a:lnTo>
                <a:lnTo>
                  <a:pt x="3441" y="1317"/>
                </a:lnTo>
                <a:lnTo>
                  <a:pt x="3441" y="1390"/>
                </a:lnTo>
                <a:lnTo>
                  <a:pt x="3297" y="1390"/>
                </a:lnTo>
                <a:lnTo>
                  <a:pt x="3297" y="1464"/>
                </a:lnTo>
                <a:lnTo>
                  <a:pt x="3285" y="1464"/>
                </a:lnTo>
                <a:lnTo>
                  <a:pt x="3283" y="1464"/>
                </a:lnTo>
                <a:lnTo>
                  <a:pt x="3240" y="1464"/>
                </a:lnTo>
                <a:lnTo>
                  <a:pt x="3239" y="1461"/>
                </a:lnTo>
                <a:lnTo>
                  <a:pt x="3239" y="1460"/>
                </a:lnTo>
                <a:lnTo>
                  <a:pt x="3238" y="1459"/>
                </a:lnTo>
                <a:lnTo>
                  <a:pt x="3238" y="1457"/>
                </a:lnTo>
                <a:lnTo>
                  <a:pt x="3237" y="1456"/>
                </a:lnTo>
                <a:lnTo>
                  <a:pt x="3237" y="1454"/>
                </a:lnTo>
                <a:lnTo>
                  <a:pt x="3237" y="1451"/>
                </a:lnTo>
                <a:lnTo>
                  <a:pt x="3237" y="1450"/>
                </a:lnTo>
                <a:lnTo>
                  <a:pt x="3235" y="1448"/>
                </a:lnTo>
                <a:lnTo>
                  <a:pt x="3235" y="1447"/>
                </a:lnTo>
                <a:lnTo>
                  <a:pt x="3234" y="1446"/>
                </a:lnTo>
                <a:lnTo>
                  <a:pt x="3234" y="1443"/>
                </a:lnTo>
                <a:lnTo>
                  <a:pt x="3234" y="1442"/>
                </a:lnTo>
                <a:lnTo>
                  <a:pt x="3234" y="1440"/>
                </a:lnTo>
                <a:lnTo>
                  <a:pt x="3233" y="1438"/>
                </a:lnTo>
                <a:lnTo>
                  <a:pt x="3233" y="1435"/>
                </a:lnTo>
                <a:lnTo>
                  <a:pt x="3232" y="1432"/>
                </a:lnTo>
                <a:lnTo>
                  <a:pt x="3232" y="1430"/>
                </a:lnTo>
                <a:lnTo>
                  <a:pt x="3231" y="1427"/>
                </a:lnTo>
                <a:lnTo>
                  <a:pt x="3231" y="1425"/>
                </a:lnTo>
                <a:lnTo>
                  <a:pt x="3231" y="1423"/>
                </a:lnTo>
                <a:lnTo>
                  <a:pt x="3230" y="1421"/>
                </a:lnTo>
                <a:lnTo>
                  <a:pt x="3229" y="1416"/>
                </a:lnTo>
                <a:lnTo>
                  <a:pt x="3228" y="1415"/>
                </a:lnTo>
                <a:lnTo>
                  <a:pt x="3228" y="1413"/>
                </a:lnTo>
                <a:lnTo>
                  <a:pt x="3226" y="1410"/>
                </a:lnTo>
                <a:lnTo>
                  <a:pt x="3225" y="1408"/>
                </a:lnTo>
                <a:lnTo>
                  <a:pt x="3224" y="1407"/>
                </a:lnTo>
                <a:lnTo>
                  <a:pt x="3223" y="1405"/>
                </a:lnTo>
                <a:lnTo>
                  <a:pt x="3223" y="1404"/>
                </a:lnTo>
                <a:lnTo>
                  <a:pt x="3222" y="1401"/>
                </a:lnTo>
                <a:lnTo>
                  <a:pt x="3221" y="1400"/>
                </a:lnTo>
                <a:lnTo>
                  <a:pt x="3221" y="1398"/>
                </a:lnTo>
                <a:lnTo>
                  <a:pt x="3220" y="1397"/>
                </a:lnTo>
                <a:lnTo>
                  <a:pt x="3219" y="1394"/>
                </a:lnTo>
                <a:lnTo>
                  <a:pt x="3219" y="1393"/>
                </a:lnTo>
                <a:lnTo>
                  <a:pt x="3217" y="1392"/>
                </a:lnTo>
                <a:lnTo>
                  <a:pt x="3216" y="1392"/>
                </a:lnTo>
                <a:lnTo>
                  <a:pt x="3215" y="1390"/>
                </a:lnTo>
                <a:lnTo>
                  <a:pt x="3212" y="1381"/>
                </a:lnTo>
                <a:lnTo>
                  <a:pt x="3208" y="1374"/>
                </a:lnTo>
                <a:lnTo>
                  <a:pt x="3205" y="1367"/>
                </a:lnTo>
                <a:lnTo>
                  <a:pt x="3205" y="1366"/>
                </a:lnTo>
                <a:lnTo>
                  <a:pt x="3204" y="1362"/>
                </a:lnTo>
                <a:lnTo>
                  <a:pt x="3200" y="1355"/>
                </a:lnTo>
                <a:lnTo>
                  <a:pt x="3198" y="1351"/>
                </a:lnTo>
                <a:lnTo>
                  <a:pt x="3198" y="1348"/>
                </a:lnTo>
                <a:lnTo>
                  <a:pt x="3197" y="1344"/>
                </a:lnTo>
                <a:lnTo>
                  <a:pt x="3191" y="1317"/>
                </a:lnTo>
                <a:lnTo>
                  <a:pt x="3183" y="1266"/>
                </a:lnTo>
                <a:lnTo>
                  <a:pt x="3166" y="1234"/>
                </a:lnTo>
                <a:lnTo>
                  <a:pt x="3129" y="1213"/>
                </a:lnTo>
                <a:lnTo>
                  <a:pt x="3120" y="1191"/>
                </a:lnTo>
                <a:lnTo>
                  <a:pt x="3109" y="1173"/>
                </a:lnTo>
                <a:lnTo>
                  <a:pt x="3107" y="1171"/>
                </a:lnTo>
                <a:lnTo>
                  <a:pt x="3104" y="1167"/>
                </a:lnTo>
                <a:lnTo>
                  <a:pt x="3101" y="1165"/>
                </a:lnTo>
                <a:lnTo>
                  <a:pt x="3099" y="1163"/>
                </a:lnTo>
                <a:lnTo>
                  <a:pt x="3097" y="1162"/>
                </a:lnTo>
                <a:lnTo>
                  <a:pt x="3095" y="1159"/>
                </a:lnTo>
                <a:lnTo>
                  <a:pt x="3093" y="1158"/>
                </a:lnTo>
                <a:lnTo>
                  <a:pt x="3090" y="1157"/>
                </a:lnTo>
                <a:lnTo>
                  <a:pt x="3087" y="1156"/>
                </a:lnTo>
                <a:lnTo>
                  <a:pt x="3086" y="1155"/>
                </a:lnTo>
                <a:lnTo>
                  <a:pt x="3084" y="1155"/>
                </a:lnTo>
                <a:lnTo>
                  <a:pt x="3083" y="1154"/>
                </a:lnTo>
                <a:lnTo>
                  <a:pt x="3082" y="1154"/>
                </a:lnTo>
                <a:lnTo>
                  <a:pt x="3065" y="1151"/>
                </a:lnTo>
                <a:lnTo>
                  <a:pt x="3064" y="1151"/>
                </a:lnTo>
                <a:lnTo>
                  <a:pt x="3061" y="1151"/>
                </a:lnTo>
                <a:lnTo>
                  <a:pt x="3059" y="1151"/>
                </a:lnTo>
                <a:lnTo>
                  <a:pt x="3056" y="1151"/>
                </a:lnTo>
                <a:lnTo>
                  <a:pt x="3052" y="1151"/>
                </a:lnTo>
                <a:lnTo>
                  <a:pt x="3049" y="1153"/>
                </a:lnTo>
                <a:lnTo>
                  <a:pt x="3047" y="1154"/>
                </a:lnTo>
                <a:lnTo>
                  <a:pt x="3044" y="1155"/>
                </a:lnTo>
                <a:lnTo>
                  <a:pt x="3041" y="1156"/>
                </a:lnTo>
                <a:lnTo>
                  <a:pt x="3039" y="1156"/>
                </a:lnTo>
                <a:lnTo>
                  <a:pt x="3036" y="1157"/>
                </a:lnTo>
                <a:lnTo>
                  <a:pt x="3033" y="1158"/>
                </a:lnTo>
                <a:lnTo>
                  <a:pt x="3031" y="1159"/>
                </a:lnTo>
                <a:lnTo>
                  <a:pt x="3028" y="1161"/>
                </a:lnTo>
                <a:lnTo>
                  <a:pt x="3026" y="1162"/>
                </a:lnTo>
                <a:lnTo>
                  <a:pt x="3024" y="1163"/>
                </a:lnTo>
                <a:lnTo>
                  <a:pt x="3022" y="1164"/>
                </a:lnTo>
                <a:lnTo>
                  <a:pt x="3019" y="1165"/>
                </a:lnTo>
                <a:lnTo>
                  <a:pt x="3017" y="1166"/>
                </a:lnTo>
                <a:lnTo>
                  <a:pt x="3015" y="1167"/>
                </a:lnTo>
                <a:lnTo>
                  <a:pt x="3013" y="1168"/>
                </a:lnTo>
                <a:lnTo>
                  <a:pt x="3010" y="1171"/>
                </a:lnTo>
                <a:lnTo>
                  <a:pt x="3009" y="1172"/>
                </a:lnTo>
                <a:lnTo>
                  <a:pt x="3008" y="1174"/>
                </a:lnTo>
                <a:lnTo>
                  <a:pt x="3006" y="1176"/>
                </a:lnTo>
                <a:lnTo>
                  <a:pt x="3002" y="1178"/>
                </a:lnTo>
                <a:lnTo>
                  <a:pt x="3001" y="1179"/>
                </a:lnTo>
                <a:lnTo>
                  <a:pt x="2999" y="1181"/>
                </a:lnTo>
                <a:lnTo>
                  <a:pt x="2997" y="1182"/>
                </a:lnTo>
                <a:lnTo>
                  <a:pt x="2996" y="1184"/>
                </a:lnTo>
                <a:lnTo>
                  <a:pt x="2993" y="1185"/>
                </a:lnTo>
                <a:lnTo>
                  <a:pt x="2992" y="1188"/>
                </a:lnTo>
                <a:lnTo>
                  <a:pt x="2990" y="1190"/>
                </a:lnTo>
                <a:lnTo>
                  <a:pt x="2988" y="1191"/>
                </a:lnTo>
                <a:lnTo>
                  <a:pt x="2987" y="1192"/>
                </a:lnTo>
                <a:lnTo>
                  <a:pt x="2985" y="1195"/>
                </a:lnTo>
                <a:lnTo>
                  <a:pt x="2983" y="1196"/>
                </a:lnTo>
                <a:lnTo>
                  <a:pt x="2982" y="1198"/>
                </a:lnTo>
                <a:lnTo>
                  <a:pt x="2981" y="1199"/>
                </a:lnTo>
                <a:lnTo>
                  <a:pt x="2979" y="1201"/>
                </a:lnTo>
                <a:lnTo>
                  <a:pt x="2978" y="1203"/>
                </a:lnTo>
                <a:lnTo>
                  <a:pt x="2975" y="1205"/>
                </a:lnTo>
                <a:lnTo>
                  <a:pt x="2974" y="1206"/>
                </a:lnTo>
                <a:lnTo>
                  <a:pt x="2974" y="1208"/>
                </a:lnTo>
                <a:lnTo>
                  <a:pt x="2973" y="1210"/>
                </a:lnTo>
                <a:lnTo>
                  <a:pt x="2972" y="1213"/>
                </a:lnTo>
                <a:lnTo>
                  <a:pt x="2972" y="1216"/>
                </a:lnTo>
                <a:lnTo>
                  <a:pt x="2971" y="1218"/>
                </a:lnTo>
                <a:lnTo>
                  <a:pt x="2971" y="1220"/>
                </a:lnTo>
                <a:lnTo>
                  <a:pt x="2971" y="1221"/>
                </a:lnTo>
                <a:lnTo>
                  <a:pt x="2970" y="1223"/>
                </a:lnTo>
                <a:lnTo>
                  <a:pt x="2970" y="1224"/>
                </a:lnTo>
                <a:lnTo>
                  <a:pt x="2966" y="1225"/>
                </a:lnTo>
                <a:lnTo>
                  <a:pt x="2964" y="1228"/>
                </a:lnTo>
                <a:lnTo>
                  <a:pt x="2962" y="1229"/>
                </a:lnTo>
                <a:lnTo>
                  <a:pt x="2959" y="1230"/>
                </a:lnTo>
                <a:lnTo>
                  <a:pt x="2958" y="1231"/>
                </a:lnTo>
                <a:lnTo>
                  <a:pt x="2958" y="1234"/>
                </a:lnTo>
                <a:lnTo>
                  <a:pt x="2958" y="1237"/>
                </a:lnTo>
                <a:lnTo>
                  <a:pt x="2958" y="1239"/>
                </a:lnTo>
                <a:lnTo>
                  <a:pt x="2958" y="1241"/>
                </a:lnTo>
                <a:lnTo>
                  <a:pt x="2957" y="1243"/>
                </a:lnTo>
                <a:lnTo>
                  <a:pt x="2956" y="1245"/>
                </a:lnTo>
                <a:lnTo>
                  <a:pt x="2955" y="1246"/>
                </a:lnTo>
                <a:lnTo>
                  <a:pt x="2954" y="1247"/>
                </a:lnTo>
                <a:lnTo>
                  <a:pt x="2953" y="1249"/>
                </a:lnTo>
                <a:lnTo>
                  <a:pt x="2950" y="1250"/>
                </a:lnTo>
                <a:lnTo>
                  <a:pt x="2948" y="1253"/>
                </a:lnTo>
                <a:lnTo>
                  <a:pt x="2947" y="1254"/>
                </a:lnTo>
                <a:lnTo>
                  <a:pt x="2945" y="1256"/>
                </a:lnTo>
                <a:lnTo>
                  <a:pt x="2944" y="1257"/>
                </a:lnTo>
                <a:lnTo>
                  <a:pt x="2941" y="1259"/>
                </a:lnTo>
                <a:lnTo>
                  <a:pt x="2940" y="1260"/>
                </a:lnTo>
                <a:lnTo>
                  <a:pt x="2938" y="1263"/>
                </a:lnTo>
                <a:lnTo>
                  <a:pt x="2937" y="1264"/>
                </a:lnTo>
                <a:lnTo>
                  <a:pt x="2935" y="1265"/>
                </a:lnTo>
                <a:lnTo>
                  <a:pt x="2932" y="1267"/>
                </a:lnTo>
                <a:lnTo>
                  <a:pt x="2930" y="1268"/>
                </a:lnTo>
                <a:lnTo>
                  <a:pt x="2928" y="1271"/>
                </a:lnTo>
                <a:lnTo>
                  <a:pt x="2925" y="1273"/>
                </a:lnTo>
                <a:lnTo>
                  <a:pt x="2923" y="1274"/>
                </a:lnTo>
                <a:lnTo>
                  <a:pt x="2922" y="1275"/>
                </a:lnTo>
                <a:lnTo>
                  <a:pt x="2921" y="1276"/>
                </a:lnTo>
                <a:lnTo>
                  <a:pt x="2919" y="1277"/>
                </a:lnTo>
                <a:lnTo>
                  <a:pt x="2918" y="1277"/>
                </a:lnTo>
                <a:lnTo>
                  <a:pt x="2915" y="1279"/>
                </a:lnTo>
                <a:lnTo>
                  <a:pt x="2912" y="1280"/>
                </a:lnTo>
                <a:lnTo>
                  <a:pt x="2910" y="1281"/>
                </a:lnTo>
                <a:lnTo>
                  <a:pt x="2907" y="1281"/>
                </a:lnTo>
                <a:lnTo>
                  <a:pt x="2906" y="1282"/>
                </a:lnTo>
                <a:lnTo>
                  <a:pt x="2903" y="1283"/>
                </a:lnTo>
                <a:lnTo>
                  <a:pt x="2901" y="1283"/>
                </a:lnTo>
                <a:lnTo>
                  <a:pt x="2899" y="1283"/>
                </a:lnTo>
                <a:lnTo>
                  <a:pt x="2896" y="1284"/>
                </a:lnTo>
                <a:lnTo>
                  <a:pt x="2894" y="1285"/>
                </a:lnTo>
                <a:lnTo>
                  <a:pt x="2890" y="1287"/>
                </a:lnTo>
                <a:lnTo>
                  <a:pt x="2888" y="1287"/>
                </a:lnTo>
                <a:lnTo>
                  <a:pt x="2886" y="1287"/>
                </a:lnTo>
                <a:lnTo>
                  <a:pt x="2884" y="1288"/>
                </a:lnTo>
                <a:lnTo>
                  <a:pt x="2880" y="1288"/>
                </a:lnTo>
                <a:lnTo>
                  <a:pt x="2877" y="1288"/>
                </a:lnTo>
                <a:lnTo>
                  <a:pt x="2875" y="1288"/>
                </a:lnTo>
                <a:lnTo>
                  <a:pt x="2871" y="1289"/>
                </a:lnTo>
                <a:lnTo>
                  <a:pt x="2868" y="1288"/>
                </a:lnTo>
                <a:lnTo>
                  <a:pt x="2866" y="1288"/>
                </a:lnTo>
                <a:lnTo>
                  <a:pt x="2862" y="1288"/>
                </a:lnTo>
                <a:lnTo>
                  <a:pt x="2859" y="1288"/>
                </a:lnTo>
                <a:lnTo>
                  <a:pt x="2858" y="1288"/>
                </a:lnTo>
                <a:lnTo>
                  <a:pt x="2855" y="1288"/>
                </a:lnTo>
                <a:lnTo>
                  <a:pt x="2852" y="1288"/>
                </a:lnTo>
                <a:lnTo>
                  <a:pt x="2850" y="1287"/>
                </a:lnTo>
                <a:lnTo>
                  <a:pt x="2847" y="1287"/>
                </a:lnTo>
                <a:lnTo>
                  <a:pt x="2844" y="1285"/>
                </a:lnTo>
                <a:lnTo>
                  <a:pt x="2841" y="1285"/>
                </a:lnTo>
                <a:lnTo>
                  <a:pt x="2838" y="1284"/>
                </a:lnTo>
                <a:lnTo>
                  <a:pt x="2835" y="1284"/>
                </a:lnTo>
                <a:lnTo>
                  <a:pt x="2832" y="1283"/>
                </a:lnTo>
                <a:lnTo>
                  <a:pt x="2828" y="1283"/>
                </a:lnTo>
                <a:lnTo>
                  <a:pt x="2826" y="1282"/>
                </a:lnTo>
                <a:lnTo>
                  <a:pt x="2823" y="1281"/>
                </a:lnTo>
                <a:lnTo>
                  <a:pt x="2819" y="1281"/>
                </a:lnTo>
                <a:lnTo>
                  <a:pt x="2817" y="1281"/>
                </a:lnTo>
                <a:lnTo>
                  <a:pt x="2816" y="1280"/>
                </a:lnTo>
                <a:lnTo>
                  <a:pt x="2813" y="1281"/>
                </a:lnTo>
                <a:lnTo>
                  <a:pt x="2811" y="1282"/>
                </a:lnTo>
                <a:lnTo>
                  <a:pt x="2809" y="1283"/>
                </a:lnTo>
                <a:lnTo>
                  <a:pt x="2808" y="1283"/>
                </a:lnTo>
                <a:lnTo>
                  <a:pt x="2807" y="1283"/>
                </a:lnTo>
                <a:lnTo>
                  <a:pt x="2806" y="1285"/>
                </a:lnTo>
                <a:lnTo>
                  <a:pt x="2806" y="1288"/>
                </a:lnTo>
                <a:lnTo>
                  <a:pt x="2806" y="1291"/>
                </a:lnTo>
                <a:lnTo>
                  <a:pt x="2806" y="1293"/>
                </a:lnTo>
                <a:lnTo>
                  <a:pt x="2806" y="1297"/>
                </a:lnTo>
                <a:lnTo>
                  <a:pt x="2804" y="1300"/>
                </a:lnTo>
                <a:lnTo>
                  <a:pt x="2804" y="1302"/>
                </a:lnTo>
                <a:lnTo>
                  <a:pt x="2804" y="1305"/>
                </a:lnTo>
                <a:lnTo>
                  <a:pt x="2804" y="1306"/>
                </a:lnTo>
                <a:lnTo>
                  <a:pt x="2806" y="1308"/>
                </a:lnTo>
                <a:lnTo>
                  <a:pt x="2807" y="1312"/>
                </a:lnTo>
                <a:lnTo>
                  <a:pt x="2809" y="1315"/>
                </a:lnTo>
                <a:lnTo>
                  <a:pt x="2810" y="1317"/>
                </a:lnTo>
                <a:lnTo>
                  <a:pt x="2811" y="1321"/>
                </a:lnTo>
                <a:lnTo>
                  <a:pt x="2812" y="1323"/>
                </a:lnTo>
                <a:lnTo>
                  <a:pt x="2815" y="1327"/>
                </a:lnTo>
                <a:lnTo>
                  <a:pt x="2816" y="1330"/>
                </a:lnTo>
                <a:lnTo>
                  <a:pt x="2817" y="1333"/>
                </a:lnTo>
                <a:lnTo>
                  <a:pt x="2819" y="1337"/>
                </a:lnTo>
                <a:lnTo>
                  <a:pt x="2820" y="1341"/>
                </a:lnTo>
                <a:lnTo>
                  <a:pt x="2821" y="1344"/>
                </a:lnTo>
                <a:lnTo>
                  <a:pt x="2823" y="1348"/>
                </a:lnTo>
                <a:lnTo>
                  <a:pt x="2824" y="1352"/>
                </a:lnTo>
                <a:lnTo>
                  <a:pt x="2825" y="1356"/>
                </a:lnTo>
                <a:lnTo>
                  <a:pt x="2826" y="1358"/>
                </a:lnTo>
                <a:lnTo>
                  <a:pt x="2827" y="1362"/>
                </a:lnTo>
                <a:lnTo>
                  <a:pt x="2828" y="1366"/>
                </a:lnTo>
                <a:lnTo>
                  <a:pt x="2829" y="1369"/>
                </a:lnTo>
                <a:lnTo>
                  <a:pt x="2830" y="1373"/>
                </a:lnTo>
                <a:lnTo>
                  <a:pt x="2832" y="1374"/>
                </a:lnTo>
                <a:lnTo>
                  <a:pt x="2834" y="1377"/>
                </a:lnTo>
                <a:lnTo>
                  <a:pt x="2835" y="1380"/>
                </a:lnTo>
                <a:lnTo>
                  <a:pt x="2837" y="1383"/>
                </a:lnTo>
                <a:lnTo>
                  <a:pt x="2839" y="1387"/>
                </a:lnTo>
                <a:lnTo>
                  <a:pt x="2843" y="1390"/>
                </a:lnTo>
                <a:lnTo>
                  <a:pt x="2845" y="1393"/>
                </a:lnTo>
                <a:lnTo>
                  <a:pt x="2847" y="1396"/>
                </a:lnTo>
                <a:lnTo>
                  <a:pt x="2850" y="1398"/>
                </a:lnTo>
                <a:lnTo>
                  <a:pt x="2853" y="1400"/>
                </a:lnTo>
                <a:lnTo>
                  <a:pt x="2856" y="1404"/>
                </a:lnTo>
                <a:lnTo>
                  <a:pt x="2859" y="1405"/>
                </a:lnTo>
                <a:lnTo>
                  <a:pt x="2861" y="1408"/>
                </a:lnTo>
                <a:lnTo>
                  <a:pt x="2863" y="1410"/>
                </a:lnTo>
                <a:lnTo>
                  <a:pt x="2866" y="1414"/>
                </a:lnTo>
                <a:lnTo>
                  <a:pt x="2868" y="1418"/>
                </a:lnTo>
                <a:lnTo>
                  <a:pt x="2870" y="1423"/>
                </a:lnTo>
                <a:lnTo>
                  <a:pt x="2871" y="1427"/>
                </a:lnTo>
                <a:lnTo>
                  <a:pt x="2872" y="1431"/>
                </a:lnTo>
                <a:lnTo>
                  <a:pt x="2872" y="1434"/>
                </a:lnTo>
                <a:lnTo>
                  <a:pt x="2872" y="1436"/>
                </a:lnTo>
                <a:lnTo>
                  <a:pt x="2872" y="1439"/>
                </a:lnTo>
                <a:lnTo>
                  <a:pt x="2872" y="1440"/>
                </a:lnTo>
                <a:lnTo>
                  <a:pt x="2873" y="1443"/>
                </a:lnTo>
                <a:lnTo>
                  <a:pt x="2872" y="1446"/>
                </a:lnTo>
                <a:lnTo>
                  <a:pt x="2871" y="1447"/>
                </a:lnTo>
                <a:lnTo>
                  <a:pt x="2870" y="1447"/>
                </a:lnTo>
                <a:lnTo>
                  <a:pt x="2869" y="1449"/>
                </a:lnTo>
                <a:lnTo>
                  <a:pt x="2867" y="1450"/>
                </a:lnTo>
                <a:lnTo>
                  <a:pt x="2866" y="1451"/>
                </a:lnTo>
                <a:lnTo>
                  <a:pt x="2863" y="1454"/>
                </a:lnTo>
                <a:lnTo>
                  <a:pt x="2860" y="1456"/>
                </a:lnTo>
                <a:lnTo>
                  <a:pt x="2856" y="1459"/>
                </a:lnTo>
                <a:lnTo>
                  <a:pt x="2854" y="1460"/>
                </a:lnTo>
                <a:lnTo>
                  <a:pt x="2851" y="1461"/>
                </a:lnTo>
                <a:lnTo>
                  <a:pt x="2849" y="1463"/>
                </a:lnTo>
                <a:lnTo>
                  <a:pt x="2846" y="1463"/>
                </a:lnTo>
                <a:lnTo>
                  <a:pt x="2844" y="1463"/>
                </a:lnTo>
                <a:lnTo>
                  <a:pt x="2844" y="1464"/>
                </a:lnTo>
                <a:lnTo>
                  <a:pt x="2843" y="1465"/>
                </a:lnTo>
                <a:lnTo>
                  <a:pt x="2841" y="1467"/>
                </a:lnTo>
                <a:lnTo>
                  <a:pt x="2839" y="1469"/>
                </a:lnTo>
                <a:lnTo>
                  <a:pt x="2836" y="1473"/>
                </a:lnTo>
                <a:lnTo>
                  <a:pt x="2834" y="1475"/>
                </a:lnTo>
                <a:lnTo>
                  <a:pt x="2832" y="1477"/>
                </a:lnTo>
                <a:lnTo>
                  <a:pt x="2828" y="1479"/>
                </a:lnTo>
                <a:lnTo>
                  <a:pt x="2826" y="1482"/>
                </a:lnTo>
                <a:lnTo>
                  <a:pt x="2823" y="1484"/>
                </a:lnTo>
                <a:lnTo>
                  <a:pt x="2820" y="1485"/>
                </a:lnTo>
                <a:lnTo>
                  <a:pt x="2818" y="1488"/>
                </a:lnTo>
                <a:lnTo>
                  <a:pt x="2816" y="1490"/>
                </a:lnTo>
                <a:lnTo>
                  <a:pt x="2812" y="1493"/>
                </a:lnTo>
                <a:lnTo>
                  <a:pt x="2809" y="1496"/>
                </a:lnTo>
                <a:lnTo>
                  <a:pt x="2806" y="1498"/>
                </a:lnTo>
                <a:lnTo>
                  <a:pt x="2803" y="1501"/>
                </a:lnTo>
                <a:lnTo>
                  <a:pt x="2801" y="1503"/>
                </a:lnTo>
                <a:lnTo>
                  <a:pt x="2800" y="1505"/>
                </a:lnTo>
                <a:lnTo>
                  <a:pt x="2798" y="1507"/>
                </a:lnTo>
                <a:lnTo>
                  <a:pt x="2795" y="1509"/>
                </a:lnTo>
                <a:lnTo>
                  <a:pt x="2793" y="1510"/>
                </a:lnTo>
                <a:lnTo>
                  <a:pt x="2791" y="1511"/>
                </a:lnTo>
                <a:lnTo>
                  <a:pt x="2789" y="1513"/>
                </a:lnTo>
                <a:lnTo>
                  <a:pt x="2787" y="1514"/>
                </a:lnTo>
                <a:lnTo>
                  <a:pt x="2784" y="1515"/>
                </a:lnTo>
                <a:lnTo>
                  <a:pt x="2783" y="1516"/>
                </a:lnTo>
                <a:lnTo>
                  <a:pt x="2781" y="1517"/>
                </a:lnTo>
                <a:lnTo>
                  <a:pt x="2777" y="1518"/>
                </a:lnTo>
                <a:lnTo>
                  <a:pt x="2773" y="1519"/>
                </a:lnTo>
                <a:lnTo>
                  <a:pt x="2770" y="1521"/>
                </a:lnTo>
                <a:lnTo>
                  <a:pt x="2768" y="1521"/>
                </a:lnTo>
                <a:lnTo>
                  <a:pt x="2765" y="1521"/>
                </a:lnTo>
                <a:lnTo>
                  <a:pt x="2763" y="1522"/>
                </a:lnTo>
                <a:lnTo>
                  <a:pt x="2760" y="1522"/>
                </a:lnTo>
                <a:lnTo>
                  <a:pt x="2757" y="1522"/>
                </a:lnTo>
                <a:lnTo>
                  <a:pt x="2755" y="1522"/>
                </a:lnTo>
                <a:lnTo>
                  <a:pt x="2751" y="1523"/>
                </a:lnTo>
                <a:lnTo>
                  <a:pt x="2749" y="1523"/>
                </a:lnTo>
                <a:lnTo>
                  <a:pt x="2748" y="1523"/>
                </a:lnTo>
                <a:lnTo>
                  <a:pt x="2746" y="1523"/>
                </a:lnTo>
                <a:lnTo>
                  <a:pt x="2743" y="1524"/>
                </a:lnTo>
                <a:lnTo>
                  <a:pt x="2741" y="1525"/>
                </a:lnTo>
                <a:lnTo>
                  <a:pt x="2739" y="1526"/>
                </a:lnTo>
                <a:lnTo>
                  <a:pt x="2737" y="1527"/>
                </a:lnTo>
                <a:lnTo>
                  <a:pt x="2733" y="1528"/>
                </a:lnTo>
                <a:lnTo>
                  <a:pt x="2731" y="1531"/>
                </a:lnTo>
                <a:lnTo>
                  <a:pt x="2727" y="1534"/>
                </a:lnTo>
                <a:lnTo>
                  <a:pt x="2725" y="1536"/>
                </a:lnTo>
                <a:lnTo>
                  <a:pt x="2723" y="1538"/>
                </a:lnTo>
                <a:lnTo>
                  <a:pt x="2722" y="1540"/>
                </a:lnTo>
                <a:lnTo>
                  <a:pt x="2720" y="1542"/>
                </a:lnTo>
                <a:lnTo>
                  <a:pt x="2718" y="1544"/>
                </a:lnTo>
                <a:lnTo>
                  <a:pt x="2716" y="1547"/>
                </a:lnTo>
                <a:lnTo>
                  <a:pt x="2715" y="1549"/>
                </a:lnTo>
                <a:lnTo>
                  <a:pt x="2714" y="1551"/>
                </a:lnTo>
                <a:lnTo>
                  <a:pt x="2712" y="1553"/>
                </a:lnTo>
                <a:lnTo>
                  <a:pt x="2712" y="1556"/>
                </a:lnTo>
                <a:lnTo>
                  <a:pt x="2709" y="1559"/>
                </a:lnTo>
                <a:lnTo>
                  <a:pt x="2708" y="1561"/>
                </a:lnTo>
                <a:lnTo>
                  <a:pt x="2708" y="1564"/>
                </a:lnTo>
                <a:lnTo>
                  <a:pt x="2707" y="1567"/>
                </a:lnTo>
                <a:lnTo>
                  <a:pt x="2707" y="1569"/>
                </a:lnTo>
                <a:lnTo>
                  <a:pt x="2706" y="1573"/>
                </a:lnTo>
                <a:lnTo>
                  <a:pt x="2706" y="1575"/>
                </a:lnTo>
                <a:lnTo>
                  <a:pt x="2705" y="1578"/>
                </a:lnTo>
                <a:lnTo>
                  <a:pt x="2705" y="1581"/>
                </a:lnTo>
                <a:lnTo>
                  <a:pt x="2705" y="1583"/>
                </a:lnTo>
                <a:lnTo>
                  <a:pt x="2705" y="1585"/>
                </a:lnTo>
                <a:lnTo>
                  <a:pt x="2705" y="1589"/>
                </a:lnTo>
                <a:lnTo>
                  <a:pt x="2705" y="1591"/>
                </a:lnTo>
                <a:lnTo>
                  <a:pt x="2706" y="1594"/>
                </a:lnTo>
                <a:lnTo>
                  <a:pt x="2706" y="1597"/>
                </a:lnTo>
                <a:lnTo>
                  <a:pt x="2707" y="1599"/>
                </a:lnTo>
                <a:lnTo>
                  <a:pt x="2707" y="1602"/>
                </a:lnTo>
                <a:lnTo>
                  <a:pt x="2708" y="1606"/>
                </a:lnTo>
                <a:lnTo>
                  <a:pt x="2709" y="1608"/>
                </a:lnTo>
                <a:lnTo>
                  <a:pt x="2709" y="1609"/>
                </a:lnTo>
                <a:lnTo>
                  <a:pt x="2709" y="1610"/>
                </a:lnTo>
                <a:lnTo>
                  <a:pt x="2711" y="1613"/>
                </a:lnTo>
                <a:lnTo>
                  <a:pt x="2711" y="1616"/>
                </a:lnTo>
                <a:lnTo>
                  <a:pt x="2712" y="1619"/>
                </a:lnTo>
                <a:lnTo>
                  <a:pt x="2713" y="1622"/>
                </a:lnTo>
                <a:lnTo>
                  <a:pt x="2713" y="1624"/>
                </a:lnTo>
                <a:lnTo>
                  <a:pt x="2714" y="1627"/>
                </a:lnTo>
                <a:lnTo>
                  <a:pt x="2714" y="1630"/>
                </a:lnTo>
                <a:lnTo>
                  <a:pt x="2714" y="1631"/>
                </a:lnTo>
                <a:lnTo>
                  <a:pt x="2714" y="1632"/>
                </a:lnTo>
                <a:lnTo>
                  <a:pt x="2714" y="1635"/>
                </a:lnTo>
                <a:lnTo>
                  <a:pt x="2715" y="1639"/>
                </a:lnTo>
                <a:lnTo>
                  <a:pt x="2715" y="1642"/>
                </a:lnTo>
                <a:lnTo>
                  <a:pt x="2715" y="1645"/>
                </a:lnTo>
                <a:lnTo>
                  <a:pt x="2716" y="1648"/>
                </a:lnTo>
                <a:lnTo>
                  <a:pt x="2716" y="1651"/>
                </a:lnTo>
                <a:lnTo>
                  <a:pt x="2715" y="1653"/>
                </a:lnTo>
                <a:lnTo>
                  <a:pt x="2715" y="1656"/>
                </a:lnTo>
                <a:lnTo>
                  <a:pt x="2715" y="1659"/>
                </a:lnTo>
                <a:lnTo>
                  <a:pt x="2715" y="1661"/>
                </a:lnTo>
                <a:lnTo>
                  <a:pt x="2715" y="1664"/>
                </a:lnTo>
                <a:lnTo>
                  <a:pt x="2715" y="1666"/>
                </a:lnTo>
                <a:lnTo>
                  <a:pt x="2715" y="1668"/>
                </a:lnTo>
                <a:lnTo>
                  <a:pt x="2714" y="1672"/>
                </a:lnTo>
                <a:lnTo>
                  <a:pt x="2713" y="1674"/>
                </a:lnTo>
                <a:lnTo>
                  <a:pt x="2712" y="1676"/>
                </a:lnTo>
                <a:lnTo>
                  <a:pt x="2711" y="1678"/>
                </a:lnTo>
                <a:lnTo>
                  <a:pt x="2709" y="1681"/>
                </a:lnTo>
                <a:lnTo>
                  <a:pt x="2708" y="1682"/>
                </a:lnTo>
                <a:lnTo>
                  <a:pt x="2705" y="1682"/>
                </a:lnTo>
                <a:lnTo>
                  <a:pt x="2698" y="1698"/>
                </a:lnTo>
                <a:lnTo>
                  <a:pt x="2690" y="1708"/>
                </a:lnTo>
                <a:lnTo>
                  <a:pt x="2670" y="1722"/>
                </a:lnTo>
                <a:lnTo>
                  <a:pt x="2664" y="1724"/>
                </a:lnTo>
                <a:lnTo>
                  <a:pt x="2657" y="1726"/>
                </a:lnTo>
                <a:lnTo>
                  <a:pt x="2653" y="1728"/>
                </a:lnTo>
                <a:lnTo>
                  <a:pt x="2645" y="1730"/>
                </a:lnTo>
                <a:lnTo>
                  <a:pt x="2645" y="1740"/>
                </a:lnTo>
                <a:lnTo>
                  <a:pt x="2642" y="1740"/>
                </a:lnTo>
                <a:lnTo>
                  <a:pt x="2638" y="1740"/>
                </a:lnTo>
                <a:lnTo>
                  <a:pt x="2635" y="1741"/>
                </a:lnTo>
                <a:lnTo>
                  <a:pt x="2630" y="1741"/>
                </a:lnTo>
                <a:lnTo>
                  <a:pt x="2626" y="1741"/>
                </a:lnTo>
                <a:lnTo>
                  <a:pt x="2620" y="1742"/>
                </a:lnTo>
                <a:lnTo>
                  <a:pt x="2617" y="1743"/>
                </a:lnTo>
                <a:lnTo>
                  <a:pt x="2612" y="1744"/>
                </a:lnTo>
                <a:lnTo>
                  <a:pt x="2608" y="1744"/>
                </a:lnTo>
                <a:lnTo>
                  <a:pt x="2603" y="1745"/>
                </a:lnTo>
                <a:lnTo>
                  <a:pt x="2601" y="1745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9130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EDC18-22B4-911F-15A2-BA33FAF5C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 u="none" strike="noStrike" kern="100" baseline="0" dirty="0">
                <a:latin typeface="等线" panose="02010600030101010101" pitchFamily="2" charset="-122"/>
                <a:ea typeface="等线" panose="02010600030101010101" pitchFamily="2" charset="-122"/>
              </a:rPr>
              <a:t>Bethel Map of Alaska State</a:t>
            </a:r>
          </a:p>
        </p:txBody>
      </p:sp>
      <p:sp>
        <p:nvSpPr>
          <p:cNvPr id="35" name="Rectangle 27">
            <a:extLst>
              <a:ext uri="{FF2B5EF4-FFF2-40B4-BE49-F238E27FC236}">
                <a16:creationId xmlns:a16="http://schemas.microsoft.com/office/drawing/2014/main" id="{FAA49E3C-7064-AB24-7A3D-D2C35EB9A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707654"/>
            <a:ext cx="3431357" cy="2413992"/>
          </a:xfrm>
          <a:prstGeom prst="rect">
            <a:avLst/>
          </a:prstGeom>
          <a:solidFill>
            <a:srgbClr val="C3B996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27">
            <a:extLst>
              <a:ext uri="{FF2B5EF4-FFF2-40B4-BE49-F238E27FC236}">
                <a16:creationId xmlns:a16="http://schemas.microsoft.com/office/drawing/2014/main" id="{9DCDC6F2-D292-C69F-49C5-06468196C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056" y="1707654"/>
            <a:ext cx="3431357" cy="2413992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537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175">
          <a:solidFill>
            <a:srgbClr val="C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4333</TotalTime>
  <Words>260</Words>
  <Application>Microsoft Office PowerPoint</Application>
  <PresentationFormat>On-screen Show (16:9)</PresentationFormat>
  <Paragraphs>44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等线</vt:lpstr>
      <vt:lpstr>宋体</vt:lpstr>
      <vt:lpstr>Arial</vt:lpstr>
      <vt:lpstr>Calibri</vt:lpstr>
      <vt:lpstr>Times New Roman</vt:lpstr>
      <vt:lpstr>Wingdings</vt:lpstr>
      <vt:lpstr>Office 主题​​</vt:lpstr>
      <vt:lpstr>State of Alaska Map with Cities</vt:lpstr>
      <vt:lpstr>Anchorage Map of Alaska State</vt:lpstr>
      <vt:lpstr>Fairbanks Map of Alaska State</vt:lpstr>
      <vt:lpstr>Juneau Map of Alaska State</vt:lpstr>
      <vt:lpstr>Wasilla Map of Alaska State</vt:lpstr>
      <vt:lpstr>Sitka Map of Alaska State</vt:lpstr>
      <vt:lpstr>Ketchikan Map of Alaska State</vt:lpstr>
      <vt:lpstr>Kenai Map of Alaska State</vt:lpstr>
      <vt:lpstr>Bethel Map of Alaska State</vt:lpstr>
      <vt:lpstr>Palmer Map of Alaska State</vt:lpstr>
      <vt:lpstr>Kodiak Map of Alaska State</vt:lpstr>
      <vt:lpstr>Homer Map of Alaska State</vt:lpstr>
      <vt:lpstr>Utqiaġvik Map of Alaska State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109</cp:revision>
  <dcterms:created xsi:type="dcterms:W3CDTF">2016-05-15T02:42:52Z</dcterms:created>
  <dcterms:modified xsi:type="dcterms:W3CDTF">2025-03-19T14:22:57Z</dcterms:modified>
</cp:coreProperties>
</file>