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77" r:id="rId12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F5B90F"/>
    <a:srgbClr val="F79646"/>
    <a:srgbClr val="C3B996"/>
    <a:srgbClr val="0E15FE"/>
    <a:srgbClr val="D99694"/>
    <a:srgbClr val="00B0F0"/>
    <a:srgbClr val="0000FF"/>
    <a:srgbClr val="A6A6A6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134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2025/5/27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EB89-C21D-C207-E3D2-4998AA512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C7CDC-9B13-5370-00B8-A5B28044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0839-E19B-43AD-A5C8-48335ECFEC1E}" type="datetimeFigureOut">
              <a:rPr lang="zh-CN" altLang="en-US" smtClean="0"/>
              <a:t>2025/5/27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276B6-4C58-5995-570A-4E2C8C1E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5C16D-C529-3706-AEEB-B5935407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D9DFF-048C-48E9-A13C-4645AA84B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53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0F92-4077-3140-5D4F-E3A02E161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Phoenix City Map of Arizona State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C2D95DF2-1EEB-071F-8102-6C2F989E0D5F}"/>
              </a:ext>
            </a:extLst>
          </p:cNvPr>
          <p:cNvSpPr>
            <a:spLocks noEditPoints="1"/>
          </p:cNvSpPr>
          <p:nvPr/>
        </p:nvSpPr>
        <p:spPr bwMode="auto">
          <a:xfrm>
            <a:off x="1691680" y="1059582"/>
            <a:ext cx="1977254" cy="3744416"/>
          </a:xfrm>
          <a:custGeom>
            <a:avLst/>
            <a:gdLst>
              <a:gd name="T0" fmla="*/ 641 w 1487"/>
              <a:gd name="T1" fmla="*/ 245 h 2816"/>
              <a:gd name="T2" fmla="*/ 835 w 1487"/>
              <a:gd name="T3" fmla="*/ 439 h 2816"/>
              <a:gd name="T4" fmla="*/ 1300 w 1487"/>
              <a:gd name="T5" fmla="*/ 553 h 2816"/>
              <a:gd name="T6" fmla="*/ 1375 w 1487"/>
              <a:gd name="T7" fmla="*/ 607 h 2816"/>
              <a:gd name="T8" fmla="*/ 1250 w 1487"/>
              <a:gd name="T9" fmla="*/ 782 h 2816"/>
              <a:gd name="T10" fmla="*/ 1266 w 1487"/>
              <a:gd name="T11" fmla="*/ 805 h 2816"/>
              <a:gd name="T12" fmla="*/ 1437 w 1487"/>
              <a:gd name="T13" fmla="*/ 1435 h 2816"/>
              <a:gd name="T14" fmla="*/ 1202 w 1487"/>
              <a:gd name="T15" fmla="*/ 1736 h 2816"/>
              <a:gd name="T16" fmla="*/ 1233 w 1487"/>
              <a:gd name="T17" fmla="*/ 1770 h 2816"/>
              <a:gd name="T18" fmla="*/ 1379 w 1487"/>
              <a:gd name="T19" fmla="*/ 1806 h 2816"/>
              <a:gd name="T20" fmla="*/ 1427 w 1487"/>
              <a:gd name="T21" fmla="*/ 1865 h 2816"/>
              <a:gd name="T22" fmla="*/ 1388 w 1487"/>
              <a:gd name="T23" fmla="*/ 1918 h 2816"/>
              <a:gd name="T24" fmla="*/ 1412 w 1487"/>
              <a:gd name="T25" fmla="*/ 1999 h 2816"/>
              <a:gd name="T26" fmla="*/ 1354 w 1487"/>
              <a:gd name="T27" fmla="*/ 2130 h 2816"/>
              <a:gd name="T28" fmla="*/ 1327 w 1487"/>
              <a:gd name="T29" fmla="*/ 2457 h 2816"/>
              <a:gd name="T30" fmla="*/ 1317 w 1487"/>
              <a:gd name="T31" fmla="*/ 2521 h 2816"/>
              <a:gd name="T32" fmla="*/ 1311 w 1487"/>
              <a:gd name="T33" fmla="*/ 2794 h 2816"/>
              <a:gd name="T34" fmla="*/ 871 w 1487"/>
              <a:gd name="T35" fmla="*/ 2815 h 2816"/>
              <a:gd name="T36" fmla="*/ 683 w 1487"/>
              <a:gd name="T37" fmla="*/ 2604 h 2816"/>
              <a:gd name="T38" fmla="*/ 651 w 1487"/>
              <a:gd name="T39" fmla="*/ 2524 h 2816"/>
              <a:gd name="T40" fmla="*/ 488 w 1487"/>
              <a:gd name="T41" fmla="*/ 2557 h 2816"/>
              <a:gd name="T42" fmla="*/ 447 w 1487"/>
              <a:gd name="T43" fmla="*/ 2415 h 2816"/>
              <a:gd name="T44" fmla="*/ 544 w 1487"/>
              <a:gd name="T45" fmla="*/ 2344 h 2816"/>
              <a:gd name="T46" fmla="*/ 497 w 1487"/>
              <a:gd name="T47" fmla="*/ 2343 h 2816"/>
              <a:gd name="T48" fmla="*/ 447 w 1487"/>
              <a:gd name="T49" fmla="*/ 2288 h 2816"/>
              <a:gd name="T50" fmla="*/ 261 w 1487"/>
              <a:gd name="T51" fmla="*/ 2314 h 2816"/>
              <a:gd name="T52" fmla="*/ 298 w 1487"/>
              <a:gd name="T53" fmla="*/ 2399 h 2816"/>
              <a:gd name="T54" fmla="*/ 244 w 1487"/>
              <a:gd name="T55" fmla="*/ 2399 h 2816"/>
              <a:gd name="T56" fmla="*/ 146 w 1487"/>
              <a:gd name="T57" fmla="*/ 2393 h 2816"/>
              <a:gd name="T58" fmla="*/ 264 w 1487"/>
              <a:gd name="T59" fmla="*/ 2166 h 2816"/>
              <a:gd name="T60" fmla="*/ 194 w 1487"/>
              <a:gd name="T61" fmla="*/ 2032 h 2816"/>
              <a:gd name="T62" fmla="*/ 0 w 1487"/>
              <a:gd name="T63" fmla="*/ 1845 h 2816"/>
              <a:gd name="T64" fmla="*/ 642 w 1487"/>
              <a:gd name="T65" fmla="*/ 1833 h 2816"/>
              <a:gd name="T66" fmla="*/ 592 w 1487"/>
              <a:gd name="T67" fmla="*/ 1469 h 2816"/>
              <a:gd name="T68" fmla="*/ 564 w 1487"/>
              <a:gd name="T69" fmla="*/ 992 h 2816"/>
              <a:gd name="T70" fmla="*/ 388 w 1487"/>
              <a:gd name="T71" fmla="*/ 674 h 2816"/>
              <a:gd name="T72" fmla="*/ 384 w 1487"/>
              <a:gd name="T73" fmla="*/ 593 h 2816"/>
              <a:gd name="T74" fmla="*/ 389 w 1487"/>
              <a:gd name="T75" fmla="*/ 535 h 2816"/>
              <a:gd name="T76" fmla="*/ 347 w 1487"/>
              <a:gd name="T77" fmla="*/ 339 h 2816"/>
              <a:gd name="T78" fmla="*/ 647 w 1487"/>
              <a:gd name="T79" fmla="*/ 156 h 2816"/>
              <a:gd name="T80" fmla="*/ 1274 w 1487"/>
              <a:gd name="T81" fmla="*/ 634 h 2816"/>
              <a:gd name="T82" fmla="*/ 1322 w 1487"/>
              <a:gd name="T83" fmla="*/ 694 h 2816"/>
              <a:gd name="T84" fmla="*/ 899 w 1487"/>
              <a:gd name="T85" fmla="*/ 868 h 2816"/>
              <a:gd name="T86" fmla="*/ 875 w 1487"/>
              <a:gd name="T87" fmla="*/ 903 h 2816"/>
              <a:gd name="T88" fmla="*/ 927 w 1487"/>
              <a:gd name="T89" fmla="*/ 866 h 2816"/>
              <a:gd name="T90" fmla="*/ 880 w 1487"/>
              <a:gd name="T91" fmla="*/ 956 h 2816"/>
              <a:gd name="T92" fmla="*/ 1467 w 1487"/>
              <a:gd name="T93" fmla="*/ 1195 h 2816"/>
              <a:gd name="T94" fmla="*/ 63 w 1487"/>
              <a:gd name="T95" fmla="*/ 1813 h 2816"/>
              <a:gd name="T96" fmla="*/ 416 w 1487"/>
              <a:gd name="T97" fmla="*/ 2223 h 2816"/>
              <a:gd name="T98" fmla="*/ 160 w 1487"/>
              <a:gd name="T99" fmla="*/ 2361 h 2816"/>
              <a:gd name="T100" fmla="*/ 229 w 1487"/>
              <a:gd name="T101" fmla="*/ 2297 h 2816"/>
              <a:gd name="T102" fmla="*/ 726 w 1487"/>
              <a:gd name="T103" fmla="*/ 2295 h 2816"/>
              <a:gd name="T104" fmla="*/ 726 w 1487"/>
              <a:gd name="T105" fmla="*/ 2328 h 2816"/>
              <a:gd name="T106" fmla="*/ 582 w 1487"/>
              <a:gd name="T107" fmla="*/ 2311 h 2816"/>
              <a:gd name="T108" fmla="*/ 673 w 1487"/>
              <a:gd name="T109" fmla="*/ 2366 h 2816"/>
              <a:gd name="T110" fmla="*/ 766 w 1487"/>
              <a:gd name="T111" fmla="*/ 2408 h 2816"/>
              <a:gd name="T112" fmla="*/ 679 w 1487"/>
              <a:gd name="T113" fmla="*/ 2372 h 2816"/>
              <a:gd name="T114" fmla="*/ 692 w 1487"/>
              <a:gd name="T115" fmla="*/ 2510 h 2816"/>
              <a:gd name="T116" fmla="*/ 767 w 1487"/>
              <a:gd name="T117" fmla="*/ 2499 h 2816"/>
              <a:gd name="T118" fmla="*/ 1300 w 1487"/>
              <a:gd name="T119" fmla="*/ 2559 h 2816"/>
              <a:gd name="T120" fmla="*/ 577 w 1487"/>
              <a:gd name="T121" fmla="*/ 2499 h 2816"/>
              <a:gd name="T122" fmla="*/ 561 w 1487"/>
              <a:gd name="T123" fmla="*/ 2459 h 2816"/>
              <a:gd name="T124" fmla="*/ 1262 w 1487"/>
              <a:gd name="T125" fmla="*/ 648 h 2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87" h="2816">
                <a:moveTo>
                  <a:pt x="665" y="17"/>
                </a:moveTo>
                <a:lnTo>
                  <a:pt x="665" y="33"/>
                </a:lnTo>
                <a:lnTo>
                  <a:pt x="663" y="33"/>
                </a:lnTo>
                <a:lnTo>
                  <a:pt x="657" y="33"/>
                </a:lnTo>
                <a:lnTo>
                  <a:pt x="657" y="46"/>
                </a:lnTo>
                <a:lnTo>
                  <a:pt x="657" y="49"/>
                </a:lnTo>
                <a:lnTo>
                  <a:pt x="640" y="49"/>
                </a:lnTo>
                <a:lnTo>
                  <a:pt x="640" y="79"/>
                </a:lnTo>
                <a:lnTo>
                  <a:pt x="640" y="82"/>
                </a:lnTo>
                <a:lnTo>
                  <a:pt x="608" y="82"/>
                </a:lnTo>
                <a:lnTo>
                  <a:pt x="608" y="99"/>
                </a:lnTo>
                <a:lnTo>
                  <a:pt x="608" y="115"/>
                </a:lnTo>
                <a:lnTo>
                  <a:pt x="621" y="115"/>
                </a:lnTo>
                <a:lnTo>
                  <a:pt x="640" y="115"/>
                </a:lnTo>
                <a:lnTo>
                  <a:pt x="657" y="115"/>
                </a:lnTo>
                <a:lnTo>
                  <a:pt x="661" y="115"/>
                </a:lnTo>
                <a:lnTo>
                  <a:pt x="663" y="99"/>
                </a:lnTo>
                <a:lnTo>
                  <a:pt x="665" y="90"/>
                </a:lnTo>
                <a:lnTo>
                  <a:pt x="673" y="90"/>
                </a:lnTo>
                <a:lnTo>
                  <a:pt x="673" y="130"/>
                </a:lnTo>
                <a:lnTo>
                  <a:pt x="673" y="132"/>
                </a:lnTo>
                <a:lnTo>
                  <a:pt x="673" y="148"/>
                </a:lnTo>
                <a:lnTo>
                  <a:pt x="666" y="148"/>
                </a:lnTo>
                <a:lnTo>
                  <a:pt x="666" y="156"/>
                </a:lnTo>
                <a:lnTo>
                  <a:pt x="675" y="156"/>
                </a:lnTo>
                <a:lnTo>
                  <a:pt x="673" y="156"/>
                </a:lnTo>
                <a:lnTo>
                  <a:pt x="673" y="165"/>
                </a:lnTo>
                <a:lnTo>
                  <a:pt x="673" y="166"/>
                </a:lnTo>
                <a:lnTo>
                  <a:pt x="673" y="180"/>
                </a:lnTo>
                <a:lnTo>
                  <a:pt x="662" y="180"/>
                </a:lnTo>
                <a:lnTo>
                  <a:pt x="661" y="169"/>
                </a:lnTo>
                <a:lnTo>
                  <a:pt x="661" y="168"/>
                </a:lnTo>
                <a:lnTo>
                  <a:pt x="661" y="167"/>
                </a:lnTo>
                <a:lnTo>
                  <a:pt x="657" y="167"/>
                </a:lnTo>
                <a:lnTo>
                  <a:pt x="641" y="167"/>
                </a:lnTo>
                <a:lnTo>
                  <a:pt x="641" y="182"/>
                </a:lnTo>
                <a:lnTo>
                  <a:pt x="658" y="182"/>
                </a:lnTo>
                <a:lnTo>
                  <a:pt x="661" y="201"/>
                </a:lnTo>
                <a:lnTo>
                  <a:pt x="658" y="211"/>
                </a:lnTo>
                <a:lnTo>
                  <a:pt x="658" y="213"/>
                </a:lnTo>
                <a:lnTo>
                  <a:pt x="658" y="215"/>
                </a:lnTo>
                <a:lnTo>
                  <a:pt x="659" y="217"/>
                </a:lnTo>
                <a:lnTo>
                  <a:pt x="661" y="219"/>
                </a:lnTo>
                <a:lnTo>
                  <a:pt x="662" y="222"/>
                </a:lnTo>
                <a:lnTo>
                  <a:pt x="663" y="227"/>
                </a:lnTo>
                <a:lnTo>
                  <a:pt x="663" y="233"/>
                </a:lnTo>
                <a:lnTo>
                  <a:pt x="664" y="236"/>
                </a:lnTo>
                <a:lnTo>
                  <a:pt x="664" y="240"/>
                </a:lnTo>
                <a:lnTo>
                  <a:pt x="664" y="245"/>
                </a:lnTo>
                <a:lnTo>
                  <a:pt x="641" y="245"/>
                </a:lnTo>
                <a:lnTo>
                  <a:pt x="640" y="278"/>
                </a:lnTo>
                <a:lnTo>
                  <a:pt x="640" y="294"/>
                </a:lnTo>
                <a:lnTo>
                  <a:pt x="640" y="310"/>
                </a:lnTo>
                <a:lnTo>
                  <a:pt x="640" y="343"/>
                </a:lnTo>
                <a:lnTo>
                  <a:pt x="640" y="376"/>
                </a:lnTo>
                <a:lnTo>
                  <a:pt x="640" y="408"/>
                </a:lnTo>
                <a:lnTo>
                  <a:pt x="640" y="432"/>
                </a:lnTo>
                <a:lnTo>
                  <a:pt x="646" y="431"/>
                </a:lnTo>
                <a:lnTo>
                  <a:pt x="649" y="433"/>
                </a:lnTo>
                <a:lnTo>
                  <a:pt x="650" y="434"/>
                </a:lnTo>
                <a:lnTo>
                  <a:pt x="651" y="434"/>
                </a:lnTo>
                <a:lnTo>
                  <a:pt x="653" y="435"/>
                </a:lnTo>
                <a:lnTo>
                  <a:pt x="655" y="436"/>
                </a:lnTo>
                <a:lnTo>
                  <a:pt x="655" y="437"/>
                </a:lnTo>
                <a:lnTo>
                  <a:pt x="661" y="439"/>
                </a:lnTo>
                <a:lnTo>
                  <a:pt x="662" y="441"/>
                </a:lnTo>
                <a:lnTo>
                  <a:pt x="666" y="440"/>
                </a:lnTo>
                <a:lnTo>
                  <a:pt x="665" y="439"/>
                </a:lnTo>
                <a:lnTo>
                  <a:pt x="665" y="437"/>
                </a:lnTo>
                <a:lnTo>
                  <a:pt x="665" y="436"/>
                </a:lnTo>
                <a:lnTo>
                  <a:pt x="664" y="417"/>
                </a:lnTo>
                <a:lnTo>
                  <a:pt x="664" y="416"/>
                </a:lnTo>
                <a:lnTo>
                  <a:pt x="664" y="415"/>
                </a:lnTo>
                <a:lnTo>
                  <a:pt x="664" y="414"/>
                </a:lnTo>
                <a:lnTo>
                  <a:pt x="664" y="412"/>
                </a:lnTo>
                <a:lnTo>
                  <a:pt x="664" y="409"/>
                </a:lnTo>
                <a:lnTo>
                  <a:pt x="664" y="408"/>
                </a:lnTo>
                <a:lnTo>
                  <a:pt x="670" y="408"/>
                </a:lnTo>
                <a:lnTo>
                  <a:pt x="670" y="410"/>
                </a:lnTo>
                <a:lnTo>
                  <a:pt x="670" y="414"/>
                </a:lnTo>
                <a:lnTo>
                  <a:pt x="671" y="417"/>
                </a:lnTo>
                <a:lnTo>
                  <a:pt x="672" y="422"/>
                </a:lnTo>
                <a:lnTo>
                  <a:pt x="675" y="433"/>
                </a:lnTo>
                <a:lnTo>
                  <a:pt x="676" y="437"/>
                </a:lnTo>
                <a:lnTo>
                  <a:pt x="678" y="441"/>
                </a:lnTo>
                <a:lnTo>
                  <a:pt x="678" y="443"/>
                </a:lnTo>
                <a:lnTo>
                  <a:pt x="678" y="444"/>
                </a:lnTo>
                <a:lnTo>
                  <a:pt x="681" y="450"/>
                </a:lnTo>
                <a:lnTo>
                  <a:pt x="682" y="454"/>
                </a:lnTo>
                <a:lnTo>
                  <a:pt x="687" y="470"/>
                </a:lnTo>
                <a:lnTo>
                  <a:pt x="689" y="475"/>
                </a:lnTo>
                <a:lnTo>
                  <a:pt x="705" y="475"/>
                </a:lnTo>
                <a:lnTo>
                  <a:pt x="738" y="475"/>
                </a:lnTo>
                <a:lnTo>
                  <a:pt x="770" y="475"/>
                </a:lnTo>
                <a:lnTo>
                  <a:pt x="771" y="475"/>
                </a:lnTo>
                <a:lnTo>
                  <a:pt x="771" y="441"/>
                </a:lnTo>
                <a:lnTo>
                  <a:pt x="771" y="408"/>
                </a:lnTo>
                <a:lnTo>
                  <a:pt x="802" y="408"/>
                </a:lnTo>
                <a:lnTo>
                  <a:pt x="835" y="408"/>
                </a:lnTo>
                <a:lnTo>
                  <a:pt x="835" y="439"/>
                </a:lnTo>
                <a:lnTo>
                  <a:pt x="835" y="441"/>
                </a:lnTo>
                <a:lnTo>
                  <a:pt x="835" y="474"/>
                </a:lnTo>
                <a:lnTo>
                  <a:pt x="835" y="508"/>
                </a:lnTo>
                <a:lnTo>
                  <a:pt x="850" y="507"/>
                </a:lnTo>
                <a:lnTo>
                  <a:pt x="867" y="506"/>
                </a:lnTo>
                <a:lnTo>
                  <a:pt x="900" y="504"/>
                </a:lnTo>
                <a:lnTo>
                  <a:pt x="900" y="536"/>
                </a:lnTo>
                <a:lnTo>
                  <a:pt x="900" y="570"/>
                </a:lnTo>
                <a:lnTo>
                  <a:pt x="917" y="569"/>
                </a:lnTo>
                <a:lnTo>
                  <a:pt x="917" y="574"/>
                </a:lnTo>
                <a:lnTo>
                  <a:pt x="924" y="575"/>
                </a:lnTo>
                <a:lnTo>
                  <a:pt x="926" y="578"/>
                </a:lnTo>
                <a:lnTo>
                  <a:pt x="932" y="578"/>
                </a:lnTo>
                <a:lnTo>
                  <a:pt x="932" y="586"/>
                </a:lnTo>
                <a:lnTo>
                  <a:pt x="957" y="586"/>
                </a:lnTo>
                <a:lnTo>
                  <a:pt x="957" y="602"/>
                </a:lnTo>
                <a:lnTo>
                  <a:pt x="965" y="602"/>
                </a:lnTo>
                <a:lnTo>
                  <a:pt x="998" y="602"/>
                </a:lnTo>
                <a:lnTo>
                  <a:pt x="1029" y="602"/>
                </a:lnTo>
                <a:lnTo>
                  <a:pt x="1029" y="569"/>
                </a:lnTo>
                <a:lnTo>
                  <a:pt x="1029" y="537"/>
                </a:lnTo>
                <a:lnTo>
                  <a:pt x="1062" y="537"/>
                </a:lnTo>
                <a:lnTo>
                  <a:pt x="1095" y="537"/>
                </a:lnTo>
                <a:lnTo>
                  <a:pt x="1128" y="537"/>
                </a:lnTo>
                <a:lnTo>
                  <a:pt x="1160" y="537"/>
                </a:lnTo>
                <a:lnTo>
                  <a:pt x="1193" y="537"/>
                </a:lnTo>
                <a:lnTo>
                  <a:pt x="1226" y="537"/>
                </a:lnTo>
                <a:lnTo>
                  <a:pt x="1226" y="553"/>
                </a:lnTo>
                <a:lnTo>
                  <a:pt x="1242" y="553"/>
                </a:lnTo>
                <a:lnTo>
                  <a:pt x="1242" y="537"/>
                </a:lnTo>
                <a:lnTo>
                  <a:pt x="1258" y="537"/>
                </a:lnTo>
                <a:lnTo>
                  <a:pt x="1276" y="537"/>
                </a:lnTo>
                <a:lnTo>
                  <a:pt x="1291" y="537"/>
                </a:lnTo>
                <a:lnTo>
                  <a:pt x="1306" y="537"/>
                </a:lnTo>
                <a:lnTo>
                  <a:pt x="1314" y="537"/>
                </a:lnTo>
                <a:lnTo>
                  <a:pt x="1314" y="540"/>
                </a:lnTo>
                <a:lnTo>
                  <a:pt x="1314" y="542"/>
                </a:lnTo>
                <a:lnTo>
                  <a:pt x="1314" y="544"/>
                </a:lnTo>
                <a:lnTo>
                  <a:pt x="1314" y="546"/>
                </a:lnTo>
                <a:lnTo>
                  <a:pt x="1314" y="550"/>
                </a:lnTo>
                <a:lnTo>
                  <a:pt x="1314" y="552"/>
                </a:lnTo>
                <a:lnTo>
                  <a:pt x="1312" y="552"/>
                </a:lnTo>
                <a:lnTo>
                  <a:pt x="1311" y="552"/>
                </a:lnTo>
                <a:lnTo>
                  <a:pt x="1311" y="553"/>
                </a:lnTo>
                <a:lnTo>
                  <a:pt x="1309" y="553"/>
                </a:lnTo>
                <a:lnTo>
                  <a:pt x="1306" y="553"/>
                </a:lnTo>
                <a:lnTo>
                  <a:pt x="1304" y="553"/>
                </a:lnTo>
                <a:lnTo>
                  <a:pt x="1303" y="553"/>
                </a:lnTo>
                <a:lnTo>
                  <a:pt x="1301" y="553"/>
                </a:lnTo>
                <a:lnTo>
                  <a:pt x="1300" y="553"/>
                </a:lnTo>
                <a:lnTo>
                  <a:pt x="1300" y="554"/>
                </a:lnTo>
                <a:lnTo>
                  <a:pt x="1297" y="554"/>
                </a:lnTo>
                <a:lnTo>
                  <a:pt x="1294" y="554"/>
                </a:lnTo>
                <a:lnTo>
                  <a:pt x="1291" y="554"/>
                </a:lnTo>
                <a:lnTo>
                  <a:pt x="1291" y="569"/>
                </a:lnTo>
                <a:lnTo>
                  <a:pt x="1292" y="585"/>
                </a:lnTo>
                <a:lnTo>
                  <a:pt x="1319" y="585"/>
                </a:lnTo>
                <a:lnTo>
                  <a:pt x="1320" y="582"/>
                </a:lnTo>
                <a:lnTo>
                  <a:pt x="1322" y="577"/>
                </a:lnTo>
                <a:lnTo>
                  <a:pt x="1322" y="569"/>
                </a:lnTo>
                <a:lnTo>
                  <a:pt x="1325" y="569"/>
                </a:lnTo>
                <a:lnTo>
                  <a:pt x="1326" y="569"/>
                </a:lnTo>
                <a:lnTo>
                  <a:pt x="1327" y="570"/>
                </a:lnTo>
                <a:lnTo>
                  <a:pt x="1325" y="573"/>
                </a:lnTo>
                <a:lnTo>
                  <a:pt x="1326" y="573"/>
                </a:lnTo>
                <a:lnTo>
                  <a:pt x="1327" y="573"/>
                </a:lnTo>
                <a:lnTo>
                  <a:pt x="1327" y="577"/>
                </a:lnTo>
                <a:lnTo>
                  <a:pt x="1327" y="582"/>
                </a:lnTo>
                <a:lnTo>
                  <a:pt x="1327" y="585"/>
                </a:lnTo>
                <a:lnTo>
                  <a:pt x="1331" y="585"/>
                </a:lnTo>
                <a:lnTo>
                  <a:pt x="1335" y="585"/>
                </a:lnTo>
                <a:lnTo>
                  <a:pt x="1339" y="585"/>
                </a:lnTo>
                <a:lnTo>
                  <a:pt x="1347" y="585"/>
                </a:lnTo>
                <a:lnTo>
                  <a:pt x="1347" y="577"/>
                </a:lnTo>
                <a:lnTo>
                  <a:pt x="1347" y="574"/>
                </a:lnTo>
                <a:lnTo>
                  <a:pt x="1343" y="574"/>
                </a:lnTo>
                <a:lnTo>
                  <a:pt x="1343" y="573"/>
                </a:lnTo>
                <a:lnTo>
                  <a:pt x="1342" y="573"/>
                </a:lnTo>
                <a:lnTo>
                  <a:pt x="1339" y="573"/>
                </a:lnTo>
                <a:lnTo>
                  <a:pt x="1337" y="573"/>
                </a:lnTo>
                <a:lnTo>
                  <a:pt x="1335" y="573"/>
                </a:lnTo>
                <a:lnTo>
                  <a:pt x="1335" y="569"/>
                </a:lnTo>
                <a:lnTo>
                  <a:pt x="1355" y="569"/>
                </a:lnTo>
                <a:lnTo>
                  <a:pt x="1355" y="601"/>
                </a:lnTo>
                <a:lnTo>
                  <a:pt x="1355" y="602"/>
                </a:lnTo>
                <a:lnTo>
                  <a:pt x="1358" y="602"/>
                </a:lnTo>
                <a:lnTo>
                  <a:pt x="1359" y="602"/>
                </a:lnTo>
                <a:lnTo>
                  <a:pt x="1360" y="602"/>
                </a:lnTo>
                <a:lnTo>
                  <a:pt x="1361" y="602"/>
                </a:lnTo>
                <a:lnTo>
                  <a:pt x="1361" y="603"/>
                </a:lnTo>
                <a:lnTo>
                  <a:pt x="1362" y="603"/>
                </a:lnTo>
                <a:lnTo>
                  <a:pt x="1364" y="606"/>
                </a:lnTo>
                <a:lnTo>
                  <a:pt x="1366" y="606"/>
                </a:lnTo>
                <a:lnTo>
                  <a:pt x="1366" y="607"/>
                </a:lnTo>
                <a:lnTo>
                  <a:pt x="1367" y="607"/>
                </a:lnTo>
                <a:lnTo>
                  <a:pt x="1368" y="607"/>
                </a:lnTo>
                <a:lnTo>
                  <a:pt x="1369" y="607"/>
                </a:lnTo>
                <a:lnTo>
                  <a:pt x="1370" y="607"/>
                </a:lnTo>
                <a:lnTo>
                  <a:pt x="1373" y="607"/>
                </a:lnTo>
                <a:lnTo>
                  <a:pt x="1375" y="607"/>
                </a:lnTo>
                <a:lnTo>
                  <a:pt x="1376" y="607"/>
                </a:lnTo>
                <a:lnTo>
                  <a:pt x="1377" y="607"/>
                </a:lnTo>
                <a:lnTo>
                  <a:pt x="1378" y="607"/>
                </a:lnTo>
                <a:lnTo>
                  <a:pt x="1378" y="606"/>
                </a:lnTo>
                <a:lnTo>
                  <a:pt x="1379" y="606"/>
                </a:lnTo>
                <a:lnTo>
                  <a:pt x="1381" y="603"/>
                </a:lnTo>
                <a:lnTo>
                  <a:pt x="1383" y="603"/>
                </a:lnTo>
                <a:lnTo>
                  <a:pt x="1383" y="602"/>
                </a:lnTo>
                <a:lnTo>
                  <a:pt x="1384" y="602"/>
                </a:lnTo>
                <a:lnTo>
                  <a:pt x="1385" y="602"/>
                </a:lnTo>
                <a:lnTo>
                  <a:pt x="1386" y="602"/>
                </a:lnTo>
                <a:lnTo>
                  <a:pt x="1388" y="602"/>
                </a:lnTo>
                <a:lnTo>
                  <a:pt x="1389" y="602"/>
                </a:lnTo>
                <a:lnTo>
                  <a:pt x="1420" y="602"/>
                </a:lnTo>
                <a:lnTo>
                  <a:pt x="1420" y="634"/>
                </a:lnTo>
                <a:lnTo>
                  <a:pt x="1420" y="667"/>
                </a:lnTo>
                <a:lnTo>
                  <a:pt x="1388" y="667"/>
                </a:lnTo>
                <a:lnTo>
                  <a:pt x="1355" y="667"/>
                </a:lnTo>
                <a:lnTo>
                  <a:pt x="1355" y="700"/>
                </a:lnTo>
                <a:lnTo>
                  <a:pt x="1355" y="732"/>
                </a:lnTo>
                <a:lnTo>
                  <a:pt x="1355" y="749"/>
                </a:lnTo>
                <a:lnTo>
                  <a:pt x="1339" y="749"/>
                </a:lnTo>
                <a:lnTo>
                  <a:pt x="1339" y="732"/>
                </a:lnTo>
                <a:lnTo>
                  <a:pt x="1323" y="732"/>
                </a:lnTo>
                <a:lnTo>
                  <a:pt x="1323" y="785"/>
                </a:lnTo>
                <a:lnTo>
                  <a:pt x="1330" y="785"/>
                </a:lnTo>
                <a:lnTo>
                  <a:pt x="1330" y="793"/>
                </a:lnTo>
                <a:lnTo>
                  <a:pt x="1330" y="796"/>
                </a:lnTo>
                <a:lnTo>
                  <a:pt x="1322" y="796"/>
                </a:lnTo>
                <a:lnTo>
                  <a:pt x="1299" y="796"/>
                </a:lnTo>
                <a:lnTo>
                  <a:pt x="1294" y="796"/>
                </a:lnTo>
                <a:lnTo>
                  <a:pt x="1291" y="796"/>
                </a:lnTo>
                <a:lnTo>
                  <a:pt x="1291" y="797"/>
                </a:lnTo>
                <a:lnTo>
                  <a:pt x="1258" y="797"/>
                </a:lnTo>
                <a:lnTo>
                  <a:pt x="1258" y="793"/>
                </a:lnTo>
                <a:lnTo>
                  <a:pt x="1255" y="793"/>
                </a:lnTo>
                <a:lnTo>
                  <a:pt x="1255" y="797"/>
                </a:lnTo>
                <a:lnTo>
                  <a:pt x="1254" y="797"/>
                </a:lnTo>
                <a:lnTo>
                  <a:pt x="1242" y="797"/>
                </a:lnTo>
                <a:lnTo>
                  <a:pt x="1242" y="789"/>
                </a:lnTo>
                <a:lnTo>
                  <a:pt x="1242" y="787"/>
                </a:lnTo>
                <a:lnTo>
                  <a:pt x="1242" y="785"/>
                </a:lnTo>
                <a:lnTo>
                  <a:pt x="1242" y="783"/>
                </a:lnTo>
                <a:lnTo>
                  <a:pt x="1245" y="783"/>
                </a:lnTo>
                <a:lnTo>
                  <a:pt x="1245" y="785"/>
                </a:lnTo>
                <a:lnTo>
                  <a:pt x="1245" y="787"/>
                </a:lnTo>
                <a:lnTo>
                  <a:pt x="1250" y="787"/>
                </a:lnTo>
                <a:lnTo>
                  <a:pt x="1250" y="785"/>
                </a:lnTo>
                <a:lnTo>
                  <a:pt x="1250" y="783"/>
                </a:lnTo>
                <a:lnTo>
                  <a:pt x="1250" y="782"/>
                </a:lnTo>
                <a:lnTo>
                  <a:pt x="1250" y="777"/>
                </a:lnTo>
                <a:lnTo>
                  <a:pt x="1253" y="777"/>
                </a:lnTo>
                <a:lnTo>
                  <a:pt x="1258" y="777"/>
                </a:lnTo>
                <a:lnTo>
                  <a:pt x="1258" y="766"/>
                </a:lnTo>
                <a:lnTo>
                  <a:pt x="1250" y="766"/>
                </a:lnTo>
                <a:lnTo>
                  <a:pt x="1244" y="766"/>
                </a:lnTo>
                <a:lnTo>
                  <a:pt x="1244" y="769"/>
                </a:lnTo>
                <a:lnTo>
                  <a:pt x="1246" y="769"/>
                </a:lnTo>
                <a:lnTo>
                  <a:pt x="1246" y="772"/>
                </a:lnTo>
                <a:lnTo>
                  <a:pt x="1242" y="772"/>
                </a:lnTo>
                <a:lnTo>
                  <a:pt x="1242" y="769"/>
                </a:lnTo>
                <a:lnTo>
                  <a:pt x="1242" y="766"/>
                </a:lnTo>
                <a:lnTo>
                  <a:pt x="1242" y="772"/>
                </a:lnTo>
                <a:lnTo>
                  <a:pt x="1234" y="772"/>
                </a:lnTo>
                <a:lnTo>
                  <a:pt x="1234" y="779"/>
                </a:lnTo>
                <a:lnTo>
                  <a:pt x="1232" y="779"/>
                </a:lnTo>
                <a:lnTo>
                  <a:pt x="1232" y="782"/>
                </a:lnTo>
                <a:lnTo>
                  <a:pt x="1226" y="782"/>
                </a:lnTo>
                <a:lnTo>
                  <a:pt x="1226" y="797"/>
                </a:lnTo>
                <a:lnTo>
                  <a:pt x="1226" y="830"/>
                </a:lnTo>
                <a:lnTo>
                  <a:pt x="1226" y="846"/>
                </a:lnTo>
                <a:lnTo>
                  <a:pt x="1236" y="846"/>
                </a:lnTo>
                <a:lnTo>
                  <a:pt x="1242" y="846"/>
                </a:lnTo>
                <a:lnTo>
                  <a:pt x="1246" y="846"/>
                </a:lnTo>
                <a:lnTo>
                  <a:pt x="1250" y="846"/>
                </a:lnTo>
                <a:lnTo>
                  <a:pt x="1252" y="846"/>
                </a:lnTo>
                <a:lnTo>
                  <a:pt x="1254" y="846"/>
                </a:lnTo>
                <a:lnTo>
                  <a:pt x="1258" y="846"/>
                </a:lnTo>
                <a:lnTo>
                  <a:pt x="1258" y="854"/>
                </a:lnTo>
                <a:lnTo>
                  <a:pt x="1264" y="854"/>
                </a:lnTo>
                <a:lnTo>
                  <a:pt x="1266" y="854"/>
                </a:lnTo>
                <a:lnTo>
                  <a:pt x="1270" y="854"/>
                </a:lnTo>
                <a:lnTo>
                  <a:pt x="1275" y="854"/>
                </a:lnTo>
                <a:lnTo>
                  <a:pt x="1275" y="851"/>
                </a:lnTo>
                <a:lnTo>
                  <a:pt x="1275" y="846"/>
                </a:lnTo>
                <a:lnTo>
                  <a:pt x="1275" y="842"/>
                </a:lnTo>
                <a:lnTo>
                  <a:pt x="1274" y="842"/>
                </a:lnTo>
                <a:lnTo>
                  <a:pt x="1272" y="842"/>
                </a:lnTo>
                <a:lnTo>
                  <a:pt x="1272" y="841"/>
                </a:lnTo>
                <a:lnTo>
                  <a:pt x="1272" y="838"/>
                </a:lnTo>
                <a:lnTo>
                  <a:pt x="1275" y="838"/>
                </a:lnTo>
                <a:lnTo>
                  <a:pt x="1275" y="834"/>
                </a:lnTo>
                <a:lnTo>
                  <a:pt x="1275" y="830"/>
                </a:lnTo>
                <a:lnTo>
                  <a:pt x="1275" y="829"/>
                </a:lnTo>
                <a:lnTo>
                  <a:pt x="1275" y="826"/>
                </a:lnTo>
                <a:lnTo>
                  <a:pt x="1275" y="813"/>
                </a:lnTo>
                <a:lnTo>
                  <a:pt x="1270" y="813"/>
                </a:lnTo>
                <a:lnTo>
                  <a:pt x="1266" y="813"/>
                </a:lnTo>
                <a:lnTo>
                  <a:pt x="1266" y="810"/>
                </a:lnTo>
                <a:lnTo>
                  <a:pt x="1266" y="805"/>
                </a:lnTo>
                <a:lnTo>
                  <a:pt x="1266" y="802"/>
                </a:lnTo>
                <a:lnTo>
                  <a:pt x="1266" y="799"/>
                </a:lnTo>
                <a:lnTo>
                  <a:pt x="1291" y="799"/>
                </a:lnTo>
                <a:lnTo>
                  <a:pt x="1291" y="801"/>
                </a:lnTo>
                <a:lnTo>
                  <a:pt x="1294" y="797"/>
                </a:lnTo>
                <a:lnTo>
                  <a:pt x="1322" y="797"/>
                </a:lnTo>
                <a:lnTo>
                  <a:pt x="1355" y="797"/>
                </a:lnTo>
                <a:lnTo>
                  <a:pt x="1355" y="829"/>
                </a:lnTo>
                <a:lnTo>
                  <a:pt x="1354" y="863"/>
                </a:lnTo>
                <a:lnTo>
                  <a:pt x="1355" y="863"/>
                </a:lnTo>
                <a:lnTo>
                  <a:pt x="1358" y="863"/>
                </a:lnTo>
                <a:lnTo>
                  <a:pt x="1388" y="863"/>
                </a:lnTo>
                <a:lnTo>
                  <a:pt x="1390" y="863"/>
                </a:lnTo>
                <a:lnTo>
                  <a:pt x="1420" y="862"/>
                </a:lnTo>
                <a:lnTo>
                  <a:pt x="1422" y="863"/>
                </a:lnTo>
                <a:lnTo>
                  <a:pt x="1454" y="862"/>
                </a:lnTo>
                <a:lnTo>
                  <a:pt x="1487" y="862"/>
                </a:lnTo>
                <a:lnTo>
                  <a:pt x="1487" y="889"/>
                </a:lnTo>
                <a:lnTo>
                  <a:pt x="1487" y="922"/>
                </a:lnTo>
                <a:lnTo>
                  <a:pt x="1487" y="954"/>
                </a:lnTo>
                <a:lnTo>
                  <a:pt x="1487" y="987"/>
                </a:lnTo>
                <a:lnTo>
                  <a:pt x="1487" y="1020"/>
                </a:lnTo>
                <a:lnTo>
                  <a:pt x="1487" y="1053"/>
                </a:lnTo>
                <a:lnTo>
                  <a:pt x="1487" y="1085"/>
                </a:lnTo>
                <a:lnTo>
                  <a:pt x="1487" y="1118"/>
                </a:lnTo>
                <a:lnTo>
                  <a:pt x="1487" y="1151"/>
                </a:lnTo>
                <a:lnTo>
                  <a:pt x="1487" y="1182"/>
                </a:lnTo>
                <a:lnTo>
                  <a:pt x="1487" y="1215"/>
                </a:lnTo>
                <a:lnTo>
                  <a:pt x="1487" y="1244"/>
                </a:lnTo>
                <a:lnTo>
                  <a:pt x="1487" y="1248"/>
                </a:lnTo>
                <a:lnTo>
                  <a:pt x="1487" y="1251"/>
                </a:lnTo>
                <a:lnTo>
                  <a:pt x="1487" y="1254"/>
                </a:lnTo>
                <a:lnTo>
                  <a:pt x="1487" y="1259"/>
                </a:lnTo>
                <a:lnTo>
                  <a:pt x="1487" y="1265"/>
                </a:lnTo>
                <a:lnTo>
                  <a:pt x="1487" y="1282"/>
                </a:lnTo>
                <a:lnTo>
                  <a:pt x="1486" y="1305"/>
                </a:lnTo>
                <a:lnTo>
                  <a:pt x="1486" y="1314"/>
                </a:lnTo>
                <a:lnTo>
                  <a:pt x="1486" y="1328"/>
                </a:lnTo>
                <a:lnTo>
                  <a:pt x="1486" y="1335"/>
                </a:lnTo>
                <a:lnTo>
                  <a:pt x="1486" y="1347"/>
                </a:lnTo>
                <a:lnTo>
                  <a:pt x="1485" y="1380"/>
                </a:lnTo>
                <a:lnTo>
                  <a:pt x="1485" y="1412"/>
                </a:lnTo>
                <a:lnTo>
                  <a:pt x="1485" y="1422"/>
                </a:lnTo>
                <a:lnTo>
                  <a:pt x="1485" y="1427"/>
                </a:lnTo>
                <a:lnTo>
                  <a:pt x="1485" y="1445"/>
                </a:lnTo>
                <a:lnTo>
                  <a:pt x="1461" y="1445"/>
                </a:lnTo>
                <a:lnTo>
                  <a:pt x="1453" y="1445"/>
                </a:lnTo>
                <a:lnTo>
                  <a:pt x="1453" y="1429"/>
                </a:lnTo>
                <a:lnTo>
                  <a:pt x="1437" y="1429"/>
                </a:lnTo>
                <a:lnTo>
                  <a:pt x="1437" y="1435"/>
                </a:lnTo>
                <a:lnTo>
                  <a:pt x="1437" y="1444"/>
                </a:lnTo>
                <a:lnTo>
                  <a:pt x="1426" y="1444"/>
                </a:lnTo>
                <a:lnTo>
                  <a:pt x="1421" y="1444"/>
                </a:lnTo>
                <a:lnTo>
                  <a:pt x="1388" y="1444"/>
                </a:lnTo>
                <a:lnTo>
                  <a:pt x="1387" y="1453"/>
                </a:lnTo>
                <a:lnTo>
                  <a:pt x="1387" y="1472"/>
                </a:lnTo>
                <a:lnTo>
                  <a:pt x="1387" y="1474"/>
                </a:lnTo>
                <a:lnTo>
                  <a:pt x="1387" y="1477"/>
                </a:lnTo>
                <a:lnTo>
                  <a:pt x="1404" y="1478"/>
                </a:lnTo>
                <a:lnTo>
                  <a:pt x="1412" y="1478"/>
                </a:lnTo>
                <a:lnTo>
                  <a:pt x="1420" y="1478"/>
                </a:lnTo>
                <a:lnTo>
                  <a:pt x="1420" y="1486"/>
                </a:lnTo>
                <a:lnTo>
                  <a:pt x="1420" y="1511"/>
                </a:lnTo>
                <a:lnTo>
                  <a:pt x="1420" y="1542"/>
                </a:lnTo>
                <a:lnTo>
                  <a:pt x="1404" y="1541"/>
                </a:lnTo>
                <a:lnTo>
                  <a:pt x="1371" y="1540"/>
                </a:lnTo>
                <a:lnTo>
                  <a:pt x="1356" y="1540"/>
                </a:lnTo>
                <a:lnTo>
                  <a:pt x="1355" y="1540"/>
                </a:lnTo>
                <a:lnTo>
                  <a:pt x="1338" y="1540"/>
                </a:lnTo>
                <a:lnTo>
                  <a:pt x="1337" y="1540"/>
                </a:lnTo>
                <a:lnTo>
                  <a:pt x="1323" y="1540"/>
                </a:lnTo>
                <a:lnTo>
                  <a:pt x="1323" y="1524"/>
                </a:lnTo>
                <a:lnTo>
                  <a:pt x="1323" y="1508"/>
                </a:lnTo>
                <a:lnTo>
                  <a:pt x="1320" y="1508"/>
                </a:lnTo>
                <a:lnTo>
                  <a:pt x="1316" y="1508"/>
                </a:lnTo>
                <a:lnTo>
                  <a:pt x="1308" y="1508"/>
                </a:lnTo>
                <a:lnTo>
                  <a:pt x="1292" y="1508"/>
                </a:lnTo>
                <a:lnTo>
                  <a:pt x="1292" y="1540"/>
                </a:lnTo>
                <a:lnTo>
                  <a:pt x="1293" y="1573"/>
                </a:lnTo>
                <a:lnTo>
                  <a:pt x="1293" y="1589"/>
                </a:lnTo>
                <a:lnTo>
                  <a:pt x="1293" y="1600"/>
                </a:lnTo>
                <a:lnTo>
                  <a:pt x="1292" y="1600"/>
                </a:lnTo>
                <a:lnTo>
                  <a:pt x="1292" y="1605"/>
                </a:lnTo>
                <a:lnTo>
                  <a:pt x="1291" y="1605"/>
                </a:lnTo>
                <a:lnTo>
                  <a:pt x="1289" y="1605"/>
                </a:lnTo>
                <a:lnTo>
                  <a:pt x="1277" y="1605"/>
                </a:lnTo>
                <a:lnTo>
                  <a:pt x="1260" y="1605"/>
                </a:lnTo>
                <a:lnTo>
                  <a:pt x="1259" y="1605"/>
                </a:lnTo>
                <a:lnTo>
                  <a:pt x="1259" y="1638"/>
                </a:lnTo>
                <a:lnTo>
                  <a:pt x="1226" y="1638"/>
                </a:lnTo>
                <a:lnTo>
                  <a:pt x="1226" y="1671"/>
                </a:lnTo>
                <a:lnTo>
                  <a:pt x="1226" y="1674"/>
                </a:lnTo>
                <a:lnTo>
                  <a:pt x="1226" y="1703"/>
                </a:lnTo>
                <a:lnTo>
                  <a:pt x="1227" y="1703"/>
                </a:lnTo>
                <a:lnTo>
                  <a:pt x="1227" y="1719"/>
                </a:lnTo>
                <a:lnTo>
                  <a:pt x="1227" y="1728"/>
                </a:lnTo>
                <a:lnTo>
                  <a:pt x="1227" y="1729"/>
                </a:lnTo>
                <a:lnTo>
                  <a:pt x="1227" y="1736"/>
                </a:lnTo>
                <a:lnTo>
                  <a:pt x="1204" y="1736"/>
                </a:lnTo>
                <a:lnTo>
                  <a:pt x="1202" y="1736"/>
                </a:lnTo>
                <a:lnTo>
                  <a:pt x="1201" y="1736"/>
                </a:lnTo>
                <a:lnTo>
                  <a:pt x="1194" y="1736"/>
                </a:lnTo>
                <a:lnTo>
                  <a:pt x="1161" y="1734"/>
                </a:lnTo>
                <a:lnTo>
                  <a:pt x="1160" y="1734"/>
                </a:lnTo>
                <a:lnTo>
                  <a:pt x="1160" y="1737"/>
                </a:lnTo>
                <a:lnTo>
                  <a:pt x="1161" y="1737"/>
                </a:lnTo>
                <a:lnTo>
                  <a:pt x="1161" y="1754"/>
                </a:lnTo>
                <a:lnTo>
                  <a:pt x="1161" y="1768"/>
                </a:lnTo>
                <a:lnTo>
                  <a:pt x="1161" y="1774"/>
                </a:lnTo>
                <a:lnTo>
                  <a:pt x="1161" y="1795"/>
                </a:lnTo>
                <a:lnTo>
                  <a:pt x="1161" y="1796"/>
                </a:lnTo>
                <a:lnTo>
                  <a:pt x="1166" y="1798"/>
                </a:lnTo>
                <a:lnTo>
                  <a:pt x="1173" y="1800"/>
                </a:lnTo>
                <a:lnTo>
                  <a:pt x="1175" y="1803"/>
                </a:lnTo>
                <a:lnTo>
                  <a:pt x="1176" y="1803"/>
                </a:lnTo>
                <a:lnTo>
                  <a:pt x="1178" y="1804"/>
                </a:lnTo>
                <a:lnTo>
                  <a:pt x="1179" y="1805"/>
                </a:lnTo>
                <a:lnTo>
                  <a:pt x="1180" y="1805"/>
                </a:lnTo>
                <a:lnTo>
                  <a:pt x="1182" y="1805"/>
                </a:lnTo>
                <a:lnTo>
                  <a:pt x="1182" y="1806"/>
                </a:lnTo>
                <a:lnTo>
                  <a:pt x="1183" y="1806"/>
                </a:lnTo>
                <a:lnTo>
                  <a:pt x="1185" y="1807"/>
                </a:lnTo>
                <a:lnTo>
                  <a:pt x="1185" y="1808"/>
                </a:lnTo>
                <a:lnTo>
                  <a:pt x="1186" y="1808"/>
                </a:lnTo>
                <a:lnTo>
                  <a:pt x="1187" y="1808"/>
                </a:lnTo>
                <a:lnTo>
                  <a:pt x="1188" y="1809"/>
                </a:lnTo>
                <a:lnTo>
                  <a:pt x="1194" y="1811"/>
                </a:lnTo>
                <a:lnTo>
                  <a:pt x="1203" y="1813"/>
                </a:lnTo>
                <a:lnTo>
                  <a:pt x="1205" y="1815"/>
                </a:lnTo>
                <a:lnTo>
                  <a:pt x="1209" y="1817"/>
                </a:lnTo>
                <a:lnTo>
                  <a:pt x="1210" y="1818"/>
                </a:lnTo>
                <a:lnTo>
                  <a:pt x="1210" y="1817"/>
                </a:lnTo>
                <a:lnTo>
                  <a:pt x="1216" y="1817"/>
                </a:lnTo>
                <a:lnTo>
                  <a:pt x="1221" y="1817"/>
                </a:lnTo>
                <a:lnTo>
                  <a:pt x="1222" y="1817"/>
                </a:lnTo>
                <a:lnTo>
                  <a:pt x="1227" y="1817"/>
                </a:lnTo>
                <a:lnTo>
                  <a:pt x="1227" y="1801"/>
                </a:lnTo>
                <a:lnTo>
                  <a:pt x="1227" y="1800"/>
                </a:lnTo>
                <a:lnTo>
                  <a:pt x="1227" y="1796"/>
                </a:lnTo>
                <a:lnTo>
                  <a:pt x="1227" y="1795"/>
                </a:lnTo>
                <a:lnTo>
                  <a:pt x="1227" y="1792"/>
                </a:lnTo>
                <a:lnTo>
                  <a:pt x="1227" y="1791"/>
                </a:lnTo>
                <a:lnTo>
                  <a:pt x="1227" y="1787"/>
                </a:lnTo>
                <a:lnTo>
                  <a:pt x="1227" y="1776"/>
                </a:lnTo>
                <a:lnTo>
                  <a:pt x="1227" y="1772"/>
                </a:lnTo>
                <a:lnTo>
                  <a:pt x="1228" y="1772"/>
                </a:lnTo>
                <a:lnTo>
                  <a:pt x="1229" y="1772"/>
                </a:lnTo>
                <a:lnTo>
                  <a:pt x="1230" y="1771"/>
                </a:lnTo>
                <a:lnTo>
                  <a:pt x="1232" y="1770"/>
                </a:lnTo>
                <a:lnTo>
                  <a:pt x="1233" y="1770"/>
                </a:lnTo>
                <a:lnTo>
                  <a:pt x="1234" y="1770"/>
                </a:lnTo>
                <a:lnTo>
                  <a:pt x="1234" y="1768"/>
                </a:lnTo>
                <a:lnTo>
                  <a:pt x="1235" y="1768"/>
                </a:lnTo>
                <a:lnTo>
                  <a:pt x="1236" y="1768"/>
                </a:lnTo>
                <a:lnTo>
                  <a:pt x="1236" y="1767"/>
                </a:lnTo>
                <a:lnTo>
                  <a:pt x="1237" y="1767"/>
                </a:lnTo>
                <a:lnTo>
                  <a:pt x="1238" y="1767"/>
                </a:lnTo>
                <a:lnTo>
                  <a:pt x="1239" y="1767"/>
                </a:lnTo>
                <a:lnTo>
                  <a:pt x="1241" y="1767"/>
                </a:lnTo>
                <a:lnTo>
                  <a:pt x="1242" y="1767"/>
                </a:lnTo>
                <a:lnTo>
                  <a:pt x="1243" y="1767"/>
                </a:lnTo>
                <a:lnTo>
                  <a:pt x="1244" y="1767"/>
                </a:lnTo>
                <a:lnTo>
                  <a:pt x="1245" y="1767"/>
                </a:lnTo>
                <a:lnTo>
                  <a:pt x="1246" y="1767"/>
                </a:lnTo>
                <a:lnTo>
                  <a:pt x="1247" y="1767"/>
                </a:lnTo>
                <a:lnTo>
                  <a:pt x="1249" y="1767"/>
                </a:lnTo>
                <a:lnTo>
                  <a:pt x="1250" y="1767"/>
                </a:lnTo>
                <a:lnTo>
                  <a:pt x="1251" y="1767"/>
                </a:lnTo>
                <a:lnTo>
                  <a:pt x="1252" y="1767"/>
                </a:lnTo>
                <a:lnTo>
                  <a:pt x="1252" y="1768"/>
                </a:lnTo>
                <a:lnTo>
                  <a:pt x="1253" y="1768"/>
                </a:lnTo>
                <a:lnTo>
                  <a:pt x="1254" y="1768"/>
                </a:lnTo>
                <a:lnTo>
                  <a:pt x="1254" y="1770"/>
                </a:lnTo>
                <a:lnTo>
                  <a:pt x="1255" y="1770"/>
                </a:lnTo>
                <a:lnTo>
                  <a:pt x="1255" y="1771"/>
                </a:lnTo>
                <a:lnTo>
                  <a:pt x="1257" y="1771"/>
                </a:lnTo>
                <a:lnTo>
                  <a:pt x="1257" y="1772"/>
                </a:lnTo>
                <a:lnTo>
                  <a:pt x="1258" y="1772"/>
                </a:lnTo>
                <a:lnTo>
                  <a:pt x="1259" y="1772"/>
                </a:lnTo>
                <a:lnTo>
                  <a:pt x="1260" y="1772"/>
                </a:lnTo>
                <a:lnTo>
                  <a:pt x="1291" y="1772"/>
                </a:lnTo>
                <a:lnTo>
                  <a:pt x="1292" y="1772"/>
                </a:lnTo>
                <a:lnTo>
                  <a:pt x="1306" y="1772"/>
                </a:lnTo>
                <a:lnTo>
                  <a:pt x="1306" y="1775"/>
                </a:lnTo>
                <a:lnTo>
                  <a:pt x="1306" y="1779"/>
                </a:lnTo>
                <a:lnTo>
                  <a:pt x="1306" y="1780"/>
                </a:lnTo>
                <a:lnTo>
                  <a:pt x="1310" y="1780"/>
                </a:lnTo>
                <a:lnTo>
                  <a:pt x="1314" y="1780"/>
                </a:lnTo>
                <a:lnTo>
                  <a:pt x="1319" y="1780"/>
                </a:lnTo>
                <a:lnTo>
                  <a:pt x="1323" y="1780"/>
                </a:lnTo>
                <a:lnTo>
                  <a:pt x="1323" y="1797"/>
                </a:lnTo>
                <a:lnTo>
                  <a:pt x="1323" y="1805"/>
                </a:lnTo>
                <a:lnTo>
                  <a:pt x="1323" y="1806"/>
                </a:lnTo>
                <a:lnTo>
                  <a:pt x="1327" y="1806"/>
                </a:lnTo>
                <a:lnTo>
                  <a:pt x="1334" y="1807"/>
                </a:lnTo>
                <a:lnTo>
                  <a:pt x="1348" y="1807"/>
                </a:lnTo>
                <a:lnTo>
                  <a:pt x="1353" y="1807"/>
                </a:lnTo>
                <a:lnTo>
                  <a:pt x="1356" y="1807"/>
                </a:lnTo>
                <a:lnTo>
                  <a:pt x="1376" y="1806"/>
                </a:lnTo>
                <a:lnTo>
                  <a:pt x="1379" y="1806"/>
                </a:lnTo>
                <a:lnTo>
                  <a:pt x="1384" y="1806"/>
                </a:lnTo>
                <a:lnTo>
                  <a:pt x="1386" y="1806"/>
                </a:lnTo>
                <a:lnTo>
                  <a:pt x="1388" y="1806"/>
                </a:lnTo>
                <a:lnTo>
                  <a:pt x="1390" y="1806"/>
                </a:lnTo>
                <a:lnTo>
                  <a:pt x="1393" y="1805"/>
                </a:lnTo>
                <a:lnTo>
                  <a:pt x="1395" y="1805"/>
                </a:lnTo>
                <a:lnTo>
                  <a:pt x="1396" y="1805"/>
                </a:lnTo>
                <a:lnTo>
                  <a:pt x="1398" y="1805"/>
                </a:lnTo>
                <a:lnTo>
                  <a:pt x="1401" y="1805"/>
                </a:lnTo>
                <a:lnTo>
                  <a:pt x="1403" y="1805"/>
                </a:lnTo>
                <a:lnTo>
                  <a:pt x="1404" y="1805"/>
                </a:lnTo>
                <a:lnTo>
                  <a:pt x="1404" y="1806"/>
                </a:lnTo>
                <a:lnTo>
                  <a:pt x="1406" y="1805"/>
                </a:lnTo>
                <a:lnTo>
                  <a:pt x="1409" y="1805"/>
                </a:lnTo>
                <a:lnTo>
                  <a:pt x="1411" y="1805"/>
                </a:lnTo>
                <a:lnTo>
                  <a:pt x="1413" y="1805"/>
                </a:lnTo>
                <a:lnTo>
                  <a:pt x="1417" y="1805"/>
                </a:lnTo>
                <a:lnTo>
                  <a:pt x="1420" y="1805"/>
                </a:lnTo>
                <a:lnTo>
                  <a:pt x="1420" y="1813"/>
                </a:lnTo>
                <a:lnTo>
                  <a:pt x="1420" y="1814"/>
                </a:lnTo>
                <a:lnTo>
                  <a:pt x="1420" y="1815"/>
                </a:lnTo>
                <a:lnTo>
                  <a:pt x="1420" y="1817"/>
                </a:lnTo>
                <a:lnTo>
                  <a:pt x="1420" y="1818"/>
                </a:lnTo>
                <a:lnTo>
                  <a:pt x="1420" y="1820"/>
                </a:lnTo>
                <a:lnTo>
                  <a:pt x="1420" y="1823"/>
                </a:lnTo>
                <a:lnTo>
                  <a:pt x="1420" y="1828"/>
                </a:lnTo>
                <a:lnTo>
                  <a:pt x="1420" y="1837"/>
                </a:lnTo>
                <a:lnTo>
                  <a:pt x="1420" y="1838"/>
                </a:lnTo>
                <a:lnTo>
                  <a:pt x="1421" y="1838"/>
                </a:lnTo>
                <a:lnTo>
                  <a:pt x="1423" y="1837"/>
                </a:lnTo>
                <a:lnTo>
                  <a:pt x="1425" y="1837"/>
                </a:lnTo>
                <a:lnTo>
                  <a:pt x="1427" y="1837"/>
                </a:lnTo>
                <a:lnTo>
                  <a:pt x="1428" y="1837"/>
                </a:lnTo>
                <a:lnTo>
                  <a:pt x="1428" y="1840"/>
                </a:lnTo>
                <a:lnTo>
                  <a:pt x="1430" y="1840"/>
                </a:lnTo>
                <a:lnTo>
                  <a:pt x="1430" y="1842"/>
                </a:lnTo>
                <a:lnTo>
                  <a:pt x="1431" y="1842"/>
                </a:lnTo>
                <a:lnTo>
                  <a:pt x="1432" y="1842"/>
                </a:lnTo>
                <a:lnTo>
                  <a:pt x="1432" y="1849"/>
                </a:lnTo>
                <a:lnTo>
                  <a:pt x="1432" y="1851"/>
                </a:lnTo>
                <a:lnTo>
                  <a:pt x="1432" y="1854"/>
                </a:lnTo>
                <a:lnTo>
                  <a:pt x="1432" y="1855"/>
                </a:lnTo>
                <a:lnTo>
                  <a:pt x="1432" y="1857"/>
                </a:lnTo>
                <a:lnTo>
                  <a:pt x="1432" y="1859"/>
                </a:lnTo>
                <a:lnTo>
                  <a:pt x="1432" y="1862"/>
                </a:lnTo>
                <a:lnTo>
                  <a:pt x="1432" y="1864"/>
                </a:lnTo>
                <a:lnTo>
                  <a:pt x="1432" y="1865"/>
                </a:lnTo>
                <a:lnTo>
                  <a:pt x="1431" y="1865"/>
                </a:lnTo>
                <a:lnTo>
                  <a:pt x="1429" y="1865"/>
                </a:lnTo>
                <a:lnTo>
                  <a:pt x="1427" y="1865"/>
                </a:lnTo>
                <a:lnTo>
                  <a:pt x="1425" y="1865"/>
                </a:lnTo>
                <a:lnTo>
                  <a:pt x="1425" y="1863"/>
                </a:lnTo>
                <a:lnTo>
                  <a:pt x="1425" y="1860"/>
                </a:lnTo>
                <a:lnTo>
                  <a:pt x="1425" y="1858"/>
                </a:lnTo>
                <a:lnTo>
                  <a:pt x="1425" y="1857"/>
                </a:lnTo>
                <a:lnTo>
                  <a:pt x="1425" y="1854"/>
                </a:lnTo>
                <a:lnTo>
                  <a:pt x="1420" y="1854"/>
                </a:lnTo>
                <a:lnTo>
                  <a:pt x="1420" y="1855"/>
                </a:lnTo>
                <a:lnTo>
                  <a:pt x="1420" y="1856"/>
                </a:lnTo>
                <a:lnTo>
                  <a:pt x="1420" y="1858"/>
                </a:lnTo>
                <a:lnTo>
                  <a:pt x="1420" y="1860"/>
                </a:lnTo>
                <a:lnTo>
                  <a:pt x="1420" y="1862"/>
                </a:lnTo>
                <a:lnTo>
                  <a:pt x="1420" y="1864"/>
                </a:lnTo>
                <a:lnTo>
                  <a:pt x="1420" y="1868"/>
                </a:lnTo>
                <a:lnTo>
                  <a:pt x="1420" y="1870"/>
                </a:lnTo>
                <a:lnTo>
                  <a:pt x="1420" y="1872"/>
                </a:lnTo>
                <a:lnTo>
                  <a:pt x="1420" y="1871"/>
                </a:lnTo>
                <a:lnTo>
                  <a:pt x="1421" y="1871"/>
                </a:lnTo>
                <a:lnTo>
                  <a:pt x="1421" y="1872"/>
                </a:lnTo>
                <a:lnTo>
                  <a:pt x="1421" y="1875"/>
                </a:lnTo>
                <a:lnTo>
                  <a:pt x="1421" y="1878"/>
                </a:lnTo>
                <a:lnTo>
                  <a:pt x="1421" y="1880"/>
                </a:lnTo>
                <a:lnTo>
                  <a:pt x="1421" y="1882"/>
                </a:lnTo>
                <a:lnTo>
                  <a:pt x="1421" y="1885"/>
                </a:lnTo>
                <a:lnTo>
                  <a:pt x="1421" y="1889"/>
                </a:lnTo>
                <a:lnTo>
                  <a:pt x="1421" y="1891"/>
                </a:lnTo>
                <a:lnTo>
                  <a:pt x="1421" y="1892"/>
                </a:lnTo>
                <a:lnTo>
                  <a:pt x="1421" y="1893"/>
                </a:lnTo>
                <a:lnTo>
                  <a:pt x="1421" y="1895"/>
                </a:lnTo>
                <a:lnTo>
                  <a:pt x="1421" y="1897"/>
                </a:lnTo>
                <a:lnTo>
                  <a:pt x="1421" y="1898"/>
                </a:lnTo>
                <a:lnTo>
                  <a:pt x="1421" y="1899"/>
                </a:lnTo>
                <a:lnTo>
                  <a:pt x="1421" y="1901"/>
                </a:lnTo>
                <a:lnTo>
                  <a:pt x="1421" y="1903"/>
                </a:lnTo>
                <a:lnTo>
                  <a:pt x="1421" y="1916"/>
                </a:lnTo>
                <a:lnTo>
                  <a:pt x="1421" y="1920"/>
                </a:lnTo>
                <a:lnTo>
                  <a:pt x="1420" y="1920"/>
                </a:lnTo>
                <a:lnTo>
                  <a:pt x="1419" y="1920"/>
                </a:lnTo>
                <a:lnTo>
                  <a:pt x="1418" y="1921"/>
                </a:lnTo>
                <a:lnTo>
                  <a:pt x="1417" y="1921"/>
                </a:lnTo>
                <a:lnTo>
                  <a:pt x="1414" y="1921"/>
                </a:lnTo>
                <a:lnTo>
                  <a:pt x="1413" y="1921"/>
                </a:lnTo>
                <a:lnTo>
                  <a:pt x="1412" y="1921"/>
                </a:lnTo>
                <a:lnTo>
                  <a:pt x="1410" y="1922"/>
                </a:lnTo>
                <a:lnTo>
                  <a:pt x="1405" y="1922"/>
                </a:lnTo>
                <a:lnTo>
                  <a:pt x="1403" y="1922"/>
                </a:lnTo>
                <a:lnTo>
                  <a:pt x="1401" y="1922"/>
                </a:lnTo>
                <a:lnTo>
                  <a:pt x="1397" y="1921"/>
                </a:lnTo>
                <a:lnTo>
                  <a:pt x="1393" y="1920"/>
                </a:lnTo>
                <a:lnTo>
                  <a:pt x="1388" y="1918"/>
                </a:lnTo>
                <a:lnTo>
                  <a:pt x="1388" y="1920"/>
                </a:lnTo>
                <a:lnTo>
                  <a:pt x="1388" y="1921"/>
                </a:lnTo>
                <a:lnTo>
                  <a:pt x="1388" y="1934"/>
                </a:lnTo>
                <a:lnTo>
                  <a:pt x="1396" y="1934"/>
                </a:lnTo>
                <a:lnTo>
                  <a:pt x="1396" y="1938"/>
                </a:lnTo>
                <a:lnTo>
                  <a:pt x="1396" y="1939"/>
                </a:lnTo>
                <a:lnTo>
                  <a:pt x="1396" y="1943"/>
                </a:lnTo>
                <a:lnTo>
                  <a:pt x="1397" y="1943"/>
                </a:lnTo>
                <a:lnTo>
                  <a:pt x="1397" y="1946"/>
                </a:lnTo>
                <a:lnTo>
                  <a:pt x="1398" y="1947"/>
                </a:lnTo>
                <a:lnTo>
                  <a:pt x="1400" y="1947"/>
                </a:lnTo>
                <a:lnTo>
                  <a:pt x="1400" y="1951"/>
                </a:lnTo>
                <a:lnTo>
                  <a:pt x="1400" y="1952"/>
                </a:lnTo>
                <a:lnTo>
                  <a:pt x="1400" y="1954"/>
                </a:lnTo>
                <a:lnTo>
                  <a:pt x="1400" y="1955"/>
                </a:lnTo>
                <a:lnTo>
                  <a:pt x="1400" y="1956"/>
                </a:lnTo>
                <a:lnTo>
                  <a:pt x="1396" y="1956"/>
                </a:lnTo>
                <a:lnTo>
                  <a:pt x="1395" y="1956"/>
                </a:lnTo>
                <a:lnTo>
                  <a:pt x="1394" y="1956"/>
                </a:lnTo>
                <a:lnTo>
                  <a:pt x="1393" y="1957"/>
                </a:lnTo>
                <a:lnTo>
                  <a:pt x="1392" y="1957"/>
                </a:lnTo>
                <a:lnTo>
                  <a:pt x="1390" y="1957"/>
                </a:lnTo>
                <a:lnTo>
                  <a:pt x="1390" y="1958"/>
                </a:lnTo>
                <a:lnTo>
                  <a:pt x="1390" y="1959"/>
                </a:lnTo>
                <a:lnTo>
                  <a:pt x="1389" y="1959"/>
                </a:lnTo>
                <a:lnTo>
                  <a:pt x="1389" y="1960"/>
                </a:lnTo>
                <a:lnTo>
                  <a:pt x="1388" y="1960"/>
                </a:lnTo>
                <a:lnTo>
                  <a:pt x="1388" y="1962"/>
                </a:lnTo>
                <a:lnTo>
                  <a:pt x="1389" y="1962"/>
                </a:lnTo>
                <a:lnTo>
                  <a:pt x="1388" y="1962"/>
                </a:lnTo>
                <a:lnTo>
                  <a:pt x="1388" y="1960"/>
                </a:lnTo>
                <a:lnTo>
                  <a:pt x="1387" y="1960"/>
                </a:lnTo>
                <a:lnTo>
                  <a:pt x="1386" y="1960"/>
                </a:lnTo>
                <a:lnTo>
                  <a:pt x="1386" y="1959"/>
                </a:lnTo>
                <a:lnTo>
                  <a:pt x="1385" y="1959"/>
                </a:lnTo>
                <a:lnTo>
                  <a:pt x="1384" y="1959"/>
                </a:lnTo>
                <a:lnTo>
                  <a:pt x="1383" y="1959"/>
                </a:lnTo>
                <a:lnTo>
                  <a:pt x="1380" y="1960"/>
                </a:lnTo>
                <a:lnTo>
                  <a:pt x="1373" y="1964"/>
                </a:lnTo>
                <a:lnTo>
                  <a:pt x="1370" y="1966"/>
                </a:lnTo>
                <a:lnTo>
                  <a:pt x="1369" y="1967"/>
                </a:lnTo>
                <a:lnTo>
                  <a:pt x="1366" y="1967"/>
                </a:lnTo>
                <a:lnTo>
                  <a:pt x="1358" y="1967"/>
                </a:lnTo>
                <a:lnTo>
                  <a:pt x="1355" y="1967"/>
                </a:lnTo>
                <a:lnTo>
                  <a:pt x="1355" y="1977"/>
                </a:lnTo>
                <a:lnTo>
                  <a:pt x="1355" y="1991"/>
                </a:lnTo>
                <a:lnTo>
                  <a:pt x="1355" y="1999"/>
                </a:lnTo>
                <a:lnTo>
                  <a:pt x="1355" y="2000"/>
                </a:lnTo>
                <a:lnTo>
                  <a:pt x="1387" y="2000"/>
                </a:lnTo>
                <a:lnTo>
                  <a:pt x="1412" y="1999"/>
                </a:lnTo>
                <a:lnTo>
                  <a:pt x="1418" y="1999"/>
                </a:lnTo>
                <a:lnTo>
                  <a:pt x="1420" y="1999"/>
                </a:lnTo>
                <a:lnTo>
                  <a:pt x="1420" y="2032"/>
                </a:lnTo>
                <a:lnTo>
                  <a:pt x="1422" y="2033"/>
                </a:lnTo>
                <a:lnTo>
                  <a:pt x="1429" y="2033"/>
                </a:lnTo>
                <a:lnTo>
                  <a:pt x="1431" y="2033"/>
                </a:lnTo>
                <a:lnTo>
                  <a:pt x="1436" y="2033"/>
                </a:lnTo>
                <a:lnTo>
                  <a:pt x="1435" y="2038"/>
                </a:lnTo>
                <a:lnTo>
                  <a:pt x="1431" y="2042"/>
                </a:lnTo>
                <a:lnTo>
                  <a:pt x="1427" y="2050"/>
                </a:lnTo>
                <a:lnTo>
                  <a:pt x="1426" y="2063"/>
                </a:lnTo>
                <a:lnTo>
                  <a:pt x="1426" y="2072"/>
                </a:lnTo>
                <a:lnTo>
                  <a:pt x="1425" y="2073"/>
                </a:lnTo>
                <a:lnTo>
                  <a:pt x="1422" y="2075"/>
                </a:lnTo>
                <a:lnTo>
                  <a:pt x="1421" y="2080"/>
                </a:lnTo>
                <a:lnTo>
                  <a:pt x="1426" y="2092"/>
                </a:lnTo>
                <a:lnTo>
                  <a:pt x="1429" y="2094"/>
                </a:lnTo>
                <a:lnTo>
                  <a:pt x="1431" y="2098"/>
                </a:lnTo>
                <a:lnTo>
                  <a:pt x="1432" y="2101"/>
                </a:lnTo>
                <a:lnTo>
                  <a:pt x="1431" y="2105"/>
                </a:lnTo>
                <a:lnTo>
                  <a:pt x="1427" y="2114"/>
                </a:lnTo>
                <a:lnTo>
                  <a:pt x="1419" y="2114"/>
                </a:lnTo>
                <a:lnTo>
                  <a:pt x="1396" y="2114"/>
                </a:lnTo>
                <a:lnTo>
                  <a:pt x="1393" y="2114"/>
                </a:lnTo>
                <a:lnTo>
                  <a:pt x="1392" y="2114"/>
                </a:lnTo>
                <a:lnTo>
                  <a:pt x="1388" y="2109"/>
                </a:lnTo>
                <a:lnTo>
                  <a:pt x="1388" y="2110"/>
                </a:lnTo>
                <a:lnTo>
                  <a:pt x="1387" y="2110"/>
                </a:lnTo>
                <a:lnTo>
                  <a:pt x="1387" y="2111"/>
                </a:lnTo>
                <a:lnTo>
                  <a:pt x="1386" y="2113"/>
                </a:lnTo>
                <a:lnTo>
                  <a:pt x="1386" y="2114"/>
                </a:lnTo>
                <a:lnTo>
                  <a:pt x="1385" y="2115"/>
                </a:lnTo>
                <a:lnTo>
                  <a:pt x="1384" y="2118"/>
                </a:lnTo>
                <a:lnTo>
                  <a:pt x="1381" y="2123"/>
                </a:lnTo>
                <a:lnTo>
                  <a:pt x="1380" y="2126"/>
                </a:lnTo>
                <a:lnTo>
                  <a:pt x="1378" y="2126"/>
                </a:lnTo>
                <a:lnTo>
                  <a:pt x="1378" y="2114"/>
                </a:lnTo>
                <a:lnTo>
                  <a:pt x="1378" y="2110"/>
                </a:lnTo>
                <a:lnTo>
                  <a:pt x="1378" y="2109"/>
                </a:lnTo>
                <a:lnTo>
                  <a:pt x="1377" y="2109"/>
                </a:lnTo>
                <a:lnTo>
                  <a:pt x="1375" y="2109"/>
                </a:lnTo>
                <a:lnTo>
                  <a:pt x="1373" y="2109"/>
                </a:lnTo>
                <a:lnTo>
                  <a:pt x="1373" y="2108"/>
                </a:lnTo>
                <a:lnTo>
                  <a:pt x="1372" y="2108"/>
                </a:lnTo>
                <a:lnTo>
                  <a:pt x="1371" y="2108"/>
                </a:lnTo>
                <a:lnTo>
                  <a:pt x="1369" y="2108"/>
                </a:lnTo>
                <a:lnTo>
                  <a:pt x="1368" y="2108"/>
                </a:lnTo>
                <a:lnTo>
                  <a:pt x="1368" y="2107"/>
                </a:lnTo>
                <a:lnTo>
                  <a:pt x="1354" y="2107"/>
                </a:lnTo>
                <a:lnTo>
                  <a:pt x="1354" y="2130"/>
                </a:lnTo>
                <a:lnTo>
                  <a:pt x="1354" y="2136"/>
                </a:lnTo>
                <a:lnTo>
                  <a:pt x="1353" y="2144"/>
                </a:lnTo>
                <a:lnTo>
                  <a:pt x="1353" y="2164"/>
                </a:lnTo>
                <a:lnTo>
                  <a:pt x="1321" y="2163"/>
                </a:lnTo>
                <a:lnTo>
                  <a:pt x="1289" y="2163"/>
                </a:lnTo>
                <a:lnTo>
                  <a:pt x="1289" y="2178"/>
                </a:lnTo>
                <a:lnTo>
                  <a:pt x="1289" y="2196"/>
                </a:lnTo>
                <a:lnTo>
                  <a:pt x="1289" y="2211"/>
                </a:lnTo>
                <a:lnTo>
                  <a:pt x="1289" y="2227"/>
                </a:lnTo>
                <a:lnTo>
                  <a:pt x="1289" y="2260"/>
                </a:lnTo>
                <a:lnTo>
                  <a:pt x="1289" y="2293"/>
                </a:lnTo>
                <a:lnTo>
                  <a:pt x="1289" y="2325"/>
                </a:lnTo>
                <a:lnTo>
                  <a:pt x="1289" y="2359"/>
                </a:lnTo>
                <a:lnTo>
                  <a:pt x="1291" y="2359"/>
                </a:lnTo>
                <a:lnTo>
                  <a:pt x="1291" y="2391"/>
                </a:lnTo>
                <a:lnTo>
                  <a:pt x="1291" y="2399"/>
                </a:lnTo>
                <a:lnTo>
                  <a:pt x="1291" y="2415"/>
                </a:lnTo>
                <a:lnTo>
                  <a:pt x="1291" y="2423"/>
                </a:lnTo>
                <a:lnTo>
                  <a:pt x="1291" y="2429"/>
                </a:lnTo>
                <a:lnTo>
                  <a:pt x="1291" y="2431"/>
                </a:lnTo>
                <a:lnTo>
                  <a:pt x="1293" y="2431"/>
                </a:lnTo>
                <a:lnTo>
                  <a:pt x="1295" y="2429"/>
                </a:lnTo>
                <a:lnTo>
                  <a:pt x="1296" y="2429"/>
                </a:lnTo>
                <a:lnTo>
                  <a:pt x="1299" y="2429"/>
                </a:lnTo>
                <a:lnTo>
                  <a:pt x="1300" y="2429"/>
                </a:lnTo>
                <a:lnTo>
                  <a:pt x="1301" y="2429"/>
                </a:lnTo>
                <a:lnTo>
                  <a:pt x="1302" y="2429"/>
                </a:lnTo>
                <a:lnTo>
                  <a:pt x="1306" y="2427"/>
                </a:lnTo>
                <a:lnTo>
                  <a:pt x="1308" y="2427"/>
                </a:lnTo>
                <a:lnTo>
                  <a:pt x="1309" y="2427"/>
                </a:lnTo>
                <a:lnTo>
                  <a:pt x="1313" y="2427"/>
                </a:lnTo>
                <a:lnTo>
                  <a:pt x="1313" y="2426"/>
                </a:lnTo>
                <a:lnTo>
                  <a:pt x="1314" y="2426"/>
                </a:lnTo>
                <a:lnTo>
                  <a:pt x="1316" y="2426"/>
                </a:lnTo>
                <a:lnTo>
                  <a:pt x="1318" y="2426"/>
                </a:lnTo>
                <a:lnTo>
                  <a:pt x="1319" y="2426"/>
                </a:lnTo>
                <a:lnTo>
                  <a:pt x="1320" y="2426"/>
                </a:lnTo>
                <a:lnTo>
                  <a:pt x="1321" y="2426"/>
                </a:lnTo>
                <a:lnTo>
                  <a:pt x="1322" y="2427"/>
                </a:lnTo>
                <a:lnTo>
                  <a:pt x="1326" y="2427"/>
                </a:lnTo>
                <a:lnTo>
                  <a:pt x="1326" y="2428"/>
                </a:lnTo>
                <a:lnTo>
                  <a:pt x="1326" y="2439"/>
                </a:lnTo>
                <a:lnTo>
                  <a:pt x="1326" y="2440"/>
                </a:lnTo>
                <a:lnTo>
                  <a:pt x="1327" y="2441"/>
                </a:lnTo>
                <a:lnTo>
                  <a:pt x="1327" y="2442"/>
                </a:lnTo>
                <a:lnTo>
                  <a:pt x="1327" y="2443"/>
                </a:lnTo>
                <a:lnTo>
                  <a:pt x="1327" y="2447"/>
                </a:lnTo>
                <a:lnTo>
                  <a:pt x="1327" y="2450"/>
                </a:lnTo>
                <a:lnTo>
                  <a:pt x="1327" y="2456"/>
                </a:lnTo>
                <a:lnTo>
                  <a:pt x="1327" y="2457"/>
                </a:lnTo>
                <a:lnTo>
                  <a:pt x="1327" y="2458"/>
                </a:lnTo>
                <a:lnTo>
                  <a:pt x="1326" y="2458"/>
                </a:lnTo>
                <a:lnTo>
                  <a:pt x="1326" y="2459"/>
                </a:lnTo>
                <a:lnTo>
                  <a:pt x="1326" y="2460"/>
                </a:lnTo>
                <a:lnTo>
                  <a:pt x="1326" y="2461"/>
                </a:lnTo>
                <a:lnTo>
                  <a:pt x="1326" y="2462"/>
                </a:lnTo>
                <a:lnTo>
                  <a:pt x="1326" y="2464"/>
                </a:lnTo>
                <a:lnTo>
                  <a:pt x="1326" y="2465"/>
                </a:lnTo>
                <a:lnTo>
                  <a:pt x="1326" y="2466"/>
                </a:lnTo>
                <a:lnTo>
                  <a:pt x="1326" y="2467"/>
                </a:lnTo>
                <a:lnTo>
                  <a:pt x="1326" y="2468"/>
                </a:lnTo>
                <a:lnTo>
                  <a:pt x="1326" y="2469"/>
                </a:lnTo>
                <a:lnTo>
                  <a:pt x="1326" y="2470"/>
                </a:lnTo>
                <a:lnTo>
                  <a:pt x="1326" y="2472"/>
                </a:lnTo>
                <a:lnTo>
                  <a:pt x="1326" y="2473"/>
                </a:lnTo>
                <a:lnTo>
                  <a:pt x="1326" y="2474"/>
                </a:lnTo>
                <a:lnTo>
                  <a:pt x="1326" y="2475"/>
                </a:lnTo>
                <a:lnTo>
                  <a:pt x="1325" y="2475"/>
                </a:lnTo>
                <a:lnTo>
                  <a:pt x="1325" y="2476"/>
                </a:lnTo>
                <a:lnTo>
                  <a:pt x="1325" y="2477"/>
                </a:lnTo>
                <a:lnTo>
                  <a:pt x="1325" y="2478"/>
                </a:lnTo>
                <a:lnTo>
                  <a:pt x="1325" y="2479"/>
                </a:lnTo>
                <a:lnTo>
                  <a:pt x="1325" y="2481"/>
                </a:lnTo>
                <a:lnTo>
                  <a:pt x="1325" y="2482"/>
                </a:lnTo>
                <a:lnTo>
                  <a:pt x="1325" y="2483"/>
                </a:lnTo>
                <a:lnTo>
                  <a:pt x="1325" y="2484"/>
                </a:lnTo>
                <a:lnTo>
                  <a:pt x="1323" y="2484"/>
                </a:lnTo>
                <a:lnTo>
                  <a:pt x="1323" y="2485"/>
                </a:lnTo>
                <a:lnTo>
                  <a:pt x="1323" y="2486"/>
                </a:lnTo>
                <a:lnTo>
                  <a:pt x="1323" y="2489"/>
                </a:lnTo>
                <a:lnTo>
                  <a:pt x="1323" y="2491"/>
                </a:lnTo>
                <a:lnTo>
                  <a:pt x="1322" y="2492"/>
                </a:lnTo>
                <a:lnTo>
                  <a:pt x="1322" y="2493"/>
                </a:lnTo>
                <a:lnTo>
                  <a:pt x="1322" y="2494"/>
                </a:lnTo>
                <a:lnTo>
                  <a:pt x="1322" y="2495"/>
                </a:lnTo>
                <a:lnTo>
                  <a:pt x="1322" y="2496"/>
                </a:lnTo>
                <a:lnTo>
                  <a:pt x="1322" y="2498"/>
                </a:lnTo>
                <a:lnTo>
                  <a:pt x="1321" y="2499"/>
                </a:lnTo>
                <a:lnTo>
                  <a:pt x="1321" y="2500"/>
                </a:lnTo>
                <a:lnTo>
                  <a:pt x="1321" y="2501"/>
                </a:lnTo>
                <a:lnTo>
                  <a:pt x="1321" y="2502"/>
                </a:lnTo>
                <a:lnTo>
                  <a:pt x="1320" y="2503"/>
                </a:lnTo>
                <a:lnTo>
                  <a:pt x="1320" y="2504"/>
                </a:lnTo>
                <a:lnTo>
                  <a:pt x="1320" y="2507"/>
                </a:lnTo>
                <a:lnTo>
                  <a:pt x="1320" y="2508"/>
                </a:lnTo>
                <a:lnTo>
                  <a:pt x="1318" y="2515"/>
                </a:lnTo>
                <a:lnTo>
                  <a:pt x="1318" y="2517"/>
                </a:lnTo>
                <a:lnTo>
                  <a:pt x="1317" y="2519"/>
                </a:lnTo>
                <a:lnTo>
                  <a:pt x="1317" y="2520"/>
                </a:lnTo>
                <a:lnTo>
                  <a:pt x="1317" y="2521"/>
                </a:lnTo>
                <a:lnTo>
                  <a:pt x="1317" y="2523"/>
                </a:lnTo>
                <a:lnTo>
                  <a:pt x="1317" y="2525"/>
                </a:lnTo>
                <a:lnTo>
                  <a:pt x="1316" y="2526"/>
                </a:lnTo>
                <a:lnTo>
                  <a:pt x="1316" y="2528"/>
                </a:lnTo>
                <a:lnTo>
                  <a:pt x="1316" y="2529"/>
                </a:lnTo>
                <a:lnTo>
                  <a:pt x="1316" y="2531"/>
                </a:lnTo>
                <a:lnTo>
                  <a:pt x="1314" y="2531"/>
                </a:lnTo>
                <a:lnTo>
                  <a:pt x="1314" y="2532"/>
                </a:lnTo>
                <a:lnTo>
                  <a:pt x="1314" y="2533"/>
                </a:lnTo>
                <a:lnTo>
                  <a:pt x="1314" y="2534"/>
                </a:lnTo>
                <a:lnTo>
                  <a:pt x="1314" y="2536"/>
                </a:lnTo>
                <a:lnTo>
                  <a:pt x="1313" y="2539"/>
                </a:lnTo>
                <a:lnTo>
                  <a:pt x="1312" y="2544"/>
                </a:lnTo>
                <a:lnTo>
                  <a:pt x="1311" y="2548"/>
                </a:lnTo>
                <a:lnTo>
                  <a:pt x="1309" y="2552"/>
                </a:lnTo>
                <a:lnTo>
                  <a:pt x="1309" y="2556"/>
                </a:lnTo>
                <a:lnTo>
                  <a:pt x="1311" y="2566"/>
                </a:lnTo>
                <a:lnTo>
                  <a:pt x="1311" y="2569"/>
                </a:lnTo>
                <a:lnTo>
                  <a:pt x="1311" y="2570"/>
                </a:lnTo>
                <a:lnTo>
                  <a:pt x="1311" y="2571"/>
                </a:lnTo>
                <a:lnTo>
                  <a:pt x="1311" y="2573"/>
                </a:lnTo>
                <a:lnTo>
                  <a:pt x="1311" y="2574"/>
                </a:lnTo>
                <a:lnTo>
                  <a:pt x="1311" y="2575"/>
                </a:lnTo>
                <a:lnTo>
                  <a:pt x="1311" y="2576"/>
                </a:lnTo>
                <a:lnTo>
                  <a:pt x="1311" y="2577"/>
                </a:lnTo>
                <a:lnTo>
                  <a:pt x="1311" y="2578"/>
                </a:lnTo>
                <a:lnTo>
                  <a:pt x="1311" y="2586"/>
                </a:lnTo>
                <a:lnTo>
                  <a:pt x="1311" y="2604"/>
                </a:lnTo>
                <a:lnTo>
                  <a:pt x="1311" y="2619"/>
                </a:lnTo>
                <a:lnTo>
                  <a:pt x="1311" y="2651"/>
                </a:lnTo>
                <a:lnTo>
                  <a:pt x="1311" y="2663"/>
                </a:lnTo>
                <a:lnTo>
                  <a:pt x="1311" y="2679"/>
                </a:lnTo>
                <a:lnTo>
                  <a:pt x="1311" y="2684"/>
                </a:lnTo>
                <a:lnTo>
                  <a:pt x="1311" y="2685"/>
                </a:lnTo>
                <a:lnTo>
                  <a:pt x="1311" y="2700"/>
                </a:lnTo>
                <a:lnTo>
                  <a:pt x="1311" y="2717"/>
                </a:lnTo>
                <a:lnTo>
                  <a:pt x="1311" y="2737"/>
                </a:lnTo>
                <a:lnTo>
                  <a:pt x="1309" y="2747"/>
                </a:lnTo>
                <a:lnTo>
                  <a:pt x="1309" y="2750"/>
                </a:lnTo>
                <a:lnTo>
                  <a:pt x="1309" y="2752"/>
                </a:lnTo>
                <a:lnTo>
                  <a:pt x="1310" y="2755"/>
                </a:lnTo>
                <a:lnTo>
                  <a:pt x="1311" y="2760"/>
                </a:lnTo>
                <a:lnTo>
                  <a:pt x="1311" y="2766"/>
                </a:lnTo>
                <a:lnTo>
                  <a:pt x="1311" y="2772"/>
                </a:lnTo>
                <a:lnTo>
                  <a:pt x="1311" y="2775"/>
                </a:lnTo>
                <a:lnTo>
                  <a:pt x="1311" y="2782"/>
                </a:lnTo>
                <a:lnTo>
                  <a:pt x="1311" y="2791"/>
                </a:lnTo>
                <a:lnTo>
                  <a:pt x="1311" y="2792"/>
                </a:lnTo>
                <a:lnTo>
                  <a:pt x="1311" y="2793"/>
                </a:lnTo>
                <a:lnTo>
                  <a:pt x="1311" y="2794"/>
                </a:lnTo>
                <a:lnTo>
                  <a:pt x="1311" y="2795"/>
                </a:lnTo>
                <a:lnTo>
                  <a:pt x="1311" y="2796"/>
                </a:lnTo>
                <a:lnTo>
                  <a:pt x="1311" y="2797"/>
                </a:lnTo>
                <a:lnTo>
                  <a:pt x="1311" y="2799"/>
                </a:lnTo>
                <a:lnTo>
                  <a:pt x="1311" y="2800"/>
                </a:lnTo>
                <a:lnTo>
                  <a:pt x="1311" y="2801"/>
                </a:lnTo>
                <a:lnTo>
                  <a:pt x="1311" y="2802"/>
                </a:lnTo>
                <a:lnTo>
                  <a:pt x="1311" y="2803"/>
                </a:lnTo>
                <a:lnTo>
                  <a:pt x="1311" y="2804"/>
                </a:lnTo>
                <a:lnTo>
                  <a:pt x="1311" y="2805"/>
                </a:lnTo>
                <a:lnTo>
                  <a:pt x="1312" y="2807"/>
                </a:lnTo>
                <a:lnTo>
                  <a:pt x="1312" y="2808"/>
                </a:lnTo>
                <a:lnTo>
                  <a:pt x="1312" y="2809"/>
                </a:lnTo>
                <a:lnTo>
                  <a:pt x="1312" y="2810"/>
                </a:lnTo>
                <a:lnTo>
                  <a:pt x="1312" y="2811"/>
                </a:lnTo>
                <a:lnTo>
                  <a:pt x="1312" y="2812"/>
                </a:lnTo>
                <a:lnTo>
                  <a:pt x="1312" y="2813"/>
                </a:lnTo>
                <a:lnTo>
                  <a:pt x="1312" y="2815"/>
                </a:lnTo>
                <a:lnTo>
                  <a:pt x="1262" y="2815"/>
                </a:lnTo>
                <a:lnTo>
                  <a:pt x="1258" y="2815"/>
                </a:lnTo>
                <a:lnTo>
                  <a:pt x="1255" y="2815"/>
                </a:lnTo>
                <a:lnTo>
                  <a:pt x="1239" y="2815"/>
                </a:lnTo>
                <a:lnTo>
                  <a:pt x="1234" y="2815"/>
                </a:lnTo>
                <a:lnTo>
                  <a:pt x="1226" y="2815"/>
                </a:lnTo>
                <a:lnTo>
                  <a:pt x="1220" y="2815"/>
                </a:lnTo>
                <a:lnTo>
                  <a:pt x="1205" y="2815"/>
                </a:lnTo>
                <a:lnTo>
                  <a:pt x="1193" y="2815"/>
                </a:lnTo>
                <a:lnTo>
                  <a:pt x="1187" y="2815"/>
                </a:lnTo>
                <a:lnTo>
                  <a:pt x="1175" y="2815"/>
                </a:lnTo>
                <a:lnTo>
                  <a:pt x="1161" y="2815"/>
                </a:lnTo>
                <a:lnTo>
                  <a:pt x="1154" y="2815"/>
                </a:lnTo>
                <a:lnTo>
                  <a:pt x="1141" y="2815"/>
                </a:lnTo>
                <a:lnTo>
                  <a:pt x="1128" y="2815"/>
                </a:lnTo>
                <a:lnTo>
                  <a:pt x="1123" y="2815"/>
                </a:lnTo>
                <a:lnTo>
                  <a:pt x="1107" y="2815"/>
                </a:lnTo>
                <a:lnTo>
                  <a:pt x="1099" y="2815"/>
                </a:lnTo>
                <a:lnTo>
                  <a:pt x="1090" y="2815"/>
                </a:lnTo>
                <a:lnTo>
                  <a:pt x="1082" y="2815"/>
                </a:lnTo>
                <a:lnTo>
                  <a:pt x="1064" y="2815"/>
                </a:lnTo>
                <a:lnTo>
                  <a:pt x="1039" y="2815"/>
                </a:lnTo>
                <a:lnTo>
                  <a:pt x="1032" y="2815"/>
                </a:lnTo>
                <a:lnTo>
                  <a:pt x="1026" y="2815"/>
                </a:lnTo>
                <a:lnTo>
                  <a:pt x="999" y="2815"/>
                </a:lnTo>
                <a:lnTo>
                  <a:pt x="975" y="2815"/>
                </a:lnTo>
                <a:lnTo>
                  <a:pt x="967" y="2815"/>
                </a:lnTo>
                <a:lnTo>
                  <a:pt x="961" y="2815"/>
                </a:lnTo>
                <a:lnTo>
                  <a:pt x="935" y="2815"/>
                </a:lnTo>
                <a:lnTo>
                  <a:pt x="902" y="2815"/>
                </a:lnTo>
                <a:lnTo>
                  <a:pt x="897" y="2815"/>
                </a:lnTo>
                <a:lnTo>
                  <a:pt x="871" y="2815"/>
                </a:lnTo>
                <a:lnTo>
                  <a:pt x="865" y="2815"/>
                </a:lnTo>
                <a:lnTo>
                  <a:pt x="840" y="2815"/>
                </a:lnTo>
                <a:lnTo>
                  <a:pt x="834" y="2815"/>
                </a:lnTo>
                <a:lnTo>
                  <a:pt x="802" y="2815"/>
                </a:lnTo>
                <a:lnTo>
                  <a:pt x="772" y="2816"/>
                </a:lnTo>
                <a:lnTo>
                  <a:pt x="755" y="2816"/>
                </a:lnTo>
                <a:lnTo>
                  <a:pt x="739" y="2816"/>
                </a:lnTo>
                <a:lnTo>
                  <a:pt x="723" y="2816"/>
                </a:lnTo>
                <a:lnTo>
                  <a:pt x="712" y="2816"/>
                </a:lnTo>
                <a:lnTo>
                  <a:pt x="707" y="2810"/>
                </a:lnTo>
                <a:lnTo>
                  <a:pt x="698" y="2800"/>
                </a:lnTo>
                <a:lnTo>
                  <a:pt x="686" y="2783"/>
                </a:lnTo>
                <a:lnTo>
                  <a:pt x="683" y="2779"/>
                </a:lnTo>
                <a:lnTo>
                  <a:pt x="674" y="2770"/>
                </a:lnTo>
                <a:lnTo>
                  <a:pt x="672" y="2767"/>
                </a:lnTo>
                <a:lnTo>
                  <a:pt x="671" y="2766"/>
                </a:lnTo>
                <a:lnTo>
                  <a:pt x="656" y="2751"/>
                </a:lnTo>
                <a:lnTo>
                  <a:pt x="650" y="2746"/>
                </a:lnTo>
                <a:lnTo>
                  <a:pt x="642" y="2737"/>
                </a:lnTo>
                <a:lnTo>
                  <a:pt x="642" y="2726"/>
                </a:lnTo>
                <a:lnTo>
                  <a:pt x="642" y="2718"/>
                </a:lnTo>
                <a:lnTo>
                  <a:pt x="642" y="2702"/>
                </a:lnTo>
                <a:lnTo>
                  <a:pt x="642" y="2686"/>
                </a:lnTo>
                <a:lnTo>
                  <a:pt x="616" y="2686"/>
                </a:lnTo>
                <a:lnTo>
                  <a:pt x="609" y="2686"/>
                </a:lnTo>
                <a:lnTo>
                  <a:pt x="609" y="2684"/>
                </a:lnTo>
                <a:lnTo>
                  <a:pt x="602" y="2678"/>
                </a:lnTo>
                <a:lnTo>
                  <a:pt x="600" y="2677"/>
                </a:lnTo>
                <a:lnTo>
                  <a:pt x="597" y="2676"/>
                </a:lnTo>
                <a:lnTo>
                  <a:pt x="597" y="2674"/>
                </a:lnTo>
                <a:lnTo>
                  <a:pt x="594" y="2674"/>
                </a:lnTo>
                <a:lnTo>
                  <a:pt x="594" y="2670"/>
                </a:lnTo>
                <a:lnTo>
                  <a:pt x="587" y="2670"/>
                </a:lnTo>
                <a:lnTo>
                  <a:pt x="587" y="2669"/>
                </a:lnTo>
                <a:lnTo>
                  <a:pt x="579" y="2660"/>
                </a:lnTo>
                <a:lnTo>
                  <a:pt x="579" y="2653"/>
                </a:lnTo>
                <a:lnTo>
                  <a:pt x="579" y="2621"/>
                </a:lnTo>
                <a:lnTo>
                  <a:pt x="609" y="2621"/>
                </a:lnTo>
                <a:lnTo>
                  <a:pt x="621" y="2621"/>
                </a:lnTo>
                <a:lnTo>
                  <a:pt x="626" y="2621"/>
                </a:lnTo>
                <a:lnTo>
                  <a:pt x="634" y="2621"/>
                </a:lnTo>
                <a:lnTo>
                  <a:pt x="642" y="2621"/>
                </a:lnTo>
                <a:lnTo>
                  <a:pt x="642" y="2620"/>
                </a:lnTo>
                <a:lnTo>
                  <a:pt x="665" y="2620"/>
                </a:lnTo>
                <a:lnTo>
                  <a:pt x="667" y="2618"/>
                </a:lnTo>
                <a:lnTo>
                  <a:pt x="670" y="2616"/>
                </a:lnTo>
                <a:lnTo>
                  <a:pt x="673" y="2616"/>
                </a:lnTo>
                <a:lnTo>
                  <a:pt x="673" y="2604"/>
                </a:lnTo>
                <a:lnTo>
                  <a:pt x="681" y="2604"/>
                </a:lnTo>
                <a:lnTo>
                  <a:pt x="683" y="2604"/>
                </a:lnTo>
                <a:lnTo>
                  <a:pt x="689" y="2604"/>
                </a:lnTo>
                <a:lnTo>
                  <a:pt x="689" y="2588"/>
                </a:lnTo>
                <a:lnTo>
                  <a:pt x="705" y="2588"/>
                </a:lnTo>
                <a:lnTo>
                  <a:pt x="709" y="2588"/>
                </a:lnTo>
                <a:lnTo>
                  <a:pt x="713" y="2588"/>
                </a:lnTo>
                <a:lnTo>
                  <a:pt x="717" y="2588"/>
                </a:lnTo>
                <a:lnTo>
                  <a:pt x="721" y="2588"/>
                </a:lnTo>
                <a:lnTo>
                  <a:pt x="725" y="2588"/>
                </a:lnTo>
                <a:lnTo>
                  <a:pt x="725" y="2585"/>
                </a:lnTo>
                <a:lnTo>
                  <a:pt x="728" y="2585"/>
                </a:lnTo>
                <a:lnTo>
                  <a:pt x="728" y="2584"/>
                </a:lnTo>
                <a:lnTo>
                  <a:pt x="726" y="2584"/>
                </a:lnTo>
                <a:lnTo>
                  <a:pt x="726" y="2581"/>
                </a:lnTo>
                <a:lnTo>
                  <a:pt x="721" y="2581"/>
                </a:lnTo>
                <a:lnTo>
                  <a:pt x="705" y="2581"/>
                </a:lnTo>
                <a:lnTo>
                  <a:pt x="705" y="2556"/>
                </a:lnTo>
                <a:lnTo>
                  <a:pt x="693" y="2565"/>
                </a:lnTo>
                <a:lnTo>
                  <a:pt x="689" y="2570"/>
                </a:lnTo>
                <a:lnTo>
                  <a:pt x="689" y="2573"/>
                </a:lnTo>
                <a:lnTo>
                  <a:pt x="688" y="2573"/>
                </a:lnTo>
                <a:lnTo>
                  <a:pt x="687" y="2573"/>
                </a:lnTo>
                <a:lnTo>
                  <a:pt x="681" y="2573"/>
                </a:lnTo>
                <a:lnTo>
                  <a:pt x="678" y="2573"/>
                </a:lnTo>
                <a:lnTo>
                  <a:pt x="676" y="2573"/>
                </a:lnTo>
                <a:lnTo>
                  <a:pt x="673" y="2573"/>
                </a:lnTo>
                <a:lnTo>
                  <a:pt x="668" y="2573"/>
                </a:lnTo>
                <a:lnTo>
                  <a:pt x="666" y="2573"/>
                </a:lnTo>
                <a:lnTo>
                  <a:pt x="664" y="2573"/>
                </a:lnTo>
                <a:lnTo>
                  <a:pt x="663" y="2573"/>
                </a:lnTo>
                <a:lnTo>
                  <a:pt x="661" y="2573"/>
                </a:lnTo>
                <a:lnTo>
                  <a:pt x="658" y="2573"/>
                </a:lnTo>
                <a:lnTo>
                  <a:pt x="656" y="2573"/>
                </a:lnTo>
                <a:lnTo>
                  <a:pt x="656" y="2556"/>
                </a:lnTo>
                <a:lnTo>
                  <a:pt x="658" y="2556"/>
                </a:lnTo>
                <a:lnTo>
                  <a:pt x="662" y="2556"/>
                </a:lnTo>
                <a:lnTo>
                  <a:pt x="666" y="2556"/>
                </a:lnTo>
                <a:lnTo>
                  <a:pt x="670" y="2556"/>
                </a:lnTo>
                <a:lnTo>
                  <a:pt x="672" y="2556"/>
                </a:lnTo>
                <a:lnTo>
                  <a:pt x="674" y="2556"/>
                </a:lnTo>
                <a:lnTo>
                  <a:pt x="674" y="2544"/>
                </a:lnTo>
                <a:lnTo>
                  <a:pt x="674" y="2540"/>
                </a:lnTo>
                <a:lnTo>
                  <a:pt x="674" y="2535"/>
                </a:lnTo>
                <a:lnTo>
                  <a:pt x="668" y="2535"/>
                </a:lnTo>
                <a:lnTo>
                  <a:pt x="668" y="2529"/>
                </a:lnTo>
                <a:lnTo>
                  <a:pt x="674" y="2529"/>
                </a:lnTo>
                <a:lnTo>
                  <a:pt x="674" y="2524"/>
                </a:lnTo>
                <a:lnTo>
                  <a:pt x="668" y="2524"/>
                </a:lnTo>
                <a:lnTo>
                  <a:pt x="666" y="2524"/>
                </a:lnTo>
                <a:lnTo>
                  <a:pt x="658" y="2524"/>
                </a:lnTo>
                <a:lnTo>
                  <a:pt x="651" y="2524"/>
                </a:lnTo>
                <a:lnTo>
                  <a:pt x="645" y="2524"/>
                </a:lnTo>
                <a:lnTo>
                  <a:pt x="642" y="2524"/>
                </a:lnTo>
                <a:lnTo>
                  <a:pt x="642" y="2529"/>
                </a:lnTo>
                <a:lnTo>
                  <a:pt x="642" y="2536"/>
                </a:lnTo>
                <a:lnTo>
                  <a:pt x="641" y="2536"/>
                </a:lnTo>
                <a:lnTo>
                  <a:pt x="641" y="2537"/>
                </a:lnTo>
                <a:lnTo>
                  <a:pt x="640" y="2537"/>
                </a:lnTo>
                <a:lnTo>
                  <a:pt x="639" y="2537"/>
                </a:lnTo>
                <a:lnTo>
                  <a:pt x="638" y="2537"/>
                </a:lnTo>
                <a:lnTo>
                  <a:pt x="637" y="2537"/>
                </a:lnTo>
                <a:lnTo>
                  <a:pt x="636" y="2537"/>
                </a:lnTo>
                <a:lnTo>
                  <a:pt x="634" y="2537"/>
                </a:lnTo>
                <a:lnTo>
                  <a:pt x="634" y="2539"/>
                </a:lnTo>
                <a:lnTo>
                  <a:pt x="633" y="2539"/>
                </a:lnTo>
                <a:lnTo>
                  <a:pt x="632" y="2539"/>
                </a:lnTo>
                <a:lnTo>
                  <a:pt x="631" y="2540"/>
                </a:lnTo>
                <a:lnTo>
                  <a:pt x="626" y="2540"/>
                </a:lnTo>
                <a:lnTo>
                  <a:pt x="626" y="2541"/>
                </a:lnTo>
                <a:lnTo>
                  <a:pt x="626" y="2542"/>
                </a:lnTo>
                <a:lnTo>
                  <a:pt x="630" y="2542"/>
                </a:lnTo>
                <a:lnTo>
                  <a:pt x="631" y="2542"/>
                </a:lnTo>
                <a:lnTo>
                  <a:pt x="631" y="2556"/>
                </a:lnTo>
                <a:lnTo>
                  <a:pt x="631" y="2557"/>
                </a:lnTo>
                <a:lnTo>
                  <a:pt x="628" y="2557"/>
                </a:lnTo>
                <a:lnTo>
                  <a:pt x="628" y="2588"/>
                </a:lnTo>
                <a:lnTo>
                  <a:pt x="595" y="2590"/>
                </a:lnTo>
                <a:lnTo>
                  <a:pt x="578" y="2590"/>
                </a:lnTo>
                <a:lnTo>
                  <a:pt x="578" y="2621"/>
                </a:lnTo>
                <a:lnTo>
                  <a:pt x="577" y="2621"/>
                </a:lnTo>
                <a:lnTo>
                  <a:pt x="577" y="2634"/>
                </a:lnTo>
                <a:lnTo>
                  <a:pt x="577" y="2637"/>
                </a:lnTo>
                <a:lnTo>
                  <a:pt x="578" y="2637"/>
                </a:lnTo>
                <a:lnTo>
                  <a:pt x="578" y="2638"/>
                </a:lnTo>
                <a:lnTo>
                  <a:pt x="577" y="2638"/>
                </a:lnTo>
                <a:lnTo>
                  <a:pt x="577" y="2645"/>
                </a:lnTo>
                <a:lnTo>
                  <a:pt x="577" y="2653"/>
                </a:lnTo>
                <a:lnTo>
                  <a:pt x="577" y="2659"/>
                </a:lnTo>
                <a:lnTo>
                  <a:pt x="572" y="2653"/>
                </a:lnTo>
                <a:lnTo>
                  <a:pt x="562" y="2642"/>
                </a:lnTo>
                <a:lnTo>
                  <a:pt x="562" y="2637"/>
                </a:lnTo>
                <a:lnTo>
                  <a:pt x="558" y="2637"/>
                </a:lnTo>
                <a:lnTo>
                  <a:pt x="546" y="2623"/>
                </a:lnTo>
                <a:lnTo>
                  <a:pt x="545" y="2621"/>
                </a:lnTo>
                <a:lnTo>
                  <a:pt x="544" y="2621"/>
                </a:lnTo>
                <a:lnTo>
                  <a:pt x="520" y="2593"/>
                </a:lnTo>
                <a:lnTo>
                  <a:pt x="516" y="2590"/>
                </a:lnTo>
                <a:lnTo>
                  <a:pt x="513" y="2586"/>
                </a:lnTo>
                <a:lnTo>
                  <a:pt x="505" y="2577"/>
                </a:lnTo>
                <a:lnTo>
                  <a:pt x="502" y="2573"/>
                </a:lnTo>
                <a:lnTo>
                  <a:pt x="488" y="2557"/>
                </a:lnTo>
                <a:lnTo>
                  <a:pt x="487" y="2556"/>
                </a:lnTo>
                <a:lnTo>
                  <a:pt x="461" y="2525"/>
                </a:lnTo>
                <a:lnTo>
                  <a:pt x="454" y="2517"/>
                </a:lnTo>
                <a:lnTo>
                  <a:pt x="452" y="2514"/>
                </a:lnTo>
                <a:lnTo>
                  <a:pt x="432" y="2492"/>
                </a:lnTo>
                <a:lnTo>
                  <a:pt x="420" y="2477"/>
                </a:lnTo>
                <a:lnTo>
                  <a:pt x="419" y="2476"/>
                </a:lnTo>
                <a:lnTo>
                  <a:pt x="405" y="2460"/>
                </a:lnTo>
                <a:lnTo>
                  <a:pt x="387" y="2460"/>
                </a:lnTo>
                <a:lnTo>
                  <a:pt x="387" y="2440"/>
                </a:lnTo>
                <a:lnTo>
                  <a:pt x="377" y="2427"/>
                </a:lnTo>
                <a:lnTo>
                  <a:pt x="376" y="2426"/>
                </a:lnTo>
                <a:lnTo>
                  <a:pt x="362" y="2411"/>
                </a:lnTo>
                <a:lnTo>
                  <a:pt x="356" y="2405"/>
                </a:lnTo>
                <a:lnTo>
                  <a:pt x="356" y="2400"/>
                </a:lnTo>
                <a:lnTo>
                  <a:pt x="356" y="2394"/>
                </a:lnTo>
                <a:lnTo>
                  <a:pt x="361" y="2394"/>
                </a:lnTo>
                <a:lnTo>
                  <a:pt x="364" y="2394"/>
                </a:lnTo>
                <a:lnTo>
                  <a:pt x="372" y="2394"/>
                </a:lnTo>
                <a:lnTo>
                  <a:pt x="372" y="2390"/>
                </a:lnTo>
                <a:lnTo>
                  <a:pt x="372" y="2389"/>
                </a:lnTo>
                <a:lnTo>
                  <a:pt x="372" y="2387"/>
                </a:lnTo>
                <a:lnTo>
                  <a:pt x="372" y="2386"/>
                </a:lnTo>
                <a:lnTo>
                  <a:pt x="378" y="2386"/>
                </a:lnTo>
                <a:lnTo>
                  <a:pt x="385" y="2386"/>
                </a:lnTo>
                <a:lnTo>
                  <a:pt x="389" y="2386"/>
                </a:lnTo>
                <a:lnTo>
                  <a:pt x="389" y="2383"/>
                </a:lnTo>
                <a:lnTo>
                  <a:pt x="399" y="2377"/>
                </a:lnTo>
                <a:lnTo>
                  <a:pt x="403" y="2375"/>
                </a:lnTo>
                <a:lnTo>
                  <a:pt x="405" y="2374"/>
                </a:lnTo>
                <a:lnTo>
                  <a:pt x="406" y="2374"/>
                </a:lnTo>
                <a:lnTo>
                  <a:pt x="405" y="2362"/>
                </a:lnTo>
                <a:lnTo>
                  <a:pt x="414" y="2362"/>
                </a:lnTo>
                <a:lnTo>
                  <a:pt x="420" y="2362"/>
                </a:lnTo>
                <a:lnTo>
                  <a:pt x="420" y="2370"/>
                </a:lnTo>
                <a:lnTo>
                  <a:pt x="420" y="2372"/>
                </a:lnTo>
                <a:lnTo>
                  <a:pt x="420" y="2374"/>
                </a:lnTo>
                <a:lnTo>
                  <a:pt x="426" y="2374"/>
                </a:lnTo>
                <a:lnTo>
                  <a:pt x="430" y="2374"/>
                </a:lnTo>
                <a:lnTo>
                  <a:pt x="435" y="2374"/>
                </a:lnTo>
                <a:lnTo>
                  <a:pt x="435" y="2362"/>
                </a:lnTo>
                <a:lnTo>
                  <a:pt x="452" y="2362"/>
                </a:lnTo>
                <a:lnTo>
                  <a:pt x="453" y="2394"/>
                </a:lnTo>
                <a:lnTo>
                  <a:pt x="453" y="2415"/>
                </a:lnTo>
                <a:lnTo>
                  <a:pt x="452" y="2415"/>
                </a:lnTo>
                <a:lnTo>
                  <a:pt x="452" y="2416"/>
                </a:lnTo>
                <a:lnTo>
                  <a:pt x="453" y="2416"/>
                </a:lnTo>
                <a:lnTo>
                  <a:pt x="453" y="2426"/>
                </a:lnTo>
                <a:lnTo>
                  <a:pt x="447" y="2426"/>
                </a:lnTo>
                <a:lnTo>
                  <a:pt x="447" y="2415"/>
                </a:lnTo>
                <a:lnTo>
                  <a:pt x="445" y="2415"/>
                </a:lnTo>
                <a:lnTo>
                  <a:pt x="443" y="2415"/>
                </a:lnTo>
                <a:lnTo>
                  <a:pt x="439" y="2415"/>
                </a:lnTo>
                <a:lnTo>
                  <a:pt x="437" y="2415"/>
                </a:lnTo>
                <a:lnTo>
                  <a:pt x="435" y="2415"/>
                </a:lnTo>
                <a:lnTo>
                  <a:pt x="431" y="2415"/>
                </a:lnTo>
                <a:lnTo>
                  <a:pt x="429" y="2415"/>
                </a:lnTo>
                <a:lnTo>
                  <a:pt x="427" y="2415"/>
                </a:lnTo>
                <a:lnTo>
                  <a:pt x="424" y="2415"/>
                </a:lnTo>
                <a:lnTo>
                  <a:pt x="421" y="2415"/>
                </a:lnTo>
                <a:lnTo>
                  <a:pt x="421" y="2418"/>
                </a:lnTo>
                <a:lnTo>
                  <a:pt x="421" y="2427"/>
                </a:lnTo>
                <a:lnTo>
                  <a:pt x="430" y="2427"/>
                </a:lnTo>
                <a:lnTo>
                  <a:pt x="440" y="2427"/>
                </a:lnTo>
                <a:lnTo>
                  <a:pt x="443" y="2427"/>
                </a:lnTo>
                <a:lnTo>
                  <a:pt x="445" y="2427"/>
                </a:lnTo>
                <a:lnTo>
                  <a:pt x="452" y="2427"/>
                </a:lnTo>
                <a:lnTo>
                  <a:pt x="453" y="2427"/>
                </a:lnTo>
                <a:lnTo>
                  <a:pt x="465" y="2427"/>
                </a:lnTo>
                <a:lnTo>
                  <a:pt x="473" y="2427"/>
                </a:lnTo>
                <a:lnTo>
                  <a:pt x="478" y="2427"/>
                </a:lnTo>
                <a:lnTo>
                  <a:pt x="482" y="2427"/>
                </a:lnTo>
                <a:lnTo>
                  <a:pt x="502" y="2427"/>
                </a:lnTo>
                <a:lnTo>
                  <a:pt x="502" y="2423"/>
                </a:lnTo>
                <a:lnTo>
                  <a:pt x="500" y="2417"/>
                </a:lnTo>
                <a:lnTo>
                  <a:pt x="500" y="2410"/>
                </a:lnTo>
                <a:lnTo>
                  <a:pt x="496" y="2410"/>
                </a:lnTo>
                <a:lnTo>
                  <a:pt x="496" y="2407"/>
                </a:lnTo>
                <a:lnTo>
                  <a:pt x="496" y="2402"/>
                </a:lnTo>
                <a:lnTo>
                  <a:pt x="496" y="2397"/>
                </a:lnTo>
                <a:lnTo>
                  <a:pt x="496" y="2394"/>
                </a:lnTo>
                <a:lnTo>
                  <a:pt x="490" y="2394"/>
                </a:lnTo>
                <a:lnTo>
                  <a:pt x="490" y="2397"/>
                </a:lnTo>
                <a:lnTo>
                  <a:pt x="486" y="2397"/>
                </a:lnTo>
                <a:lnTo>
                  <a:pt x="485" y="2397"/>
                </a:lnTo>
                <a:lnTo>
                  <a:pt x="485" y="2394"/>
                </a:lnTo>
                <a:lnTo>
                  <a:pt x="485" y="2391"/>
                </a:lnTo>
                <a:lnTo>
                  <a:pt x="485" y="2387"/>
                </a:lnTo>
                <a:lnTo>
                  <a:pt x="485" y="2384"/>
                </a:lnTo>
                <a:lnTo>
                  <a:pt x="485" y="2378"/>
                </a:lnTo>
                <a:lnTo>
                  <a:pt x="485" y="2362"/>
                </a:lnTo>
                <a:lnTo>
                  <a:pt x="515" y="2362"/>
                </a:lnTo>
                <a:lnTo>
                  <a:pt x="518" y="2362"/>
                </a:lnTo>
                <a:lnTo>
                  <a:pt x="518" y="2361"/>
                </a:lnTo>
                <a:lnTo>
                  <a:pt x="516" y="2349"/>
                </a:lnTo>
                <a:lnTo>
                  <a:pt x="516" y="2344"/>
                </a:lnTo>
                <a:lnTo>
                  <a:pt x="530" y="2344"/>
                </a:lnTo>
                <a:lnTo>
                  <a:pt x="540" y="2344"/>
                </a:lnTo>
                <a:lnTo>
                  <a:pt x="541" y="2344"/>
                </a:lnTo>
                <a:lnTo>
                  <a:pt x="544" y="2344"/>
                </a:lnTo>
                <a:lnTo>
                  <a:pt x="545" y="2344"/>
                </a:lnTo>
                <a:lnTo>
                  <a:pt x="548" y="2344"/>
                </a:lnTo>
                <a:lnTo>
                  <a:pt x="548" y="2339"/>
                </a:lnTo>
                <a:lnTo>
                  <a:pt x="547" y="2334"/>
                </a:lnTo>
                <a:lnTo>
                  <a:pt x="547" y="2332"/>
                </a:lnTo>
                <a:lnTo>
                  <a:pt x="547" y="2331"/>
                </a:lnTo>
                <a:lnTo>
                  <a:pt x="547" y="2327"/>
                </a:lnTo>
                <a:lnTo>
                  <a:pt x="548" y="2327"/>
                </a:lnTo>
                <a:lnTo>
                  <a:pt x="553" y="2327"/>
                </a:lnTo>
                <a:lnTo>
                  <a:pt x="558" y="2328"/>
                </a:lnTo>
                <a:lnTo>
                  <a:pt x="564" y="2328"/>
                </a:lnTo>
                <a:lnTo>
                  <a:pt x="569" y="2328"/>
                </a:lnTo>
                <a:lnTo>
                  <a:pt x="571" y="2328"/>
                </a:lnTo>
                <a:lnTo>
                  <a:pt x="574" y="2328"/>
                </a:lnTo>
                <a:lnTo>
                  <a:pt x="577" y="2328"/>
                </a:lnTo>
                <a:lnTo>
                  <a:pt x="580" y="2328"/>
                </a:lnTo>
                <a:lnTo>
                  <a:pt x="580" y="2324"/>
                </a:lnTo>
                <a:lnTo>
                  <a:pt x="580" y="2319"/>
                </a:lnTo>
                <a:lnTo>
                  <a:pt x="579" y="2319"/>
                </a:lnTo>
                <a:lnTo>
                  <a:pt x="579" y="2315"/>
                </a:lnTo>
                <a:lnTo>
                  <a:pt x="578" y="2311"/>
                </a:lnTo>
                <a:lnTo>
                  <a:pt x="577" y="2310"/>
                </a:lnTo>
                <a:lnTo>
                  <a:pt x="578" y="2310"/>
                </a:lnTo>
                <a:lnTo>
                  <a:pt x="578" y="2307"/>
                </a:lnTo>
                <a:lnTo>
                  <a:pt x="578" y="2306"/>
                </a:lnTo>
                <a:lnTo>
                  <a:pt x="577" y="2291"/>
                </a:lnTo>
                <a:lnTo>
                  <a:pt x="575" y="2288"/>
                </a:lnTo>
                <a:lnTo>
                  <a:pt x="575" y="2285"/>
                </a:lnTo>
                <a:lnTo>
                  <a:pt x="575" y="2284"/>
                </a:lnTo>
                <a:lnTo>
                  <a:pt x="575" y="2283"/>
                </a:lnTo>
                <a:lnTo>
                  <a:pt x="563" y="2286"/>
                </a:lnTo>
                <a:lnTo>
                  <a:pt x="562" y="2286"/>
                </a:lnTo>
                <a:lnTo>
                  <a:pt x="562" y="2282"/>
                </a:lnTo>
                <a:lnTo>
                  <a:pt x="560" y="2282"/>
                </a:lnTo>
                <a:lnTo>
                  <a:pt x="560" y="2275"/>
                </a:lnTo>
                <a:lnTo>
                  <a:pt x="554" y="2275"/>
                </a:lnTo>
                <a:lnTo>
                  <a:pt x="554" y="2278"/>
                </a:lnTo>
                <a:lnTo>
                  <a:pt x="546" y="2283"/>
                </a:lnTo>
                <a:lnTo>
                  <a:pt x="545" y="2283"/>
                </a:lnTo>
                <a:lnTo>
                  <a:pt x="545" y="2285"/>
                </a:lnTo>
                <a:lnTo>
                  <a:pt x="545" y="2291"/>
                </a:lnTo>
                <a:lnTo>
                  <a:pt x="513" y="2290"/>
                </a:lnTo>
                <a:lnTo>
                  <a:pt x="512" y="2290"/>
                </a:lnTo>
                <a:lnTo>
                  <a:pt x="513" y="2290"/>
                </a:lnTo>
                <a:lnTo>
                  <a:pt x="513" y="2300"/>
                </a:lnTo>
                <a:lnTo>
                  <a:pt x="513" y="2308"/>
                </a:lnTo>
                <a:lnTo>
                  <a:pt x="513" y="2317"/>
                </a:lnTo>
                <a:lnTo>
                  <a:pt x="514" y="2326"/>
                </a:lnTo>
                <a:lnTo>
                  <a:pt x="515" y="2344"/>
                </a:lnTo>
                <a:lnTo>
                  <a:pt x="497" y="2343"/>
                </a:lnTo>
                <a:lnTo>
                  <a:pt x="483" y="2342"/>
                </a:lnTo>
                <a:lnTo>
                  <a:pt x="483" y="2343"/>
                </a:lnTo>
                <a:lnTo>
                  <a:pt x="451" y="2341"/>
                </a:lnTo>
                <a:lnTo>
                  <a:pt x="447" y="2320"/>
                </a:lnTo>
                <a:lnTo>
                  <a:pt x="447" y="2305"/>
                </a:lnTo>
                <a:lnTo>
                  <a:pt x="447" y="2294"/>
                </a:lnTo>
                <a:lnTo>
                  <a:pt x="447" y="2289"/>
                </a:lnTo>
                <a:lnTo>
                  <a:pt x="448" y="2289"/>
                </a:lnTo>
                <a:lnTo>
                  <a:pt x="448" y="2288"/>
                </a:lnTo>
                <a:lnTo>
                  <a:pt x="447" y="2288"/>
                </a:lnTo>
                <a:lnTo>
                  <a:pt x="447" y="2283"/>
                </a:lnTo>
                <a:lnTo>
                  <a:pt x="452" y="2283"/>
                </a:lnTo>
                <a:lnTo>
                  <a:pt x="452" y="2289"/>
                </a:lnTo>
                <a:lnTo>
                  <a:pt x="463" y="2289"/>
                </a:lnTo>
                <a:lnTo>
                  <a:pt x="479" y="2289"/>
                </a:lnTo>
                <a:lnTo>
                  <a:pt x="479" y="2288"/>
                </a:lnTo>
                <a:lnTo>
                  <a:pt x="479" y="2283"/>
                </a:lnTo>
                <a:lnTo>
                  <a:pt x="480" y="2268"/>
                </a:lnTo>
                <a:lnTo>
                  <a:pt x="466" y="2267"/>
                </a:lnTo>
                <a:lnTo>
                  <a:pt x="457" y="2267"/>
                </a:lnTo>
                <a:lnTo>
                  <a:pt x="455" y="2267"/>
                </a:lnTo>
                <a:lnTo>
                  <a:pt x="455" y="2273"/>
                </a:lnTo>
                <a:lnTo>
                  <a:pt x="448" y="2273"/>
                </a:lnTo>
                <a:lnTo>
                  <a:pt x="448" y="2267"/>
                </a:lnTo>
                <a:lnTo>
                  <a:pt x="452" y="2267"/>
                </a:lnTo>
                <a:lnTo>
                  <a:pt x="452" y="2261"/>
                </a:lnTo>
                <a:lnTo>
                  <a:pt x="448" y="2261"/>
                </a:lnTo>
                <a:lnTo>
                  <a:pt x="448" y="2256"/>
                </a:lnTo>
                <a:lnTo>
                  <a:pt x="447" y="2256"/>
                </a:lnTo>
                <a:lnTo>
                  <a:pt x="427" y="2256"/>
                </a:lnTo>
                <a:lnTo>
                  <a:pt x="415" y="2256"/>
                </a:lnTo>
                <a:lnTo>
                  <a:pt x="415" y="2257"/>
                </a:lnTo>
                <a:lnTo>
                  <a:pt x="415" y="2258"/>
                </a:lnTo>
                <a:lnTo>
                  <a:pt x="415" y="2259"/>
                </a:lnTo>
                <a:lnTo>
                  <a:pt x="415" y="2260"/>
                </a:lnTo>
                <a:lnTo>
                  <a:pt x="415" y="2261"/>
                </a:lnTo>
                <a:lnTo>
                  <a:pt x="415" y="2263"/>
                </a:lnTo>
                <a:lnTo>
                  <a:pt x="415" y="2264"/>
                </a:lnTo>
                <a:lnTo>
                  <a:pt x="415" y="2265"/>
                </a:lnTo>
                <a:lnTo>
                  <a:pt x="415" y="2266"/>
                </a:lnTo>
                <a:lnTo>
                  <a:pt x="415" y="2268"/>
                </a:lnTo>
                <a:lnTo>
                  <a:pt x="415" y="2269"/>
                </a:lnTo>
                <a:lnTo>
                  <a:pt x="415" y="2272"/>
                </a:lnTo>
                <a:lnTo>
                  <a:pt x="421" y="2272"/>
                </a:lnTo>
                <a:lnTo>
                  <a:pt x="422" y="2272"/>
                </a:lnTo>
                <a:lnTo>
                  <a:pt x="431" y="2272"/>
                </a:lnTo>
                <a:lnTo>
                  <a:pt x="433" y="2272"/>
                </a:lnTo>
                <a:lnTo>
                  <a:pt x="433" y="2269"/>
                </a:lnTo>
                <a:lnTo>
                  <a:pt x="447" y="2269"/>
                </a:lnTo>
                <a:lnTo>
                  <a:pt x="447" y="2288"/>
                </a:lnTo>
                <a:lnTo>
                  <a:pt x="447" y="2307"/>
                </a:lnTo>
                <a:lnTo>
                  <a:pt x="441" y="2307"/>
                </a:lnTo>
                <a:lnTo>
                  <a:pt x="437" y="2308"/>
                </a:lnTo>
                <a:lnTo>
                  <a:pt x="436" y="2308"/>
                </a:lnTo>
                <a:lnTo>
                  <a:pt x="435" y="2308"/>
                </a:lnTo>
                <a:lnTo>
                  <a:pt x="433" y="2308"/>
                </a:lnTo>
                <a:lnTo>
                  <a:pt x="430" y="2309"/>
                </a:lnTo>
                <a:lnTo>
                  <a:pt x="429" y="2309"/>
                </a:lnTo>
                <a:lnTo>
                  <a:pt x="429" y="2288"/>
                </a:lnTo>
                <a:lnTo>
                  <a:pt x="415" y="2288"/>
                </a:lnTo>
                <a:lnTo>
                  <a:pt x="398" y="2288"/>
                </a:lnTo>
                <a:lnTo>
                  <a:pt x="398" y="2309"/>
                </a:lnTo>
                <a:lnTo>
                  <a:pt x="393" y="2305"/>
                </a:lnTo>
                <a:lnTo>
                  <a:pt x="391" y="2305"/>
                </a:lnTo>
                <a:lnTo>
                  <a:pt x="389" y="2303"/>
                </a:lnTo>
                <a:lnTo>
                  <a:pt x="387" y="2302"/>
                </a:lnTo>
                <a:lnTo>
                  <a:pt x="384" y="2302"/>
                </a:lnTo>
                <a:lnTo>
                  <a:pt x="384" y="2289"/>
                </a:lnTo>
                <a:lnTo>
                  <a:pt x="384" y="2288"/>
                </a:lnTo>
                <a:lnTo>
                  <a:pt x="372" y="2288"/>
                </a:lnTo>
                <a:lnTo>
                  <a:pt x="369" y="2288"/>
                </a:lnTo>
                <a:lnTo>
                  <a:pt x="361" y="2288"/>
                </a:lnTo>
                <a:lnTo>
                  <a:pt x="352" y="2288"/>
                </a:lnTo>
                <a:lnTo>
                  <a:pt x="321" y="2288"/>
                </a:lnTo>
                <a:lnTo>
                  <a:pt x="320" y="2288"/>
                </a:lnTo>
                <a:lnTo>
                  <a:pt x="313" y="2289"/>
                </a:lnTo>
                <a:lnTo>
                  <a:pt x="305" y="2290"/>
                </a:lnTo>
                <a:lnTo>
                  <a:pt x="305" y="2289"/>
                </a:lnTo>
                <a:lnTo>
                  <a:pt x="304" y="2282"/>
                </a:lnTo>
                <a:lnTo>
                  <a:pt x="304" y="2274"/>
                </a:lnTo>
                <a:lnTo>
                  <a:pt x="296" y="2275"/>
                </a:lnTo>
                <a:lnTo>
                  <a:pt x="293" y="2275"/>
                </a:lnTo>
                <a:lnTo>
                  <a:pt x="288" y="2276"/>
                </a:lnTo>
                <a:lnTo>
                  <a:pt x="264" y="2280"/>
                </a:lnTo>
                <a:lnTo>
                  <a:pt x="264" y="2295"/>
                </a:lnTo>
                <a:lnTo>
                  <a:pt x="259" y="2295"/>
                </a:lnTo>
                <a:lnTo>
                  <a:pt x="259" y="2297"/>
                </a:lnTo>
                <a:lnTo>
                  <a:pt x="259" y="2300"/>
                </a:lnTo>
                <a:lnTo>
                  <a:pt x="259" y="2301"/>
                </a:lnTo>
                <a:lnTo>
                  <a:pt x="259" y="2302"/>
                </a:lnTo>
                <a:lnTo>
                  <a:pt x="259" y="2303"/>
                </a:lnTo>
                <a:lnTo>
                  <a:pt x="259" y="2305"/>
                </a:lnTo>
                <a:lnTo>
                  <a:pt x="260" y="2307"/>
                </a:lnTo>
                <a:lnTo>
                  <a:pt x="260" y="2308"/>
                </a:lnTo>
                <a:lnTo>
                  <a:pt x="261" y="2308"/>
                </a:lnTo>
                <a:lnTo>
                  <a:pt x="261" y="2309"/>
                </a:lnTo>
                <a:lnTo>
                  <a:pt x="261" y="2310"/>
                </a:lnTo>
                <a:lnTo>
                  <a:pt x="261" y="2311"/>
                </a:lnTo>
                <a:lnTo>
                  <a:pt x="261" y="2313"/>
                </a:lnTo>
                <a:lnTo>
                  <a:pt x="261" y="2314"/>
                </a:lnTo>
                <a:lnTo>
                  <a:pt x="261" y="2330"/>
                </a:lnTo>
                <a:lnTo>
                  <a:pt x="290" y="2330"/>
                </a:lnTo>
                <a:lnTo>
                  <a:pt x="292" y="2330"/>
                </a:lnTo>
                <a:lnTo>
                  <a:pt x="292" y="2327"/>
                </a:lnTo>
                <a:lnTo>
                  <a:pt x="292" y="2326"/>
                </a:lnTo>
                <a:lnTo>
                  <a:pt x="293" y="2314"/>
                </a:lnTo>
                <a:lnTo>
                  <a:pt x="294" y="2314"/>
                </a:lnTo>
                <a:lnTo>
                  <a:pt x="300" y="2314"/>
                </a:lnTo>
                <a:lnTo>
                  <a:pt x="306" y="2314"/>
                </a:lnTo>
                <a:lnTo>
                  <a:pt x="313" y="2314"/>
                </a:lnTo>
                <a:lnTo>
                  <a:pt x="315" y="2314"/>
                </a:lnTo>
                <a:lnTo>
                  <a:pt x="315" y="2325"/>
                </a:lnTo>
                <a:lnTo>
                  <a:pt x="315" y="2326"/>
                </a:lnTo>
                <a:lnTo>
                  <a:pt x="315" y="2330"/>
                </a:lnTo>
                <a:lnTo>
                  <a:pt x="322" y="2330"/>
                </a:lnTo>
                <a:lnTo>
                  <a:pt x="323" y="2330"/>
                </a:lnTo>
                <a:lnTo>
                  <a:pt x="325" y="2330"/>
                </a:lnTo>
                <a:lnTo>
                  <a:pt x="325" y="2362"/>
                </a:lnTo>
                <a:lnTo>
                  <a:pt x="323" y="2362"/>
                </a:lnTo>
                <a:lnTo>
                  <a:pt x="323" y="2381"/>
                </a:lnTo>
                <a:lnTo>
                  <a:pt x="323" y="2382"/>
                </a:lnTo>
                <a:lnTo>
                  <a:pt x="322" y="2382"/>
                </a:lnTo>
                <a:lnTo>
                  <a:pt x="322" y="2383"/>
                </a:lnTo>
                <a:lnTo>
                  <a:pt x="321" y="2383"/>
                </a:lnTo>
                <a:lnTo>
                  <a:pt x="321" y="2384"/>
                </a:lnTo>
                <a:lnTo>
                  <a:pt x="320" y="2385"/>
                </a:lnTo>
                <a:lnTo>
                  <a:pt x="320" y="2386"/>
                </a:lnTo>
                <a:lnTo>
                  <a:pt x="319" y="2386"/>
                </a:lnTo>
                <a:lnTo>
                  <a:pt x="319" y="2387"/>
                </a:lnTo>
                <a:lnTo>
                  <a:pt x="318" y="2389"/>
                </a:lnTo>
                <a:lnTo>
                  <a:pt x="318" y="2390"/>
                </a:lnTo>
                <a:lnTo>
                  <a:pt x="317" y="2390"/>
                </a:lnTo>
                <a:lnTo>
                  <a:pt x="317" y="2391"/>
                </a:lnTo>
                <a:lnTo>
                  <a:pt x="315" y="2391"/>
                </a:lnTo>
                <a:lnTo>
                  <a:pt x="315" y="2392"/>
                </a:lnTo>
                <a:lnTo>
                  <a:pt x="314" y="2392"/>
                </a:lnTo>
                <a:lnTo>
                  <a:pt x="314" y="2393"/>
                </a:lnTo>
                <a:lnTo>
                  <a:pt x="313" y="2393"/>
                </a:lnTo>
                <a:lnTo>
                  <a:pt x="313" y="2394"/>
                </a:lnTo>
                <a:lnTo>
                  <a:pt x="312" y="2394"/>
                </a:lnTo>
                <a:lnTo>
                  <a:pt x="311" y="2395"/>
                </a:lnTo>
                <a:lnTo>
                  <a:pt x="306" y="2398"/>
                </a:lnTo>
                <a:lnTo>
                  <a:pt x="305" y="2398"/>
                </a:lnTo>
                <a:lnTo>
                  <a:pt x="304" y="2398"/>
                </a:lnTo>
                <a:lnTo>
                  <a:pt x="303" y="2398"/>
                </a:lnTo>
                <a:lnTo>
                  <a:pt x="303" y="2399"/>
                </a:lnTo>
                <a:lnTo>
                  <a:pt x="302" y="2399"/>
                </a:lnTo>
                <a:lnTo>
                  <a:pt x="301" y="2399"/>
                </a:lnTo>
                <a:lnTo>
                  <a:pt x="300" y="2399"/>
                </a:lnTo>
                <a:lnTo>
                  <a:pt x="298" y="2399"/>
                </a:lnTo>
                <a:lnTo>
                  <a:pt x="297" y="2399"/>
                </a:lnTo>
                <a:lnTo>
                  <a:pt x="296" y="2399"/>
                </a:lnTo>
                <a:lnTo>
                  <a:pt x="294" y="2399"/>
                </a:lnTo>
                <a:lnTo>
                  <a:pt x="292" y="2400"/>
                </a:lnTo>
                <a:lnTo>
                  <a:pt x="290" y="2400"/>
                </a:lnTo>
                <a:lnTo>
                  <a:pt x="289" y="2400"/>
                </a:lnTo>
                <a:lnTo>
                  <a:pt x="289" y="2401"/>
                </a:lnTo>
                <a:lnTo>
                  <a:pt x="288" y="2401"/>
                </a:lnTo>
                <a:lnTo>
                  <a:pt x="286" y="2402"/>
                </a:lnTo>
                <a:lnTo>
                  <a:pt x="285" y="2402"/>
                </a:lnTo>
                <a:lnTo>
                  <a:pt x="284" y="2402"/>
                </a:lnTo>
                <a:lnTo>
                  <a:pt x="283" y="2402"/>
                </a:lnTo>
                <a:lnTo>
                  <a:pt x="283" y="2403"/>
                </a:lnTo>
                <a:lnTo>
                  <a:pt x="281" y="2403"/>
                </a:lnTo>
                <a:lnTo>
                  <a:pt x="280" y="2403"/>
                </a:lnTo>
                <a:lnTo>
                  <a:pt x="279" y="2403"/>
                </a:lnTo>
                <a:lnTo>
                  <a:pt x="278" y="2403"/>
                </a:lnTo>
                <a:lnTo>
                  <a:pt x="277" y="2403"/>
                </a:lnTo>
                <a:lnTo>
                  <a:pt x="276" y="2403"/>
                </a:lnTo>
                <a:lnTo>
                  <a:pt x="275" y="2403"/>
                </a:lnTo>
                <a:lnTo>
                  <a:pt x="273" y="2403"/>
                </a:lnTo>
                <a:lnTo>
                  <a:pt x="272" y="2402"/>
                </a:lnTo>
                <a:lnTo>
                  <a:pt x="271" y="2402"/>
                </a:lnTo>
                <a:lnTo>
                  <a:pt x="270" y="2402"/>
                </a:lnTo>
                <a:lnTo>
                  <a:pt x="270" y="2401"/>
                </a:lnTo>
                <a:lnTo>
                  <a:pt x="269" y="2401"/>
                </a:lnTo>
                <a:lnTo>
                  <a:pt x="268" y="2401"/>
                </a:lnTo>
                <a:lnTo>
                  <a:pt x="267" y="2400"/>
                </a:lnTo>
                <a:lnTo>
                  <a:pt x="265" y="2400"/>
                </a:lnTo>
                <a:lnTo>
                  <a:pt x="264" y="2400"/>
                </a:lnTo>
                <a:lnTo>
                  <a:pt x="264" y="2399"/>
                </a:lnTo>
                <a:lnTo>
                  <a:pt x="263" y="2399"/>
                </a:lnTo>
                <a:lnTo>
                  <a:pt x="262" y="2399"/>
                </a:lnTo>
                <a:lnTo>
                  <a:pt x="261" y="2399"/>
                </a:lnTo>
                <a:lnTo>
                  <a:pt x="260" y="2399"/>
                </a:lnTo>
                <a:lnTo>
                  <a:pt x="259" y="2399"/>
                </a:lnTo>
                <a:lnTo>
                  <a:pt x="258" y="2399"/>
                </a:lnTo>
                <a:lnTo>
                  <a:pt x="256" y="2398"/>
                </a:lnTo>
                <a:lnTo>
                  <a:pt x="255" y="2398"/>
                </a:lnTo>
                <a:lnTo>
                  <a:pt x="254" y="2398"/>
                </a:lnTo>
                <a:lnTo>
                  <a:pt x="253" y="2398"/>
                </a:lnTo>
                <a:lnTo>
                  <a:pt x="252" y="2398"/>
                </a:lnTo>
                <a:lnTo>
                  <a:pt x="251" y="2398"/>
                </a:lnTo>
                <a:lnTo>
                  <a:pt x="250" y="2398"/>
                </a:lnTo>
                <a:lnTo>
                  <a:pt x="250" y="2399"/>
                </a:lnTo>
                <a:lnTo>
                  <a:pt x="248" y="2399"/>
                </a:lnTo>
                <a:lnTo>
                  <a:pt x="247" y="2399"/>
                </a:lnTo>
                <a:lnTo>
                  <a:pt x="246" y="2399"/>
                </a:lnTo>
                <a:lnTo>
                  <a:pt x="245" y="2399"/>
                </a:lnTo>
                <a:lnTo>
                  <a:pt x="244" y="2399"/>
                </a:lnTo>
                <a:lnTo>
                  <a:pt x="243" y="2399"/>
                </a:lnTo>
                <a:lnTo>
                  <a:pt x="242" y="2399"/>
                </a:lnTo>
                <a:lnTo>
                  <a:pt x="241" y="2399"/>
                </a:lnTo>
                <a:lnTo>
                  <a:pt x="239" y="2399"/>
                </a:lnTo>
                <a:lnTo>
                  <a:pt x="238" y="2399"/>
                </a:lnTo>
                <a:lnTo>
                  <a:pt x="237" y="2399"/>
                </a:lnTo>
                <a:lnTo>
                  <a:pt x="236" y="2399"/>
                </a:lnTo>
                <a:lnTo>
                  <a:pt x="235" y="2399"/>
                </a:lnTo>
                <a:lnTo>
                  <a:pt x="234" y="2399"/>
                </a:lnTo>
                <a:lnTo>
                  <a:pt x="234" y="2400"/>
                </a:lnTo>
                <a:lnTo>
                  <a:pt x="233" y="2400"/>
                </a:lnTo>
                <a:lnTo>
                  <a:pt x="231" y="2400"/>
                </a:lnTo>
                <a:lnTo>
                  <a:pt x="230" y="2400"/>
                </a:lnTo>
                <a:lnTo>
                  <a:pt x="229" y="2400"/>
                </a:lnTo>
                <a:lnTo>
                  <a:pt x="228" y="2400"/>
                </a:lnTo>
                <a:lnTo>
                  <a:pt x="227" y="2400"/>
                </a:lnTo>
                <a:lnTo>
                  <a:pt x="226" y="2400"/>
                </a:lnTo>
                <a:lnTo>
                  <a:pt x="225" y="2400"/>
                </a:lnTo>
                <a:lnTo>
                  <a:pt x="223" y="2400"/>
                </a:lnTo>
                <a:lnTo>
                  <a:pt x="222" y="2400"/>
                </a:lnTo>
                <a:lnTo>
                  <a:pt x="222" y="2399"/>
                </a:lnTo>
                <a:lnTo>
                  <a:pt x="221" y="2399"/>
                </a:lnTo>
                <a:lnTo>
                  <a:pt x="220" y="2399"/>
                </a:lnTo>
                <a:lnTo>
                  <a:pt x="219" y="2399"/>
                </a:lnTo>
                <a:lnTo>
                  <a:pt x="218" y="2399"/>
                </a:lnTo>
                <a:lnTo>
                  <a:pt x="217" y="2399"/>
                </a:lnTo>
                <a:lnTo>
                  <a:pt x="216" y="2399"/>
                </a:lnTo>
                <a:lnTo>
                  <a:pt x="214" y="2399"/>
                </a:lnTo>
                <a:lnTo>
                  <a:pt x="213" y="2398"/>
                </a:lnTo>
                <a:lnTo>
                  <a:pt x="212" y="2398"/>
                </a:lnTo>
                <a:lnTo>
                  <a:pt x="211" y="2398"/>
                </a:lnTo>
                <a:lnTo>
                  <a:pt x="211" y="2397"/>
                </a:lnTo>
                <a:lnTo>
                  <a:pt x="210" y="2397"/>
                </a:lnTo>
                <a:lnTo>
                  <a:pt x="209" y="2397"/>
                </a:lnTo>
                <a:lnTo>
                  <a:pt x="208" y="2397"/>
                </a:lnTo>
                <a:lnTo>
                  <a:pt x="206" y="2397"/>
                </a:lnTo>
                <a:lnTo>
                  <a:pt x="205" y="2397"/>
                </a:lnTo>
                <a:lnTo>
                  <a:pt x="204" y="2398"/>
                </a:lnTo>
                <a:lnTo>
                  <a:pt x="203" y="2398"/>
                </a:lnTo>
                <a:lnTo>
                  <a:pt x="202" y="2399"/>
                </a:lnTo>
                <a:lnTo>
                  <a:pt x="201" y="2400"/>
                </a:lnTo>
                <a:lnTo>
                  <a:pt x="200" y="2400"/>
                </a:lnTo>
                <a:lnTo>
                  <a:pt x="200" y="2401"/>
                </a:lnTo>
                <a:lnTo>
                  <a:pt x="199" y="2401"/>
                </a:lnTo>
                <a:lnTo>
                  <a:pt x="197" y="2401"/>
                </a:lnTo>
                <a:lnTo>
                  <a:pt x="196" y="2401"/>
                </a:lnTo>
                <a:lnTo>
                  <a:pt x="195" y="2401"/>
                </a:lnTo>
                <a:lnTo>
                  <a:pt x="194" y="2401"/>
                </a:lnTo>
                <a:lnTo>
                  <a:pt x="194" y="2394"/>
                </a:lnTo>
                <a:lnTo>
                  <a:pt x="146" y="2393"/>
                </a:lnTo>
                <a:lnTo>
                  <a:pt x="146" y="2410"/>
                </a:lnTo>
                <a:lnTo>
                  <a:pt x="138" y="2410"/>
                </a:lnTo>
                <a:lnTo>
                  <a:pt x="132" y="2410"/>
                </a:lnTo>
                <a:lnTo>
                  <a:pt x="132" y="2409"/>
                </a:lnTo>
                <a:lnTo>
                  <a:pt x="132" y="2410"/>
                </a:lnTo>
                <a:lnTo>
                  <a:pt x="132" y="2412"/>
                </a:lnTo>
                <a:lnTo>
                  <a:pt x="130" y="2412"/>
                </a:lnTo>
                <a:lnTo>
                  <a:pt x="130" y="2402"/>
                </a:lnTo>
                <a:lnTo>
                  <a:pt x="130" y="2393"/>
                </a:lnTo>
                <a:lnTo>
                  <a:pt x="130" y="2386"/>
                </a:lnTo>
                <a:lnTo>
                  <a:pt x="132" y="2385"/>
                </a:lnTo>
                <a:lnTo>
                  <a:pt x="132" y="2383"/>
                </a:lnTo>
                <a:lnTo>
                  <a:pt x="132" y="2372"/>
                </a:lnTo>
                <a:lnTo>
                  <a:pt x="130" y="2362"/>
                </a:lnTo>
                <a:lnTo>
                  <a:pt x="130" y="2356"/>
                </a:lnTo>
                <a:lnTo>
                  <a:pt x="130" y="2353"/>
                </a:lnTo>
                <a:lnTo>
                  <a:pt x="130" y="2350"/>
                </a:lnTo>
                <a:lnTo>
                  <a:pt x="130" y="2348"/>
                </a:lnTo>
                <a:lnTo>
                  <a:pt x="130" y="2347"/>
                </a:lnTo>
                <a:lnTo>
                  <a:pt x="130" y="2345"/>
                </a:lnTo>
                <a:lnTo>
                  <a:pt x="130" y="2330"/>
                </a:lnTo>
                <a:lnTo>
                  <a:pt x="130" y="2328"/>
                </a:lnTo>
                <a:lnTo>
                  <a:pt x="130" y="2314"/>
                </a:lnTo>
                <a:lnTo>
                  <a:pt x="129" y="2301"/>
                </a:lnTo>
                <a:lnTo>
                  <a:pt x="129" y="2298"/>
                </a:lnTo>
                <a:lnTo>
                  <a:pt x="129" y="2297"/>
                </a:lnTo>
                <a:lnTo>
                  <a:pt x="129" y="2281"/>
                </a:lnTo>
                <a:lnTo>
                  <a:pt x="129" y="2265"/>
                </a:lnTo>
                <a:lnTo>
                  <a:pt x="128" y="2232"/>
                </a:lnTo>
                <a:lnTo>
                  <a:pt x="128" y="2200"/>
                </a:lnTo>
                <a:lnTo>
                  <a:pt x="128" y="2167"/>
                </a:lnTo>
                <a:lnTo>
                  <a:pt x="144" y="2167"/>
                </a:lnTo>
                <a:lnTo>
                  <a:pt x="160" y="2167"/>
                </a:lnTo>
                <a:lnTo>
                  <a:pt x="176" y="2167"/>
                </a:lnTo>
                <a:lnTo>
                  <a:pt x="183" y="2166"/>
                </a:lnTo>
                <a:lnTo>
                  <a:pt x="183" y="2167"/>
                </a:lnTo>
                <a:lnTo>
                  <a:pt x="192" y="2167"/>
                </a:lnTo>
                <a:lnTo>
                  <a:pt x="193" y="2167"/>
                </a:lnTo>
                <a:lnTo>
                  <a:pt x="202" y="2167"/>
                </a:lnTo>
                <a:lnTo>
                  <a:pt x="202" y="2166"/>
                </a:lnTo>
                <a:lnTo>
                  <a:pt x="209" y="2166"/>
                </a:lnTo>
                <a:lnTo>
                  <a:pt x="222" y="2166"/>
                </a:lnTo>
                <a:lnTo>
                  <a:pt x="225" y="2166"/>
                </a:lnTo>
                <a:lnTo>
                  <a:pt x="250" y="2166"/>
                </a:lnTo>
                <a:lnTo>
                  <a:pt x="253" y="2166"/>
                </a:lnTo>
                <a:lnTo>
                  <a:pt x="254" y="2166"/>
                </a:lnTo>
                <a:lnTo>
                  <a:pt x="255" y="2166"/>
                </a:lnTo>
                <a:lnTo>
                  <a:pt x="256" y="2166"/>
                </a:lnTo>
                <a:lnTo>
                  <a:pt x="258" y="2166"/>
                </a:lnTo>
                <a:lnTo>
                  <a:pt x="264" y="2166"/>
                </a:lnTo>
                <a:lnTo>
                  <a:pt x="264" y="2165"/>
                </a:lnTo>
                <a:lnTo>
                  <a:pt x="288" y="2163"/>
                </a:lnTo>
                <a:lnTo>
                  <a:pt x="303" y="2161"/>
                </a:lnTo>
                <a:lnTo>
                  <a:pt x="307" y="2161"/>
                </a:lnTo>
                <a:lnTo>
                  <a:pt x="315" y="2160"/>
                </a:lnTo>
                <a:lnTo>
                  <a:pt x="319" y="2160"/>
                </a:lnTo>
                <a:lnTo>
                  <a:pt x="320" y="2160"/>
                </a:lnTo>
                <a:lnTo>
                  <a:pt x="336" y="2160"/>
                </a:lnTo>
                <a:lnTo>
                  <a:pt x="338" y="2160"/>
                </a:lnTo>
                <a:lnTo>
                  <a:pt x="339" y="2160"/>
                </a:lnTo>
                <a:lnTo>
                  <a:pt x="352" y="2160"/>
                </a:lnTo>
                <a:lnTo>
                  <a:pt x="377" y="2160"/>
                </a:lnTo>
                <a:lnTo>
                  <a:pt x="377" y="2159"/>
                </a:lnTo>
                <a:lnTo>
                  <a:pt x="378" y="2159"/>
                </a:lnTo>
                <a:lnTo>
                  <a:pt x="380" y="2159"/>
                </a:lnTo>
                <a:lnTo>
                  <a:pt x="381" y="2159"/>
                </a:lnTo>
                <a:lnTo>
                  <a:pt x="382" y="2159"/>
                </a:lnTo>
                <a:lnTo>
                  <a:pt x="384" y="2159"/>
                </a:lnTo>
                <a:lnTo>
                  <a:pt x="382" y="2143"/>
                </a:lnTo>
                <a:lnTo>
                  <a:pt x="382" y="2129"/>
                </a:lnTo>
                <a:lnTo>
                  <a:pt x="382" y="2127"/>
                </a:lnTo>
                <a:lnTo>
                  <a:pt x="382" y="2126"/>
                </a:lnTo>
                <a:lnTo>
                  <a:pt x="382" y="2122"/>
                </a:lnTo>
                <a:lnTo>
                  <a:pt x="382" y="2117"/>
                </a:lnTo>
                <a:lnTo>
                  <a:pt x="382" y="2116"/>
                </a:lnTo>
                <a:lnTo>
                  <a:pt x="382" y="2111"/>
                </a:lnTo>
                <a:lnTo>
                  <a:pt x="382" y="2110"/>
                </a:lnTo>
                <a:lnTo>
                  <a:pt x="382" y="2105"/>
                </a:lnTo>
                <a:lnTo>
                  <a:pt x="382" y="2096"/>
                </a:lnTo>
                <a:lnTo>
                  <a:pt x="381" y="2094"/>
                </a:lnTo>
                <a:lnTo>
                  <a:pt x="379" y="2094"/>
                </a:lnTo>
                <a:lnTo>
                  <a:pt x="352" y="2094"/>
                </a:lnTo>
                <a:lnTo>
                  <a:pt x="336" y="2094"/>
                </a:lnTo>
                <a:lnTo>
                  <a:pt x="321" y="2094"/>
                </a:lnTo>
                <a:lnTo>
                  <a:pt x="319" y="2094"/>
                </a:lnTo>
                <a:lnTo>
                  <a:pt x="319" y="2066"/>
                </a:lnTo>
                <a:lnTo>
                  <a:pt x="319" y="2062"/>
                </a:lnTo>
                <a:lnTo>
                  <a:pt x="319" y="2054"/>
                </a:lnTo>
                <a:lnTo>
                  <a:pt x="318" y="2052"/>
                </a:lnTo>
                <a:lnTo>
                  <a:pt x="320" y="2052"/>
                </a:lnTo>
                <a:lnTo>
                  <a:pt x="320" y="2051"/>
                </a:lnTo>
                <a:lnTo>
                  <a:pt x="320" y="2038"/>
                </a:lnTo>
                <a:lnTo>
                  <a:pt x="320" y="2034"/>
                </a:lnTo>
                <a:lnTo>
                  <a:pt x="320" y="2033"/>
                </a:lnTo>
                <a:lnTo>
                  <a:pt x="288" y="2033"/>
                </a:lnTo>
                <a:lnTo>
                  <a:pt x="256" y="2034"/>
                </a:lnTo>
                <a:lnTo>
                  <a:pt x="223" y="2035"/>
                </a:lnTo>
                <a:lnTo>
                  <a:pt x="203" y="2035"/>
                </a:lnTo>
                <a:lnTo>
                  <a:pt x="197" y="2035"/>
                </a:lnTo>
                <a:lnTo>
                  <a:pt x="194" y="2032"/>
                </a:lnTo>
                <a:lnTo>
                  <a:pt x="192" y="2032"/>
                </a:lnTo>
                <a:lnTo>
                  <a:pt x="193" y="2019"/>
                </a:lnTo>
                <a:lnTo>
                  <a:pt x="192" y="2019"/>
                </a:lnTo>
                <a:lnTo>
                  <a:pt x="192" y="2004"/>
                </a:lnTo>
                <a:lnTo>
                  <a:pt x="192" y="1971"/>
                </a:lnTo>
                <a:lnTo>
                  <a:pt x="192" y="1939"/>
                </a:lnTo>
                <a:lnTo>
                  <a:pt x="192" y="1906"/>
                </a:lnTo>
                <a:lnTo>
                  <a:pt x="159" y="1906"/>
                </a:lnTo>
                <a:lnTo>
                  <a:pt x="158" y="1906"/>
                </a:lnTo>
                <a:lnTo>
                  <a:pt x="155" y="1906"/>
                </a:lnTo>
                <a:lnTo>
                  <a:pt x="154" y="1906"/>
                </a:lnTo>
                <a:lnTo>
                  <a:pt x="152" y="1906"/>
                </a:lnTo>
                <a:lnTo>
                  <a:pt x="146" y="1906"/>
                </a:lnTo>
                <a:lnTo>
                  <a:pt x="145" y="1906"/>
                </a:lnTo>
                <a:lnTo>
                  <a:pt x="137" y="1906"/>
                </a:lnTo>
                <a:lnTo>
                  <a:pt x="126" y="1906"/>
                </a:lnTo>
                <a:lnTo>
                  <a:pt x="126" y="1905"/>
                </a:lnTo>
                <a:lnTo>
                  <a:pt x="126" y="1906"/>
                </a:lnTo>
                <a:lnTo>
                  <a:pt x="118" y="1906"/>
                </a:lnTo>
                <a:lnTo>
                  <a:pt x="110" y="1907"/>
                </a:lnTo>
                <a:lnTo>
                  <a:pt x="110" y="1906"/>
                </a:lnTo>
                <a:lnTo>
                  <a:pt x="104" y="1907"/>
                </a:lnTo>
                <a:lnTo>
                  <a:pt x="102" y="1907"/>
                </a:lnTo>
                <a:lnTo>
                  <a:pt x="94" y="1907"/>
                </a:lnTo>
                <a:lnTo>
                  <a:pt x="85" y="1908"/>
                </a:lnTo>
                <a:lnTo>
                  <a:pt x="79" y="1908"/>
                </a:lnTo>
                <a:lnTo>
                  <a:pt x="79" y="1907"/>
                </a:lnTo>
                <a:lnTo>
                  <a:pt x="78" y="1907"/>
                </a:lnTo>
                <a:lnTo>
                  <a:pt x="78" y="1908"/>
                </a:lnTo>
                <a:lnTo>
                  <a:pt x="66" y="1908"/>
                </a:lnTo>
                <a:lnTo>
                  <a:pt x="65" y="1908"/>
                </a:lnTo>
                <a:lnTo>
                  <a:pt x="58" y="1908"/>
                </a:lnTo>
                <a:lnTo>
                  <a:pt x="55" y="1908"/>
                </a:lnTo>
                <a:lnTo>
                  <a:pt x="50" y="1908"/>
                </a:lnTo>
                <a:lnTo>
                  <a:pt x="49" y="1908"/>
                </a:lnTo>
                <a:lnTo>
                  <a:pt x="46" y="1908"/>
                </a:lnTo>
                <a:lnTo>
                  <a:pt x="41" y="1908"/>
                </a:lnTo>
                <a:lnTo>
                  <a:pt x="34" y="1908"/>
                </a:lnTo>
                <a:lnTo>
                  <a:pt x="29" y="1908"/>
                </a:lnTo>
                <a:lnTo>
                  <a:pt x="20" y="1908"/>
                </a:lnTo>
                <a:lnTo>
                  <a:pt x="18" y="1908"/>
                </a:lnTo>
                <a:lnTo>
                  <a:pt x="17" y="1908"/>
                </a:lnTo>
                <a:lnTo>
                  <a:pt x="16" y="1908"/>
                </a:lnTo>
                <a:lnTo>
                  <a:pt x="16" y="1893"/>
                </a:lnTo>
                <a:lnTo>
                  <a:pt x="1" y="1893"/>
                </a:lnTo>
                <a:lnTo>
                  <a:pt x="1" y="1892"/>
                </a:lnTo>
                <a:lnTo>
                  <a:pt x="1" y="1876"/>
                </a:lnTo>
                <a:lnTo>
                  <a:pt x="1" y="1860"/>
                </a:lnTo>
                <a:lnTo>
                  <a:pt x="0" y="1860"/>
                </a:lnTo>
                <a:lnTo>
                  <a:pt x="0" y="1845"/>
                </a:lnTo>
                <a:lnTo>
                  <a:pt x="0" y="1813"/>
                </a:lnTo>
                <a:lnTo>
                  <a:pt x="1" y="1813"/>
                </a:lnTo>
                <a:lnTo>
                  <a:pt x="1" y="1782"/>
                </a:lnTo>
                <a:lnTo>
                  <a:pt x="32" y="1782"/>
                </a:lnTo>
                <a:lnTo>
                  <a:pt x="63" y="1781"/>
                </a:lnTo>
                <a:lnTo>
                  <a:pt x="65" y="1812"/>
                </a:lnTo>
                <a:lnTo>
                  <a:pt x="94" y="1811"/>
                </a:lnTo>
                <a:lnTo>
                  <a:pt x="94" y="1795"/>
                </a:lnTo>
                <a:lnTo>
                  <a:pt x="110" y="1793"/>
                </a:lnTo>
                <a:lnTo>
                  <a:pt x="110" y="1779"/>
                </a:lnTo>
                <a:lnTo>
                  <a:pt x="127" y="1779"/>
                </a:lnTo>
                <a:lnTo>
                  <a:pt x="159" y="1778"/>
                </a:lnTo>
                <a:lnTo>
                  <a:pt x="162" y="1778"/>
                </a:lnTo>
                <a:lnTo>
                  <a:pt x="163" y="1778"/>
                </a:lnTo>
                <a:lnTo>
                  <a:pt x="163" y="1776"/>
                </a:lnTo>
                <a:lnTo>
                  <a:pt x="192" y="1776"/>
                </a:lnTo>
                <a:lnTo>
                  <a:pt x="192" y="1778"/>
                </a:lnTo>
                <a:lnTo>
                  <a:pt x="192" y="1792"/>
                </a:lnTo>
                <a:lnTo>
                  <a:pt x="192" y="1808"/>
                </a:lnTo>
                <a:lnTo>
                  <a:pt x="192" y="1815"/>
                </a:lnTo>
                <a:lnTo>
                  <a:pt x="191" y="1840"/>
                </a:lnTo>
                <a:lnTo>
                  <a:pt x="191" y="1842"/>
                </a:lnTo>
                <a:lnTo>
                  <a:pt x="192" y="1841"/>
                </a:lnTo>
                <a:lnTo>
                  <a:pt x="196" y="1841"/>
                </a:lnTo>
                <a:lnTo>
                  <a:pt x="225" y="1840"/>
                </a:lnTo>
                <a:lnTo>
                  <a:pt x="246" y="1840"/>
                </a:lnTo>
                <a:lnTo>
                  <a:pt x="256" y="1839"/>
                </a:lnTo>
                <a:lnTo>
                  <a:pt x="258" y="1839"/>
                </a:lnTo>
                <a:lnTo>
                  <a:pt x="289" y="1839"/>
                </a:lnTo>
                <a:lnTo>
                  <a:pt x="321" y="1839"/>
                </a:lnTo>
                <a:lnTo>
                  <a:pt x="354" y="1839"/>
                </a:lnTo>
                <a:lnTo>
                  <a:pt x="386" y="1839"/>
                </a:lnTo>
                <a:lnTo>
                  <a:pt x="418" y="1838"/>
                </a:lnTo>
                <a:lnTo>
                  <a:pt x="419" y="1838"/>
                </a:lnTo>
                <a:lnTo>
                  <a:pt x="451" y="1837"/>
                </a:lnTo>
                <a:lnTo>
                  <a:pt x="452" y="1837"/>
                </a:lnTo>
                <a:lnTo>
                  <a:pt x="453" y="1837"/>
                </a:lnTo>
                <a:lnTo>
                  <a:pt x="456" y="1837"/>
                </a:lnTo>
                <a:lnTo>
                  <a:pt x="481" y="1837"/>
                </a:lnTo>
                <a:lnTo>
                  <a:pt x="513" y="1836"/>
                </a:lnTo>
                <a:lnTo>
                  <a:pt x="546" y="1836"/>
                </a:lnTo>
                <a:lnTo>
                  <a:pt x="562" y="1837"/>
                </a:lnTo>
                <a:lnTo>
                  <a:pt x="564" y="1837"/>
                </a:lnTo>
                <a:lnTo>
                  <a:pt x="579" y="1837"/>
                </a:lnTo>
                <a:lnTo>
                  <a:pt x="611" y="1837"/>
                </a:lnTo>
                <a:lnTo>
                  <a:pt x="638" y="1837"/>
                </a:lnTo>
                <a:lnTo>
                  <a:pt x="641" y="1837"/>
                </a:lnTo>
                <a:lnTo>
                  <a:pt x="641" y="1836"/>
                </a:lnTo>
                <a:lnTo>
                  <a:pt x="642" y="1836"/>
                </a:lnTo>
                <a:lnTo>
                  <a:pt x="642" y="1833"/>
                </a:lnTo>
                <a:lnTo>
                  <a:pt x="642" y="1804"/>
                </a:lnTo>
                <a:lnTo>
                  <a:pt x="644" y="1771"/>
                </a:lnTo>
                <a:lnTo>
                  <a:pt x="644" y="1738"/>
                </a:lnTo>
                <a:lnTo>
                  <a:pt x="644" y="1706"/>
                </a:lnTo>
                <a:lnTo>
                  <a:pt x="644" y="1673"/>
                </a:lnTo>
                <a:lnTo>
                  <a:pt x="642" y="1640"/>
                </a:lnTo>
                <a:lnTo>
                  <a:pt x="642" y="1608"/>
                </a:lnTo>
                <a:lnTo>
                  <a:pt x="642" y="1575"/>
                </a:lnTo>
                <a:lnTo>
                  <a:pt x="642" y="1544"/>
                </a:lnTo>
                <a:lnTo>
                  <a:pt x="642" y="1512"/>
                </a:lnTo>
                <a:lnTo>
                  <a:pt x="642" y="1511"/>
                </a:lnTo>
                <a:lnTo>
                  <a:pt x="641" y="1510"/>
                </a:lnTo>
                <a:lnTo>
                  <a:pt x="640" y="1510"/>
                </a:lnTo>
                <a:lnTo>
                  <a:pt x="639" y="1508"/>
                </a:lnTo>
                <a:lnTo>
                  <a:pt x="636" y="1507"/>
                </a:lnTo>
                <a:lnTo>
                  <a:pt x="632" y="1506"/>
                </a:lnTo>
                <a:lnTo>
                  <a:pt x="628" y="1503"/>
                </a:lnTo>
                <a:lnTo>
                  <a:pt x="626" y="1503"/>
                </a:lnTo>
                <a:lnTo>
                  <a:pt x="625" y="1503"/>
                </a:lnTo>
                <a:lnTo>
                  <a:pt x="625" y="1502"/>
                </a:lnTo>
                <a:lnTo>
                  <a:pt x="624" y="1502"/>
                </a:lnTo>
                <a:lnTo>
                  <a:pt x="624" y="1500"/>
                </a:lnTo>
                <a:lnTo>
                  <a:pt x="623" y="1500"/>
                </a:lnTo>
                <a:lnTo>
                  <a:pt x="622" y="1499"/>
                </a:lnTo>
                <a:lnTo>
                  <a:pt x="622" y="1498"/>
                </a:lnTo>
                <a:lnTo>
                  <a:pt x="621" y="1498"/>
                </a:lnTo>
                <a:lnTo>
                  <a:pt x="615" y="1488"/>
                </a:lnTo>
                <a:lnTo>
                  <a:pt x="614" y="1487"/>
                </a:lnTo>
                <a:lnTo>
                  <a:pt x="613" y="1486"/>
                </a:lnTo>
                <a:lnTo>
                  <a:pt x="612" y="1485"/>
                </a:lnTo>
                <a:lnTo>
                  <a:pt x="611" y="1485"/>
                </a:lnTo>
                <a:lnTo>
                  <a:pt x="609" y="1483"/>
                </a:lnTo>
                <a:lnTo>
                  <a:pt x="608" y="1483"/>
                </a:lnTo>
                <a:lnTo>
                  <a:pt x="608" y="1482"/>
                </a:lnTo>
                <a:lnTo>
                  <a:pt x="607" y="1482"/>
                </a:lnTo>
                <a:lnTo>
                  <a:pt x="606" y="1481"/>
                </a:lnTo>
                <a:lnTo>
                  <a:pt x="605" y="1481"/>
                </a:lnTo>
                <a:lnTo>
                  <a:pt x="604" y="1480"/>
                </a:lnTo>
                <a:lnTo>
                  <a:pt x="603" y="1480"/>
                </a:lnTo>
                <a:lnTo>
                  <a:pt x="602" y="1479"/>
                </a:lnTo>
                <a:lnTo>
                  <a:pt x="600" y="1479"/>
                </a:lnTo>
                <a:lnTo>
                  <a:pt x="599" y="1478"/>
                </a:lnTo>
                <a:lnTo>
                  <a:pt x="598" y="1478"/>
                </a:lnTo>
                <a:lnTo>
                  <a:pt x="598" y="1477"/>
                </a:lnTo>
                <a:lnTo>
                  <a:pt x="597" y="1477"/>
                </a:lnTo>
                <a:lnTo>
                  <a:pt x="597" y="1475"/>
                </a:lnTo>
                <a:lnTo>
                  <a:pt x="596" y="1474"/>
                </a:lnTo>
                <a:lnTo>
                  <a:pt x="595" y="1473"/>
                </a:lnTo>
                <a:lnTo>
                  <a:pt x="594" y="1471"/>
                </a:lnTo>
                <a:lnTo>
                  <a:pt x="592" y="1469"/>
                </a:lnTo>
                <a:lnTo>
                  <a:pt x="590" y="1466"/>
                </a:lnTo>
                <a:lnTo>
                  <a:pt x="589" y="1465"/>
                </a:lnTo>
                <a:lnTo>
                  <a:pt x="588" y="1464"/>
                </a:lnTo>
                <a:lnTo>
                  <a:pt x="588" y="1463"/>
                </a:lnTo>
                <a:lnTo>
                  <a:pt x="587" y="1463"/>
                </a:lnTo>
                <a:lnTo>
                  <a:pt x="587" y="1462"/>
                </a:lnTo>
                <a:lnTo>
                  <a:pt x="587" y="1461"/>
                </a:lnTo>
                <a:lnTo>
                  <a:pt x="587" y="1460"/>
                </a:lnTo>
                <a:lnTo>
                  <a:pt x="587" y="1458"/>
                </a:lnTo>
                <a:lnTo>
                  <a:pt x="586" y="1457"/>
                </a:lnTo>
                <a:lnTo>
                  <a:pt x="586" y="1456"/>
                </a:lnTo>
                <a:lnTo>
                  <a:pt x="586" y="1455"/>
                </a:lnTo>
                <a:lnTo>
                  <a:pt x="586" y="1454"/>
                </a:lnTo>
                <a:lnTo>
                  <a:pt x="584" y="1454"/>
                </a:lnTo>
                <a:lnTo>
                  <a:pt x="584" y="1453"/>
                </a:lnTo>
                <a:lnTo>
                  <a:pt x="583" y="1453"/>
                </a:lnTo>
                <a:lnTo>
                  <a:pt x="582" y="1452"/>
                </a:lnTo>
                <a:lnTo>
                  <a:pt x="581" y="1452"/>
                </a:lnTo>
                <a:lnTo>
                  <a:pt x="579" y="1452"/>
                </a:lnTo>
                <a:lnTo>
                  <a:pt x="579" y="1446"/>
                </a:lnTo>
                <a:lnTo>
                  <a:pt x="579" y="1414"/>
                </a:lnTo>
                <a:lnTo>
                  <a:pt x="580" y="1382"/>
                </a:lnTo>
                <a:lnTo>
                  <a:pt x="580" y="1349"/>
                </a:lnTo>
                <a:lnTo>
                  <a:pt x="580" y="1318"/>
                </a:lnTo>
                <a:lnTo>
                  <a:pt x="580" y="1285"/>
                </a:lnTo>
                <a:lnTo>
                  <a:pt x="578" y="1256"/>
                </a:lnTo>
                <a:lnTo>
                  <a:pt x="577" y="1256"/>
                </a:lnTo>
                <a:lnTo>
                  <a:pt x="577" y="1255"/>
                </a:lnTo>
                <a:lnTo>
                  <a:pt x="577" y="1254"/>
                </a:lnTo>
                <a:lnTo>
                  <a:pt x="578" y="1254"/>
                </a:lnTo>
                <a:lnTo>
                  <a:pt x="578" y="1238"/>
                </a:lnTo>
                <a:lnTo>
                  <a:pt x="578" y="1219"/>
                </a:lnTo>
                <a:lnTo>
                  <a:pt x="579" y="1186"/>
                </a:lnTo>
                <a:lnTo>
                  <a:pt x="578" y="1153"/>
                </a:lnTo>
                <a:lnTo>
                  <a:pt x="577" y="1129"/>
                </a:lnTo>
                <a:lnTo>
                  <a:pt x="577" y="1121"/>
                </a:lnTo>
                <a:lnTo>
                  <a:pt x="577" y="1115"/>
                </a:lnTo>
                <a:lnTo>
                  <a:pt x="578" y="1115"/>
                </a:lnTo>
                <a:lnTo>
                  <a:pt x="578" y="1088"/>
                </a:lnTo>
                <a:lnTo>
                  <a:pt x="577" y="1080"/>
                </a:lnTo>
                <a:lnTo>
                  <a:pt x="577" y="1072"/>
                </a:lnTo>
                <a:lnTo>
                  <a:pt x="577" y="1064"/>
                </a:lnTo>
                <a:lnTo>
                  <a:pt x="577" y="1055"/>
                </a:lnTo>
                <a:lnTo>
                  <a:pt x="577" y="1022"/>
                </a:lnTo>
                <a:lnTo>
                  <a:pt x="577" y="992"/>
                </a:lnTo>
                <a:lnTo>
                  <a:pt x="575" y="992"/>
                </a:lnTo>
                <a:lnTo>
                  <a:pt x="572" y="992"/>
                </a:lnTo>
                <a:lnTo>
                  <a:pt x="569" y="992"/>
                </a:lnTo>
                <a:lnTo>
                  <a:pt x="567" y="992"/>
                </a:lnTo>
                <a:lnTo>
                  <a:pt x="564" y="992"/>
                </a:lnTo>
                <a:lnTo>
                  <a:pt x="553" y="992"/>
                </a:lnTo>
                <a:lnTo>
                  <a:pt x="547" y="992"/>
                </a:lnTo>
                <a:lnTo>
                  <a:pt x="546" y="992"/>
                </a:lnTo>
                <a:lnTo>
                  <a:pt x="545" y="992"/>
                </a:lnTo>
                <a:lnTo>
                  <a:pt x="544" y="992"/>
                </a:lnTo>
                <a:lnTo>
                  <a:pt x="544" y="993"/>
                </a:lnTo>
                <a:lnTo>
                  <a:pt x="542" y="993"/>
                </a:lnTo>
                <a:lnTo>
                  <a:pt x="541" y="993"/>
                </a:lnTo>
                <a:lnTo>
                  <a:pt x="541" y="992"/>
                </a:lnTo>
                <a:lnTo>
                  <a:pt x="541" y="991"/>
                </a:lnTo>
                <a:lnTo>
                  <a:pt x="537" y="991"/>
                </a:lnTo>
                <a:lnTo>
                  <a:pt x="512" y="991"/>
                </a:lnTo>
                <a:lnTo>
                  <a:pt x="480" y="991"/>
                </a:lnTo>
                <a:lnTo>
                  <a:pt x="452" y="992"/>
                </a:lnTo>
                <a:lnTo>
                  <a:pt x="452" y="986"/>
                </a:lnTo>
                <a:lnTo>
                  <a:pt x="452" y="976"/>
                </a:lnTo>
                <a:lnTo>
                  <a:pt x="452" y="970"/>
                </a:lnTo>
                <a:lnTo>
                  <a:pt x="452" y="963"/>
                </a:lnTo>
                <a:lnTo>
                  <a:pt x="452" y="959"/>
                </a:lnTo>
                <a:lnTo>
                  <a:pt x="452" y="956"/>
                </a:lnTo>
                <a:lnTo>
                  <a:pt x="452" y="951"/>
                </a:lnTo>
                <a:lnTo>
                  <a:pt x="452" y="943"/>
                </a:lnTo>
                <a:lnTo>
                  <a:pt x="452" y="938"/>
                </a:lnTo>
                <a:lnTo>
                  <a:pt x="452" y="937"/>
                </a:lnTo>
                <a:lnTo>
                  <a:pt x="452" y="934"/>
                </a:lnTo>
                <a:lnTo>
                  <a:pt x="452" y="933"/>
                </a:lnTo>
                <a:lnTo>
                  <a:pt x="452" y="928"/>
                </a:lnTo>
                <a:lnTo>
                  <a:pt x="451" y="928"/>
                </a:lnTo>
                <a:lnTo>
                  <a:pt x="451" y="933"/>
                </a:lnTo>
                <a:lnTo>
                  <a:pt x="449" y="933"/>
                </a:lnTo>
                <a:lnTo>
                  <a:pt x="449" y="927"/>
                </a:lnTo>
                <a:lnTo>
                  <a:pt x="449" y="901"/>
                </a:lnTo>
                <a:lnTo>
                  <a:pt x="449" y="894"/>
                </a:lnTo>
                <a:lnTo>
                  <a:pt x="449" y="869"/>
                </a:lnTo>
                <a:lnTo>
                  <a:pt x="449" y="836"/>
                </a:lnTo>
                <a:lnTo>
                  <a:pt x="449" y="804"/>
                </a:lnTo>
                <a:lnTo>
                  <a:pt x="449" y="788"/>
                </a:lnTo>
                <a:lnTo>
                  <a:pt x="449" y="771"/>
                </a:lnTo>
                <a:lnTo>
                  <a:pt x="449" y="763"/>
                </a:lnTo>
                <a:lnTo>
                  <a:pt x="449" y="762"/>
                </a:lnTo>
                <a:lnTo>
                  <a:pt x="449" y="761"/>
                </a:lnTo>
                <a:lnTo>
                  <a:pt x="449" y="760"/>
                </a:lnTo>
                <a:lnTo>
                  <a:pt x="449" y="759"/>
                </a:lnTo>
                <a:lnTo>
                  <a:pt x="449" y="758"/>
                </a:lnTo>
                <a:lnTo>
                  <a:pt x="449" y="752"/>
                </a:lnTo>
                <a:lnTo>
                  <a:pt x="449" y="707"/>
                </a:lnTo>
                <a:lnTo>
                  <a:pt x="418" y="707"/>
                </a:lnTo>
                <a:lnTo>
                  <a:pt x="407" y="707"/>
                </a:lnTo>
                <a:lnTo>
                  <a:pt x="402" y="699"/>
                </a:lnTo>
                <a:lnTo>
                  <a:pt x="388" y="674"/>
                </a:lnTo>
                <a:lnTo>
                  <a:pt x="388" y="673"/>
                </a:lnTo>
                <a:lnTo>
                  <a:pt x="385" y="667"/>
                </a:lnTo>
                <a:lnTo>
                  <a:pt x="385" y="666"/>
                </a:lnTo>
                <a:lnTo>
                  <a:pt x="384" y="666"/>
                </a:lnTo>
                <a:lnTo>
                  <a:pt x="384" y="665"/>
                </a:lnTo>
                <a:lnTo>
                  <a:pt x="382" y="665"/>
                </a:lnTo>
                <a:lnTo>
                  <a:pt x="382" y="663"/>
                </a:lnTo>
                <a:lnTo>
                  <a:pt x="381" y="663"/>
                </a:lnTo>
                <a:lnTo>
                  <a:pt x="379" y="662"/>
                </a:lnTo>
                <a:lnTo>
                  <a:pt x="373" y="659"/>
                </a:lnTo>
                <a:lnTo>
                  <a:pt x="364" y="654"/>
                </a:lnTo>
                <a:lnTo>
                  <a:pt x="368" y="649"/>
                </a:lnTo>
                <a:lnTo>
                  <a:pt x="368" y="646"/>
                </a:lnTo>
                <a:lnTo>
                  <a:pt x="369" y="645"/>
                </a:lnTo>
                <a:lnTo>
                  <a:pt x="369" y="644"/>
                </a:lnTo>
                <a:lnTo>
                  <a:pt x="369" y="643"/>
                </a:lnTo>
                <a:lnTo>
                  <a:pt x="369" y="642"/>
                </a:lnTo>
                <a:lnTo>
                  <a:pt x="369" y="641"/>
                </a:lnTo>
                <a:lnTo>
                  <a:pt x="369" y="640"/>
                </a:lnTo>
                <a:lnTo>
                  <a:pt x="369" y="637"/>
                </a:lnTo>
                <a:lnTo>
                  <a:pt x="370" y="635"/>
                </a:lnTo>
                <a:lnTo>
                  <a:pt x="370" y="633"/>
                </a:lnTo>
                <a:lnTo>
                  <a:pt x="371" y="630"/>
                </a:lnTo>
                <a:lnTo>
                  <a:pt x="372" y="629"/>
                </a:lnTo>
                <a:lnTo>
                  <a:pt x="372" y="628"/>
                </a:lnTo>
                <a:lnTo>
                  <a:pt x="373" y="626"/>
                </a:lnTo>
                <a:lnTo>
                  <a:pt x="373" y="625"/>
                </a:lnTo>
                <a:lnTo>
                  <a:pt x="374" y="623"/>
                </a:lnTo>
                <a:lnTo>
                  <a:pt x="376" y="621"/>
                </a:lnTo>
                <a:lnTo>
                  <a:pt x="376" y="620"/>
                </a:lnTo>
                <a:lnTo>
                  <a:pt x="377" y="618"/>
                </a:lnTo>
                <a:lnTo>
                  <a:pt x="377" y="617"/>
                </a:lnTo>
                <a:lnTo>
                  <a:pt x="378" y="615"/>
                </a:lnTo>
                <a:lnTo>
                  <a:pt x="378" y="613"/>
                </a:lnTo>
                <a:lnTo>
                  <a:pt x="379" y="611"/>
                </a:lnTo>
                <a:lnTo>
                  <a:pt x="380" y="609"/>
                </a:lnTo>
                <a:lnTo>
                  <a:pt x="380" y="608"/>
                </a:lnTo>
                <a:lnTo>
                  <a:pt x="381" y="607"/>
                </a:lnTo>
                <a:lnTo>
                  <a:pt x="381" y="606"/>
                </a:lnTo>
                <a:lnTo>
                  <a:pt x="381" y="604"/>
                </a:lnTo>
                <a:lnTo>
                  <a:pt x="381" y="603"/>
                </a:lnTo>
                <a:lnTo>
                  <a:pt x="382" y="602"/>
                </a:lnTo>
                <a:lnTo>
                  <a:pt x="382" y="601"/>
                </a:lnTo>
                <a:lnTo>
                  <a:pt x="382" y="600"/>
                </a:lnTo>
                <a:lnTo>
                  <a:pt x="382" y="599"/>
                </a:lnTo>
                <a:lnTo>
                  <a:pt x="382" y="598"/>
                </a:lnTo>
                <a:lnTo>
                  <a:pt x="382" y="596"/>
                </a:lnTo>
                <a:lnTo>
                  <a:pt x="384" y="595"/>
                </a:lnTo>
                <a:lnTo>
                  <a:pt x="384" y="594"/>
                </a:lnTo>
                <a:lnTo>
                  <a:pt x="384" y="593"/>
                </a:lnTo>
                <a:lnTo>
                  <a:pt x="384" y="592"/>
                </a:lnTo>
                <a:lnTo>
                  <a:pt x="385" y="591"/>
                </a:lnTo>
                <a:lnTo>
                  <a:pt x="385" y="590"/>
                </a:lnTo>
                <a:lnTo>
                  <a:pt x="385" y="588"/>
                </a:lnTo>
                <a:lnTo>
                  <a:pt x="386" y="587"/>
                </a:lnTo>
                <a:lnTo>
                  <a:pt x="386" y="586"/>
                </a:lnTo>
                <a:lnTo>
                  <a:pt x="387" y="586"/>
                </a:lnTo>
                <a:lnTo>
                  <a:pt x="387" y="585"/>
                </a:lnTo>
                <a:lnTo>
                  <a:pt x="388" y="585"/>
                </a:lnTo>
                <a:lnTo>
                  <a:pt x="388" y="584"/>
                </a:lnTo>
                <a:lnTo>
                  <a:pt x="388" y="582"/>
                </a:lnTo>
                <a:lnTo>
                  <a:pt x="388" y="581"/>
                </a:lnTo>
                <a:lnTo>
                  <a:pt x="388" y="579"/>
                </a:lnTo>
                <a:lnTo>
                  <a:pt x="388" y="578"/>
                </a:lnTo>
                <a:lnTo>
                  <a:pt x="387" y="577"/>
                </a:lnTo>
                <a:lnTo>
                  <a:pt x="387" y="576"/>
                </a:lnTo>
                <a:lnTo>
                  <a:pt x="387" y="575"/>
                </a:lnTo>
                <a:lnTo>
                  <a:pt x="386" y="574"/>
                </a:lnTo>
                <a:lnTo>
                  <a:pt x="386" y="573"/>
                </a:lnTo>
                <a:lnTo>
                  <a:pt x="386" y="571"/>
                </a:lnTo>
                <a:lnTo>
                  <a:pt x="386" y="570"/>
                </a:lnTo>
                <a:lnTo>
                  <a:pt x="387" y="569"/>
                </a:lnTo>
                <a:lnTo>
                  <a:pt x="387" y="568"/>
                </a:lnTo>
                <a:lnTo>
                  <a:pt x="388" y="567"/>
                </a:lnTo>
                <a:lnTo>
                  <a:pt x="389" y="566"/>
                </a:lnTo>
                <a:lnTo>
                  <a:pt x="390" y="565"/>
                </a:lnTo>
                <a:lnTo>
                  <a:pt x="391" y="563"/>
                </a:lnTo>
                <a:lnTo>
                  <a:pt x="391" y="562"/>
                </a:lnTo>
                <a:lnTo>
                  <a:pt x="391" y="561"/>
                </a:lnTo>
                <a:lnTo>
                  <a:pt x="393" y="559"/>
                </a:lnTo>
                <a:lnTo>
                  <a:pt x="393" y="558"/>
                </a:lnTo>
                <a:lnTo>
                  <a:pt x="393" y="557"/>
                </a:lnTo>
                <a:lnTo>
                  <a:pt x="393" y="556"/>
                </a:lnTo>
                <a:lnTo>
                  <a:pt x="393" y="554"/>
                </a:lnTo>
                <a:lnTo>
                  <a:pt x="393" y="553"/>
                </a:lnTo>
                <a:lnTo>
                  <a:pt x="393" y="552"/>
                </a:lnTo>
                <a:lnTo>
                  <a:pt x="391" y="550"/>
                </a:lnTo>
                <a:lnTo>
                  <a:pt x="391" y="549"/>
                </a:lnTo>
                <a:lnTo>
                  <a:pt x="391" y="548"/>
                </a:lnTo>
                <a:lnTo>
                  <a:pt x="390" y="546"/>
                </a:lnTo>
                <a:lnTo>
                  <a:pt x="390" y="545"/>
                </a:lnTo>
                <a:lnTo>
                  <a:pt x="390" y="544"/>
                </a:lnTo>
                <a:lnTo>
                  <a:pt x="389" y="543"/>
                </a:lnTo>
                <a:lnTo>
                  <a:pt x="389" y="542"/>
                </a:lnTo>
                <a:lnTo>
                  <a:pt x="390" y="541"/>
                </a:lnTo>
                <a:lnTo>
                  <a:pt x="390" y="540"/>
                </a:lnTo>
                <a:lnTo>
                  <a:pt x="391" y="538"/>
                </a:lnTo>
                <a:lnTo>
                  <a:pt x="390" y="537"/>
                </a:lnTo>
                <a:lnTo>
                  <a:pt x="389" y="536"/>
                </a:lnTo>
                <a:lnTo>
                  <a:pt x="389" y="535"/>
                </a:lnTo>
                <a:lnTo>
                  <a:pt x="389" y="534"/>
                </a:lnTo>
                <a:lnTo>
                  <a:pt x="389" y="533"/>
                </a:lnTo>
                <a:lnTo>
                  <a:pt x="389" y="532"/>
                </a:lnTo>
                <a:lnTo>
                  <a:pt x="389" y="531"/>
                </a:lnTo>
                <a:lnTo>
                  <a:pt x="389" y="529"/>
                </a:lnTo>
                <a:lnTo>
                  <a:pt x="389" y="527"/>
                </a:lnTo>
                <a:lnTo>
                  <a:pt x="389" y="526"/>
                </a:lnTo>
                <a:lnTo>
                  <a:pt x="389" y="524"/>
                </a:lnTo>
                <a:lnTo>
                  <a:pt x="390" y="523"/>
                </a:lnTo>
                <a:lnTo>
                  <a:pt x="391" y="520"/>
                </a:lnTo>
                <a:lnTo>
                  <a:pt x="393" y="518"/>
                </a:lnTo>
                <a:lnTo>
                  <a:pt x="394" y="517"/>
                </a:lnTo>
                <a:lnTo>
                  <a:pt x="395" y="515"/>
                </a:lnTo>
                <a:lnTo>
                  <a:pt x="395" y="514"/>
                </a:lnTo>
                <a:lnTo>
                  <a:pt x="396" y="512"/>
                </a:lnTo>
                <a:lnTo>
                  <a:pt x="396" y="510"/>
                </a:lnTo>
                <a:lnTo>
                  <a:pt x="385" y="510"/>
                </a:lnTo>
                <a:lnTo>
                  <a:pt x="352" y="509"/>
                </a:lnTo>
                <a:lnTo>
                  <a:pt x="336" y="509"/>
                </a:lnTo>
                <a:lnTo>
                  <a:pt x="336" y="493"/>
                </a:lnTo>
                <a:lnTo>
                  <a:pt x="320" y="493"/>
                </a:lnTo>
                <a:lnTo>
                  <a:pt x="319" y="477"/>
                </a:lnTo>
                <a:lnTo>
                  <a:pt x="312" y="477"/>
                </a:lnTo>
                <a:lnTo>
                  <a:pt x="264" y="411"/>
                </a:lnTo>
                <a:lnTo>
                  <a:pt x="319" y="412"/>
                </a:lnTo>
                <a:lnTo>
                  <a:pt x="328" y="412"/>
                </a:lnTo>
                <a:lnTo>
                  <a:pt x="339" y="412"/>
                </a:lnTo>
                <a:lnTo>
                  <a:pt x="355" y="412"/>
                </a:lnTo>
                <a:lnTo>
                  <a:pt x="384" y="412"/>
                </a:lnTo>
                <a:lnTo>
                  <a:pt x="401" y="412"/>
                </a:lnTo>
                <a:lnTo>
                  <a:pt x="401" y="444"/>
                </a:lnTo>
                <a:lnTo>
                  <a:pt x="416" y="444"/>
                </a:lnTo>
                <a:lnTo>
                  <a:pt x="432" y="444"/>
                </a:lnTo>
                <a:lnTo>
                  <a:pt x="432" y="428"/>
                </a:lnTo>
                <a:lnTo>
                  <a:pt x="416" y="428"/>
                </a:lnTo>
                <a:lnTo>
                  <a:pt x="402" y="428"/>
                </a:lnTo>
                <a:lnTo>
                  <a:pt x="402" y="411"/>
                </a:lnTo>
                <a:lnTo>
                  <a:pt x="384" y="410"/>
                </a:lnTo>
                <a:lnTo>
                  <a:pt x="328" y="411"/>
                </a:lnTo>
                <a:lnTo>
                  <a:pt x="335" y="379"/>
                </a:lnTo>
                <a:lnTo>
                  <a:pt x="342" y="347"/>
                </a:lnTo>
                <a:lnTo>
                  <a:pt x="342" y="345"/>
                </a:lnTo>
                <a:lnTo>
                  <a:pt x="343" y="344"/>
                </a:lnTo>
                <a:lnTo>
                  <a:pt x="343" y="343"/>
                </a:lnTo>
                <a:lnTo>
                  <a:pt x="344" y="342"/>
                </a:lnTo>
                <a:lnTo>
                  <a:pt x="344" y="341"/>
                </a:lnTo>
                <a:lnTo>
                  <a:pt x="345" y="341"/>
                </a:lnTo>
                <a:lnTo>
                  <a:pt x="345" y="340"/>
                </a:lnTo>
                <a:lnTo>
                  <a:pt x="346" y="340"/>
                </a:lnTo>
                <a:lnTo>
                  <a:pt x="347" y="339"/>
                </a:lnTo>
                <a:lnTo>
                  <a:pt x="348" y="339"/>
                </a:lnTo>
                <a:lnTo>
                  <a:pt x="349" y="337"/>
                </a:lnTo>
                <a:lnTo>
                  <a:pt x="351" y="337"/>
                </a:lnTo>
                <a:lnTo>
                  <a:pt x="352" y="337"/>
                </a:lnTo>
                <a:lnTo>
                  <a:pt x="353" y="337"/>
                </a:lnTo>
                <a:lnTo>
                  <a:pt x="354" y="337"/>
                </a:lnTo>
                <a:lnTo>
                  <a:pt x="355" y="337"/>
                </a:lnTo>
                <a:lnTo>
                  <a:pt x="355" y="339"/>
                </a:lnTo>
                <a:lnTo>
                  <a:pt x="356" y="339"/>
                </a:lnTo>
                <a:lnTo>
                  <a:pt x="357" y="339"/>
                </a:lnTo>
                <a:lnTo>
                  <a:pt x="372" y="345"/>
                </a:lnTo>
                <a:lnTo>
                  <a:pt x="382" y="351"/>
                </a:lnTo>
                <a:lnTo>
                  <a:pt x="384" y="351"/>
                </a:lnTo>
                <a:lnTo>
                  <a:pt x="384" y="352"/>
                </a:lnTo>
                <a:lnTo>
                  <a:pt x="384" y="351"/>
                </a:lnTo>
                <a:lnTo>
                  <a:pt x="384" y="347"/>
                </a:lnTo>
                <a:lnTo>
                  <a:pt x="384" y="315"/>
                </a:lnTo>
                <a:lnTo>
                  <a:pt x="384" y="282"/>
                </a:lnTo>
                <a:lnTo>
                  <a:pt x="384" y="249"/>
                </a:lnTo>
                <a:lnTo>
                  <a:pt x="384" y="216"/>
                </a:lnTo>
                <a:lnTo>
                  <a:pt x="385" y="200"/>
                </a:lnTo>
                <a:lnTo>
                  <a:pt x="416" y="200"/>
                </a:lnTo>
                <a:lnTo>
                  <a:pt x="449" y="201"/>
                </a:lnTo>
                <a:lnTo>
                  <a:pt x="449" y="184"/>
                </a:lnTo>
                <a:lnTo>
                  <a:pt x="432" y="184"/>
                </a:lnTo>
                <a:lnTo>
                  <a:pt x="432" y="199"/>
                </a:lnTo>
                <a:lnTo>
                  <a:pt x="385" y="199"/>
                </a:lnTo>
                <a:lnTo>
                  <a:pt x="385" y="184"/>
                </a:lnTo>
                <a:lnTo>
                  <a:pt x="385" y="151"/>
                </a:lnTo>
                <a:lnTo>
                  <a:pt x="385" y="119"/>
                </a:lnTo>
                <a:lnTo>
                  <a:pt x="384" y="118"/>
                </a:lnTo>
                <a:lnTo>
                  <a:pt x="384" y="86"/>
                </a:lnTo>
                <a:lnTo>
                  <a:pt x="385" y="86"/>
                </a:lnTo>
                <a:lnTo>
                  <a:pt x="385" y="54"/>
                </a:lnTo>
                <a:lnTo>
                  <a:pt x="385" y="22"/>
                </a:lnTo>
                <a:lnTo>
                  <a:pt x="418" y="22"/>
                </a:lnTo>
                <a:lnTo>
                  <a:pt x="449" y="21"/>
                </a:lnTo>
                <a:lnTo>
                  <a:pt x="449" y="17"/>
                </a:lnTo>
                <a:lnTo>
                  <a:pt x="449" y="0"/>
                </a:lnTo>
                <a:lnTo>
                  <a:pt x="511" y="0"/>
                </a:lnTo>
                <a:lnTo>
                  <a:pt x="575" y="0"/>
                </a:lnTo>
                <a:lnTo>
                  <a:pt x="641" y="0"/>
                </a:lnTo>
                <a:lnTo>
                  <a:pt x="641" y="17"/>
                </a:lnTo>
                <a:lnTo>
                  <a:pt x="656" y="17"/>
                </a:lnTo>
                <a:lnTo>
                  <a:pt x="657" y="17"/>
                </a:lnTo>
                <a:lnTo>
                  <a:pt x="665" y="17"/>
                </a:lnTo>
                <a:close/>
                <a:moveTo>
                  <a:pt x="656" y="148"/>
                </a:moveTo>
                <a:lnTo>
                  <a:pt x="656" y="152"/>
                </a:lnTo>
                <a:lnTo>
                  <a:pt x="647" y="152"/>
                </a:lnTo>
                <a:lnTo>
                  <a:pt x="647" y="156"/>
                </a:lnTo>
                <a:lnTo>
                  <a:pt x="648" y="156"/>
                </a:lnTo>
                <a:lnTo>
                  <a:pt x="648" y="160"/>
                </a:lnTo>
                <a:lnTo>
                  <a:pt x="656" y="160"/>
                </a:lnTo>
                <a:lnTo>
                  <a:pt x="661" y="160"/>
                </a:lnTo>
                <a:lnTo>
                  <a:pt x="661" y="156"/>
                </a:lnTo>
                <a:lnTo>
                  <a:pt x="659" y="151"/>
                </a:lnTo>
                <a:lnTo>
                  <a:pt x="659" y="148"/>
                </a:lnTo>
                <a:lnTo>
                  <a:pt x="656" y="148"/>
                </a:lnTo>
                <a:close/>
                <a:moveTo>
                  <a:pt x="1266" y="608"/>
                </a:moveTo>
                <a:lnTo>
                  <a:pt x="1266" y="610"/>
                </a:lnTo>
                <a:lnTo>
                  <a:pt x="1274" y="610"/>
                </a:lnTo>
                <a:lnTo>
                  <a:pt x="1274" y="613"/>
                </a:lnTo>
                <a:lnTo>
                  <a:pt x="1274" y="618"/>
                </a:lnTo>
                <a:lnTo>
                  <a:pt x="1289" y="618"/>
                </a:lnTo>
                <a:lnTo>
                  <a:pt x="1291" y="618"/>
                </a:lnTo>
                <a:lnTo>
                  <a:pt x="1294" y="618"/>
                </a:lnTo>
                <a:lnTo>
                  <a:pt x="1294" y="617"/>
                </a:lnTo>
                <a:lnTo>
                  <a:pt x="1294" y="610"/>
                </a:lnTo>
                <a:lnTo>
                  <a:pt x="1291" y="610"/>
                </a:lnTo>
                <a:lnTo>
                  <a:pt x="1291" y="601"/>
                </a:lnTo>
                <a:lnTo>
                  <a:pt x="1274" y="602"/>
                </a:lnTo>
                <a:lnTo>
                  <a:pt x="1271" y="602"/>
                </a:lnTo>
                <a:lnTo>
                  <a:pt x="1271" y="608"/>
                </a:lnTo>
                <a:lnTo>
                  <a:pt x="1270" y="608"/>
                </a:lnTo>
                <a:lnTo>
                  <a:pt x="1268" y="608"/>
                </a:lnTo>
                <a:lnTo>
                  <a:pt x="1266" y="608"/>
                </a:lnTo>
                <a:close/>
                <a:moveTo>
                  <a:pt x="1258" y="651"/>
                </a:moveTo>
                <a:lnTo>
                  <a:pt x="1258" y="667"/>
                </a:lnTo>
                <a:lnTo>
                  <a:pt x="1268" y="667"/>
                </a:lnTo>
                <a:lnTo>
                  <a:pt x="1270" y="662"/>
                </a:lnTo>
                <a:lnTo>
                  <a:pt x="1272" y="659"/>
                </a:lnTo>
                <a:lnTo>
                  <a:pt x="1280" y="659"/>
                </a:lnTo>
                <a:lnTo>
                  <a:pt x="1283" y="654"/>
                </a:lnTo>
                <a:lnTo>
                  <a:pt x="1285" y="651"/>
                </a:lnTo>
                <a:lnTo>
                  <a:pt x="1285" y="650"/>
                </a:lnTo>
                <a:lnTo>
                  <a:pt x="1286" y="648"/>
                </a:lnTo>
                <a:lnTo>
                  <a:pt x="1286" y="642"/>
                </a:lnTo>
                <a:lnTo>
                  <a:pt x="1283" y="642"/>
                </a:lnTo>
                <a:lnTo>
                  <a:pt x="1283" y="635"/>
                </a:lnTo>
                <a:lnTo>
                  <a:pt x="1286" y="635"/>
                </a:lnTo>
                <a:lnTo>
                  <a:pt x="1286" y="634"/>
                </a:lnTo>
                <a:lnTo>
                  <a:pt x="1291" y="634"/>
                </a:lnTo>
                <a:lnTo>
                  <a:pt x="1291" y="635"/>
                </a:lnTo>
                <a:lnTo>
                  <a:pt x="1291" y="640"/>
                </a:lnTo>
                <a:lnTo>
                  <a:pt x="1293" y="635"/>
                </a:lnTo>
                <a:lnTo>
                  <a:pt x="1293" y="634"/>
                </a:lnTo>
                <a:lnTo>
                  <a:pt x="1291" y="634"/>
                </a:lnTo>
                <a:lnTo>
                  <a:pt x="1287" y="634"/>
                </a:lnTo>
                <a:lnTo>
                  <a:pt x="1284" y="634"/>
                </a:lnTo>
                <a:lnTo>
                  <a:pt x="1274" y="634"/>
                </a:lnTo>
                <a:lnTo>
                  <a:pt x="1274" y="642"/>
                </a:lnTo>
                <a:lnTo>
                  <a:pt x="1270" y="642"/>
                </a:lnTo>
                <a:lnTo>
                  <a:pt x="1270" y="641"/>
                </a:lnTo>
                <a:lnTo>
                  <a:pt x="1268" y="641"/>
                </a:lnTo>
                <a:lnTo>
                  <a:pt x="1268" y="635"/>
                </a:lnTo>
                <a:lnTo>
                  <a:pt x="1270" y="635"/>
                </a:lnTo>
                <a:lnTo>
                  <a:pt x="1270" y="634"/>
                </a:lnTo>
                <a:lnTo>
                  <a:pt x="1258" y="634"/>
                </a:lnTo>
                <a:lnTo>
                  <a:pt x="1258" y="630"/>
                </a:lnTo>
                <a:lnTo>
                  <a:pt x="1258" y="626"/>
                </a:lnTo>
                <a:lnTo>
                  <a:pt x="1258" y="618"/>
                </a:lnTo>
                <a:lnTo>
                  <a:pt x="1254" y="618"/>
                </a:lnTo>
                <a:lnTo>
                  <a:pt x="1250" y="618"/>
                </a:lnTo>
                <a:lnTo>
                  <a:pt x="1250" y="626"/>
                </a:lnTo>
                <a:lnTo>
                  <a:pt x="1245" y="626"/>
                </a:lnTo>
                <a:lnTo>
                  <a:pt x="1242" y="626"/>
                </a:lnTo>
                <a:lnTo>
                  <a:pt x="1242" y="629"/>
                </a:lnTo>
                <a:lnTo>
                  <a:pt x="1242" y="632"/>
                </a:lnTo>
                <a:lnTo>
                  <a:pt x="1242" y="634"/>
                </a:lnTo>
                <a:lnTo>
                  <a:pt x="1234" y="634"/>
                </a:lnTo>
                <a:lnTo>
                  <a:pt x="1234" y="630"/>
                </a:lnTo>
                <a:lnTo>
                  <a:pt x="1226" y="630"/>
                </a:lnTo>
                <a:lnTo>
                  <a:pt x="1226" y="634"/>
                </a:lnTo>
                <a:lnTo>
                  <a:pt x="1226" y="651"/>
                </a:lnTo>
                <a:lnTo>
                  <a:pt x="1237" y="651"/>
                </a:lnTo>
                <a:lnTo>
                  <a:pt x="1242" y="651"/>
                </a:lnTo>
                <a:lnTo>
                  <a:pt x="1250" y="651"/>
                </a:lnTo>
                <a:lnTo>
                  <a:pt x="1258" y="651"/>
                </a:lnTo>
                <a:close/>
                <a:moveTo>
                  <a:pt x="1292" y="640"/>
                </a:moveTo>
                <a:lnTo>
                  <a:pt x="1291" y="642"/>
                </a:lnTo>
                <a:lnTo>
                  <a:pt x="1291" y="645"/>
                </a:lnTo>
                <a:lnTo>
                  <a:pt x="1291" y="648"/>
                </a:lnTo>
                <a:lnTo>
                  <a:pt x="1291" y="650"/>
                </a:lnTo>
                <a:lnTo>
                  <a:pt x="1291" y="653"/>
                </a:lnTo>
                <a:lnTo>
                  <a:pt x="1291" y="659"/>
                </a:lnTo>
                <a:lnTo>
                  <a:pt x="1293" y="659"/>
                </a:lnTo>
                <a:lnTo>
                  <a:pt x="1295" y="659"/>
                </a:lnTo>
                <a:lnTo>
                  <a:pt x="1296" y="659"/>
                </a:lnTo>
                <a:lnTo>
                  <a:pt x="1299" y="659"/>
                </a:lnTo>
                <a:lnTo>
                  <a:pt x="1299" y="661"/>
                </a:lnTo>
                <a:lnTo>
                  <a:pt x="1299" y="663"/>
                </a:lnTo>
                <a:lnTo>
                  <a:pt x="1299" y="666"/>
                </a:lnTo>
                <a:lnTo>
                  <a:pt x="1291" y="666"/>
                </a:lnTo>
                <a:lnTo>
                  <a:pt x="1291" y="671"/>
                </a:lnTo>
                <a:lnTo>
                  <a:pt x="1291" y="678"/>
                </a:lnTo>
                <a:lnTo>
                  <a:pt x="1291" y="688"/>
                </a:lnTo>
                <a:lnTo>
                  <a:pt x="1291" y="700"/>
                </a:lnTo>
                <a:lnTo>
                  <a:pt x="1322" y="700"/>
                </a:lnTo>
                <a:lnTo>
                  <a:pt x="1322" y="696"/>
                </a:lnTo>
                <a:lnTo>
                  <a:pt x="1322" y="694"/>
                </a:lnTo>
                <a:lnTo>
                  <a:pt x="1322" y="691"/>
                </a:lnTo>
                <a:lnTo>
                  <a:pt x="1322" y="688"/>
                </a:lnTo>
                <a:lnTo>
                  <a:pt x="1322" y="686"/>
                </a:lnTo>
                <a:lnTo>
                  <a:pt x="1322" y="683"/>
                </a:lnTo>
                <a:lnTo>
                  <a:pt x="1326" y="683"/>
                </a:lnTo>
                <a:lnTo>
                  <a:pt x="1328" y="683"/>
                </a:lnTo>
                <a:lnTo>
                  <a:pt x="1331" y="683"/>
                </a:lnTo>
                <a:lnTo>
                  <a:pt x="1331" y="686"/>
                </a:lnTo>
                <a:lnTo>
                  <a:pt x="1331" y="688"/>
                </a:lnTo>
                <a:lnTo>
                  <a:pt x="1331" y="691"/>
                </a:lnTo>
                <a:lnTo>
                  <a:pt x="1335" y="691"/>
                </a:lnTo>
                <a:lnTo>
                  <a:pt x="1339" y="691"/>
                </a:lnTo>
                <a:lnTo>
                  <a:pt x="1339" y="688"/>
                </a:lnTo>
                <a:lnTo>
                  <a:pt x="1339" y="685"/>
                </a:lnTo>
                <a:lnTo>
                  <a:pt x="1339" y="683"/>
                </a:lnTo>
                <a:lnTo>
                  <a:pt x="1339" y="680"/>
                </a:lnTo>
                <a:lnTo>
                  <a:pt x="1339" y="679"/>
                </a:lnTo>
                <a:lnTo>
                  <a:pt x="1339" y="675"/>
                </a:lnTo>
                <a:lnTo>
                  <a:pt x="1339" y="673"/>
                </a:lnTo>
                <a:lnTo>
                  <a:pt x="1339" y="670"/>
                </a:lnTo>
                <a:lnTo>
                  <a:pt x="1339" y="667"/>
                </a:lnTo>
                <a:lnTo>
                  <a:pt x="1322" y="667"/>
                </a:lnTo>
                <a:lnTo>
                  <a:pt x="1306" y="667"/>
                </a:lnTo>
                <a:lnTo>
                  <a:pt x="1306" y="666"/>
                </a:lnTo>
                <a:lnTo>
                  <a:pt x="1303" y="666"/>
                </a:lnTo>
                <a:lnTo>
                  <a:pt x="1303" y="659"/>
                </a:lnTo>
                <a:lnTo>
                  <a:pt x="1306" y="659"/>
                </a:lnTo>
                <a:lnTo>
                  <a:pt x="1310" y="659"/>
                </a:lnTo>
                <a:lnTo>
                  <a:pt x="1311" y="659"/>
                </a:lnTo>
                <a:lnTo>
                  <a:pt x="1313" y="659"/>
                </a:lnTo>
                <a:lnTo>
                  <a:pt x="1314" y="659"/>
                </a:lnTo>
                <a:lnTo>
                  <a:pt x="1316" y="659"/>
                </a:lnTo>
                <a:lnTo>
                  <a:pt x="1319" y="659"/>
                </a:lnTo>
                <a:lnTo>
                  <a:pt x="1322" y="659"/>
                </a:lnTo>
                <a:lnTo>
                  <a:pt x="1322" y="650"/>
                </a:lnTo>
                <a:lnTo>
                  <a:pt x="1322" y="634"/>
                </a:lnTo>
                <a:lnTo>
                  <a:pt x="1300" y="634"/>
                </a:lnTo>
                <a:lnTo>
                  <a:pt x="1294" y="634"/>
                </a:lnTo>
                <a:lnTo>
                  <a:pt x="1293" y="637"/>
                </a:lnTo>
                <a:lnTo>
                  <a:pt x="1292" y="640"/>
                </a:lnTo>
                <a:close/>
                <a:moveTo>
                  <a:pt x="1234" y="621"/>
                </a:moveTo>
                <a:lnTo>
                  <a:pt x="1234" y="618"/>
                </a:lnTo>
                <a:lnTo>
                  <a:pt x="1226" y="618"/>
                </a:lnTo>
                <a:lnTo>
                  <a:pt x="1226" y="621"/>
                </a:lnTo>
                <a:lnTo>
                  <a:pt x="1226" y="626"/>
                </a:lnTo>
                <a:lnTo>
                  <a:pt x="1234" y="626"/>
                </a:lnTo>
                <a:lnTo>
                  <a:pt x="1234" y="621"/>
                </a:lnTo>
                <a:close/>
                <a:moveTo>
                  <a:pt x="899" y="866"/>
                </a:moveTo>
                <a:lnTo>
                  <a:pt x="899" y="867"/>
                </a:lnTo>
                <a:lnTo>
                  <a:pt x="899" y="868"/>
                </a:lnTo>
                <a:lnTo>
                  <a:pt x="891" y="868"/>
                </a:lnTo>
                <a:lnTo>
                  <a:pt x="891" y="867"/>
                </a:lnTo>
                <a:lnTo>
                  <a:pt x="883" y="867"/>
                </a:lnTo>
                <a:lnTo>
                  <a:pt x="883" y="868"/>
                </a:lnTo>
                <a:lnTo>
                  <a:pt x="878" y="868"/>
                </a:lnTo>
                <a:lnTo>
                  <a:pt x="878" y="869"/>
                </a:lnTo>
                <a:lnTo>
                  <a:pt x="876" y="869"/>
                </a:lnTo>
                <a:lnTo>
                  <a:pt x="875" y="869"/>
                </a:lnTo>
                <a:lnTo>
                  <a:pt x="874" y="867"/>
                </a:lnTo>
                <a:lnTo>
                  <a:pt x="869" y="867"/>
                </a:lnTo>
                <a:lnTo>
                  <a:pt x="866" y="867"/>
                </a:lnTo>
                <a:lnTo>
                  <a:pt x="852" y="867"/>
                </a:lnTo>
                <a:lnTo>
                  <a:pt x="854" y="868"/>
                </a:lnTo>
                <a:lnTo>
                  <a:pt x="850" y="869"/>
                </a:lnTo>
                <a:lnTo>
                  <a:pt x="850" y="867"/>
                </a:lnTo>
                <a:lnTo>
                  <a:pt x="838" y="867"/>
                </a:lnTo>
                <a:lnTo>
                  <a:pt x="836" y="867"/>
                </a:lnTo>
                <a:lnTo>
                  <a:pt x="836" y="868"/>
                </a:lnTo>
                <a:lnTo>
                  <a:pt x="836" y="869"/>
                </a:lnTo>
                <a:lnTo>
                  <a:pt x="836" y="870"/>
                </a:lnTo>
                <a:lnTo>
                  <a:pt x="836" y="871"/>
                </a:lnTo>
                <a:lnTo>
                  <a:pt x="836" y="875"/>
                </a:lnTo>
                <a:lnTo>
                  <a:pt x="836" y="887"/>
                </a:lnTo>
                <a:lnTo>
                  <a:pt x="840" y="887"/>
                </a:lnTo>
                <a:lnTo>
                  <a:pt x="840" y="892"/>
                </a:lnTo>
                <a:lnTo>
                  <a:pt x="836" y="892"/>
                </a:lnTo>
                <a:lnTo>
                  <a:pt x="836" y="895"/>
                </a:lnTo>
                <a:lnTo>
                  <a:pt x="836" y="900"/>
                </a:lnTo>
                <a:lnTo>
                  <a:pt x="847" y="900"/>
                </a:lnTo>
                <a:lnTo>
                  <a:pt x="847" y="908"/>
                </a:lnTo>
                <a:lnTo>
                  <a:pt x="851" y="908"/>
                </a:lnTo>
                <a:lnTo>
                  <a:pt x="851" y="916"/>
                </a:lnTo>
                <a:lnTo>
                  <a:pt x="850" y="916"/>
                </a:lnTo>
                <a:lnTo>
                  <a:pt x="850" y="918"/>
                </a:lnTo>
                <a:lnTo>
                  <a:pt x="851" y="918"/>
                </a:lnTo>
                <a:lnTo>
                  <a:pt x="851" y="924"/>
                </a:lnTo>
                <a:lnTo>
                  <a:pt x="859" y="924"/>
                </a:lnTo>
                <a:lnTo>
                  <a:pt x="864" y="924"/>
                </a:lnTo>
                <a:lnTo>
                  <a:pt x="868" y="924"/>
                </a:lnTo>
                <a:lnTo>
                  <a:pt x="868" y="916"/>
                </a:lnTo>
                <a:lnTo>
                  <a:pt x="873" y="916"/>
                </a:lnTo>
                <a:lnTo>
                  <a:pt x="873" y="911"/>
                </a:lnTo>
                <a:lnTo>
                  <a:pt x="868" y="911"/>
                </a:lnTo>
                <a:lnTo>
                  <a:pt x="867" y="900"/>
                </a:lnTo>
                <a:lnTo>
                  <a:pt x="869" y="900"/>
                </a:lnTo>
                <a:lnTo>
                  <a:pt x="869" y="904"/>
                </a:lnTo>
                <a:lnTo>
                  <a:pt x="874" y="904"/>
                </a:lnTo>
                <a:lnTo>
                  <a:pt x="874" y="900"/>
                </a:lnTo>
                <a:lnTo>
                  <a:pt x="875" y="900"/>
                </a:lnTo>
                <a:lnTo>
                  <a:pt x="875" y="903"/>
                </a:lnTo>
                <a:lnTo>
                  <a:pt x="884" y="903"/>
                </a:lnTo>
                <a:lnTo>
                  <a:pt x="884" y="908"/>
                </a:lnTo>
                <a:lnTo>
                  <a:pt x="876" y="908"/>
                </a:lnTo>
                <a:lnTo>
                  <a:pt x="876" y="911"/>
                </a:lnTo>
                <a:lnTo>
                  <a:pt x="876" y="924"/>
                </a:lnTo>
                <a:lnTo>
                  <a:pt x="881" y="924"/>
                </a:lnTo>
                <a:lnTo>
                  <a:pt x="881" y="922"/>
                </a:lnTo>
                <a:lnTo>
                  <a:pt x="884" y="922"/>
                </a:lnTo>
                <a:lnTo>
                  <a:pt x="897" y="922"/>
                </a:lnTo>
                <a:lnTo>
                  <a:pt x="900" y="922"/>
                </a:lnTo>
                <a:lnTo>
                  <a:pt x="900" y="920"/>
                </a:lnTo>
                <a:lnTo>
                  <a:pt x="900" y="906"/>
                </a:lnTo>
                <a:lnTo>
                  <a:pt x="900" y="903"/>
                </a:lnTo>
                <a:lnTo>
                  <a:pt x="900" y="899"/>
                </a:lnTo>
                <a:lnTo>
                  <a:pt x="900" y="897"/>
                </a:lnTo>
                <a:lnTo>
                  <a:pt x="900" y="895"/>
                </a:lnTo>
                <a:lnTo>
                  <a:pt x="900" y="893"/>
                </a:lnTo>
                <a:lnTo>
                  <a:pt x="899" y="891"/>
                </a:lnTo>
                <a:lnTo>
                  <a:pt x="903" y="891"/>
                </a:lnTo>
                <a:lnTo>
                  <a:pt x="907" y="891"/>
                </a:lnTo>
                <a:lnTo>
                  <a:pt x="911" y="891"/>
                </a:lnTo>
                <a:lnTo>
                  <a:pt x="915" y="891"/>
                </a:lnTo>
                <a:lnTo>
                  <a:pt x="919" y="891"/>
                </a:lnTo>
                <a:lnTo>
                  <a:pt x="923" y="891"/>
                </a:lnTo>
                <a:lnTo>
                  <a:pt x="925" y="891"/>
                </a:lnTo>
                <a:lnTo>
                  <a:pt x="927" y="891"/>
                </a:lnTo>
                <a:lnTo>
                  <a:pt x="930" y="891"/>
                </a:lnTo>
                <a:lnTo>
                  <a:pt x="931" y="891"/>
                </a:lnTo>
                <a:lnTo>
                  <a:pt x="933" y="892"/>
                </a:lnTo>
                <a:lnTo>
                  <a:pt x="935" y="892"/>
                </a:lnTo>
                <a:lnTo>
                  <a:pt x="940" y="892"/>
                </a:lnTo>
                <a:lnTo>
                  <a:pt x="943" y="892"/>
                </a:lnTo>
                <a:lnTo>
                  <a:pt x="945" y="892"/>
                </a:lnTo>
                <a:lnTo>
                  <a:pt x="948" y="892"/>
                </a:lnTo>
                <a:lnTo>
                  <a:pt x="951" y="892"/>
                </a:lnTo>
                <a:lnTo>
                  <a:pt x="956" y="892"/>
                </a:lnTo>
                <a:lnTo>
                  <a:pt x="959" y="892"/>
                </a:lnTo>
                <a:lnTo>
                  <a:pt x="964" y="892"/>
                </a:lnTo>
                <a:lnTo>
                  <a:pt x="964" y="887"/>
                </a:lnTo>
                <a:lnTo>
                  <a:pt x="964" y="883"/>
                </a:lnTo>
                <a:lnTo>
                  <a:pt x="964" y="878"/>
                </a:lnTo>
                <a:lnTo>
                  <a:pt x="964" y="874"/>
                </a:lnTo>
                <a:lnTo>
                  <a:pt x="963" y="870"/>
                </a:lnTo>
                <a:lnTo>
                  <a:pt x="963" y="866"/>
                </a:lnTo>
                <a:lnTo>
                  <a:pt x="935" y="866"/>
                </a:lnTo>
                <a:lnTo>
                  <a:pt x="931" y="866"/>
                </a:lnTo>
                <a:lnTo>
                  <a:pt x="931" y="867"/>
                </a:lnTo>
                <a:lnTo>
                  <a:pt x="928" y="867"/>
                </a:lnTo>
                <a:lnTo>
                  <a:pt x="927" y="867"/>
                </a:lnTo>
                <a:lnTo>
                  <a:pt x="927" y="866"/>
                </a:lnTo>
                <a:lnTo>
                  <a:pt x="907" y="866"/>
                </a:lnTo>
                <a:lnTo>
                  <a:pt x="902" y="866"/>
                </a:lnTo>
                <a:lnTo>
                  <a:pt x="899" y="866"/>
                </a:lnTo>
                <a:close/>
                <a:moveTo>
                  <a:pt x="894" y="924"/>
                </a:moveTo>
                <a:lnTo>
                  <a:pt x="892" y="924"/>
                </a:lnTo>
                <a:lnTo>
                  <a:pt x="888" y="924"/>
                </a:lnTo>
                <a:lnTo>
                  <a:pt x="884" y="924"/>
                </a:lnTo>
                <a:lnTo>
                  <a:pt x="876" y="924"/>
                </a:lnTo>
                <a:lnTo>
                  <a:pt x="872" y="924"/>
                </a:lnTo>
                <a:lnTo>
                  <a:pt x="872" y="931"/>
                </a:lnTo>
                <a:lnTo>
                  <a:pt x="876" y="931"/>
                </a:lnTo>
                <a:lnTo>
                  <a:pt x="876" y="937"/>
                </a:lnTo>
                <a:lnTo>
                  <a:pt x="872" y="937"/>
                </a:lnTo>
                <a:lnTo>
                  <a:pt x="868" y="937"/>
                </a:lnTo>
                <a:lnTo>
                  <a:pt x="867" y="937"/>
                </a:lnTo>
                <a:lnTo>
                  <a:pt x="865" y="937"/>
                </a:lnTo>
                <a:lnTo>
                  <a:pt x="861" y="937"/>
                </a:lnTo>
                <a:lnTo>
                  <a:pt x="859" y="937"/>
                </a:lnTo>
                <a:lnTo>
                  <a:pt x="857" y="937"/>
                </a:lnTo>
                <a:lnTo>
                  <a:pt x="855" y="937"/>
                </a:lnTo>
                <a:lnTo>
                  <a:pt x="851" y="937"/>
                </a:lnTo>
                <a:lnTo>
                  <a:pt x="848" y="937"/>
                </a:lnTo>
                <a:lnTo>
                  <a:pt x="847" y="937"/>
                </a:lnTo>
                <a:lnTo>
                  <a:pt x="842" y="937"/>
                </a:lnTo>
                <a:lnTo>
                  <a:pt x="842" y="941"/>
                </a:lnTo>
                <a:lnTo>
                  <a:pt x="847" y="941"/>
                </a:lnTo>
                <a:lnTo>
                  <a:pt x="847" y="944"/>
                </a:lnTo>
                <a:lnTo>
                  <a:pt x="842" y="944"/>
                </a:lnTo>
                <a:lnTo>
                  <a:pt x="842" y="948"/>
                </a:lnTo>
                <a:lnTo>
                  <a:pt x="841" y="948"/>
                </a:lnTo>
                <a:lnTo>
                  <a:pt x="841" y="953"/>
                </a:lnTo>
                <a:lnTo>
                  <a:pt x="836" y="953"/>
                </a:lnTo>
                <a:lnTo>
                  <a:pt x="836" y="956"/>
                </a:lnTo>
                <a:lnTo>
                  <a:pt x="842" y="956"/>
                </a:lnTo>
                <a:lnTo>
                  <a:pt x="842" y="953"/>
                </a:lnTo>
                <a:lnTo>
                  <a:pt x="848" y="952"/>
                </a:lnTo>
                <a:lnTo>
                  <a:pt x="851" y="952"/>
                </a:lnTo>
                <a:lnTo>
                  <a:pt x="850" y="956"/>
                </a:lnTo>
                <a:lnTo>
                  <a:pt x="855" y="956"/>
                </a:lnTo>
                <a:lnTo>
                  <a:pt x="859" y="956"/>
                </a:lnTo>
                <a:lnTo>
                  <a:pt x="859" y="952"/>
                </a:lnTo>
                <a:lnTo>
                  <a:pt x="859" y="948"/>
                </a:lnTo>
                <a:lnTo>
                  <a:pt x="859" y="944"/>
                </a:lnTo>
                <a:lnTo>
                  <a:pt x="867" y="944"/>
                </a:lnTo>
                <a:lnTo>
                  <a:pt x="867" y="939"/>
                </a:lnTo>
                <a:lnTo>
                  <a:pt x="872" y="939"/>
                </a:lnTo>
                <a:lnTo>
                  <a:pt x="872" y="948"/>
                </a:lnTo>
                <a:lnTo>
                  <a:pt x="876" y="948"/>
                </a:lnTo>
                <a:lnTo>
                  <a:pt x="880" y="948"/>
                </a:lnTo>
                <a:lnTo>
                  <a:pt x="880" y="956"/>
                </a:lnTo>
                <a:lnTo>
                  <a:pt x="884" y="956"/>
                </a:lnTo>
                <a:lnTo>
                  <a:pt x="888" y="956"/>
                </a:lnTo>
                <a:lnTo>
                  <a:pt x="892" y="955"/>
                </a:lnTo>
                <a:lnTo>
                  <a:pt x="892" y="939"/>
                </a:lnTo>
                <a:lnTo>
                  <a:pt x="897" y="939"/>
                </a:lnTo>
                <a:lnTo>
                  <a:pt x="897" y="947"/>
                </a:lnTo>
                <a:lnTo>
                  <a:pt x="901" y="947"/>
                </a:lnTo>
                <a:lnTo>
                  <a:pt x="900" y="939"/>
                </a:lnTo>
                <a:lnTo>
                  <a:pt x="900" y="931"/>
                </a:lnTo>
                <a:lnTo>
                  <a:pt x="900" y="929"/>
                </a:lnTo>
                <a:lnTo>
                  <a:pt x="900" y="928"/>
                </a:lnTo>
                <a:lnTo>
                  <a:pt x="900" y="926"/>
                </a:lnTo>
                <a:lnTo>
                  <a:pt x="900" y="924"/>
                </a:lnTo>
                <a:lnTo>
                  <a:pt x="897" y="924"/>
                </a:lnTo>
                <a:lnTo>
                  <a:pt x="894" y="924"/>
                </a:lnTo>
                <a:close/>
                <a:moveTo>
                  <a:pt x="1027" y="925"/>
                </a:moveTo>
                <a:lnTo>
                  <a:pt x="1012" y="925"/>
                </a:lnTo>
                <a:lnTo>
                  <a:pt x="1001" y="925"/>
                </a:lnTo>
                <a:lnTo>
                  <a:pt x="995" y="925"/>
                </a:lnTo>
                <a:lnTo>
                  <a:pt x="995" y="955"/>
                </a:lnTo>
                <a:lnTo>
                  <a:pt x="995" y="971"/>
                </a:lnTo>
                <a:lnTo>
                  <a:pt x="995" y="988"/>
                </a:lnTo>
                <a:lnTo>
                  <a:pt x="1027" y="987"/>
                </a:lnTo>
                <a:lnTo>
                  <a:pt x="1027" y="971"/>
                </a:lnTo>
                <a:lnTo>
                  <a:pt x="1027" y="954"/>
                </a:lnTo>
                <a:lnTo>
                  <a:pt x="1027" y="948"/>
                </a:lnTo>
                <a:lnTo>
                  <a:pt x="1028" y="948"/>
                </a:lnTo>
                <a:lnTo>
                  <a:pt x="1027" y="938"/>
                </a:lnTo>
                <a:lnTo>
                  <a:pt x="1027" y="925"/>
                </a:lnTo>
                <a:close/>
                <a:moveTo>
                  <a:pt x="1084" y="979"/>
                </a:moveTo>
                <a:lnTo>
                  <a:pt x="1092" y="979"/>
                </a:lnTo>
                <a:lnTo>
                  <a:pt x="1092" y="973"/>
                </a:lnTo>
                <a:lnTo>
                  <a:pt x="1084" y="973"/>
                </a:lnTo>
                <a:lnTo>
                  <a:pt x="1084" y="975"/>
                </a:lnTo>
                <a:lnTo>
                  <a:pt x="1084" y="979"/>
                </a:lnTo>
                <a:close/>
                <a:moveTo>
                  <a:pt x="932" y="981"/>
                </a:moveTo>
                <a:lnTo>
                  <a:pt x="932" y="972"/>
                </a:lnTo>
                <a:lnTo>
                  <a:pt x="931" y="972"/>
                </a:lnTo>
                <a:lnTo>
                  <a:pt x="927" y="972"/>
                </a:lnTo>
                <a:lnTo>
                  <a:pt x="923" y="972"/>
                </a:lnTo>
                <a:lnTo>
                  <a:pt x="923" y="977"/>
                </a:lnTo>
                <a:lnTo>
                  <a:pt x="923" y="981"/>
                </a:lnTo>
                <a:lnTo>
                  <a:pt x="932" y="981"/>
                </a:lnTo>
                <a:close/>
                <a:moveTo>
                  <a:pt x="908" y="939"/>
                </a:moveTo>
                <a:lnTo>
                  <a:pt x="901" y="939"/>
                </a:lnTo>
                <a:lnTo>
                  <a:pt x="901" y="947"/>
                </a:lnTo>
                <a:lnTo>
                  <a:pt x="908" y="947"/>
                </a:lnTo>
                <a:lnTo>
                  <a:pt x="908" y="939"/>
                </a:lnTo>
                <a:close/>
                <a:moveTo>
                  <a:pt x="1467" y="1190"/>
                </a:moveTo>
                <a:lnTo>
                  <a:pt x="1467" y="1195"/>
                </a:lnTo>
                <a:lnTo>
                  <a:pt x="1469" y="1195"/>
                </a:lnTo>
                <a:lnTo>
                  <a:pt x="1469" y="1194"/>
                </a:lnTo>
                <a:lnTo>
                  <a:pt x="1470" y="1194"/>
                </a:lnTo>
                <a:lnTo>
                  <a:pt x="1470" y="1193"/>
                </a:lnTo>
                <a:lnTo>
                  <a:pt x="1470" y="1192"/>
                </a:lnTo>
                <a:lnTo>
                  <a:pt x="1471" y="1192"/>
                </a:lnTo>
                <a:lnTo>
                  <a:pt x="1470" y="1190"/>
                </a:lnTo>
                <a:lnTo>
                  <a:pt x="1467" y="1190"/>
                </a:lnTo>
                <a:close/>
                <a:moveTo>
                  <a:pt x="1477" y="1192"/>
                </a:moveTo>
                <a:lnTo>
                  <a:pt x="1477" y="1198"/>
                </a:lnTo>
                <a:lnTo>
                  <a:pt x="1479" y="1198"/>
                </a:lnTo>
                <a:lnTo>
                  <a:pt x="1479" y="1194"/>
                </a:lnTo>
                <a:lnTo>
                  <a:pt x="1482" y="1194"/>
                </a:lnTo>
                <a:lnTo>
                  <a:pt x="1482" y="1193"/>
                </a:lnTo>
                <a:lnTo>
                  <a:pt x="1482" y="1194"/>
                </a:lnTo>
                <a:lnTo>
                  <a:pt x="1484" y="1194"/>
                </a:lnTo>
                <a:lnTo>
                  <a:pt x="1485" y="1194"/>
                </a:lnTo>
                <a:lnTo>
                  <a:pt x="1486" y="1194"/>
                </a:lnTo>
                <a:lnTo>
                  <a:pt x="1486" y="1192"/>
                </a:lnTo>
                <a:lnTo>
                  <a:pt x="1477" y="1192"/>
                </a:lnTo>
                <a:close/>
                <a:moveTo>
                  <a:pt x="63" y="1813"/>
                </a:moveTo>
                <a:lnTo>
                  <a:pt x="63" y="1782"/>
                </a:lnTo>
                <a:lnTo>
                  <a:pt x="32" y="1782"/>
                </a:lnTo>
                <a:lnTo>
                  <a:pt x="1" y="1782"/>
                </a:lnTo>
                <a:lnTo>
                  <a:pt x="1" y="1813"/>
                </a:lnTo>
                <a:lnTo>
                  <a:pt x="0" y="1813"/>
                </a:lnTo>
                <a:lnTo>
                  <a:pt x="0" y="1845"/>
                </a:lnTo>
                <a:lnTo>
                  <a:pt x="0" y="1860"/>
                </a:lnTo>
                <a:lnTo>
                  <a:pt x="1" y="1860"/>
                </a:lnTo>
                <a:lnTo>
                  <a:pt x="1" y="1876"/>
                </a:lnTo>
                <a:lnTo>
                  <a:pt x="2" y="1892"/>
                </a:lnTo>
                <a:lnTo>
                  <a:pt x="17" y="1892"/>
                </a:lnTo>
                <a:lnTo>
                  <a:pt x="17" y="1907"/>
                </a:lnTo>
                <a:lnTo>
                  <a:pt x="20" y="1907"/>
                </a:lnTo>
                <a:lnTo>
                  <a:pt x="23" y="1907"/>
                </a:lnTo>
                <a:lnTo>
                  <a:pt x="26" y="1907"/>
                </a:lnTo>
                <a:lnTo>
                  <a:pt x="33" y="1907"/>
                </a:lnTo>
                <a:lnTo>
                  <a:pt x="57" y="1907"/>
                </a:lnTo>
                <a:lnTo>
                  <a:pt x="57" y="1903"/>
                </a:lnTo>
                <a:lnTo>
                  <a:pt x="58" y="1903"/>
                </a:lnTo>
                <a:lnTo>
                  <a:pt x="60" y="1903"/>
                </a:lnTo>
                <a:lnTo>
                  <a:pt x="61" y="1903"/>
                </a:lnTo>
                <a:lnTo>
                  <a:pt x="65" y="1903"/>
                </a:lnTo>
                <a:lnTo>
                  <a:pt x="70" y="1903"/>
                </a:lnTo>
                <a:lnTo>
                  <a:pt x="78" y="1903"/>
                </a:lnTo>
                <a:lnTo>
                  <a:pt x="78" y="1892"/>
                </a:lnTo>
                <a:lnTo>
                  <a:pt x="78" y="1876"/>
                </a:lnTo>
                <a:lnTo>
                  <a:pt x="78" y="1843"/>
                </a:lnTo>
                <a:lnTo>
                  <a:pt x="63" y="1845"/>
                </a:lnTo>
                <a:lnTo>
                  <a:pt x="63" y="1813"/>
                </a:lnTo>
                <a:close/>
                <a:moveTo>
                  <a:pt x="973" y="1935"/>
                </a:moveTo>
                <a:lnTo>
                  <a:pt x="973" y="1956"/>
                </a:lnTo>
                <a:lnTo>
                  <a:pt x="981" y="1956"/>
                </a:lnTo>
                <a:lnTo>
                  <a:pt x="981" y="1960"/>
                </a:lnTo>
                <a:lnTo>
                  <a:pt x="999" y="1960"/>
                </a:lnTo>
                <a:lnTo>
                  <a:pt x="999" y="1935"/>
                </a:lnTo>
                <a:lnTo>
                  <a:pt x="973" y="1935"/>
                </a:lnTo>
                <a:close/>
                <a:moveTo>
                  <a:pt x="512" y="2161"/>
                </a:moveTo>
                <a:lnTo>
                  <a:pt x="512" y="2191"/>
                </a:lnTo>
                <a:lnTo>
                  <a:pt x="512" y="2192"/>
                </a:lnTo>
                <a:lnTo>
                  <a:pt x="513" y="2192"/>
                </a:lnTo>
                <a:lnTo>
                  <a:pt x="529" y="2193"/>
                </a:lnTo>
                <a:lnTo>
                  <a:pt x="537" y="2193"/>
                </a:lnTo>
                <a:lnTo>
                  <a:pt x="545" y="2193"/>
                </a:lnTo>
                <a:lnTo>
                  <a:pt x="561" y="2193"/>
                </a:lnTo>
                <a:lnTo>
                  <a:pt x="575" y="2193"/>
                </a:lnTo>
                <a:lnTo>
                  <a:pt x="575" y="2192"/>
                </a:lnTo>
                <a:lnTo>
                  <a:pt x="573" y="2192"/>
                </a:lnTo>
                <a:lnTo>
                  <a:pt x="570" y="2192"/>
                </a:lnTo>
                <a:lnTo>
                  <a:pt x="566" y="2192"/>
                </a:lnTo>
                <a:lnTo>
                  <a:pt x="564" y="2192"/>
                </a:lnTo>
                <a:lnTo>
                  <a:pt x="560" y="2192"/>
                </a:lnTo>
                <a:lnTo>
                  <a:pt x="556" y="2192"/>
                </a:lnTo>
                <a:lnTo>
                  <a:pt x="553" y="2192"/>
                </a:lnTo>
                <a:lnTo>
                  <a:pt x="549" y="2192"/>
                </a:lnTo>
                <a:lnTo>
                  <a:pt x="545" y="2192"/>
                </a:lnTo>
                <a:lnTo>
                  <a:pt x="545" y="2185"/>
                </a:lnTo>
                <a:lnTo>
                  <a:pt x="545" y="2178"/>
                </a:lnTo>
                <a:lnTo>
                  <a:pt x="545" y="2177"/>
                </a:lnTo>
                <a:lnTo>
                  <a:pt x="545" y="2161"/>
                </a:lnTo>
                <a:lnTo>
                  <a:pt x="540" y="2161"/>
                </a:lnTo>
                <a:lnTo>
                  <a:pt x="537" y="2161"/>
                </a:lnTo>
                <a:lnTo>
                  <a:pt x="529" y="2161"/>
                </a:lnTo>
                <a:lnTo>
                  <a:pt x="524" y="2161"/>
                </a:lnTo>
                <a:lnTo>
                  <a:pt x="522" y="2161"/>
                </a:lnTo>
                <a:lnTo>
                  <a:pt x="519" y="2161"/>
                </a:lnTo>
                <a:lnTo>
                  <a:pt x="513" y="2160"/>
                </a:lnTo>
                <a:lnTo>
                  <a:pt x="513" y="2161"/>
                </a:lnTo>
                <a:lnTo>
                  <a:pt x="512" y="2161"/>
                </a:lnTo>
                <a:close/>
                <a:moveTo>
                  <a:pt x="427" y="2240"/>
                </a:moveTo>
                <a:lnTo>
                  <a:pt x="431" y="2240"/>
                </a:lnTo>
                <a:lnTo>
                  <a:pt x="431" y="2238"/>
                </a:lnTo>
                <a:lnTo>
                  <a:pt x="447" y="2238"/>
                </a:lnTo>
                <a:lnTo>
                  <a:pt x="447" y="2230"/>
                </a:lnTo>
                <a:lnTo>
                  <a:pt x="447" y="2224"/>
                </a:lnTo>
                <a:lnTo>
                  <a:pt x="446" y="2224"/>
                </a:lnTo>
                <a:lnTo>
                  <a:pt x="446" y="2223"/>
                </a:lnTo>
                <a:lnTo>
                  <a:pt x="444" y="2223"/>
                </a:lnTo>
                <a:lnTo>
                  <a:pt x="423" y="2223"/>
                </a:lnTo>
                <a:lnTo>
                  <a:pt x="416" y="2223"/>
                </a:lnTo>
                <a:lnTo>
                  <a:pt x="415" y="2226"/>
                </a:lnTo>
                <a:lnTo>
                  <a:pt x="415" y="2227"/>
                </a:lnTo>
                <a:lnTo>
                  <a:pt x="415" y="2228"/>
                </a:lnTo>
                <a:lnTo>
                  <a:pt x="415" y="2230"/>
                </a:lnTo>
                <a:lnTo>
                  <a:pt x="415" y="2231"/>
                </a:lnTo>
                <a:lnTo>
                  <a:pt x="415" y="2232"/>
                </a:lnTo>
                <a:lnTo>
                  <a:pt x="415" y="2233"/>
                </a:lnTo>
                <a:lnTo>
                  <a:pt x="415" y="2234"/>
                </a:lnTo>
                <a:lnTo>
                  <a:pt x="415" y="2235"/>
                </a:lnTo>
                <a:lnTo>
                  <a:pt x="415" y="2236"/>
                </a:lnTo>
                <a:lnTo>
                  <a:pt x="415" y="2239"/>
                </a:lnTo>
                <a:lnTo>
                  <a:pt x="415" y="2240"/>
                </a:lnTo>
                <a:lnTo>
                  <a:pt x="427" y="2240"/>
                </a:lnTo>
                <a:close/>
                <a:moveTo>
                  <a:pt x="229" y="2310"/>
                </a:moveTo>
                <a:lnTo>
                  <a:pt x="226" y="2313"/>
                </a:lnTo>
                <a:lnTo>
                  <a:pt x="217" y="2313"/>
                </a:lnTo>
                <a:lnTo>
                  <a:pt x="209" y="2313"/>
                </a:lnTo>
                <a:lnTo>
                  <a:pt x="201" y="2313"/>
                </a:lnTo>
                <a:lnTo>
                  <a:pt x="193" y="2313"/>
                </a:lnTo>
                <a:lnTo>
                  <a:pt x="193" y="2327"/>
                </a:lnTo>
                <a:lnTo>
                  <a:pt x="161" y="2327"/>
                </a:lnTo>
                <a:lnTo>
                  <a:pt x="130" y="2328"/>
                </a:lnTo>
                <a:lnTo>
                  <a:pt x="130" y="2330"/>
                </a:lnTo>
                <a:lnTo>
                  <a:pt x="145" y="2330"/>
                </a:lnTo>
                <a:lnTo>
                  <a:pt x="161" y="2330"/>
                </a:lnTo>
                <a:lnTo>
                  <a:pt x="193" y="2330"/>
                </a:lnTo>
                <a:lnTo>
                  <a:pt x="193" y="2344"/>
                </a:lnTo>
                <a:lnTo>
                  <a:pt x="188" y="2345"/>
                </a:lnTo>
                <a:lnTo>
                  <a:pt x="185" y="2345"/>
                </a:lnTo>
                <a:lnTo>
                  <a:pt x="179" y="2345"/>
                </a:lnTo>
                <a:lnTo>
                  <a:pt x="177" y="2345"/>
                </a:lnTo>
                <a:lnTo>
                  <a:pt x="174" y="2345"/>
                </a:lnTo>
                <a:lnTo>
                  <a:pt x="170" y="2345"/>
                </a:lnTo>
                <a:lnTo>
                  <a:pt x="168" y="2345"/>
                </a:lnTo>
                <a:lnTo>
                  <a:pt x="166" y="2345"/>
                </a:lnTo>
                <a:lnTo>
                  <a:pt x="161" y="2345"/>
                </a:lnTo>
                <a:lnTo>
                  <a:pt x="146" y="2345"/>
                </a:lnTo>
                <a:lnTo>
                  <a:pt x="130" y="2345"/>
                </a:lnTo>
                <a:lnTo>
                  <a:pt x="130" y="2347"/>
                </a:lnTo>
                <a:lnTo>
                  <a:pt x="130" y="2348"/>
                </a:lnTo>
                <a:lnTo>
                  <a:pt x="132" y="2350"/>
                </a:lnTo>
                <a:lnTo>
                  <a:pt x="132" y="2353"/>
                </a:lnTo>
                <a:lnTo>
                  <a:pt x="132" y="2356"/>
                </a:lnTo>
                <a:lnTo>
                  <a:pt x="132" y="2358"/>
                </a:lnTo>
                <a:lnTo>
                  <a:pt x="132" y="2361"/>
                </a:lnTo>
                <a:lnTo>
                  <a:pt x="132" y="2362"/>
                </a:lnTo>
                <a:lnTo>
                  <a:pt x="146" y="2362"/>
                </a:lnTo>
                <a:lnTo>
                  <a:pt x="146" y="2366"/>
                </a:lnTo>
                <a:lnTo>
                  <a:pt x="160" y="2365"/>
                </a:lnTo>
                <a:lnTo>
                  <a:pt x="160" y="2361"/>
                </a:lnTo>
                <a:lnTo>
                  <a:pt x="161" y="2361"/>
                </a:lnTo>
                <a:lnTo>
                  <a:pt x="162" y="2373"/>
                </a:lnTo>
                <a:lnTo>
                  <a:pt x="166" y="2370"/>
                </a:lnTo>
                <a:lnTo>
                  <a:pt x="166" y="2369"/>
                </a:lnTo>
                <a:lnTo>
                  <a:pt x="175" y="2368"/>
                </a:lnTo>
                <a:lnTo>
                  <a:pt x="175" y="2361"/>
                </a:lnTo>
                <a:lnTo>
                  <a:pt x="175" y="2368"/>
                </a:lnTo>
                <a:lnTo>
                  <a:pt x="194" y="2368"/>
                </a:lnTo>
                <a:lnTo>
                  <a:pt x="194" y="2375"/>
                </a:lnTo>
                <a:lnTo>
                  <a:pt x="201" y="2374"/>
                </a:lnTo>
                <a:lnTo>
                  <a:pt x="210" y="2374"/>
                </a:lnTo>
                <a:lnTo>
                  <a:pt x="210" y="2360"/>
                </a:lnTo>
                <a:lnTo>
                  <a:pt x="194" y="2360"/>
                </a:lnTo>
                <a:lnTo>
                  <a:pt x="194" y="2344"/>
                </a:lnTo>
                <a:lnTo>
                  <a:pt x="210" y="2345"/>
                </a:lnTo>
                <a:lnTo>
                  <a:pt x="210" y="2344"/>
                </a:lnTo>
                <a:lnTo>
                  <a:pt x="210" y="2330"/>
                </a:lnTo>
                <a:lnTo>
                  <a:pt x="226" y="2330"/>
                </a:lnTo>
                <a:lnTo>
                  <a:pt x="244" y="2330"/>
                </a:lnTo>
                <a:lnTo>
                  <a:pt x="259" y="2330"/>
                </a:lnTo>
                <a:lnTo>
                  <a:pt x="260" y="2330"/>
                </a:lnTo>
                <a:lnTo>
                  <a:pt x="261" y="2330"/>
                </a:lnTo>
                <a:lnTo>
                  <a:pt x="261" y="2314"/>
                </a:lnTo>
                <a:lnTo>
                  <a:pt x="261" y="2313"/>
                </a:lnTo>
                <a:lnTo>
                  <a:pt x="261" y="2311"/>
                </a:lnTo>
                <a:lnTo>
                  <a:pt x="260" y="2311"/>
                </a:lnTo>
                <a:lnTo>
                  <a:pt x="260" y="2310"/>
                </a:lnTo>
                <a:lnTo>
                  <a:pt x="260" y="2309"/>
                </a:lnTo>
                <a:lnTo>
                  <a:pt x="260" y="2308"/>
                </a:lnTo>
                <a:lnTo>
                  <a:pt x="260" y="2307"/>
                </a:lnTo>
                <a:lnTo>
                  <a:pt x="259" y="2305"/>
                </a:lnTo>
                <a:lnTo>
                  <a:pt x="259" y="2303"/>
                </a:lnTo>
                <a:lnTo>
                  <a:pt x="258" y="2303"/>
                </a:lnTo>
                <a:lnTo>
                  <a:pt x="258" y="2302"/>
                </a:lnTo>
                <a:lnTo>
                  <a:pt x="258" y="2301"/>
                </a:lnTo>
                <a:lnTo>
                  <a:pt x="258" y="2300"/>
                </a:lnTo>
                <a:lnTo>
                  <a:pt x="258" y="2298"/>
                </a:lnTo>
                <a:lnTo>
                  <a:pt x="258" y="2297"/>
                </a:lnTo>
                <a:lnTo>
                  <a:pt x="256" y="2298"/>
                </a:lnTo>
                <a:lnTo>
                  <a:pt x="256" y="2297"/>
                </a:lnTo>
                <a:lnTo>
                  <a:pt x="255" y="2297"/>
                </a:lnTo>
                <a:lnTo>
                  <a:pt x="253" y="2297"/>
                </a:lnTo>
                <a:lnTo>
                  <a:pt x="248" y="2297"/>
                </a:lnTo>
                <a:lnTo>
                  <a:pt x="247" y="2297"/>
                </a:lnTo>
                <a:lnTo>
                  <a:pt x="241" y="2297"/>
                </a:lnTo>
                <a:lnTo>
                  <a:pt x="235" y="2297"/>
                </a:lnTo>
                <a:lnTo>
                  <a:pt x="234" y="2297"/>
                </a:lnTo>
                <a:lnTo>
                  <a:pt x="233" y="2297"/>
                </a:lnTo>
                <a:lnTo>
                  <a:pt x="230" y="2297"/>
                </a:lnTo>
                <a:lnTo>
                  <a:pt x="229" y="2297"/>
                </a:lnTo>
                <a:lnTo>
                  <a:pt x="229" y="2310"/>
                </a:lnTo>
                <a:close/>
                <a:moveTo>
                  <a:pt x="150" y="2301"/>
                </a:moveTo>
                <a:lnTo>
                  <a:pt x="150" y="2298"/>
                </a:lnTo>
                <a:lnTo>
                  <a:pt x="146" y="2298"/>
                </a:lnTo>
                <a:lnTo>
                  <a:pt x="146" y="2301"/>
                </a:lnTo>
                <a:lnTo>
                  <a:pt x="150" y="2301"/>
                </a:lnTo>
                <a:close/>
                <a:moveTo>
                  <a:pt x="580" y="2292"/>
                </a:moveTo>
                <a:lnTo>
                  <a:pt x="582" y="2307"/>
                </a:lnTo>
                <a:lnTo>
                  <a:pt x="583" y="2306"/>
                </a:lnTo>
                <a:lnTo>
                  <a:pt x="583" y="2309"/>
                </a:lnTo>
                <a:lnTo>
                  <a:pt x="581" y="2309"/>
                </a:lnTo>
                <a:lnTo>
                  <a:pt x="581" y="2310"/>
                </a:lnTo>
                <a:lnTo>
                  <a:pt x="582" y="2310"/>
                </a:lnTo>
                <a:lnTo>
                  <a:pt x="584" y="2310"/>
                </a:lnTo>
                <a:lnTo>
                  <a:pt x="588" y="2310"/>
                </a:lnTo>
                <a:lnTo>
                  <a:pt x="604" y="2310"/>
                </a:lnTo>
                <a:lnTo>
                  <a:pt x="605" y="2310"/>
                </a:lnTo>
                <a:lnTo>
                  <a:pt x="606" y="2310"/>
                </a:lnTo>
                <a:lnTo>
                  <a:pt x="637" y="2310"/>
                </a:lnTo>
                <a:lnTo>
                  <a:pt x="638" y="2310"/>
                </a:lnTo>
                <a:lnTo>
                  <a:pt x="639" y="2310"/>
                </a:lnTo>
                <a:lnTo>
                  <a:pt x="640" y="2310"/>
                </a:lnTo>
                <a:lnTo>
                  <a:pt x="641" y="2310"/>
                </a:lnTo>
                <a:lnTo>
                  <a:pt x="642" y="2310"/>
                </a:lnTo>
                <a:lnTo>
                  <a:pt x="644" y="2309"/>
                </a:lnTo>
                <a:lnTo>
                  <a:pt x="645" y="2309"/>
                </a:lnTo>
                <a:lnTo>
                  <a:pt x="646" y="2309"/>
                </a:lnTo>
                <a:lnTo>
                  <a:pt x="647" y="2309"/>
                </a:lnTo>
                <a:lnTo>
                  <a:pt x="648" y="2308"/>
                </a:lnTo>
                <a:lnTo>
                  <a:pt x="649" y="2308"/>
                </a:lnTo>
                <a:lnTo>
                  <a:pt x="650" y="2308"/>
                </a:lnTo>
                <a:lnTo>
                  <a:pt x="650" y="2307"/>
                </a:lnTo>
                <a:lnTo>
                  <a:pt x="672" y="2298"/>
                </a:lnTo>
                <a:lnTo>
                  <a:pt x="673" y="2298"/>
                </a:lnTo>
                <a:lnTo>
                  <a:pt x="674" y="2297"/>
                </a:lnTo>
                <a:lnTo>
                  <a:pt x="676" y="2297"/>
                </a:lnTo>
                <a:lnTo>
                  <a:pt x="676" y="2295"/>
                </a:lnTo>
                <a:lnTo>
                  <a:pt x="678" y="2295"/>
                </a:lnTo>
                <a:lnTo>
                  <a:pt x="646" y="2295"/>
                </a:lnTo>
                <a:lnTo>
                  <a:pt x="613" y="2293"/>
                </a:lnTo>
                <a:lnTo>
                  <a:pt x="580" y="2291"/>
                </a:lnTo>
                <a:lnTo>
                  <a:pt x="580" y="2292"/>
                </a:lnTo>
                <a:close/>
                <a:moveTo>
                  <a:pt x="768" y="2295"/>
                </a:moveTo>
                <a:lnTo>
                  <a:pt x="770" y="2295"/>
                </a:lnTo>
                <a:lnTo>
                  <a:pt x="768" y="2295"/>
                </a:lnTo>
                <a:close/>
                <a:moveTo>
                  <a:pt x="723" y="2295"/>
                </a:moveTo>
                <a:lnTo>
                  <a:pt x="726" y="2295"/>
                </a:lnTo>
                <a:lnTo>
                  <a:pt x="734" y="2295"/>
                </a:lnTo>
                <a:lnTo>
                  <a:pt x="732" y="2295"/>
                </a:lnTo>
                <a:lnTo>
                  <a:pt x="726" y="2295"/>
                </a:lnTo>
                <a:lnTo>
                  <a:pt x="723" y="2295"/>
                </a:lnTo>
                <a:close/>
                <a:moveTo>
                  <a:pt x="763" y="2297"/>
                </a:moveTo>
                <a:lnTo>
                  <a:pt x="763" y="2303"/>
                </a:lnTo>
                <a:lnTo>
                  <a:pt x="762" y="2305"/>
                </a:lnTo>
                <a:lnTo>
                  <a:pt x="760" y="2303"/>
                </a:lnTo>
                <a:lnTo>
                  <a:pt x="759" y="2302"/>
                </a:lnTo>
                <a:lnTo>
                  <a:pt x="757" y="2301"/>
                </a:lnTo>
                <a:lnTo>
                  <a:pt x="754" y="2300"/>
                </a:lnTo>
                <a:lnTo>
                  <a:pt x="756" y="2298"/>
                </a:lnTo>
                <a:lnTo>
                  <a:pt x="758" y="2297"/>
                </a:lnTo>
                <a:lnTo>
                  <a:pt x="757" y="2297"/>
                </a:lnTo>
                <a:lnTo>
                  <a:pt x="755" y="2299"/>
                </a:lnTo>
                <a:lnTo>
                  <a:pt x="754" y="2299"/>
                </a:lnTo>
                <a:lnTo>
                  <a:pt x="754" y="2300"/>
                </a:lnTo>
                <a:lnTo>
                  <a:pt x="752" y="2300"/>
                </a:lnTo>
                <a:lnTo>
                  <a:pt x="751" y="2300"/>
                </a:lnTo>
                <a:lnTo>
                  <a:pt x="750" y="2300"/>
                </a:lnTo>
                <a:lnTo>
                  <a:pt x="749" y="2300"/>
                </a:lnTo>
                <a:lnTo>
                  <a:pt x="749" y="2301"/>
                </a:lnTo>
                <a:lnTo>
                  <a:pt x="748" y="2301"/>
                </a:lnTo>
                <a:lnTo>
                  <a:pt x="747" y="2301"/>
                </a:lnTo>
                <a:lnTo>
                  <a:pt x="746" y="2301"/>
                </a:lnTo>
                <a:lnTo>
                  <a:pt x="745" y="2301"/>
                </a:lnTo>
                <a:lnTo>
                  <a:pt x="743" y="2301"/>
                </a:lnTo>
                <a:lnTo>
                  <a:pt x="742" y="2301"/>
                </a:lnTo>
                <a:lnTo>
                  <a:pt x="742" y="2302"/>
                </a:lnTo>
                <a:lnTo>
                  <a:pt x="741" y="2302"/>
                </a:lnTo>
                <a:lnTo>
                  <a:pt x="735" y="2303"/>
                </a:lnTo>
                <a:lnTo>
                  <a:pt x="730" y="2307"/>
                </a:lnTo>
                <a:lnTo>
                  <a:pt x="729" y="2307"/>
                </a:lnTo>
                <a:lnTo>
                  <a:pt x="726" y="2308"/>
                </a:lnTo>
                <a:lnTo>
                  <a:pt x="726" y="2297"/>
                </a:lnTo>
                <a:lnTo>
                  <a:pt x="725" y="2297"/>
                </a:lnTo>
                <a:lnTo>
                  <a:pt x="723" y="2297"/>
                </a:lnTo>
                <a:lnTo>
                  <a:pt x="722" y="2297"/>
                </a:lnTo>
                <a:lnTo>
                  <a:pt x="720" y="2297"/>
                </a:lnTo>
                <a:lnTo>
                  <a:pt x="717" y="2297"/>
                </a:lnTo>
                <a:lnTo>
                  <a:pt x="716" y="2297"/>
                </a:lnTo>
                <a:lnTo>
                  <a:pt x="715" y="2297"/>
                </a:lnTo>
                <a:lnTo>
                  <a:pt x="710" y="2297"/>
                </a:lnTo>
                <a:lnTo>
                  <a:pt x="710" y="2300"/>
                </a:lnTo>
                <a:lnTo>
                  <a:pt x="710" y="2315"/>
                </a:lnTo>
                <a:lnTo>
                  <a:pt x="714" y="2315"/>
                </a:lnTo>
                <a:lnTo>
                  <a:pt x="717" y="2314"/>
                </a:lnTo>
                <a:lnTo>
                  <a:pt x="720" y="2313"/>
                </a:lnTo>
                <a:lnTo>
                  <a:pt x="721" y="2313"/>
                </a:lnTo>
                <a:lnTo>
                  <a:pt x="721" y="2320"/>
                </a:lnTo>
                <a:lnTo>
                  <a:pt x="721" y="2328"/>
                </a:lnTo>
                <a:lnTo>
                  <a:pt x="712" y="2328"/>
                </a:lnTo>
                <a:lnTo>
                  <a:pt x="726" y="2328"/>
                </a:lnTo>
                <a:lnTo>
                  <a:pt x="742" y="2328"/>
                </a:lnTo>
                <a:lnTo>
                  <a:pt x="754" y="2328"/>
                </a:lnTo>
                <a:lnTo>
                  <a:pt x="768" y="2328"/>
                </a:lnTo>
                <a:lnTo>
                  <a:pt x="774" y="2328"/>
                </a:lnTo>
                <a:lnTo>
                  <a:pt x="774" y="2297"/>
                </a:lnTo>
                <a:lnTo>
                  <a:pt x="771" y="2297"/>
                </a:lnTo>
                <a:lnTo>
                  <a:pt x="770" y="2297"/>
                </a:lnTo>
                <a:lnTo>
                  <a:pt x="763" y="2297"/>
                </a:lnTo>
                <a:close/>
                <a:moveTo>
                  <a:pt x="678" y="2328"/>
                </a:moveTo>
                <a:lnTo>
                  <a:pt x="678" y="2313"/>
                </a:lnTo>
                <a:lnTo>
                  <a:pt x="678" y="2305"/>
                </a:lnTo>
                <a:lnTo>
                  <a:pt x="678" y="2298"/>
                </a:lnTo>
                <a:lnTo>
                  <a:pt x="676" y="2298"/>
                </a:lnTo>
                <a:lnTo>
                  <a:pt x="675" y="2298"/>
                </a:lnTo>
                <a:lnTo>
                  <a:pt x="674" y="2299"/>
                </a:lnTo>
                <a:lnTo>
                  <a:pt x="673" y="2299"/>
                </a:lnTo>
                <a:lnTo>
                  <a:pt x="672" y="2299"/>
                </a:lnTo>
                <a:lnTo>
                  <a:pt x="651" y="2309"/>
                </a:lnTo>
                <a:lnTo>
                  <a:pt x="650" y="2309"/>
                </a:lnTo>
                <a:lnTo>
                  <a:pt x="649" y="2309"/>
                </a:lnTo>
                <a:lnTo>
                  <a:pt x="648" y="2310"/>
                </a:lnTo>
                <a:lnTo>
                  <a:pt x="647" y="2310"/>
                </a:lnTo>
                <a:lnTo>
                  <a:pt x="647" y="2313"/>
                </a:lnTo>
                <a:lnTo>
                  <a:pt x="646" y="2313"/>
                </a:lnTo>
                <a:lnTo>
                  <a:pt x="645" y="2313"/>
                </a:lnTo>
                <a:lnTo>
                  <a:pt x="645" y="2311"/>
                </a:lnTo>
                <a:lnTo>
                  <a:pt x="644" y="2311"/>
                </a:lnTo>
                <a:lnTo>
                  <a:pt x="642" y="2311"/>
                </a:lnTo>
                <a:lnTo>
                  <a:pt x="641" y="2311"/>
                </a:lnTo>
                <a:lnTo>
                  <a:pt x="640" y="2311"/>
                </a:lnTo>
                <a:lnTo>
                  <a:pt x="639" y="2311"/>
                </a:lnTo>
                <a:lnTo>
                  <a:pt x="638" y="2311"/>
                </a:lnTo>
                <a:lnTo>
                  <a:pt x="637" y="2311"/>
                </a:lnTo>
                <a:lnTo>
                  <a:pt x="614" y="2311"/>
                </a:lnTo>
                <a:lnTo>
                  <a:pt x="611" y="2311"/>
                </a:lnTo>
                <a:lnTo>
                  <a:pt x="607" y="2311"/>
                </a:lnTo>
                <a:lnTo>
                  <a:pt x="606" y="2313"/>
                </a:lnTo>
                <a:lnTo>
                  <a:pt x="605" y="2313"/>
                </a:lnTo>
                <a:lnTo>
                  <a:pt x="605" y="2311"/>
                </a:lnTo>
                <a:lnTo>
                  <a:pt x="604" y="2311"/>
                </a:lnTo>
                <a:lnTo>
                  <a:pt x="604" y="2313"/>
                </a:lnTo>
                <a:lnTo>
                  <a:pt x="604" y="2311"/>
                </a:lnTo>
                <a:lnTo>
                  <a:pt x="597" y="2311"/>
                </a:lnTo>
                <a:lnTo>
                  <a:pt x="597" y="2313"/>
                </a:lnTo>
                <a:lnTo>
                  <a:pt x="596" y="2313"/>
                </a:lnTo>
                <a:lnTo>
                  <a:pt x="596" y="2311"/>
                </a:lnTo>
                <a:lnTo>
                  <a:pt x="588" y="2311"/>
                </a:lnTo>
                <a:lnTo>
                  <a:pt x="584" y="2311"/>
                </a:lnTo>
                <a:lnTo>
                  <a:pt x="583" y="2311"/>
                </a:lnTo>
                <a:lnTo>
                  <a:pt x="582" y="2311"/>
                </a:lnTo>
                <a:lnTo>
                  <a:pt x="582" y="2319"/>
                </a:lnTo>
                <a:lnTo>
                  <a:pt x="582" y="2322"/>
                </a:lnTo>
                <a:lnTo>
                  <a:pt x="583" y="2325"/>
                </a:lnTo>
                <a:lnTo>
                  <a:pt x="581" y="2325"/>
                </a:lnTo>
                <a:lnTo>
                  <a:pt x="582" y="2330"/>
                </a:lnTo>
                <a:lnTo>
                  <a:pt x="581" y="2330"/>
                </a:lnTo>
                <a:lnTo>
                  <a:pt x="581" y="2337"/>
                </a:lnTo>
                <a:lnTo>
                  <a:pt x="581" y="2344"/>
                </a:lnTo>
                <a:lnTo>
                  <a:pt x="581" y="2345"/>
                </a:lnTo>
                <a:lnTo>
                  <a:pt x="587" y="2344"/>
                </a:lnTo>
                <a:lnTo>
                  <a:pt x="589" y="2343"/>
                </a:lnTo>
                <a:lnTo>
                  <a:pt x="589" y="2357"/>
                </a:lnTo>
                <a:lnTo>
                  <a:pt x="589" y="2360"/>
                </a:lnTo>
                <a:lnTo>
                  <a:pt x="591" y="2360"/>
                </a:lnTo>
                <a:lnTo>
                  <a:pt x="595" y="2360"/>
                </a:lnTo>
                <a:lnTo>
                  <a:pt x="595" y="2361"/>
                </a:lnTo>
                <a:lnTo>
                  <a:pt x="595" y="2362"/>
                </a:lnTo>
                <a:lnTo>
                  <a:pt x="605" y="2362"/>
                </a:lnTo>
                <a:lnTo>
                  <a:pt x="605" y="2361"/>
                </a:lnTo>
                <a:lnTo>
                  <a:pt x="609" y="2361"/>
                </a:lnTo>
                <a:lnTo>
                  <a:pt x="609" y="2369"/>
                </a:lnTo>
                <a:lnTo>
                  <a:pt x="613" y="2369"/>
                </a:lnTo>
                <a:lnTo>
                  <a:pt x="613" y="2367"/>
                </a:lnTo>
                <a:lnTo>
                  <a:pt x="614" y="2361"/>
                </a:lnTo>
                <a:lnTo>
                  <a:pt x="617" y="2361"/>
                </a:lnTo>
                <a:lnTo>
                  <a:pt x="617" y="2353"/>
                </a:lnTo>
                <a:lnTo>
                  <a:pt x="617" y="2345"/>
                </a:lnTo>
                <a:lnTo>
                  <a:pt x="622" y="2345"/>
                </a:lnTo>
                <a:lnTo>
                  <a:pt x="622" y="2353"/>
                </a:lnTo>
                <a:lnTo>
                  <a:pt x="622" y="2361"/>
                </a:lnTo>
                <a:lnTo>
                  <a:pt x="633" y="2361"/>
                </a:lnTo>
                <a:lnTo>
                  <a:pt x="633" y="2345"/>
                </a:lnTo>
                <a:lnTo>
                  <a:pt x="638" y="2345"/>
                </a:lnTo>
                <a:lnTo>
                  <a:pt x="638" y="2359"/>
                </a:lnTo>
                <a:lnTo>
                  <a:pt x="636" y="2359"/>
                </a:lnTo>
                <a:lnTo>
                  <a:pt x="636" y="2360"/>
                </a:lnTo>
                <a:lnTo>
                  <a:pt x="645" y="2360"/>
                </a:lnTo>
                <a:lnTo>
                  <a:pt x="645" y="2352"/>
                </a:lnTo>
                <a:lnTo>
                  <a:pt x="646" y="2352"/>
                </a:lnTo>
                <a:lnTo>
                  <a:pt x="647" y="2352"/>
                </a:lnTo>
                <a:lnTo>
                  <a:pt x="647" y="2360"/>
                </a:lnTo>
                <a:lnTo>
                  <a:pt x="662" y="2360"/>
                </a:lnTo>
                <a:lnTo>
                  <a:pt x="662" y="2362"/>
                </a:lnTo>
                <a:lnTo>
                  <a:pt x="662" y="2366"/>
                </a:lnTo>
                <a:lnTo>
                  <a:pt x="668" y="2366"/>
                </a:lnTo>
                <a:lnTo>
                  <a:pt x="668" y="2367"/>
                </a:lnTo>
                <a:lnTo>
                  <a:pt x="670" y="2366"/>
                </a:lnTo>
                <a:lnTo>
                  <a:pt x="671" y="2366"/>
                </a:lnTo>
                <a:lnTo>
                  <a:pt x="672" y="2366"/>
                </a:lnTo>
                <a:lnTo>
                  <a:pt x="673" y="2366"/>
                </a:lnTo>
                <a:lnTo>
                  <a:pt x="674" y="2366"/>
                </a:lnTo>
                <a:lnTo>
                  <a:pt x="675" y="2366"/>
                </a:lnTo>
                <a:lnTo>
                  <a:pt x="676" y="2366"/>
                </a:lnTo>
                <a:lnTo>
                  <a:pt x="678" y="2366"/>
                </a:lnTo>
                <a:lnTo>
                  <a:pt x="678" y="2365"/>
                </a:lnTo>
                <a:lnTo>
                  <a:pt x="678" y="2362"/>
                </a:lnTo>
                <a:lnTo>
                  <a:pt x="678" y="2360"/>
                </a:lnTo>
                <a:lnTo>
                  <a:pt x="678" y="2358"/>
                </a:lnTo>
                <a:lnTo>
                  <a:pt x="678" y="2357"/>
                </a:lnTo>
                <a:lnTo>
                  <a:pt x="678" y="2356"/>
                </a:lnTo>
                <a:lnTo>
                  <a:pt x="678" y="2355"/>
                </a:lnTo>
                <a:lnTo>
                  <a:pt x="678" y="2353"/>
                </a:lnTo>
                <a:lnTo>
                  <a:pt x="678" y="2352"/>
                </a:lnTo>
                <a:lnTo>
                  <a:pt x="678" y="2351"/>
                </a:lnTo>
                <a:lnTo>
                  <a:pt x="678" y="2350"/>
                </a:lnTo>
                <a:lnTo>
                  <a:pt x="676" y="2350"/>
                </a:lnTo>
                <a:lnTo>
                  <a:pt x="676" y="2348"/>
                </a:lnTo>
                <a:lnTo>
                  <a:pt x="678" y="2348"/>
                </a:lnTo>
                <a:lnTo>
                  <a:pt x="678" y="2347"/>
                </a:lnTo>
                <a:lnTo>
                  <a:pt x="678" y="2344"/>
                </a:lnTo>
                <a:lnTo>
                  <a:pt x="678" y="2337"/>
                </a:lnTo>
                <a:lnTo>
                  <a:pt x="678" y="2328"/>
                </a:lnTo>
                <a:close/>
                <a:moveTo>
                  <a:pt x="755" y="2358"/>
                </a:moveTo>
                <a:lnTo>
                  <a:pt x="755" y="2360"/>
                </a:lnTo>
                <a:lnTo>
                  <a:pt x="758" y="2360"/>
                </a:lnTo>
                <a:lnTo>
                  <a:pt x="758" y="2358"/>
                </a:lnTo>
                <a:lnTo>
                  <a:pt x="755" y="2358"/>
                </a:lnTo>
                <a:close/>
                <a:moveTo>
                  <a:pt x="774" y="2419"/>
                </a:moveTo>
                <a:lnTo>
                  <a:pt x="775" y="2419"/>
                </a:lnTo>
                <a:lnTo>
                  <a:pt x="775" y="2393"/>
                </a:lnTo>
                <a:lnTo>
                  <a:pt x="775" y="2362"/>
                </a:lnTo>
                <a:lnTo>
                  <a:pt x="774" y="2362"/>
                </a:lnTo>
                <a:lnTo>
                  <a:pt x="773" y="2361"/>
                </a:lnTo>
                <a:lnTo>
                  <a:pt x="758" y="2361"/>
                </a:lnTo>
                <a:lnTo>
                  <a:pt x="758" y="2377"/>
                </a:lnTo>
                <a:lnTo>
                  <a:pt x="774" y="2377"/>
                </a:lnTo>
                <a:lnTo>
                  <a:pt x="774" y="2384"/>
                </a:lnTo>
                <a:lnTo>
                  <a:pt x="774" y="2389"/>
                </a:lnTo>
                <a:lnTo>
                  <a:pt x="758" y="2389"/>
                </a:lnTo>
                <a:lnTo>
                  <a:pt x="758" y="2393"/>
                </a:lnTo>
                <a:lnTo>
                  <a:pt x="774" y="2393"/>
                </a:lnTo>
                <a:lnTo>
                  <a:pt x="774" y="2397"/>
                </a:lnTo>
                <a:lnTo>
                  <a:pt x="768" y="2397"/>
                </a:lnTo>
                <a:lnTo>
                  <a:pt x="768" y="2398"/>
                </a:lnTo>
                <a:lnTo>
                  <a:pt x="774" y="2398"/>
                </a:lnTo>
                <a:lnTo>
                  <a:pt x="774" y="2401"/>
                </a:lnTo>
                <a:lnTo>
                  <a:pt x="774" y="2406"/>
                </a:lnTo>
                <a:lnTo>
                  <a:pt x="768" y="2406"/>
                </a:lnTo>
                <a:lnTo>
                  <a:pt x="766" y="2406"/>
                </a:lnTo>
                <a:lnTo>
                  <a:pt x="766" y="2408"/>
                </a:lnTo>
                <a:lnTo>
                  <a:pt x="767" y="2408"/>
                </a:lnTo>
                <a:lnTo>
                  <a:pt x="767" y="2409"/>
                </a:lnTo>
                <a:lnTo>
                  <a:pt x="768" y="2409"/>
                </a:lnTo>
                <a:lnTo>
                  <a:pt x="768" y="2411"/>
                </a:lnTo>
                <a:lnTo>
                  <a:pt x="774" y="2411"/>
                </a:lnTo>
                <a:lnTo>
                  <a:pt x="774" y="2417"/>
                </a:lnTo>
                <a:lnTo>
                  <a:pt x="774" y="2419"/>
                </a:lnTo>
                <a:close/>
                <a:moveTo>
                  <a:pt x="632" y="2426"/>
                </a:moveTo>
                <a:lnTo>
                  <a:pt x="632" y="2419"/>
                </a:lnTo>
                <a:lnTo>
                  <a:pt x="629" y="2419"/>
                </a:lnTo>
                <a:lnTo>
                  <a:pt x="629" y="2423"/>
                </a:lnTo>
                <a:lnTo>
                  <a:pt x="629" y="2426"/>
                </a:lnTo>
                <a:lnTo>
                  <a:pt x="632" y="2426"/>
                </a:lnTo>
                <a:close/>
                <a:moveTo>
                  <a:pt x="764" y="2422"/>
                </a:moveTo>
                <a:lnTo>
                  <a:pt x="764" y="2425"/>
                </a:lnTo>
                <a:lnTo>
                  <a:pt x="773" y="2425"/>
                </a:lnTo>
                <a:lnTo>
                  <a:pt x="774" y="2424"/>
                </a:lnTo>
                <a:lnTo>
                  <a:pt x="774" y="2422"/>
                </a:lnTo>
                <a:lnTo>
                  <a:pt x="766" y="2422"/>
                </a:lnTo>
                <a:lnTo>
                  <a:pt x="764" y="2422"/>
                </a:lnTo>
                <a:close/>
                <a:moveTo>
                  <a:pt x="709" y="2415"/>
                </a:moveTo>
                <a:lnTo>
                  <a:pt x="709" y="2414"/>
                </a:lnTo>
                <a:lnTo>
                  <a:pt x="709" y="2401"/>
                </a:lnTo>
                <a:lnTo>
                  <a:pt x="709" y="2399"/>
                </a:lnTo>
                <a:lnTo>
                  <a:pt x="709" y="2398"/>
                </a:lnTo>
                <a:lnTo>
                  <a:pt x="696" y="2398"/>
                </a:lnTo>
                <a:lnTo>
                  <a:pt x="693" y="2398"/>
                </a:lnTo>
                <a:lnTo>
                  <a:pt x="693" y="2406"/>
                </a:lnTo>
                <a:lnTo>
                  <a:pt x="693" y="2414"/>
                </a:lnTo>
                <a:lnTo>
                  <a:pt x="693" y="2418"/>
                </a:lnTo>
                <a:lnTo>
                  <a:pt x="709" y="2418"/>
                </a:lnTo>
                <a:lnTo>
                  <a:pt x="709" y="2415"/>
                </a:lnTo>
                <a:close/>
                <a:moveTo>
                  <a:pt x="587" y="2410"/>
                </a:moveTo>
                <a:lnTo>
                  <a:pt x="587" y="2406"/>
                </a:lnTo>
                <a:lnTo>
                  <a:pt x="582" y="2406"/>
                </a:lnTo>
                <a:lnTo>
                  <a:pt x="582" y="2410"/>
                </a:lnTo>
                <a:lnTo>
                  <a:pt x="587" y="2410"/>
                </a:lnTo>
                <a:close/>
                <a:moveTo>
                  <a:pt x="709" y="2387"/>
                </a:moveTo>
                <a:lnTo>
                  <a:pt x="709" y="2383"/>
                </a:lnTo>
                <a:lnTo>
                  <a:pt x="706" y="2383"/>
                </a:lnTo>
                <a:lnTo>
                  <a:pt x="693" y="2383"/>
                </a:lnTo>
                <a:lnTo>
                  <a:pt x="693" y="2387"/>
                </a:lnTo>
                <a:lnTo>
                  <a:pt x="701" y="2387"/>
                </a:lnTo>
                <a:lnTo>
                  <a:pt x="709" y="2387"/>
                </a:lnTo>
                <a:close/>
                <a:moveTo>
                  <a:pt x="686" y="2377"/>
                </a:moveTo>
                <a:lnTo>
                  <a:pt x="686" y="2375"/>
                </a:lnTo>
                <a:lnTo>
                  <a:pt x="686" y="2372"/>
                </a:lnTo>
                <a:lnTo>
                  <a:pt x="686" y="2369"/>
                </a:lnTo>
                <a:lnTo>
                  <a:pt x="679" y="2369"/>
                </a:lnTo>
                <a:lnTo>
                  <a:pt x="679" y="2372"/>
                </a:lnTo>
                <a:lnTo>
                  <a:pt x="679" y="2374"/>
                </a:lnTo>
                <a:lnTo>
                  <a:pt x="679" y="2375"/>
                </a:lnTo>
                <a:lnTo>
                  <a:pt x="679" y="2377"/>
                </a:lnTo>
                <a:lnTo>
                  <a:pt x="686" y="2377"/>
                </a:lnTo>
                <a:close/>
                <a:moveTo>
                  <a:pt x="713" y="2364"/>
                </a:moveTo>
                <a:lnTo>
                  <a:pt x="713" y="2361"/>
                </a:lnTo>
                <a:lnTo>
                  <a:pt x="710" y="2361"/>
                </a:lnTo>
                <a:lnTo>
                  <a:pt x="710" y="2364"/>
                </a:lnTo>
                <a:lnTo>
                  <a:pt x="713" y="2364"/>
                </a:lnTo>
                <a:close/>
                <a:moveTo>
                  <a:pt x="765" y="2426"/>
                </a:moveTo>
                <a:lnTo>
                  <a:pt x="755" y="2426"/>
                </a:lnTo>
                <a:lnTo>
                  <a:pt x="754" y="2426"/>
                </a:lnTo>
                <a:lnTo>
                  <a:pt x="742" y="2426"/>
                </a:lnTo>
                <a:lnTo>
                  <a:pt x="738" y="2426"/>
                </a:lnTo>
                <a:lnTo>
                  <a:pt x="728" y="2426"/>
                </a:lnTo>
                <a:lnTo>
                  <a:pt x="726" y="2426"/>
                </a:lnTo>
                <a:lnTo>
                  <a:pt x="718" y="2426"/>
                </a:lnTo>
                <a:lnTo>
                  <a:pt x="718" y="2433"/>
                </a:lnTo>
                <a:lnTo>
                  <a:pt x="722" y="2433"/>
                </a:lnTo>
                <a:lnTo>
                  <a:pt x="722" y="2442"/>
                </a:lnTo>
                <a:lnTo>
                  <a:pt x="729" y="2442"/>
                </a:lnTo>
                <a:lnTo>
                  <a:pt x="738" y="2442"/>
                </a:lnTo>
                <a:lnTo>
                  <a:pt x="738" y="2450"/>
                </a:lnTo>
                <a:lnTo>
                  <a:pt x="730" y="2450"/>
                </a:lnTo>
                <a:lnTo>
                  <a:pt x="722" y="2450"/>
                </a:lnTo>
                <a:lnTo>
                  <a:pt x="722" y="2458"/>
                </a:lnTo>
                <a:lnTo>
                  <a:pt x="722" y="2475"/>
                </a:lnTo>
                <a:lnTo>
                  <a:pt x="722" y="2483"/>
                </a:lnTo>
                <a:lnTo>
                  <a:pt x="722" y="2491"/>
                </a:lnTo>
                <a:lnTo>
                  <a:pt x="722" y="2507"/>
                </a:lnTo>
                <a:lnTo>
                  <a:pt x="718" y="2507"/>
                </a:lnTo>
                <a:lnTo>
                  <a:pt x="709" y="2507"/>
                </a:lnTo>
                <a:lnTo>
                  <a:pt x="706" y="2507"/>
                </a:lnTo>
                <a:lnTo>
                  <a:pt x="706" y="2503"/>
                </a:lnTo>
                <a:lnTo>
                  <a:pt x="705" y="2503"/>
                </a:lnTo>
                <a:lnTo>
                  <a:pt x="705" y="2504"/>
                </a:lnTo>
                <a:lnTo>
                  <a:pt x="704" y="2504"/>
                </a:lnTo>
                <a:lnTo>
                  <a:pt x="701" y="2504"/>
                </a:lnTo>
                <a:lnTo>
                  <a:pt x="701" y="2506"/>
                </a:lnTo>
                <a:lnTo>
                  <a:pt x="703" y="2509"/>
                </a:lnTo>
                <a:lnTo>
                  <a:pt x="698" y="2509"/>
                </a:lnTo>
                <a:lnTo>
                  <a:pt x="698" y="2491"/>
                </a:lnTo>
                <a:lnTo>
                  <a:pt x="684" y="2491"/>
                </a:lnTo>
                <a:lnTo>
                  <a:pt x="684" y="2508"/>
                </a:lnTo>
                <a:lnTo>
                  <a:pt x="690" y="2508"/>
                </a:lnTo>
                <a:lnTo>
                  <a:pt x="690" y="2509"/>
                </a:lnTo>
                <a:lnTo>
                  <a:pt x="690" y="2511"/>
                </a:lnTo>
                <a:lnTo>
                  <a:pt x="690" y="2510"/>
                </a:lnTo>
                <a:lnTo>
                  <a:pt x="691" y="2510"/>
                </a:lnTo>
                <a:lnTo>
                  <a:pt x="692" y="2510"/>
                </a:lnTo>
                <a:lnTo>
                  <a:pt x="705" y="2510"/>
                </a:lnTo>
                <a:lnTo>
                  <a:pt x="706" y="2510"/>
                </a:lnTo>
                <a:lnTo>
                  <a:pt x="706" y="2519"/>
                </a:lnTo>
                <a:lnTo>
                  <a:pt x="714" y="2519"/>
                </a:lnTo>
                <a:lnTo>
                  <a:pt x="714" y="2524"/>
                </a:lnTo>
                <a:lnTo>
                  <a:pt x="706" y="2524"/>
                </a:lnTo>
                <a:lnTo>
                  <a:pt x="706" y="2528"/>
                </a:lnTo>
                <a:lnTo>
                  <a:pt x="706" y="2532"/>
                </a:lnTo>
                <a:lnTo>
                  <a:pt x="706" y="2536"/>
                </a:lnTo>
                <a:lnTo>
                  <a:pt x="706" y="2540"/>
                </a:lnTo>
                <a:lnTo>
                  <a:pt x="706" y="2544"/>
                </a:lnTo>
                <a:lnTo>
                  <a:pt x="706" y="2548"/>
                </a:lnTo>
                <a:lnTo>
                  <a:pt x="706" y="2556"/>
                </a:lnTo>
                <a:lnTo>
                  <a:pt x="737" y="2556"/>
                </a:lnTo>
                <a:lnTo>
                  <a:pt x="740" y="2556"/>
                </a:lnTo>
                <a:lnTo>
                  <a:pt x="740" y="2559"/>
                </a:lnTo>
                <a:lnTo>
                  <a:pt x="740" y="2561"/>
                </a:lnTo>
                <a:lnTo>
                  <a:pt x="740" y="2564"/>
                </a:lnTo>
                <a:lnTo>
                  <a:pt x="745" y="2564"/>
                </a:lnTo>
                <a:lnTo>
                  <a:pt x="745" y="2571"/>
                </a:lnTo>
                <a:lnTo>
                  <a:pt x="746" y="2571"/>
                </a:lnTo>
                <a:lnTo>
                  <a:pt x="748" y="2571"/>
                </a:lnTo>
                <a:lnTo>
                  <a:pt x="749" y="2571"/>
                </a:lnTo>
                <a:lnTo>
                  <a:pt x="751" y="2571"/>
                </a:lnTo>
                <a:lnTo>
                  <a:pt x="752" y="2571"/>
                </a:lnTo>
                <a:lnTo>
                  <a:pt x="752" y="2576"/>
                </a:lnTo>
                <a:lnTo>
                  <a:pt x="752" y="2578"/>
                </a:lnTo>
                <a:lnTo>
                  <a:pt x="752" y="2581"/>
                </a:lnTo>
                <a:lnTo>
                  <a:pt x="752" y="2588"/>
                </a:lnTo>
                <a:lnTo>
                  <a:pt x="757" y="2588"/>
                </a:lnTo>
                <a:lnTo>
                  <a:pt x="758" y="2588"/>
                </a:lnTo>
                <a:lnTo>
                  <a:pt x="760" y="2588"/>
                </a:lnTo>
                <a:lnTo>
                  <a:pt x="762" y="2588"/>
                </a:lnTo>
                <a:lnTo>
                  <a:pt x="763" y="2588"/>
                </a:lnTo>
                <a:lnTo>
                  <a:pt x="766" y="2587"/>
                </a:lnTo>
                <a:lnTo>
                  <a:pt x="770" y="2587"/>
                </a:lnTo>
                <a:lnTo>
                  <a:pt x="770" y="2584"/>
                </a:lnTo>
                <a:lnTo>
                  <a:pt x="770" y="2579"/>
                </a:lnTo>
                <a:lnTo>
                  <a:pt x="770" y="2576"/>
                </a:lnTo>
                <a:lnTo>
                  <a:pt x="770" y="2571"/>
                </a:lnTo>
                <a:lnTo>
                  <a:pt x="770" y="2556"/>
                </a:lnTo>
                <a:lnTo>
                  <a:pt x="771" y="2556"/>
                </a:lnTo>
                <a:lnTo>
                  <a:pt x="771" y="2548"/>
                </a:lnTo>
                <a:lnTo>
                  <a:pt x="771" y="2543"/>
                </a:lnTo>
                <a:lnTo>
                  <a:pt x="771" y="2523"/>
                </a:lnTo>
                <a:lnTo>
                  <a:pt x="771" y="2491"/>
                </a:lnTo>
                <a:lnTo>
                  <a:pt x="770" y="2491"/>
                </a:lnTo>
                <a:lnTo>
                  <a:pt x="770" y="2499"/>
                </a:lnTo>
                <a:lnTo>
                  <a:pt x="768" y="2499"/>
                </a:lnTo>
                <a:lnTo>
                  <a:pt x="767" y="2499"/>
                </a:lnTo>
                <a:lnTo>
                  <a:pt x="767" y="2500"/>
                </a:lnTo>
                <a:lnTo>
                  <a:pt x="766" y="2500"/>
                </a:lnTo>
                <a:lnTo>
                  <a:pt x="757" y="2506"/>
                </a:lnTo>
                <a:lnTo>
                  <a:pt x="757" y="2507"/>
                </a:lnTo>
                <a:lnTo>
                  <a:pt x="756" y="2507"/>
                </a:lnTo>
                <a:lnTo>
                  <a:pt x="755" y="2507"/>
                </a:lnTo>
                <a:lnTo>
                  <a:pt x="749" y="2507"/>
                </a:lnTo>
                <a:lnTo>
                  <a:pt x="738" y="2507"/>
                </a:lnTo>
                <a:lnTo>
                  <a:pt x="738" y="2496"/>
                </a:lnTo>
                <a:lnTo>
                  <a:pt x="740" y="2496"/>
                </a:lnTo>
                <a:lnTo>
                  <a:pt x="740" y="2491"/>
                </a:lnTo>
                <a:lnTo>
                  <a:pt x="771" y="2491"/>
                </a:lnTo>
                <a:lnTo>
                  <a:pt x="771" y="2475"/>
                </a:lnTo>
                <a:lnTo>
                  <a:pt x="771" y="2459"/>
                </a:lnTo>
                <a:lnTo>
                  <a:pt x="771" y="2436"/>
                </a:lnTo>
                <a:lnTo>
                  <a:pt x="770" y="2436"/>
                </a:lnTo>
                <a:lnTo>
                  <a:pt x="770" y="2429"/>
                </a:lnTo>
                <a:lnTo>
                  <a:pt x="765" y="2429"/>
                </a:lnTo>
                <a:lnTo>
                  <a:pt x="765" y="2426"/>
                </a:lnTo>
                <a:close/>
                <a:moveTo>
                  <a:pt x="771" y="2429"/>
                </a:moveTo>
                <a:lnTo>
                  <a:pt x="771" y="2434"/>
                </a:lnTo>
                <a:lnTo>
                  <a:pt x="771" y="2429"/>
                </a:lnTo>
                <a:close/>
                <a:moveTo>
                  <a:pt x="1299" y="2553"/>
                </a:moveTo>
                <a:lnTo>
                  <a:pt x="1299" y="2554"/>
                </a:lnTo>
                <a:lnTo>
                  <a:pt x="1296" y="2554"/>
                </a:lnTo>
                <a:lnTo>
                  <a:pt x="1289" y="2554"/>
                </a:lnTo>
                <a:lnTo>
                  <a:pt x="1289" y="2559"/>
                </a:lnTo>
                <a:lnTo>
                  <a:pt x="1289" y="2560"/>
                </a:lnTo>
                <a:lnTo>
                  <a:pt x="1291" y="2560"/>
                </a:lnTo>
                <a:lnTo>
                  <a:pt x="1292" y="2560"/>
                </a:lnTo>
                <a:lnTo>
                  <a:pt x="1292" y="2561"/>
                </a:lnTo>
                <a:lnTo>
                  <a:pt x="1293" y="2561"/>
                </a:lnTo>
                <a:lnTo>
                  <a:pt x="1294" y="2561"/>
                </a:lnTo>
                <a:lnTo>
                  <a:pt x="1295" y="2561"/>
                </a:lnTo>
                <a:lnTo>
                  <a:pt x="1296" y="2561"/>
                </a:lnTo>
                <a:lnTo>
                  <a:pt x="1297" y="2561"/>
                </a:lnTo>
                <a:lnTo>
                  <a:pt x="1299" y="2561"/>
                </a:lnTo>
                <a:lnTo>
                  <a:pt x="1300" y="2561"/>
                </a:lnTo>
                <a:lnTo>
                  <a:pt x="1300" y="2560"/>
                </a:lnTo>
                <a:lnTo>
                  <a:pt x="1300" y="2559"/>
                </a:lnTo>
                <a:lnTo>
                  <a:pt x="1299" y="2559"/>
                </a:lnTo>
                <a:lnTo>
                  <a:pt x="1299" y="2558"/>
                </a:lnTo>
                <a:lnTo>
                  <a:pt x="1299" y="2557"/>
                </a:lnTo>
                <a:lnTo>
                  <a:pt x="1299" y="2556"/>
                </a:lnTo>
                <a:lnTo>
                  <a:pt x="1299" y="2554"/>
                </a:lnTo>
                <a:lnTo>
                  <a:pt x="1300" y="2554"/>
                </a:lnTo>
                <a:lnTo>
                  <a:pt x="1300" y="2556"/>
                </a:lnTo>
                <a:lnTo>
                  <a:pt x="1300" y="2557"/>
                </a:lnTo>
                <a:lnTo>
                  <a:pt x="1300" y="2558"/>
                </a:lnTo>
                <a:lnTo>
                  <a:pt x="1300" y="2559"/>
                </a:lnTo>
                <a:lnTo>
                  <a:pt x="1300" y="2560"/>
                </a:lnTo>
                <a:lnTo>
                  <a:pt x="1301" y="2560"/>
                </a:lnTo>
                <a:lnTo>
                  <a:pt x="1301" y="2561"/>
                </a:lnTo>
                <a:lnTo>
                  <a:pt x="1301" y="2560"/>
                </a:lnTo>
                <a:lnTo>
                  <a:pt x="1302" y="2560"/>
                </a:lnTo>
                <a:lnTo>
                  <a:pt x="1303" y="2560"/>
                </a:lnTo>
                <a:lnTo>
                  <a:pt x="1303" y="2561"/>
                </a:lnTo>
                <a:lnTo>
                  <a:pt x="1304" y="2561"/>
                </a:lnTo>
                <a:lnTo>
                  <a:pt x="1305" y="2561"/>
                </a:lnTo>
                <a:lnTo>
                  <a:pt x="1310" y="2565"/>
                </a:lnTo>
                <a:lnTo>
                  <a:pt x="1311" y="2565"/>
                </a:lnTo>
                <a:lnTo>
                  <a:pt x="1309" y="2556"/>
                </a:lnTo>
                <a:lnTo>
                  <a:pt x="1309" y="2552"/>
                </a:lnTo>
                <a:lnTo>
                  <a:pt x="1303" y="2553"/>
                </a:lnTo>
                <a:lnTo>
                  <a:pt x="1299" y="2553"/>
                </a:lnTo>
                <a:close/>
                <a:moveTo>
                  <a:pt x="609" y="2524"/>
                </a:moveTo>
                <a:lnTo>
                  <a:pt x="609" y="2516"/>
                </a:lnTo>
                <a:lnTo>
                  <a:pt x="609" y="2508"/>
                </a:lnTo>
                <a:lnTo>
                  <a:pt x="609" y="2506"/>
                </a:lnTo>
                <a:lnTo>
                  <a:pt x="609" y="2500"/>
                </a:lnTo>
                <a:lnTo>
                  <a:pt x="609" y="2492"/>
                </a:lnTo>
                <a:lnTo>
                  <a:pt x="625" y="2492"/>
                </a:lnTo>
                <a:lnTo>
                  <a:pt x="642" y="2492"/>
                </a:lnTo>
                <a:lnTo>
                  <a:pt x="642" y="2491"/>
                </a:lnTo>
                <a:lnTo>
                  <a:pt x="642" y="2459"/>
                </a:lnTo>
                <a:lnTo>
                  <a:pt x="641" y="2459"/>
                </a:lnTo>
                <a:lnTo>
                  <a:pt x="625" y="2459"/>
                </a:lnTo>
                <a:lnTo>
                  <a:pt x="625" y="2466"/>
                </a:lnTo>
                <a:lnTo>
                  <a:pt x="625" y="2475"/>
                </a:lnTo>
                <a:lnTo>
                  <a:pt x="609" y="2475"/>
                </a:lnTo>
                <a:lnTo>
                  <a:pt x="605" y="2475"/>
                </a:lnTo>
                <a:lnTo>
                  <a:pt x="602" y="2475"/>
                </a:lnTo>
                <a:lnTo>
                  <a:pt x="602" y="2479"/>
                </a:lnTo>
                <a:lnTo>
                  <a:pt x="602" y="2483"/>
                </a:lnTo>
                <a:lnTo>
                  <a:pt x="602" y="2487"/>
                </a:lnTo>
                <a:lnTo>
                  <a:pt x="602" y="2491"/>
                </a:lnTo>
                <a:lnTo>
                  <a:pt x="594" y="2491"/>
                </a:lnTo>
                <a:lnTo>
                  <a:pt x="589" y="2491"/>
                </a:lnTo>
                <a:lnTo>
                  <a:pt x="586" y="2491"/>
                </a:lnTo>
                <a:lnTo>
                  <a:pt x="586" y="2492"/>
                </a:lnTo>
                <a:lnTo>
                  <a:pt x="580" y="2492"/>
                </a:lnTo>
                <a:lnTo>
                  <a:pt x="579" y="2492"/>
                </a:lnTo>
                <a:lnTo>
                  <a:pt x="579" y="2493"/>
                </a:lnTo>
                <a:lnTo>
                  <a:pt x="579" y="2495"/>
                </a:lnTo>
                <a:lnTo>
                  <a:pt x="579" y="2496"/>
                </a:lnTo>
                <a:lnTo>
                  <a:pt x="579" y="2499"/>
                </a:lnTo>
                <a:lnTo>
                  <a:pt x="579" y="2503"/>
                </a:lnTo>
                <a:lnTo>
                  <a:pt x="578" y="2503"/>
                </a:lnTo>
                <a:lnTo>
                  <a:pt x="578" y="2499"/>
                </a:lnTo>
                <a:lnTo>
                  <a:pt x="577" y="2499"/>
                </a:lnTo>
                <a:lnTo>
                  <a:pt x="577" y="2493"/>
                </a:lnTo>
                <a:lnTo>
                  <a:pt x="575" y="2492"/>
                </a:lnTo>
                <a:lnTo>
                  <a:pt x="574" y="2492"/>
                </a:lnTo>
                <a:lnTo>
                  <a:pt x="571" y="2492"/>
                </a:lnTo>
                <a:lnTo>
                  <a:pt x="571" y="2491"/>
                </a:lnTo>
                <a:lnTo>
                  <a:pt x="562" y="2491"/>
                </a:lnTo>
                <a:lnTo>
                  <a:pt x="546" y="2491"/>
                </a:lnTo>
                <a:lnTo>
                  <a:pt x="546" y="2492"/>
                </a:lnTo>
                <a:lnTo>
                  <a:pt x="546" y="2524"/>
                </a:lnTo>
                <a:lnTo>
                  <a:pt x="562" y="2524"/>
                </a:lnTo>
                <a:lnTo>
                  <a:pt x="577" y="2524"/>
                </a:lnTo>
                <a:lnTo>
                  <a:pt x="577" y="2525"/>
                </a:lnTo>
                <a:lnTo>
                  <a:pt x="577" y="2524"/>
                </a:lnTo>
                <a:lnTo>
                  <a:pt x="579" y="2524"/>
                </a:lnTo>
                <a:lnTo>
                  <a:pt x="579" y="2540"/>
                </a:lnTo>
                <a:lnTo>
                  <a:pt x="579" y="2541"/>
                </a:lnTo>
                <a:lnTo>
                  <a:pt x="590" y="2540"/>
                </a:lnTo>
                <a:lnTo>
                  <a:pt x="594" y="2540"/>
                </a:lnTo>
                <a:lnTo>
                  <a:pt x="609" y="2540"/>
                </a:lnTo>
                <a:lnTo>
                  <a:pt x="609" y="2524"/>
                </a:lnTo>
                <a:close/>
                <a:moveTo>
                  <a:pt x="582" y="2491"/>
                </a:moveTo>
                <a:lnTo>
                  <a:pt x="583" y="2491"/>
                </a:lnTo>
                <a:lnTo>
                  <a:pt x="586" y="2491"/>
                </a:lnTo>
                <a:lnTo>
                  <a:pt x="586" y="2489"/>
                </a:lnTo>
                <a:lnTo>
                  <a:pt x="586" y="2486"/>
                </a:lnTo>
                <a:lnTo>
                  <a:pt x="582" y="2486"/>
                </a:lnTo>
                <a:lnTo>
                  <a:pt x="580" y="2486"/>
                </a:lnTo>
                <a:lnTo>
                  <a:pt x="579" y="2486"/>
                </a:lnTo>
                <a:lnTo>
                  <a:pt x="579" y="2489"/>
                </a:lnTo>
                <a:lnTo>
                  <a:pt x="579" y="2490"/>
                </a:lnTo>
                <a:lnTo>
                  <a:pt x="579" y="2491"/>
                </a:lnTo>
                <a:lnTo>
                  <a:pt x="582" y="2491"/>
                </a:lnTo>
                <a:close/>
                <a:moveTo>
                  <a:pt x="562" y="2475"/>
                </a:moveTo>
                <a:lnTo>
                  <a:pt x="569" y="2475"/>
                </a:lnTo>
                <a:lnTo>
                  <a:pt x="577" y="2475"/>
                </a:lnTo>
                <a:lnTo>
                  <a:pt x="578" y="2475"/>
                </a:lnTo>
                <a:lnTo>
                  <a:pt x="578" y="2473"/>
                </a:lnTo>
                <a:lnTo>
                  <a:pt x="578" y="2470"/>
                </a:lnTo>
                <a:lnTo>
                  <a:pt x="578" y="2468"/>
                </a:lnTo>
                <a:lnTo>
                  <a:pt x="578" y="2466"/>
                </a:lnTo>
                <a:lnTo>
                  <a:pt x="578" y="2465"/>
                </a:lnTo>
                <a:lnTo>
                  <a:pt x="578" y="2461"/>
                </a:lnTo>
                <a:lnTo>
                  <a:pt x="578" y="2459"/>
                </a:lnTo>
                <a:lnTo>
                  <a:pt x="577" y="2459"/>
                </a:lnTo>
                <a:lnTo>
                  <a:pt x="573" y="2459"/>
                </a:lnTo>
                <a:lnTo>
                  <a:pt x="571" y="2459"/>
                </a:lnTo>
                <a:lnTo>
                  <a:pt x="569" y="2459"/>
                </a:lnTo>
                <a:lnTo>
                  <a:pt x="567" y="2459"/>
                </a:lnTo>
                <a:lnTo>
                  <a:pt x="564" y="2459"/>
                </a:lnTo>
                <a:lnTo>
                  <a:pt x="561" y="2459"/>
                </a:lnTo>
                <a:lnTo>
                  <a:pt x="552" y="2459"/>
                </a:lnTo>
                <a:lnTo>
                  <a:pt x="546" y="2459"/>
                </a:lnTo>
                <a:lnTo>
                  <a:pt x="546" y="2450"/>
                </a:lnTo>
                <a:lnTo>
                  <a:pt x="546" y="2444"/>
                </a:lnTo>
                <a:lnTo>
                  <a:pt x="546" y="2437"/>
                </a:lnTo>
                <a:lnTo>
                  <a:pt x="546" y="2435"/>
                </a:lnTo>
                <a:lnTo>
                  <a:pt x="546" y="2434"/>
                </a:lnTo>
                <a:lnTo>
                  <a:pt x="546" y="2427"/>
                </a:lnTo>
                <a:lnTo>
                  <a:pt x="539" y="2427"/>
                </a:lnTo>
                <a:lnTo>
                  <a:pt x="536" y="2427"/>
                </a:lnTo>
                <a:lnTo>
                  <a:pt x="536" y="2442"/>
                </a:lnTo>
                <a:lnTo>
                  <a:pt x="536" y="2459"/>
                </a:lnTo>
                <a:lnTo>
                  <a:pt x="539" y="2459"/>
                </a:lnTo>
                <a:lnTo>
                  <a:pt x="546" y="2459"/>
                </a:lnTo>
                <a:lnTo>
                  <a:pt x="562" y="2459"/>
                </a:lnTo>
                <a:lnTo>
                  <a:pt x="562" y="2475"/>
                </a:lnTo>
                <a:close/>
                <a:moveTo>
                  <a:pt x="594" y="2557"/>
                </a:moveTo>
                <a:lnTo>
                  <a:pt x="594" y="2562"/>
                </a:lnTo>
                <a:lnTo>
                  <a:pt x="595" y="2561"/>
                </a:lnTo>
                <a:lnTo>
                  <a:pt x="595" y="2560"/>
                </a:lnTo>
                <a:lnTo>
                  <a:pt x="596" y="2560"/>
                </a:lnTo>
                <a:lnTo>
                  <a:pt x="596" y="2559"/>
                </a:lnTo>
                <a:lnTo>
                  <a:pt x="596" y="2558"/>
                </a:lnTo>
                <a:lnTo>
                  <a:pt x="598" y="2558"/>
                </a:lnTo>
                <a:lnTo>
                  <a:pt x="598" y="2574"/>
                </a:lnTo>
                <a:lnTo>
                  <a:pt x="600" y="2574"/>
                </a:lnTo>
                <a:lnTo>
                  <a:pt x="605" y="2574"/>
                </a:lnTo>
                <a:lnTo>
                  <a:pt x="609" y="2574"/>
                </a:lnTo>
                <a:lnTo>
                  <a:pt x="613" y="2574"/>
                </a:lnTo>
                <a:lnTo>
                  <a:pt x="612" y="2557"/>
                </a:lnTo>
                <a:lnTo>
                  <a:pt x="609" y="2557"/>
                </a:lnTo>
                <a:lnTo>
                  <a:pt x="599" y="2557"/>
                </a:lnTo>
                <a:lnTo>
                  <a:pt x="594" y="2557"/>
                </a:lnTo>
                <a:close/>
                <a:moveTo>
                  <a:pt x="1250" y="789"/>
                </a:moveTo>
                <a:lnTo>
                  <a:pt x="1250" y="793"/>
                </a:lnTo>
                <a:lnTo>
                  <a:pt x="1254" y="793"/>
                </a:lnTo>
                <a:lnTo>
                  <a:pt x="1254" y="789"/>
                </a:lnTo>
                <a:lnTo>
                  <a:pt x="1252" y="789"/>
                </a:lnTo>
                <a:lnTo>
                  <a:pt x="1250" y="789"/>
                </a:lnTo>
                <a:close/>
                <a:moveTo>
                  <a:pt x="1258" y="651"/>
                </a:moveTo>
                <a:lnTo>
                  <a:pt x="1258" y="650"/>
                </a:lnTo>
                <a:lnTo>
                  <a:pt x="1258" y="642"/>
                </a:lnTo>
                <a:lnTo>
                  <a:pt x="1258" y="638"/>
                </a:lnTo>
                <a:lnTo>
                  <a:pt x="1260" y="638"/>
                </a:lnTo>
                <a:lnTo>
                  <a:pt x="1262" y="638"/>
                </a:lnTo>
                <a:lnTo>
                  <a:pt x="1262" y="642"/>
                </a:lnTo>
                <a:lnTo>
                  <a:pt x="1262" y="644"/>
                </a:lnTo>
                <a:lnTo>
                  <a:pt x="1262" y="645"/>
                </a:lnTo>
                <a:lnTo>
                  <a:pt x="1262" y="646"/>
                </a:lnTo>
                <a:lnTo>
                  <a:pt x="1262" y="648"/>
                </a:lnTo>
                <a:lnTo>
                  <a:pt x="1262" y="650"/>
                </a:lnTo>
                <a:lnTo>
                  <a:pt x="1262" y="651"/>
                </a:lnTo>
                <a:lnTo>
                  <a:pt x="1258" y="65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301CA120-68A1-664B-FDCE-2BEBE9DF62B2}"/>
              </a:ext>
            </a:extLst>
          </p:cNvPr>
          <p:cNvSpPr>
            <a:spLocks noEditPoints="1"/>
          </p:cNvSpPr>
          <p:nvPr/>
        </p:nvSpPr>
        <p:spPr bwMode="auto">
          <a:xfrm>
            <a:off x="5580112" y="1059582"/>
            <a:ext cx="1977254" cy="3744416"/>
          </a:xfrm>
          <a:custGeom>
            <a:avLst/>
            <a:gdLst>
              <a:gd name="T0" fmla="*/ 641 w 1487"/>
              <a:gd name="T1" fmla="*/ 245 h 2816"/>
              <a:gd name="T2" fmla="*/ 835 w 1487"/>
              <a:gd name="T3" fmla="*/ 439 h 2816"/>
              <a:gd name="T4" fmla="*/ 1300 w 1487"/>
              <a:gd name="T5" fmla="*/ 553 h 2816"/>
              <a:gd name="T6" fmla="*/ 1375 w 1487"/>
              <a:gd name="T7" fmla="*/ 607 h 2816"/>
              <a:gd name="T8" fmla="*/ 1250 w 1487"/>
              <a:gd name="T9" fmla="*/ 782 h 2816"/>
              <a:gd name="T10" fmla="*/ 1266 w 1487"/>
              <a:gd name="T11" fmla="*/ 805 h 2816"/>
              <a:gd name="T12" fmla="*/ 1437 w 1487"/>
              <a:gd name="T13" fmla="*/ 1435 h 2816"/>
              <a:gd name="T14" fmla="*/ 1202 w 1487"/>
              <a:gd name="T15" fmla="*/ 1736 h 2816"/>
              <a:gd name="T16" fmla="*/ 1233 w 1487"/>
              <a:gd name="T17" fmla="*/ 1770 h 2816"/>
              <a:gd name="T18" fmla="*/ 1379 w 1487"/>
              <a:gd name="T19" fmla="*/ 1806 h 2816"/>
              <a:gd name="T20" fmla="*/ 1427 w 1487"/>
              <a:gd name="T21" fmla="*/ 1865 h 2816"/>
              <a:gd name="T22" fmla="*/ 1388 w 1487"/>
              <a:gd name="T23" fmla="*/ 1918 h 2816"/>
              <a:gd name="T24" fmla="*/ 1412 w 1487"/>
              <a:gd name="T25" fmla="*/ 1999 h 2816"/>
              <a:gd name="T26" fmla="*/ 1354 w 1487"/>
              <a:gd name="T27" fmla="*/ 2130 h 2816"/>
              <a:gd name="T28" fmla="*/ 1327 w 1487"/>
              <a:gd name="T29" fmla="*/ 2457 h 2816"/>
              <a:gd name="T30" fmla="*/ 1317 w 1487"/>
              <a:gd name="T31" fmla="*/ 2521 h 2816"/>
              <a:gd name="T32" fmla="*/ 1311 w 1487"/>
              <a:gd name="T33" fmla="*/ 2794 h 2816"/>
              <a:gd name="T34" fmla="*/ 871 w 1487"/>
              <a:gd name="T35" fmla="*/ 2815 h 2816"/>
              <a:gd name="T36" fmla="*/ 683 w 1487"/>
              <a:gd name="T37" fmla="*/ 2604 h 2816"/>
              <a:gd name="T38" fmla="*/ 651 w 1487"/>
              <a:gd name="T39" fmla="*/ 2524 h 2816"/>
              <a:gd name="T40" fmla="*/ 488 w 1487"/>
              <a:gd name="T41" fmla="*/ 2557 h 2816"/>
              <a:gd name="T42" fmla="*/ 447 w 1487"/>
              <a:gd name="T43" fmla="*/ 2415 h 2816"/>
              <a:gd name="T44" fmla="*/ 544 w 1487"/>
              <a:gd name="T45" fmla="*/ 2344 h 2816"/>
              <a:gd name="T46" fmla="*/ 497 w 1487"/>
              <a:gd name="T47" fmla="*/ 2343 h 2816"/>
              <a:gd name="T48" fmla="*/ 447 w 1487"/>
              <a:gd name="T49" fmla="*/ 2288 h 2816"/>
              <a:gd name="T50" fmla="*/ 261 w 1487"/>
              <a:gd name="T51" fmla="*/ 2314 h 2816"/>
              <a:gd name="T52" fmla="*/ 298 w 1487"/>
              <a:gd name="T53" fmla="*/ 2399 h 2816"/>
              <a:gd name="T54" fmla="*/ 244 w 1487"/>
              <a:gd name="T55" fmla="*/ 2399 h 2816"/>
              <a:gd name="T56" fmla="*/ 146 w 1487"/>
              <a:gd name="T57" fmla="*/ 2393 h 2816"/>
              <a:gd name="T58" fmla="*/ 264 w 1487"/>
              <a:gd name="T59" fmla="*/ 2166 h 2816"/>
              <a:gd name="T60" fmla="*/ 194 w 1487"/>
              <a:gd name="T61" fmla="*/ 2032 h 2816"/>
              <a:gd name="T62" fmla="*/ 0 w 1487"/>
              <a:gd name="T63" fmla="*/ 1845 h 2816"/>
              <a:gd name="T64" fmla="*/ 642 w 1487"/>
              <a:gd name="T65" fmla="*/ 1833 h 2816"/>
              <a:gd name="T66" fmla="*/ 592 w 1487"/>
              <a:gd name="T67" fmla="*/ 1469 h 2816"/>
              <a:gd name="T68" fmla="*/ 564 w 1487"/>
              <a:gd name="T69" fmla="*/ 992 h 2816"/>
              <a:gd name="T70" fmla="*/ 388 w 1487"/>
              <a:gd name="T71" fmla="*/ 674 h 2816"/>
              <a:gd name="T72" fmla="*/ 384 w 1487"/>
              <a:gd name="T73" fmla="*/ 593 h 2816"/>
              <a:gd name="T74" fmla="*/ 389 w 1487"/>
              <a:gd name="T75" fmla="*/ 535 h 2816"/>
              <a:gd name="T76" fmla="*/ 347 w 1487"/>
              <a:gd name="T77" fmla="*/ 339 h 2816"/>
              <a:gd name="T78" fmla="*/ 647 w 1487"/>
              <a:gd name="T79" fmla="*/ 156 h 2816"/>
              <a:gd name="T80" fmla="*/ 1274 w 1487"/>
              <a:gd name="T81" fmla="*/ 634 h 2816"/>
              <a:gd name="T82" fmla="*/ 1322 w 1487"/>
              <a:gd name="T83" fmla="*/ 694 h 2816"/>
              <a:gd name="T84" fmla="*/ 899 w 1487"/>
              <a:gd name="T85" fmla="*/ 868 h 2816"/>
              <a:gd name="T86" fmla="*/ 875 w 1487"/>
              <a:gd name="T87" fmla="*/ 903 h 2816"/>
              <a:gd name="T88" fmla="*/ 927 w 1487"/>
              <a:gd name="T89" fmla="*/ 866 h 2816"/>
              <a:gd name="T90" fmla="*/ 880 w 1487"/>
              <a:gd name="T91" fmla="*/ 956 h 2816"/>
              <a:gd name="T92" fmla="*/ 1467 w 1487"/>
              <a:gd name="T93" fmla="*/ 1195 h 2816"/>
              <a:gd name="T94" fmla="*/ 63 w 1487"/>
              <a:gd name="T95" fmla="*/ 1813 h 2816"/>
              <a:gd name="T96" fmla="*/ 416 w 1487"/>
              <a:gd name="T97" fmla="*/ 2223 h 2816"/>
              <a:gd name="T98" fmla="*/ 160 w 1487"/>
              <a:gd name="T99" fmla="*/ 2361 h 2816"/>
              <a:gd name="T100" fmla="*/ 229 w 1487"/>
              <a:gd name="T101" fmla="*/ 2297 h 2816"/>
              <a:gd name="T102" fmla="*/ 726 w 1487"/>
              <a:gd name="T103" fmla="*/ 2295 h 2816"/>
              <a:gd name="T104" fmla="*/ 726 w 1487"/>
              <a:gd name="T105" fmla="*/ 2328 h 2816"/>
              <a:gd name="T106" fmla="*/ 582 w 1487"/>
              <a:gd name="T107" fmla="*/ 2311 h 2816"/>
              <a:gd name="T108" fmla="*/ 673 w 1487"/>
              <a:gd name="T109" fmla="*/ 2366 h 2816"/>
              <a:gd name="T110" fmla="*/ 766 w 1487"/>
              <a:gd name="T111" fmla="*/ 2408 h 2816"/>
              <a:gd name="T112" fmla="*/ 679 w 1487"/>
              <a:gd name="T113" fmla="*/ 2372 h 2816"/>
              <a:gd name="T114" fmla="*/ 692 w 1487"/>
              <a:gd name="T115" fmla="*/ 2510 h 2816"/>
              <a:gd name="T116" fmla="*/ 767 w 1487"/>
              <a:gd name="T117" fmla="*/ 2499 h 2816"/>
              <a:gd name="T118" fmla="*/ 1300 w 1487"/>
              <a:gd name="T119" fmla="*/ 2559 h 2816"/>
              <a:gd name="T120" fmla="*/ 577 w 1487"/>
              <a:gd name="T121" fmla="*/ 2499 h 2816"/>
              <a:gd name="T122" fmla="*/ 561 w 1487"/>
              <a:gd name="T123" fmla="*/ 2459 h 2816"/>
              <a:gd name="T124" fmla="*/ 1262 w 1487"/>
              <a:gd name="T125" fmla="*/ 648 h 2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87" h="2816">
                <a:moveTo>
                  <a:pt x="665" y="17"/>
                </a:moveTo>
                <a:lnTo>
                  <a:pt x="665" y="33"/>
                </a:lnTo>
                <a:lnTo>
                  <a:pt x="663" y="33"/>
                </a:lnTo>
                <a:lnTo>
                  <a:pt x="657" y="33"/>
                </a:lnTo>
                <a:lnTo>
                  <a:pt x="657" y="46"/>
                </a:lnTo>
                <a:lnTo>
                  <a:pt x="657" y="49"/>
                </a:lnTo>
                <a:lnTo>
                  <a:pt x="640" y="49"/>
                </a:lnTo>
                <a:lnTo>
                  <a:pt x="640" y="79"/>
                </a:lnTo>
                <a:lnTo>
                  <a:pt x="640" y="82"/>
                </a:lnTo>
                <a:lnTo>
                  <a:pt x="608" y="82"/>
                </a:lnTo>
                <a:lnTo>
                  <a:pt x="608" y="99"/>
                </a:lnTo>
                <a:lnTo>
                  <a:pt x="608" y="115"/>
                </a:lnTo>
                <a:lnTo>
                  <a:pt x="621" y="115"/>
                </a:lnTo>
                <a:lnTo>
                  <a:pt x="640" y="115"/>
                </a:lnTo>
                <a:lnTo>
                  <a:pt x="657" y="115"/>
                </a:lnTo>
                <a:lnTo>
                  <a:pt x="661" y="115"/>
                </a:lnTo>
                <a:lnTo>
                  <a:pt x="663" y="99"/>
                </a:lnTo>
                <a:lnTo>
                  <a:pt x="665" y="90"/>
                </a:lnTo>
                <a:lnTo>
                  <a:pt x="673" y="90"/>
                </a:lnTo>
                <a:lnTo>
                  <a:pt x="673" y="130"/>
                </a:lnTo>
                <a:lnTo>
                  <a:pt x="673" y="132"/>
                </a:lnTo>
                <a:lnTo>
                  <a:pt x="673" y="148"/>
                </a:lnTo>
                <a:lnTo>
                  <a:pt x="666" y="148"/>
                </a:lnTo>
                <a:lnTo>
                  <a:pt x="666" y="156"/>
                </a:lnTo>
                <a:lnTo>
                  <a:pt x="675" y="156"/>
                </a:lnTo>
                <a:lnTo>
                  <a:pt x="673" y="156"/>
                </a:lnTo>
                <a:lnTo>
                  <a:pt x="673" y="165"/>
                </a:lnTo>
                <a:lnTo>
                  <a:pt x="673" y="166"/>
                </a:lnTo>
                <a:lnTo>
                  <a:pt x="673" y="180"/>
                </a:lnTo>
                <a:lnTo>
                  <a:pt x="662" y="180"/>
                </a:lnTo>
                <a:lnTo>
                  <a:pt x="661" y="169"/>
                </a:lnTo>
                <a:lnTo>
                  <a:pt x="661" y="168"/>
                </a:lnTo>
                <a:lnTo>
                  <a:pt x="661" y="167"/>
                </a:lnTo>
                <a:lnTo>
                  <a:pt x="657" y="167"/>
                </a:lnTo>
                <a:lnTo>
                  <a:pt x="641" y="167"/>
                </a:lnTo>
                <a:lnTo>
                  <a:pt x="641" y="182"/>
                </a:lnTo>
                <a:lnTo>
                  <a:pt x="658" y="182"/>
                </a:lnTo>
                <a:lnTo>
                  <a:pt x="661" y="201"/>
                </a:lnTo>
                <a:lnTo>
                  <a:pt x="658" y="211"/>
                </a:lnTo>
                <a:lnTo>
                  <a:pt x="658" y="213"/>
                </a:lnTo>
                <a:lnTo>
                  <a:pt x="658" y="215"/>
                </a:lnTo>
                <a:lnTo>
                  <a:pt x="659" y="217"/>
                </a:lnTo>
                <a:lnTo>
                  <a:pt x="661" y="219"/>
                </a:lnTo>
                <a:lnTo>
                  <a:pt x="662" y="222"/>
                </a:lnTo>
                <a:lnTo>
                  <a:pt x="663" y="227"/>
                </a:lnTo>
                <a:lnTo>
                  <a:pt x="663" y="233"/>
                </a:lnTo>
                <a:lnTo>
                  <a:pt x="664" y="236"/>
                </a:lnTo>
                <a:lnTo>
                  <a:pt x="664" y="240"/>
                </a:lnTo>
                <a:lnTo>
                  <a:pt x="664" y="245"/>
                </a:lnTo>
                <a:lnTo>
                  <a:pt x="641" y="245"/>
                </a:lnTo>
                <a:lnTo>
                  <a:pt x="640" y="278"/>
                </a:lnTo>
                <a:lnTo>
                  <a:pt x="640" y="294"/>
                </a:lnTo>
                <a:lnTo>
                  <a:pt x="640" y="310"/>
                </a:lnTo>
                <a:lnTo>
                  <a:pt x="640" y="343"/>
                </a:lnTo>
                <a:lnTo>
                  <a:pt x="640" y="376"/>
                </a:lnTo>
                <a:lnTo>
                  <a:pt x="640" y="408"/>
                </a:lnTo>
                <a:lnTo>
                  <a:pt x="640" y="432"/>
                </a:lnTo>
                <a:lnTo>
                  <a:pt x="646" y="431"/>
                </a:lnTo>
                <a:lnTo>
                  <a:pt x="649" y="433"/>
                </a:lnTo>
                <a:lnTo>
                  <a:pt x="650" y="434"/>
                </a:lnTo>
                <a:lnTo>
                  <a:pt x="651" y="434"/>
                </a:lnTo>
                <a:lnTo>
                  <a:pt x="653" y="435"/>
                </a:lnTo>
                <a:lnTo>
                  <a:pt x="655" y="436"/>
                </a:lnTo>
                <a:lnTo>
                  <a:pt x="655" y="437"/>
                </a:lnTo>
                <a:lnTo>
                  <a:pt x="661" y="439"/>
                </a:lnTo>
                <a:lnTo>
                  <a:pt x="662" y="441"/>
                </a:lnTo>
                <a:lnTo>
                  <a:pt x="666" y="440"/>
                </a:lnTo>
                <a:lnTo>
                  <a:pt x="665" y="439"/>
                </a:lnTo>
                <a:lnTo>
                  <a:pt x="665" y="437"/>
                </a:lnTo>
                <a:lnTo>
                  <a:pt x="665" y="436"/>
                </a:lnTo>
                <a:lnTo>
                  <a:pt x="664" y="417"/>
                </a:lnTo>
                <a:lnTo>
                  <a:pt x="664" y="416"/>
                </a:lnTo>
                <a:lnTo>
                  <a:pt x="664" y="415"/>
                </a:lnTo>
                <a:lnTo>
                  <a:pt x="664" y="414"/>
                </a:lnTo>
                <a:lnTo>
                  <a:pt x="664" y="412"/>
                </a:lnTo>
                <a:lnTo>
                  <a:pt x="664" y="409"/>
                </a:lnTo>
                <a:lnTo>
                  <a:pt x="664" y="408"/>
                </a:lnTo>
                <a:lnTo>
                  <a:pt x="670" y="408"/>
                </a:lnTo>
                <a:lnTo>
                  <a:pt x="670" y="410"/>
                </a:lnTo>
                <a:lnTo>
                  <a:pt x="670" y="414"/>
                </a:lnTo>
                <a:lnTo>
                  <a:pt x="671" y="417"/>
                </a:lnTo>
                <a:lnTo>
                  <a:pt x="672" y="422"/>
                </a:lnTo>
                <a:lnTo>
                  <a:pt x="675" y="433"/>
                </a:lnTo>
                <a:lnTo>
                  <a:pt x="676" y="437"/>
                </a:lnTo>
                <a:lnTo>
                  <a:pt x="678" y="441"/>
                </a:lnTo>
                <a:lnTo>
                  <a:pt x="678" y="443"/>
                </a:lnTo>
                <a:lnTo>
                  <a:pt x="678" y="444"/>
                </a:lnTo>
                <a:lnTo>
                  <a:pt x="681" y="450"/>
                </a:lnTo>
                <a:lnTo>
                  <a:pt x="682" y="454"/>
                </a:lnTo>
                <a:lnTo>
                  <a:pt x="687" y="470"/>
                </a:lnTo>
                <a:lnTo>
                  <a:pt x="689" y="475"/>
                </a:lnTo>
                <a:lnTo>
                  <a:pt x="705" y="475"/>
                </a:lnTo>
                <a:lnTo>
                  <a:pt x="738" y="475"/>
                </a:lnTo>
                <a:lnTo>
                  <a:pt x="770" y="475"/>
                </a:lnTo>
                <a:lnTo>
                  <a:pt x="771" y="475"/>
                </a:lnTo>
                <a:lnTo>
                  <a:pt x="771" y="441"/>
                </a:lnTo>
                <a:lnTo>
                  <a:pt x="771" y="408"/>
                </a:lnTo>
                <a:lnTo>
                  <a:pt x="802" y="408"/>
                </a:lnTo>
                <a:lnTo>
                  <a:pt x="835" y="408"/>
                </a:lnTo>
                <a:lnTo>
                  <a:pt x="835" y="439"/>
                </a:lnTo>
                <a:lnTo>
                  <a:pt x="835" y="441"/>
                </a:lnTo>
                <a:lnTo>
                  <a:pt x="835" y="474"/>
                </a:lnTo>
                <a:lnTo>
                  <a:pt x="835" y="508"/>
                </a:lnTo>
                <a:lnTo>
                  <a:pt x="850" y="507"/>
                </a:lnTo>
                <a:lnTo>
                  <a:pt x="867" y="506"/>
                </a:lnTo>
                <a:lnTo>
                  <a:pt x="900" y="504"/>
                </a:lnTo>
                <a:lnTo>
                  <a:pt x="900" y="536"/>
                </a:lnTo>
                <a:lnTo>
                  <a:pt x="900" y="570"/>
                </a:lnTo>
                <a:lnTo>
                  <a:pt x="917" y="569"/>
                </a:lnTo>
                <a:lnTo>
                  <a:pt x="917" y="574"/>
                </a:lnTo>
                <a:lnTo>
                  <a:pt x="924" y="575"/>
                </a:lnTo>
                <a:lnTo>
                  <a:pt x="926" y="578"/>
                </a:lnTo>
                <a:lnTo>
                  <a:pt x="932" y="578"/>
                </a:lnTo>
                <a:lnTo>
                  <a:pt x="932" y="586"/>
                </a:lnTo>
                <a:lnTo>
                  <a:pt x="957" y="586"/>
                </a:lnTo>
                <a:lnTo>
                  <a:pt x="957" y="602"/>
                </a:lnTo>
                <a:lnTo>
                  <a:pt x="965" y="602"/>
                </a:lnTo>
                <a:lnTo>
                  <a:pt x="998" y="602"/>
                </a:lnTo>
                <a:lnTo>
                  <a:pt x="1029" y="602"/>
                </a:lnTo>
                <a:lnTo>
                  <a:pt x="1029" y="569"/>
                </a:lnTo>
                <a:lnTo>
                  <a:pt x="1029" y="537"/>
                </a:lnTo>
                <a:lnTo>
                  <a:pt x="1062" y="537"/>
                </a:lnTo>
                <a:lnTo>
                  <a:pt x="1095" y="537"/>
                </a:lnTo>
                <a:lnTo>
                  <a:pt x="1128" y="537"/>
                </a:lnTo>
                <a:lnTo>
                  <a:pt x="1160" y="537"/>
                </a:lnTo>
                <a:lnTo>
                  <a:pt x="1193" y="537"/>
                </a:lnTo>
                <a:lnTo>
                  <a:pt x="1226" y="537"/>
                </a:lnTo>
                <a:lnTo>
                  <a:pt x="1226" y="553"/>
                </a:lnTo>
                <a:lnTo>
                  <a:pt x="1242" y="553"/>
                </a:lnTo>
                <a:lnTo>
                  <a:pt x="1242" y="537"/>
                </a:lnTo>
                <a:lnTo>
                  <a:pt x="1258" y="537"/>
                </a:lnTo>
                <a:lnTo>
                  <a:pt x="1276" y="537"/>
                </a:lnTo>
                <a:lnTo>
                  <a:pt x="1291" y="537"/>
                </a:lnTo>
                <a:lnTo>
                  <a:pt x="1306" y="537"/>
                </a:lnTo>
                <a:lnTo>
                  <a:pt x="1314" y="537"/>
                </a:lnTo>
                <a:lnTo>
                  <a:pt x="1314" y="540"/>
                </a:lnTo>
                <a:lnTo>
                  <a:pt x="1314" y="542"/>
                </a:lnTo>
                <a:lnTo>
                  <a:pt x="1314" y="544"/>
                </a:lnTo>
                <a:lnTo>
                  <a:pt x="1314" y="546"/>
                </a:lnTo>
                <a:lnTo>
                  <a:pt x="1314" y="550"/>
                </a:lnTo>
                <a:lnTo>
                  <a:pt x="1314" y="552"/>
                </a:lnTo>
                <a:lnTo>
                  <a:pt x="1312" y="552"/>
                </a:lnTo>
                <a:lnTo>
                  <a:pt x="1311" y="552"/>
                </a:lnTo>
                <a:lnTo>
                  <a:pt x="1311" y="553"/>
                </a:lnTo>
                <a:lnTo>
                  <a:pt x="1309" y="553"/>
                </a:lnTo>
                <a:lnTo>
                  <a:pt x="1306" y="553"/>
                </a:lnTo>
                <a:lnTo>
                  <a:pt x="1304" y="553"/>
                </a:lnTo>
                <a:lnTo>
                  <a:pt x="1303" y="553"/>
                </a:lnTo>
                <a:lnTo>
                  <a:pt x="1301" y="553"/>
                </a:lnTo>
                <a:lnTo>
                  <a:pt x="1300" y="553"/>
                </a:lnTo>
                <a:lnTo>
                  <a:pt x="1300" y="554"/>
                </a:lnTo>
                <a:lnTo>
                  <a:pt x="1297" y="554"/>
                </a:lnTo>
                <a:lnTo>
                  <a:pt x="1294" y="554"/>
                </a:lnTo>
                <a:lnTo>
                  <a:pt x="1291" y="554"/>
                </a:lnTo>
                <a:lnTo>
                  <a:pt x="1291" y="569"/>
                </a:lnTo>
                <a:lnTo>
                  <a:pt x="1292" y="585"/>
                </a:lnTo>
                <a:lnTo>
                  <a:pt x="1319" y="585"/>
                </a:lnTo>
                <a:lnTo>
                  <a:pt x="1320" y="582"/>
                </a:lnTo>
                <a:lnTo>
                  <a:pt x="1322" y="577"/>
                </a:lnTo>
                <a:lnTo>
                  <a:pt x="1322" y="569"/>
                </a:lnTo>
                <a:lnTo>
                  <a:pt x="1325" y="569"/>
                </a:lnTo>
                <a:lnTo>
                  <a:pt x="1326" y="569"/>
                </a:lnTo>
                <a:lnTo>
                  <a:pt x="1327" y="570"/>
                </a:lnTo>
                <a:lnTo>
                  <a:pt x="1325" y="573"/>
                </a:lnTo>
                <a:lnTo>
                  <a:pt x="1326" y="573"/>
                </a:lnTo>
                <a:lnTo>
                  <a:pt x="1327" y="573"/>
                </a:lnTo>
                <a:lnTo>
                  <a:pt x="1327" y="577"/>
                </a:lnTo>
                <a:lnTo>
                  <a:pt x="1327" y="582"/>
                </a:lnTo>
                <a:lnTo>
                  <a:pt x="1327" y="585"/>
                </a:lnTo>
                <a:lnTo>
                  <a:pt x="1331" y="585"/>
                </a:lnTo>
                <a:lnTo>
                  <a:pt x="1335" y="585"/>
                </a:lnTo>
                <a:lnTo>
                  <a:pt x="1339" y="585"/>
                </a:lnTo>
                <a:lnTo>
                  <a:pt x="1347" y="585"/>
                </a:lnTo>
                <a:lnTo>
                  <a:pt x="1347" y="577"/>
                </a:lnTo>
                <a:lnTo>
                  <a:pt x="1347" y="574"/>
                </a:lnTo>
                <a:lnTo>
                  <a:pt x="1343" y="574"/>
                </a:lnTo>
                <a:lnTo>
                  <a:pt x="1343" y="573"/>
                </a:lnTo>
                <a:lnTo>
                  <a:pt x="1342" y="573"/>
                </a:lnTo>
                <a:lnTo>
                  <a:pt x="1339" y="573"/>
                </a:lnTo>
                <a:lnTo>
                  <a:pt x="1337" y="573"/>
                </a:lnTo>
                <a:lnTo>
                  <a:pt x="1335" y="573"/>
                </a:lnTo>
                <a:lnTo>
                  <a:pt x="1335" y="569"/>
                </a:lnTo>
                <a:lnTo>
                  <a:pt x="1355" y="569"/>
                </a:lnTo>
                <a:lnTo>
                  <a:pt x="1355" y="601"/>
                </a:lnTo>
                <a:lnTo>
                  <a:pt x="1355" y="602"/>
                </a:lnTo>
                <a:lnTo>
                  <a:pt x="1358" y="602"/>
                </a:lnTo>
                <a:lnTo>
                  <a:pt x="1359" y="602"/>
                </a:lnTo>
                <a:lnTo>
                  <a:pt x="1360" y="602"/>
                </a:lnTo>
                <a:lnTo>
                  <a:pt x="1361" y="602"/>
                </a:lnTo>
                <a:lnTo>
                  <a:pt x="1361" y="603"/>
                </a:lnTo>
                <a:lnTo>
                  <a:pt x="1362" y="603"/>
                </a:lnTo>
                <a:lnTo>
                  <a:pt x="1364" y="606"/>
                </a:lnTo>
                <a:lnTo>
                  <a:pt x="1366" y="606"/>
                </a:lnTo>
                <a:lnTo>
                  <a:pt x="1366" y="607"/>
                </a:lnTo>
                <a:lnTo>
                  <a:pt x="1367" y="607"/>
                </a:lnTo>
                <a:lnTo>
                  <a:pt x="1368" y="607"/>
                </a:lnTo>
                <a:lnTo>
                  <a:pt x="1369" y="607"/>
                </a:lnTo>
                <a:lnTo>
                  <a:pt x="1370" y="607"/>
                </a:lnTo>
                <a:lnTo>
                  <a:pt x="1373" y="607"/>
                </a:lnTo>
                <a:lnTo>
                  <a:pt x="1375" y="607"/>
                </a:lnTo>
                <a:lnTo>
                  <a:pt x="1376" y="607"/>
                </a:lnTo>
                <a:lnTo>
                  <a:pt x="1377" y="607"/>
                </a:lnTo>
                <a:lnTo>
                  <a:pt x="1378" y="607"/>
                </a:lnTo>
                <a:lnTo>
                  <a:pt x="1378" y="606"/>
                </a:lnTo>
                <a:lnTo>
                  <a:pt x="1379" y="606"/>
                </a:lnTo>
                <a:lnTo>
                  <a:pt x="1381" y="603"/>
                </a:lnTo>
                <a:lnTo>
                  <a:pt x="1383" y="603"/>
                </a:lnTo>
                <a:lnTo>
                  <a:pt x="1383" y="602"/>
                </a:lnTo>
                <a:lnTo>
                  <a:pt x="1384" y="602"/>
                </a:lnTo>
                <a:lnTo>
                  <a:pt x="1385" y="602"/>
                </a:lnTo>
                <a:lnTo>
                  <a:pt x="1386" y="602"/>
                </a:lnTo>
                <a:lnTo>
                  <a:pt x="1388" y="602"/>
                </a:lnTo>
                <a:lnTo>
                  <a:pt x="1389" y="602"/>
                </a:lnTo>
                <a:lnTo>
                  <a:pt x="1420" y="602"/>
                </a:lnTo>
                <a:lnTo>
                  <a:pt x="1420" y="634"/>
                </a:lnTo>
                <a:lnTo>
                  <a:pt x="1420" y="667"/>
                </a:lnTo>
                <a:lnTo>
                  <a:pt x="1388" y="667"/>
                </a:lnTo>
                <a:lnTo>
                  <a:pt x="1355" y="667"/>
                </a:lnTo>
                <a:lnTo>
                  <a:pt x="1355" y="700"/>
                </a:lnTo>
                <a:lnTo>
                  <a:pt x="1355" y="732"/>
                </a:lnTo>
                <a:lnTo>
                  <a:pt x="1355" y="749"/>
                </a:lnTo>
                <a:lnTo>
                  <a:pt x="1339" y="749"/>
                </a:lnTo>
                <a:lnTo>
                  <a:pt x="1339" y="732"/>
                </a:lnTo>
                <a:lnTo>
                  <a:pt x="1323" y="732"/>
                </a:lnTo>
                <a:lnTo>
                  <a:pt x="1323" y="785"/>
                </a:lnTo>
                <a:lnTo>
                  <a:pt x="1330" y="785"/>
                </a:lnTo>
                <a:lnTo>
                  <a:pt x="1330" y="793"/>
                </a:lnTo>
                <a:lnTo>
                  <a:pt x="1330" y="796"/>
                </a:lnTo>
                <a:lnTo>
                  <a:pt x="1322" y="796"/>
                </a:lnTo>
                <a:lnTo>
                  <a:pt x="1299" y="796"/>
                </a:lnTo>
                <a:lnTo>
                  <a:pt x="1294" y="796"/>
                </a:lnTo>
                <a:lnTo>
                  <a:pt x="1291" y="796"/>
                </a:lnTo>
                <a:lnTo>
                  <a:pt x="1291" y="797"/>
                </a:lnTo>
                <a:lnTo>
                  <a:pt x="1258" y="797"/>
                </a:lnTo>
                <a:lnTo>
                  <a:pt x="1258" y="793"/>
                </a:lnTo>
                <a:lnTo>
                  <a:pt x="1255" y="793"/>
                </a:lnTo>
                <a:lnTo>
                  <a:pt x="1255" y="797"/>
                </a:lnTo>
                <a:lnTo>
                  <a:pt x="1254" y="797"/>
                </a:lnTo>
                <a:lnTo>
                  <a:pt x="1242" y="797"/>
                </a:lnTo>
                <a:lnTo>
                  <a:pt x="1242" y="789"/>
                </a:lnTo>
                <a:lnTo>
                  <a:pt x="1242" y="787"/>
                </a:lnTo>
                <a:lnTo>
                  <a:pt x="1242" y="785"/>
                </a:lnTo>
                <a:lnTo>
                  <a:pt x="1242" y="783"/>
                </a:lnTo>
                <a:lnTo>
                  <a:pt x="1245" y="783"/>
                </a:lnTo>
                <a:lnTo>
                  <a:pt x="1245" y="785"/>
                </a:lnTo>
                <a:lnTo>
                  <a:pt x="1245" y="787"/>
                </a:lnTo>
                <a:lnTo>
                  <a:pt x="1250" y="787"/>
                </a:lnTo>
                <a:lnTo>
                  <a:pt x="1250" y="785"/>
                </a:lnTo>
                <a:lnTo>
                  <a:pt x="1250" y="783"/>
                </a:lnTo>
                <a:lnTo>
                  <a:pt x="1250" y="782"/>
                </a:lnTo>
                <a:lnTo>
                  <a:pt x="1250" y="777"/>
                </a:lnTo>
                <a:lnTo>
                  <a:pt x="1253" y="777"/>
                </a:lnTo>
                <a:lnTo>
                  <a:pt x="1258" y="777"/>
                </a:lnTo>
                <a:lnTo>
                  <a:pt x="1258" y="766"/>
                </a:lnTo>
                <a:lnTo>
                  <a:pt x="1250" y="766"/>
                </a:lnTo>
                <a:lnTo>
                  <a:pt x="1244" y="766"/>
                </a:lnTo>
                <a:lnTo>
                  <a:pt x="1244" y="769"/>
                </a:lnTo>
                <a:lnTo>
                  <a:pt x="1246" y="769"/>
                </a:lnTo>
                <a:lnTo>
                  <a:pt x="1246" y="772"/>
                </a:lnTo>
                <a:lnTo>
                  <a:pt x="1242" y="772"/>
                </a:lnTo>
                <a:lnTo>
                  <a:pt x="1242" y="769"/>
                </a:lnTo>
                <a:lnTo>
                  <a:pt x="1242" y="766"/>
                </a:lnTo>
                <a:lnTo>
                  <a:pt x="1242" y="772"/>
                </a:lnTo>
                <a:lnTo>
                  <a:pt x="1234" y="772"/>
                </a:lnTo>
                <a:lnTo>
                  <a:pt x="1234" y="779"/>
                </a:lnTo>
                <a:lnTo>
                  <a:pt x="1232" y="779"/>
                </a:lnTo>
                <a:lnTo>
                  <a:pt x="1232" y="782"/>
                </a:lnTo>
                <a:lnTo>
                  <a:pt x="1226" y="782"/>
                </a:lnTo>
                <a:lnTo>
                  <a:pt x="1226" y="797"/>
                </a:lnTo>
                <a:lnTo>
                  <a:pt x="1226" y="830"/>
                </a:lnTo>
                <a:lnTo>
                  <a:pt x="1226" y="846"/>
                </a:lnTo>
                <a:lnTo>
                  <a:pt x="1236" y="846"/>
                </a:lnTo>
                <a:lnTo>
                  <a:pt x="1242" y="846"/>
                </a:lnTo>
                <a:lnTo>
                  <a:pt x="1246" y="846"/>
                </a:lnTo>
                <a:lnTo>
                  <a:pt x="1250" y="846"/>
                </a:lnTo>
                <a:lnTo>
                  <a:pt x="1252" y="846"/>
                </a:lnTo>
                <a:lnTo>
                  <a:pt x="1254" y="846"/>
                </a:lnTo>
                <a:lnTo>
                  <a:pt x="1258" y="846"/>
                </a:lnTo>
                <a:lnTo>
                  <a:pt x="1258" y="854"/>
                </a:lnTo>
                <a:lnTo>
                  <a:pt x="1264" y="854"/>
                </a:lnTo>
                <a:lnTo>
                  <a:pt x="1266" y="854"/>
                </a:lnTo>
                <a:lnTo>
                  <a:pt x="1270" y="854"/>
                </a:lnTo>
                <a:lnTo>
                  <a:pt x="1275" y="854"/>
                </a:lnTo>
                <a:lnTo>
                  <a:pt x="1275" y="851"/>
                </a:lnTo>
                <a:lnTo>
                  <a:pt x="1275" y="846"/>
                </a:lnTo>
                <a:lnTo>
                  <a:pt x="1275" y="842"/>
                </a:lnTo>
                <a:lnTo>
                  <a:pt x="1274" y="842"/>
                </a:lnTo>
                <a:lnTo>
                  <a:pt x="1272" y="842"/>
                </a:lnTo>
                <a:lnTo>
                  <a:pt x="1272" y="841"/>
                </a:lnTo>
                <a:lnTo>
                  <a:pt x="1272" y="838"/>
                </a:lnTo>
                <a:lnTo>
                  <a:pt x="1275" y="838"/>
                </a:lnTo>
                <a:lnTo>
                  <a:pt x="1275" y="834"/>
                </a:lnTo>
                <a:lnTo>
                  <a:pt x="1275" y="830"/>
                </a:lnTo>
                <a:lnTo>
                  <a:pt x="1275" y="829"/>
                </a:lnTo>
                <a:lnTo>
                  <a:pt x="1275" y="826"/>
                </a:lnTo>
                <a:lnTo>
                  <a:pt x="1275" y="813"/>
                </a:lnTo>
                <a:lnTo>
                  <a:pt x="1270" y="813"/>
                </a:lnTo>
                <a:lnTo>
                  <a:pt x="1266" y="813"/>
                </a:lnTo>
                <a:lnTo>
                  <a:pt x="1266" y="810"/>
                </a:lnTo>
                <a:lnTo>
                  <a:pt x="1266" y="805"/>
                </a:lnTo>
                <a:lnTo>
                  <a:pt x="1266" y="802"/>
                </a:lnTo>
                <a:lnTo>
                  <a:pt x="1266" y="799"/>
                </a:lnTo>
                <a:lnTo>
                  <a:pt x="1291" y="799"/>
                </a:lnTo>
                <a:lnTo>
                  <a:pt x="1291" y="801"/>
                </a:lnTo>
                <a:lnTo>
                  <a:pt x="1294" y="797"/>
                </a:lnTo>
                <a:lnTo>
                  <a:pt x="1322" y="797"/>
                </a:lnTo>
                <a:lnTo>
                  <a:pt x="1355" y="797"/>
                </a:lnTo>
                <a:lnTo>
                  <a:pt x="1355" y="829"/>
                </a:lnTo>
                <a:lnTo>
                  <a:pt x="1354" y="863"/>
                </a:lnTo>
                <a:lnTo>
                  <a:pt x="1355" y="863"/>
                </a:lnTo>
                <a:lnTo>
                  <a:pt x="1358" y="863"/>
                </a:lnTo>
                <a:lnTo>
                  <a:pt x="1388" y="863"/>
                </a:lnTo>
                <a:lnTo>
                  <a:pt x="1390" y="863"/>
                </a:lnTo>
                <a:lnTo>
                  <a:pt x="1420" y="862"/>
                </a:lnTo>
                <a:lnTo>
                  <a:pt x="1422" y="863"/>
                </a:lnTo>
                <a:lnTo>
                  <a:pt x="1454" y="862"/>
                </a:lnTo>
                <a:lnTo>
                  <a:pt x="1487" y="862"/>
                </a:lnTo>
                <a:lnTo>
                  <a:pt x="1487" y="889"/>
                </a:lnTo>
                <a:lnTo>
                  <a:pt x="1487" y="922"/>
                </a:lnTo>
                <a:lnTo>
                  <a:pt x="1487" y="954"/>
                </a:lnTo>
                <a:lnTo>
                  <a:pt x="1487" y="987"/>
                </a:lnTo>
                <a:lnTo>
                  <a:pt x="1487" y="1020"/>
                </a:lnTo>
                <a:lnTo>
                  <a:pt x="1487" y="1053"/>
                </a:lnTo>
                <a:lnTo>
                  <a:pt x="1487" y="1085"/>
                </a:lnTo>
                <a:lnTo>
                  <a:pt x="1487" y="1118"/>
                </a:lnTo>
                <a:lnTo>
                  <a:pt x="1487" y="1151"/>
                </a:lnTo>
                <a:lnTo>
                  <a:pt x="1487" y="1182"/>
                </a:lnTo>
                <a:lnTo>
                  <a:pt x="1487" y="1215"/>
                </a:lnTo>
                <a:lnTo>
                  <a:pt x="1487" y="1244"/>
                </a:lnTo>
                <a:lnTo>
                  <a:pt x="1487" y="1248"/>
                </a:lnTo>
                <a:lnTo>
                  <a:pt x="1487" y="1251"/>
                </a:lnTo>
                <a:lnTo>
                  <a:pt x="1487" y="1254"/>
                </a:lnTo>
                <a:lnTo>
                  <a:pt x="1487" y="1259"/>
                </a:lnTo>
                <a:lnTo>
                  <a:pt x="1487" y="1265"/>
                </a:lnTo>
                <a:lnTo>
                  <a:pt x="1487" y="1282"/>
                </a:lnTo>
                <a:lnTo>
                  <a:pt x="1486" y="1305"/>
                </a:lnTo>
                <a:lnTo>
                  <a:pt x="1486" y="1314"/>
                </a:lnTo>
                <a:lnTo>
                  <a:pt x="1486" y="1328"/>
                </a:lnTo>
                <a:lnTo>
                  <a:pt x="1486" y="1335"/>
                </a:lnTo>
                <a:lnTo>
                  <a:pt x="1486" y="1347"/>
                </a:lnTo>
                <a:lnTo>
                  <a:pt x="1485" y="1380"/>
                </a:lnTo>
                <a:lnTo>
                  <a:pt x="1485" y="1412"/>
                </a:lnTo>
                <a:lnTo>
                  <a:pt x="1485" y="1422"/>
                </a:lnTo>
                <a:lnTo>
                  <a:pt x="1485" y="1427"/>
                </a:lnTo>
                <a:lnTo>
                  <a:pt x="1485" y="1445"/>
                </a:lnTo>
                <a:lnTo>
                  <a:pt x="1461" y="1445"/>
                </a:lnTo>
                <a:lnTo>
                  <a:pt x="1453" y="1445"/>
                </a:lnTo>
                <a:lnTo>
                  <a:pt x="1453" y="1429"/>
                </a:lnTo>
                <a:lnTo>
                  <a:pt x="1437" y="1429"/>
                </a:lnTo>
                <a:lnTo>
                  <a:pt x="1437" y="1435"/>
                </a:lnTo>
                <a:lnTo>
                  <a:pt x="1437" y="1444"/>
                </a:lnTo>
                <a:lnTo>
                  <a:pt x="1426" y="1444"/>
                </a:lnTo>
                <a:lnTo>
                  <a:pt x="1421" y="1444"/>
                </a:lnTo>
                <a:lnTo>
                  <a:pt x="1388" y="1444"/>
                </a:lnTo>
                <a:lnTo>
                  <a:pt x="1387" y="1453"/>
                </a:lnTo>
                <a:lnTo>
                  <a:pt x="1387" y="1472"/>
                </a:lnTo>
                <a:lnTo>
                  <a:pt x="1387" y="1474"/>
                </a:lnTo>
                <a:lnTo>
                  <a:pt x="1387" y="1477"/>
                </a:lnTo>
                <a:lnTo>
                  <a:pt x="1404" y="1478"/>
                </a:lnTo>
                <a:lnTo>
                  <a:pt x="1412" y="1478"/>
                </a:lnTo>
                <a:lnTo>
                  <a:pt x="1420" y="1478"/>
                </a:lnTo>
                <a:lnTo>
                  <a:pt x="1420" y="1486"/>
                </a:lnTo>
                <a:lnTo>
                  <a:pt x="1420" y="1511"/>
                </a:lnTo>
                <a:lnTo>
                  <a:pt x="1420" y="1542"/>
                </a:lnTo>
                <a:lnTo>
                  <a:pt x="1404" y="1541"/>
                </a:lnTo>
                <a:lnTo>
                  <a:pt x="1371" y="1540"/>
                </a:lnTo>
                <a:lnTo>
                  <a:pt x="1356" y="1540"/>
                </a:lnTo>
                <a:lnTo>
                  <a:pt x="1355" y="1540"/>
                </a:lnTo>
                <a:lnTo>
                  <a:pt x="1338" y="1540"/>
                </a:lnTo>
                <a:lnTo>
                  <a:pt x="1337" y="1540"/>
                </a:lnTo>
                <a:lnTo>
                  <a:pt x="1323" y="1540"/>
                </a:lnTo>
                <a:lnTo>
                  <a:pt x="1323" y="1524"/>
                </a:lnTo>
                <a:lnTo>
                  <a:pt x="1323" y="1508"/>
                </a:lnTo>
                <a:lnTo>
                  <a:pt x="1320" y="1508"/>
                </a:lnTo>
                <a:lnTo>
                  <a:pt x="1316" y="1508"/>
                </a:lnTo>
                <a:lnTo>
                  <a:pt x="1308" y="1508"/>
                </a:lnTo>
                <a:lnTo>
                  <a:pt x="1292" y="1508"/>
                </a:lnTo>
                <a:lnTo>
                  <a:pt x="1292" y="1540"/>
                </a:lnTo>
                <a:lnTo>
                  <a:pt x="1293" y="1573"/>
                </a:lnTo>
                <a:lnTo>
                  <a:pt x="1293" y="1589"/>
                </a:lnTo>
                <a:lnTo>
                  <a:pt x="1293" y="1600"/>
                </a:lnTo>
                <a:lnTo>
                  <a:pt x="1292" y="1600"/>
                </a:lnTo>
                <a:lnTo>
                  <a:pt x="1292" y="1605"/>
                </a:lnTo>
                <a:lnTo>
                  <a:pt x="1291" y="1605"/>
                </a:lnTo>
                <a:lnTo>
                  <a:pt x="1289" y="1605"/>
                </a:lnTo>
                <a:lnTo>
                  <a:pt x="1277" y="1605"/>
                </a:lnTo>
                <a:lnTo>
                  <a:pt x="1260" y="1605"/>
                </a:lnTo>
                <a:lnTo>
                  <a:pt x="1259" y="1605"/>
                </a:lnTo>
                <a:lnTo>
                  <a:pt x="1259" y="1638"/>
                </a:lnTo>
                <a:lnTo>
                  <a:pt x="1226" y="1638"/>
                </a:lnTo>
                <a:lnTo>
                  <a:pt x="1226" y="1671"/>
                </a:lnTo>
                <a:lnTo>
                  <a:pt x="1226" y="1674"/>
                </a:lnTo>
                <a:lnTo>
                  <a:pt x="1226" y="1703"/>
                </a:lnTo>
                <a:lnTo>
                  <a:pt x="1227" y="1703"/>
                </a:lnTo>
                <a:lnTo>
                  <a:pt x="1227" y="1719"/>
                </a:lnTo>
                <a:lnTo>
                  <a:pt x="1227" y="1728"/>
                </a:lnTo>
                <a:lnTo>
                  <a:pt x="1227" y="1729"/>
                </a:lnTo>
                <a:lnTo>
                  <a:pt x="1227" y="1736"/>
                </a:lnTo>
                <a:lnTo>
                  <a:pt x="1204" y="1736"/>
                </a:lnTo>
                <a:lnTo>
                  <a:pt x="1202" y="1736"/>
                </a:lnTo>
                <a:lnTo>
                  <a:pt x="1201" y="1736"/>
                </a:lnTo>
                <a:lnTo>
                  <a:pt x="1194" y="1736"/>
                </a:lnTo>
                <a:lnTo>
                  <a:pt x="1161" y="1734"/>
                </a:lnTo>
                <a:lnTo>
                  <a:pt x="1160" y="1734"/>
                </a:lnTo>
                <a:lnTo>
                  <a:pt x="1160" y="1737"/>
                </a:lnTo>
                <a:lnTo>
                  <a:pt x="1161" y="1737"/>
                </a:lnTo>
                <a:lnTo>
                  <a:pt x="1161" y="1754"/>
                </a:lnTo>
                <a:lnTo>
                  <a:pt x="1161" y="1768"/>
                </a:lnTo>
                <a:lnTo>
                  <a:pt x="1161" y="1774"/>
                </a:lnTo>
                <a:lnTo>
                  <a:pt x="1161" y="1795"/>
                </a:lnTo>
                <a:lnTo>
                  <a:pt x="1161" y="1796"/>
                </a:lnTo>
                <a:lnTo>
                  <a:pt x="1166" y="1798"/>
                </a:lnTo>
                <a:lnTo>
                  <a:pt x="1173" y="1800"/>
                </a:lnTo>
                <a:lnTo>
                  <a:pt x="1175" y="1803"/>
                </a:lnTo>
                <a:lnTo>
                  <a:pt x="1176" y="1803"/>
                </a:lnTo>
                <a:lnTo>
                  <a:pt x="1178" y="1804"/>
                </a:lnTo>
                <a:lnTo>
                  <a:pt x="1179" y="1805"/>
                </a:lnTo>
                <a:lnTo>
                  <a:pt x="1180" y="1805"/>
                </a:lnTo>
                <a:lnTo>
                  <a:pt x="1182" y="1805"/>
                </a:lnTo>
                <a:lnTo>
                  <a:pt x="1182" y="1806"/>
                </a:lnTo>
                <a:lnTo>
                  <a:pt x="1183" y="1806"/>
                </a:lnTo>
                <a:lnTo>
                  <a:pt x="1185" y="1807"/>
                </a:lnTo>
                <a:lnTo>
                  <a:pt x="1185" y="1808"/>
                </a:lnTo>
                <a:lnTo>
                  <a:pt x="1186" y="1808"/>
                </a:lnTo>
                <a:lnTo>
                  <a:pt x="1187" y="1808"/>
                </a:lnTo>
                <a:lnTo>
                  <a:pt x="1188" y="1809"/>
                </a:lnTo>
                <a:lnTo>
                  <a:pt x="1194" y="1811"/>
                </a:lnTo>
                <a:lnTo>
                  <a:pt x="1203" y="1813"/>
                </a:lnTo>
                <a:lnTo>
                  <a:pt x="1205" y="1815"/>
                </a:lnTo>
                <a:lnTo>
                  <a:pt x="1209" y="1817"/>
                </a:lnTo>
                <a:lnTo>
                  <a:pt x="1210" y="1818"/>
                </a:lnTo>
                <a:lnTo>
                  <a:pt x="1210" y="1817"/>
                </a:lnTo>
                <a:lnTo>
                  <a:pt x="1216" y="1817"/>
                </a:lnTo>
                <a:lnTo>
                  <a:pt x="1221" y="1817"/>
                </a:lnTo>
                <a:lnTo>
                  <a:pt x="1222" y="1817"/>
                </a:lnTo>
                <a:lnTo>
                  <a:pt x="1227" y="1817"/>
                </a:lnTo>
                <a:lnTo>
                  <a:pt x="1227" y="1801"/>
                </a:lnTo>
                <a:lnTo>
                  <a:pt x="1227" y="1800"/>
                </a:lnTo>
                <a:lnTo>
                  <a:pt x="1227" y="1796"/>
                </a:lnTo>
                <a:lnTo>
                  <a:pt x="1227" y="1795"/>
                </a:lnTo>
                <a:lnTo>
                  <a:pt x="1227" y="1792"/>
                </a:lnTo>
                <a:lnTo>
                  <a:pt x="1227" y="1791"/>
                </a:lnTo>
                <a:lnTo>
                  <a:pt x="1227" y="1787"/>
                </a:lnTo>
                <a:lnTo>
                  <a:pt x="1227" y="1776"/>
                </a:lnTo>
                <a:lnTo>
                  <a:pt x="1227" y="1772"/>
                </a:lnTo>
                <a:lnTo>
                  <a:pt x="1228" y="1772"/>
                </a:lnTo>
                <a:lnTo>
                  <a:pt x="1229" y="1772"/>
                </a:lnTo>
                <a:lnTo>
                  <a:pt x="1230" y="1771"/>
                </a:lnTo>
                <a:lnTo>
                  <a:pt x="1232" y="1770"/>
                </a:lnTo>
                <a:lnTo>
                  <a:pt x="1233" y="1770"/>
                </a:lnTo>
                <a:lnTo>
                  <a:pt x="1234" y="1770"/>
                </a:lnTo>
                <a:lnTo>
                  <a:pt x="1234" y="1768"/>
                </a:lnTo>
                <a:lnTo>
                  <a:pt x="1235" y="1768"/>
                </a:lnTo>
                <a:lnTo>
                  <a:pt x="1236" y="1768"/>
                </a:lnTo>
                <a:lnTo>
                  <a:pt x="1236" y="1767"/>
                </a:lnTo>
                <a:lnTo>
                  <a:pt x="1237" y="1767"/>
                </a:lnTo>
                <a:lnTo>
                  <a:pt x="1238" y="1767"/>
                </a:lnTo>
                <a:lnTo>
                  <a:pt x="1239" y="1767"/>
                </a:lnTo>
                <a:lnTo>
                  <a:pt x="1241" y="1767"/>
                </a:lnTo>
                <a:lnTo>
                  <a:pt x="1242" y="1767"/>
                </a:lnTo>
                <a:lnTo>
                  <a:pt x="1243" y="1767"/>
                </a:lnTo>
                <a:lnTo>
                  <a:pt x="1244" y="1767"/>
                </a:lnTo>
                <a:lnTo>
                  <a:pt x="1245" y="1767"/>
                </a:lnTo>
                <a:lnTo>
                  <a:pt x="1246" y="1767"/>
                </a:lnTo>
                <a:lnTo>
                  <a:pt x="1247" y="1767"/>
                </a:lnTo>
                <a:lnTo>
                  <a:pt x="1249" y="1767"/>
                </a:lnTo>
                <a:lnTo>
                  <a:pt x="1250" y="1767"/>
                </a:lnTo>
                <a:lnTo>
                  <a:pt x="1251" y="1767"/>
                </a:lnTo>
                <a:lnTo>
                  <a:pt x="1252" y="1767"/>
                </a:lnTo>
                <a:lnTo>
                  <a:pt x="1252" y="1768"/>
                </a:lnTo>
                <a:lnTo>
                  <a:pt x="1253" y="1768"/>
                </a:lnTo>
                <a:lnTo>
                  <a:pt x="1254" y="1768"/>
                </a:lnTo>
                <a:lnTo>
                  <a:pt x="1254" y="1770"/>
                </a:lnTo>
                <a:lnTo>
                  <a:pt x="1255" y="1770"/>
                </a:lnTo>
                <a:lnTo>
                  <a:pt x="1255" y="1771"/>
                </a:lnTo>
                <a:lnTo>
                  <a:pt x="1257" y="1771"/>
                </a:lnTo>
                <a:lnTo>
                  <a:pt x="1257" y="1772"/>
                </a:lnTo>
                <a:lnTo>
                  <a:pt x="1258" y="1772"/>
                </a:lnTo>
                <a:lnTo>
                  <a:pt x="1259" y="1772"/>
                </a:lnTo>
                <a:lnTo>
                  <a:pt x="1260" y="1772"/>
                </a:lnTo>
                <a:lnTo>
                  <a:pt x="1291" y="1772"/>
                </a:lnTo>
                <a:lnTo>
                  <a:pt x="1292" y="1772"/>
                </a:lnTo>
                <a:lnTo>
                  <a:pt x="1306" y="1772"/>
                </a:lnTo>
                <a:lnTo>
                  <a:pt x="1306" y="1775"/>
                </a:lnTo>
                <a:lnTo>
                  <a:pt x="1306" y="1779"/>
                </a:lnTo>
                <a:lnTo>
                  <a:pt x="1306" y="1780"/>
                </a:lnTo>
                <a:lnTo>
                  <a:pt x="1310" y="1780"/>
                </a:lnTo>
                <a:lnTo>
                  <a:pt x="1314" y="1780"/>
                </a:lnTo>
                <a:lnTo>
                  <a:pt x="1319" y="1780"/>
                </a:lnTo>
                <a:lnTo>
                  <a:pt x="1323" y="1780"/>
                </a:lnTo>
                <a:lnTo>
                  <a:pt x="1323" y="1797"/>
                </a:lnTo>
                <a:lnTo>
                  <a:pt x="1323" y="1805"/>
                </a:lnTo>
                <a:lnTo>
                  <a:pt x="1323" y="1806"/>
                </a:lnTo>
                <a:lnTo>
                  <a:pt x="1327" y="1806"/>
                </a:lnTo>
                <a:lnTo>
                  <a:pt x="1334" y="1807"/>
                </a:lnTo>
                <a:lnTo>
                  <a:pt x="1348" y="1807"/>
                </a:lnTo>
                <a:lnTo>
                  <a:pt x="1353" y="1807"/>
                </a:lnTo>
                <a:lnTo>
                  <a:pt x="1356" y="1807"/>
                </a:lnTo>
                <a:lnTo>
                  <a:pt x="1376" y="1806"/>
                </a:lnTo>
                <a:lnTo>
                  <a:pt x="1379" y="1806"/>
                </a:lnTo>
                <a:lnTo>
                  <a:pt x="1384" y="1806"/>
                </a:lnTo>
                <a:lnTo>
                  <a:pt x="1386" y="1806"/>
                </a:lnTo>
                <a:lnTo>
                  <a:pt x="1388" y="1806"/>
                </a:lnTo>
                <a:lnTo>
                  <a:pt x="1390" y="1806"/>
                </a:lnTo>
                <a:lnTo>
                  <a:pt x="1393" y="1805"/>
                </a:lnTo>
                <a:lnTo>
                  <a:pt x="1395" y="1805"/>
                </a:lnTo>
                <a:lnTo>
                  <a:pt x="1396" y="1805"/>
                </a:lnTo>
                <a:lnTo>
                  <a:pt x="1398" y="1805"/>
                </a:lnTo>
                <a:lnTo>
                  <a:pt x="1401" y="1805"/>
                </a:lnTo>
                <a:lnTo>
                  <a:pt x="1403" y="1805"/>
                </a:lnTo>
                <a:lnTo>
                  <a:pt x="1404" y="1805"/>
                </a:lnTo>
                <a:lnTo>
                  <a:pt x="1404" y="1806"/>
                </a:lnTo>
                <a:lnTo>
                  <a:pt x="1406" y="1805"/>
                </a:lnTo>
                <a:lnTo>
                  <a:pt x="1409" y="1805"/>
                </a:lnTo>
                <a:lnTo>
                  <a:pt x="1411" y="1805"/>
                </a:lnTo>
                <a:lnTo>
                  <a:pt x="1413" y="1805"/>
                </a:lnTo>
                <a:lnTo>
                  <a:pt x="1417" y="1805"/>
                </a:lnTo>
                <a:lnTo>
                  <a:pt x="1420" y="1805"/>
                </a:lnTo>
                <a:lnTo>
                  <a:pt x="1420" y="1813"/>
                </a:lnTo>
                <a:lnTo>
                  <a:pt x="1420" y="1814"/>
                </a:lnTo>
                <a:lnTo>
                  <a:pt x="1420" y="1815"/>
                </a:lnTo>
                <a:lnTo>
                  <a:pt x="1420" y="1817"/>
                </a:lnTo>
                <a:lnTo>
                  <a:pt x="1420" y="1818"/>
                </a:lnTo>
                <a:lnTo>
                  <a:pt x="1420" y="1820"/>
                </a:lnTo>
                <a:lnTo>
                  <a:pt x="1420" y="1823"/>
                </a:lnTo>
                <a:lnTo>
                  <a:pt x="1420" y="1828"/>
                </a:lnTo>
                <a:lnTo>
                  <a:pt x="1420" y="1837"/>
                </a:lnTo>
                <a:lnTo>
                  <a:pt x="1420" y="1838"/>
                </a:lnTo>
                <a:lnTo>
                  <a:pt x="1421" y="1838"/>
                </a:lnTo>
                <a:lnTo>
                  <a:pt x="1423" y="1837"/>
                </a:lnTo>
                <a:lnTo>
                  <a:pt x="1425" y="1837"/>
                </a:lnTo>
                <a:lnTo>
                  <a:pt x="1427" y="1837"/>
                </a:lnTo>
                <a:lnTo>
                  <a:pt x="1428" y="1837"/>
                </a:lnTo>
                <a:lnTo>
                  <a:pt x="1428" y="1840"/>
                </a:lnTo>
                <a:lnTo>
                  <a:pt x="1430" y="1840"/>
                </a:lnTo>
                <a:lnTo>
                  <a:pt x="1430" y="1842"/>
                </a:lnTo>
                <a:lnTo>
                  <a:pt x="1431" y="1842"/>
                </a:lnTo>
                <a:lnTo>
                  <a:pt x="1432" y="1842"/>
                </a:lnTo>
                <a:lnTo>
                  <a:pt x="1432" y="1849"/>
                </a:lnTo>
                <a:lnTo>
                  <a:pt x="1432" y="1851"/>
                </a:lnTo>
                <a:lnTo>
                  <a:pt x="1432" y="1854"/>
                </a:lnTo>
                <a:lnTo>
                  <a:pt x="1432" y="1855"/>
                </a:lnTo>
                <a:lnTo>
                  <a:pt x="1432" y="1857"/>
                </a:lnTo>
                <a:lnTo>
                  <a:pt x="1432" y="1859"/>
                </a:lnTo>
                <a:lnTo>
                  <a:pt x="1432" y="1862"/>
                </a:lnTo>
                <a:lnTo>
                  <a:pt x="1432" y="1864"/>
                </a:lnTo>
                <a:lnTo>
                  <a:pt x="1432" y="1865"/>
                </a:lnTo>
                <a:lnTo>
                  <a:pt x="1431" y="1865"/>
                </a:lnTo>
                <a:lnTo>
                  <a:pt x="1429" y="1865"/>
                </a:lnTo>
                <a:lnTo>
                  <a:pt x="1427" y="1865"/>
                </a:lnTo>
                <a:lnTo>
                  <a:pt x="1425" y="1865"/>
                </a:lnTo>
                <a:lnTo>
                  <a:pt x="1425" y="1863"/>
                </a:lnTo>
                <a:lnTo>
                  <a:pt x="1425" y="1860"/>
                </a:lnTo>
                <a:lnTo>
                  <a:pt x="1425" y="1858"/>
                </a:lnTo>
                <a:lnTo>
                  <a:pt x="1425" y="1857"/>
                </a:lnTo>
                <a:lnTo>
                  <a:pt x="1425" y="1854"/>
                </a:lnTo>
                <a:lnTo>
                  <a:pt x="1420" y="1854"/>
                </a:lnTo>
                <a:lnTo>
                  <a:pt x="1420" y="1855"/>
                </a:lnTo>
                <a:lnTo>
                  <a:pt x="1420" y="1856"/>
                </a:lnTo>
                <a:lnTo>
                  <a:pt x="1420" y="1858"/>
                </a:lnTo>
                <a:lnTo>
                  <a:pt x="1420" y="1860"/>
                </a:lnTo>
                <a:lnTo>
                  <a:pt x="1420" y="1862"/>
                </a:lnTo>
                <a:lnTo>
                  <a:pt x="1420" y="1864"/>
                </a:lnTo>
                <a:lnTo>
                  <a:pt x="1420" y="1868"/>
                </a:lnTo>
                <a:lnTo>
                  <a:pt x="1420" y="1870"/>
                </a:lnTo>
                <a:lnTo>
                  <a:pt x="1420" y="1872"/>
                </a:lnTo>
                <a:lnTo>
                  <a:pt x="1420" y="1871"/>
                </a:lnTo>
                <a:lnTo>
                  <a:pt x="1421" y="1871"/>
                </a:lnTo>
                <a:lnTo>
                  <a:pt x="1421" y="1872"/>
                </a:lnTo>
                <a:lnTo>
                  <a:pt x="1421" y="1875"/>
                </a:lnTo>
                <a:lnTo>
                  <a:pt x="1421" y="1878"/>
                </a:lnTo>
                <a:lnTo>
                  <a:pt x="1421" y="1880"/>
                </a:lnTo>
                <a:lnTo>
                  <a:pt x="1421" y="1882"/>
                </a:lnTo>
                <a:lnTo>
                  <a:pt x="1421" y="1885"/>
                </a:lnTo>
                <a:lnTo>
                  <a:pt x="1421" y="1889"/>
                </a:lnTo>
                <a:lnTo>
                  <a:pt x="1421" y="1891"/>
                </a:lnTo>
                <a:lnTo>
                  <a:pt x="1421" y="1892"/>
                </a:lnTo>
                <a:lnTo>
                  <a:pt x="1421" y="1893"/>
                </a:lnTo>
                <a:lnTo>
                  <a:pt x="1421" y="1895"/>
                </a:lnTo>
                <a:lnTo>
                  <a:pt x="1421" y="1897"/>
                </a:lnTo>
                <a:lnTo>
                  <a:pt x="1421" y="1898"/>
                </a:lnTo>
                <a:lnTo>
                  <a:pt x="1421" y="1899"/>
                </a:lnTo>
                <a:lnTo>
                  <a:pt x="1421" y="1901"/>
                </a:lnTo>
                <a:lnTo>
                  <a:pt x="1421" y="1903"/>
                </a:lnTo>
                <a:lnTo>
                  <a:pt x="1421" y="1916"/>
                </a:lnTo>
                <a:lnTo>
                  <a:pt x="1421" y="1920"/>
                </a:lnTo>
                <a:lnTo>
                  <a:pt x="1420" y="1920"/>
                </a:lnTo>
                <a:lnTo>
                  <a:pt x="1419" y="1920"/>
                </a:lnTo>
                <a:lnTo>
                  <a:pt x="1418" y="1921"/>
                </a:lnTo>
                <a:lnTo>
                  <a:pt x="1417" y="1921"/>
                </a:lnTo>
                <a:lnTo>
                  <a:pt x="1414" y="1921"/>
                </a:lnTo>
                <a:lnTo>
                  <a:pt x="1413" y="1921"/>
                </a:lnTo>
                <a:lnTo>
                  <a:pt x="1412" y="1921"/>
                </a:lnTo>
                <a:lnTo>
                  <a:pt x="1410" y="1922"/>
                </a:lnTo>
                <a:lnTo>
                  <a:pt x="1405" y="1922"/>
                </a:lnTo>
                <a:lnTo>
                  <a:pt x="1403" y="1922"/>
                </a:lnTo>
                <a:lnTo>
                  <a:pt x="1401" y="1922"/>
                </a:lnTo>
                <a:lnTo>
                  <a:pt x="1397" y="1921"/>
                </a:lnTo>
                <a:lnTo>
                  <a:pt x="1393" y="1920"/>
                </a:lnTo>
                <a:lnTo>
                  <a:pt x="1388" y="1918"/>
                </a:lnTo>
                <a:lnTo>
                  <a:pt x="1388" y="1920"/>
                </a:lnTo>
                <a:lnTo>
                  <a:pt x="1388" y="1921"/>
                </a:lnTo>
                <a:lnTo>
                  <a:pt x="1388" y="1934"/>
                </a:lnTo>
                <a:lnTo>
                  <a:pt x="1396" y="1934"/>
                </a:lnTo>
                <a:lnTo>
                  <a:pt x="1396" y="1938"/>
                </a:lnTo>
                <a:lnTo>
                  <a:pt x="1396" y="1939"/>
                </a:lnTo>
                <a:lnTo>
                  <a:pt x="1396" y="1943"/>
                </a:lnTo>
                <a:lnTo>
                  <a:pt x="1397" y="1943"/>
                </a:lnTo>
                <a:lnTo>
                  <a:pt x="1397" y="1946"/>
                </a:lnTo>
                <a:lnTo>
                  <a:pt x="1398" y="1947"/>
                </a:lnTo>
                <a:lnTo>
                  <a:pt x="1400" y="1947"/>
                </a:lnTo>
                <a:lnTo>
                  <a:pt x="1400" y="1951"/>
                </a:lnTo>
                <a:lnTo>
                  <a:pt x="1400" y="1952"/>
                </a:lnTo>
                <a:lnTo>
                  <a:pt x="1400" y="1954"/>
                </a:lnTo>
                <a:lnTo>
                  <a:pt x="1400" y="1955"/>
                </a:lnTo>
                <a:lnTo>
                  <a:pt x="1400" y="1956"/>
                </a:lnTo>
                <a:lnTo>
                  <a:pt x="1396" y="1956"/>
                </a:lnTo>
                <a:lnTo>
                  <a:pt x="1395" y="1956"/>
                </a:lnTo>
                <a:lnTo>
                  <a:pt x="1394" y="1956"/>
                </a:lnTo>
                <a:lnTo>
                  <a:pt x="1393" y="1957"/>
                </a:lnTo>
                <a:lnTo>
                  <a:pt x="1392" y="1957"/>
                </a:lnTo>
                <a:lnTo>
                  <a:pt x="1390" y="1957"/>
                </a:lnTo>
                <a:lnTo>
                  <a:pt x="1390" y="1958"/>
                </a:lnTo>
                <a:lnTo>
                  <a:pt x="1390" y="1959"/>
                </a:lnTo>
                <a:lnTo>
                  <a:pt x="1389" y="1959"/>
                </a:lnTo>
                <a:lnTo>
                  <a:pt x="1389" y="1960"/>
                </a:lnTo>
                <a:lnTo>
                  <a:pt x="1388" y="1960"/>
                </a:lnTo>
                <a:lnTo>
                  <a:pt x="1388" y="1962"/>
                </a:lnTo>
                <a:lnTo>
                  <a:pt x="1389" y="1962"/>
                </a:lnTo>
                <a:lnTo>
                  <a:pt x="1388" y="1962"/>
                </a:lnTo>
                <a:lnTo>
                  <a:pt x="1388" y="1960"/>
                </a:lnTo>
                <a:lnTo>
                  <a:pt x="1387" y="1960"/>
                </a:lnTo>
                <a:lnTo>
                  <a:pt x="1386" y="1960"/>
                </a:lnTo>
                <a:lnTo>
                  <a:pt x="1386" y="1959"/>
                </a:lnTo>
                <a:lnTo>
                  <a:pt x="1385" y="1959"/>
                </a:lnTo>
                <a:lnTo>
                  <a:pt x="1384" y="1959"/>
                </a:lnTo>
                <a:lnTo>
                  <a:pt x="1383" y="1959"/>
                </a:lnTo>
                <a:lnTo>
                  <a:pt x="1380" y="1960"/>
                </a:lnTo>
                <a:lnTo>
                  <a:pt x="1373" y="1964"/>
                </a:lnTo>
                <a:lnTo>
                  <a:pt x="1370" y="1966"/>
                </a:lnTo>
                <a:lnTo>
                  <a:pt x="1369" y="1967"/>
                </a:lnTo>
                <a:lnTo>
                  <a:pt x="1366" y="1967"/>
                </a:lnTo>
                <a:lnTo>
                  <a:pt x="1358" y="1967"/>
                </a:lnTo>
                <a:lnTo>
                  <a:pt x="1355" y="1967"/>
                </a:lnTo>
                <a:lnTo>
                  <a:pt x="1355" y="1977"/>
                </a:lnTo>
                <a:lnTo>
                  <a:pt x="1355" y="1991"/>
                </a:lnTo>
                <a:lnTo>
                  <a:pt x="1355" y="1999"/>
                </a:lnTo>
                <a:lnTo>
                  <a:pt x="1355" y="2000"/>
                </a:lnTo>
                <a:lnTo>
                  <a:pt x="1387" y="2000"/>
                </a:lnTo>
                <a:lnTo>
                  <a:pt x="1412" y="1999"/>
                </a:lnTo>
                <a:lnTo>
                  <a:pt x="1418" y="1999"/>
                </a:lnTo>
                <a:lnTo>
                  <a:pt x="1420" y="1999"/>
                </a:lnTo>
                <a:lnTo>
                  <a:pt x="1420" y="2032"/>
                </a:lnTo>
                <a:lnTo>
                  <a:pt x="1422" y="2033"/>
                </a:lnTo>
                <a:lnTo>
                  <a:pt x="1429" y="2033"/>
                </a:lnTo>
                <a:lnTo>
                  <a:pt x="1431" y="2033"/>
                </a:lnTo>
                <a:lnTo>
                  <a:pt x="1436" y="2033"/>
                </a:lnTo>
                <a:lnTo>
                  <a:pt x="1435" y="2038"/>
                </a:lnTo>
                <a:lnTo>
                  <a:pt x="1431" y="2042"/>
                </a:lnTo>
                <a:lnTo>
                  <a:pt x="1427" y="2050"/>
                </a:lnTo>
                <a:lnTo>
                  <a:pt x="1426" y="2063"/>
                </a:lnTo>
                <a:lnTo>
                  <a:pt x="1426" y="2072"/>
                </a:lnTo>
                <a:lnTo>
                  <a:pt x="1425" y="2073"/>
                </a:lnTo>
                <a:lnTo>
                  <a:pt x="1422" y="2075"/>
                </a:lnTo>
                <a:lnTo>
                  <a:pt x="1421" y="2080"/>
                </a:lnTo>
                <a:lnTo>
                  <a:pt x="1426" y="2092"/>
                </a:lnTo>
                <a:lnTo>
                  <a:pt x="1429" y="2094"/>
                </a:lnTo>
                <a:lnTo>
                  <a:pt x="1431" y="2098"/>
                </a:lnTo>
                <a:lnTo>
                  <a:pt x="1432" y="2101"/>
                </a:lnTo>
                <a:lnTo>
                  <a:pt x="1431" y="2105"/>
                </a:lnTo>
                <a:lnTo>
                  <a:pt x="1427" y="2114"/>
                </a:lnTo>
                <a:lnTo>
                  <a:pt x="1419" y="2114"/>
                </a:lnTo>
                <a:lnTo>
                  <a:pt x="1396" y="2114"/>
                </a:lnTo>
                <a:lnTo>
                  <a:pt x="1393" y="2114"/>
                </a:lnTo>
                <a:lnTo>
                  <a:pt x="1392" y="2114"/>
                </a:lnTo>
                <a:lnTo>
                  <a:pt x="1388" y="2109"/>
                </a:lnTo>
                <a:lnTo>
                  <a:pt x="1388" y="2110"/>
                </a:lnTo>
                <a:lnTo>
                  <a:pt x="1387" y="2110"/>
                </a:lnTo>
                <a:lnTo>
                  <a:pt x="1387" y="2111"/>
                </a:lnTo>
                <a:lnTo>
                  <a:pt x="1386" y="2113"/>
                </a:lnTo>
                <a:lnTo>
                  <a:pt x="1386" y="2114"/>
                </a:lnTo>
                <a:lnTo>
                  <a:pt x="1385" y="2115"/>
                </a:lnTo>
                <a:lnTo>
                  <a:pt x="1384" y="2118"/>
                </a:lnTo>
                <a:lnTo>
                  <a:pt x="1381" y="2123"/>
                </a:lnTo>
                <a:lnTo>
                  <a:pt x="1380" y="2126"/>
                </a:lnTo>
                <a:lnTo>
                  <a:pt x="1378" y="2126"/>
                </a:lnTo>
                <a:lnTo>
                  <a:pt x="1378" y="2114"/>
                </a:lnTo>
                <a:lnTo>
                  <a:pt x="1378" y="2110"/>
                </a:lnTo>
                <a:lnTo>
                  <a:pt x="1378" y="2109"/>
                </a:lnTo>
                <a:lnTo>
                  <a:pt x="1377" y="2109"/>
                </a:lnTo>
                <a:lnTo>
                  <a:pt x="1375" y="2109"/>
                </a:lnTo>
                <a:lnTo>
                  <a:pt x="1373" y="2109"/>
                </a:lnTo>
                <a:lnTo>
                  <a:pt x="1373" y="2108"/>
                </a:lnTo>
                <a:lnTo>
                  <a:pt x="1372" y="2108"/>
                </a:lnTo>
                <a:lnTo>
                  <a:pt x="1371" y="2108"/>
                </a:lnTo>
                <a:lnTo>
                  <a:pt x="1369" y="2108"/>
                </a:lnTo>
                <a:lnTo>
                  <a:pt x="1368" y="2108"/>
                </a:lnTo>
                <a:lnTo>
                  <a:pt x="1368" y="2107"/>
                </a:lnTo>
                <a:lnTo>
                  <a:pt x="1354" y="2107"/>
                </a:lnTo>
                <a:lnTo>
                  <a:pt x="1354" y="2130"/>
                </a:lnTo>
                <a:lnTo>
                  <a:pt x="1354" y="2136"/>
                </a:lnTo>
                <a:lnTo>
                  <a:pt x="1353" y="2144"/>
                </a:lnTo>
                <a:lnTo>
                  <a:pt x="1353" y="2164"/>
                </a:lnTo>
                <a:lnTo>
                  <a:pt x="1321" y="2163"/>
                </a:lnTo>
                <a:lnTo>
                  <a:pt x="1289" y="2163"/>
                </a:lnTo>
                <a:lnTo>
                  <a:pt x="1289" y="2178"/>
                </a:lnTo>
                <a:lnTo>
                  <a:pt x="1289" y="2196"/>
                </a:lnTo>
                <a:lnTo>
                  <a:pt x="1289" y="2211"/>
                </a:lnTo>
                <a:lnTo>
                  <a:pt x="1289" y="2227"/>
                </a:lnTo>
                <a:lnTo>
                  <a:pt x="1289" y="2260"/>
                </a:lnTo>
                <a:lnTo>
                  <a:pt x="1289" y="2293"/>
                </a:lnTo>
                <a:lnTo>
                  <a:pt x="1289" y="2325"/>
                </a:lnTo>
                <a:lnTo>
                  <a:pt x="1289" y="2359"/>
                </a:lnTo>
                <a:lnTo>
                  <a:pt x="1291" y="2359"/>
                </a:lnTo>
                <a:lnTo>
                  <a:pt x="1291" y="2391"/>
                </a:lnTo>
                <a:lnTo>
                  <a:pt x="1291" y="2399"/>
                </a:lnTo>
                <a:lnTo>
                  <a:pt x="1291" y="2415"/>
                </a:lnTo>
                <a:lnTo>
                  <a:pt x="1291" y="2423"/>
                </a:lnTo>
                <a:lnTo>
                  <a:pt x="1291" y="2429"/>
                </a:lnTo>
                <a:lnTo>
                  <a:pt x="1291" y="2431"/>
                </a:lnTo>
                <a:lnTo>
                  <a:pt x="1293" y="2431"/>
                </a:lnTo>
                <a:lnTo>
                  <a:pt x="1295" y="2429"/>
                </a:lnTo>
                <a:lnTo>
                  <a:pt x="1296" y="2429"/>
                </a:lnTo>
                <a:lnTo>
                  <a:pt x="1299" y="2429"/>
                </a:lnTo>
                <a:lnTo>
                  <a:pt x="1300" y="2429"/>
                </a:lnTo>
                <a:lnTo>
                  <a:pt x="1301" y="2429"/>
                </a:lnTo>
                <a:lnTo>
                  <a:pt x="1302" y="2429"/>
                </a:lnTo>
                <a:lnTo>
                  <a:pt x="1306" y="2427"/>
                </a:lnTo>
                <a:lnTo>
                  <a:pt x="1308" y="2427"/>
                </a:lnTo>
                <a:lnTo>
                  <a:pt x="1309" y="2427"/>
                </a:lnTo>
                <a:lnTo>
                  <a:pt x="1313" y="2427"/>
                </a:lnTo>
                <a:lnTo>
                  <a:pt x="1313" y="2426"/>
                </a:lnTo>
                <a:lnTo>
                  <a:pt x="1314" y="2426"/>
                </a:lnTo>
                <a:lnTo>
                  <a:pt x="1316" y="2426"/>
                </a:lnTo>
                <a:lnTo>
                  <a:pt x="1318" y="2426"/>
                </a:lnTo>
                <a:lnTo>
                  <a:pt x="1319" y="2426"/>
                </a:lnTo>
                <a:lnTo>
                  <a:pt x="1320" y="2426"/>
                </a:lnTo>
                <a:lnTo>
                  <a:pt x="1321" y="2426"/>
                </a:lnTo>
                <a:lnTo>
                  <a:pt x="1322" y="2427"/>
                </a:lnTo>
                <a:lnTo>
                  <a:pt x="1326" y="2427"/>
                </a:lnTo>
                <a:lnTo>
                  <a:pt x="1326" y="2428"/>
                </a:lnTo>
                <a:lnTo>
                  <a:pt x="1326" y="2439"/>
                </a:lnTo>
                <a:lnTo>
                  <a:pt x="1326" y="2440"/>
                </a:lnTo>
                <a:lnTo>
                  <a:pt x="1327" y="2441"/>
                </a:lnTo>
                <a:lnTo>
                  <a:pt x="1327" y="2442"/>
                </a:lnTo>
                <a:lnTo>
                  <a:pt x="1327" y="2443"/>
                </a:lnTo>
                <a:lnTo>
                  <a:pt x="1327" y="2447"/>
                </a:lnTo>
                <a:lnTo>
                  <a:pt x="1327" y="2450"/>
                </a:lnTo>
                <a:lnTo>
                  <a:pt x="1327" y="2456"/>
                </a:lnTo>
                <a:lnTo>
                  <a:pt x="1327" y="2457"/>
                </a:lnTo>
                <a:lnTo>
                  <a:pt x="1327" y="2458"/>
                </a:lnTo>
                <a:lnTo>
                  <a:pt x="1326" y="2458"/>
                </a:lnTo>
                <a:lnTo>
                  <a:pt x="1326" y="2459"/>
                </a:lnTo>
                <a:lnTo>
                  <a:pt x="1326" y="2460"/>
                </a:lnTo>
                <a:lnTo>
                  <a:pt x="1326" y="2461"/>
                </a:lnTo>
                <a:lnTo>
                  <a:pt x="1326" y="2462"/>
                </a:lnTo>
                <a:lnTo>
                  <a:pt x="1326" y="2464"/>
                </a:lnTo>
                <a:lnTo>
                  <a:pt x="1326" y="2465"/>
                </a:lnTo>
                <a:lnTo>
                  <a:pt x="1326" y="2466"/>
                </a:lnTo>
                <a:lnTo>
                  <a:pt x="1326" y="2467"/>
                </a:lnTo>
                <a:lnTo>
                  <a:pt x="1326" y="2468"/>
                </a:lnTo>
                <a:lnTo>
                  <a:pt x="1326" y="2469"/>
                </a:lnTo>
                <a:lnTo>
                  <a:pt x="1326" y="2470"/>
                </a:lnTo>
                <a:lnTo>
                  <a:pt x="1326" y="2472"/>
                </a:lnTo>
                <a:lnTo>
                  <a:pt x="1326" y="2473"/>
                </a:lnTo>
                <a:lnTo>
                  <a:pt x="1326" y="2474"/>
                </a:lnTo>
                <a:lnTo>
                  <a:pt x="1326" y="2475"/>
                </a:lnTo>
                <a:lnTo>
                  <a:pt x="1325" y="2475"/>
                </a:lnTo>
                <a:lnTo>
                  <a:pt x="1325" y="2476"/>
                </a:lnTo>
                <a:lnTo>
                  <a:pt x="1325" y="2477"/>
                </a:lnTo>
                <a:lnTo>
                  <a:pt x="1325" y="2478"/>
                </a:lnTo>
                <a:lnTo>
                  <a:pt x="1325" y="2479"/>
                </a:lnTo>
                <a:lnTo>
                  <a:pt x="1325" y="2481"/>
                </a:lnTo>
                <a:lnTo>
                  <a:pt x="1325" y="2482"/>
                </a:lnTo>
                <a:lnTo>
                  <a:pt x="1325" y="2483"/>
                </a:lnTo>
                <a:lnTo>
                  <a:pt x="1325" y="2484"/>
                </a:lnTo>
                <a:lnTo>
                  <a:pt x="1323" y="2484"/>
                </a:lnTo>
                <a:lnTo>
                  <a:pt x="1323" y="2485"/>
                </a:lnTo>
                <a:lnTo>
                  <a:pt x="1323" y="2486"/>
                </a:lnTo>
                <a:lnTo>
                  <a:pt x="1323" y="2489"/>
                </a:lnTo>
                <a:lnTo>
                  <a:pt x="1323" y="2491"/>
                </a:lnTo>
                <a:lnTo>
                  <a:pt x="1322" y="2492"/>
                </a:lnTo>
                <a:lnTo>
                  <a:pt x="1322" y="2493"/>
                </a:lnTo>
                <a:lnTo>
                  <a:pt x="1322" y="2494"/>
                </a:lnTo>
                <a:lnTo>
                  <a:pt x="1322" y="2495"/>
                </a:lnTo>
                <a:lnTo>
                  <a:pt x="1322" y="2496"/>
                </a:lnTo>
                <a:lnTo>
                  <a:pt x="1322" y="2498"/>
                </a:lnTo>
                <a:lnTo>
                  <a:pt x="1321" y="2499"/>
                </a:lnTo>
                <a:lnTo>
                  <a:pt x="1321" y="2500"/>
                </a:lnTo>
                <a:lnTo>
                  <a:pt x="1321" y="2501"/>
                </a:lnTo>
                <a:lnTo>
                  <a:pt x="1321" y="2502"/>
                </a:lnTo>
                <a:lnTo>
                  <a:pt x="1320" y="2503"/>
                </a:lnTo>
                <a:lnTo>
                  <a:pt x="1320" y="2504"/>
                </a:lnTo>
                <a:lnTo>
                  <a:pt x="1320" y="2507"/>
                </a:lnTo>
                <a:lnTo>
                  <a:pt x="1320" y="2508"/>
                </a:lnTo>
                <a:lnTo>
                  <a:pt x="1318" y="2515"/>
                </a:lnTo>
                <a:lnTo>
                  <a:pt x="1318" y="2517"/>
                </a:lnTo>
                <a:lnTo>
                  <a:pt x="1317" y="2519"/>
                </a:lnTo>
                <a:lnTo>
                  <a:pt x="1317" y="2520"/>
                </a:lnTo>
                <a:lnTo>
                  <a:pt x="1317" y="2521"/>
                </a:lnTo>
                <a:lnTo>
                  <a:pt x="1317" y="2523"/>
                </a:lnTo>
                <a:lnTo>
                  <a:pt x="1317" y="2525"/>
                </a:lnTo>
                <a:lnTo>
                  <a:pt x="1316" y="2526"/>
                </a:lnTo>
                <a:lnTo>
                  <a:pt x="1316" y="2528"/>
                </a:lnTo>
                <a:lnTo>
                  <a:pt x="1316" y="2529"/>
                </a:lnTo>
                <a:lnTo>
                  <a:pt x="1316" y="2531"/>
                </a:lnTo>
                <a:lnTo>
                  <a:pt x="1314" y="2531"/>
                </a:lnTo>
                <a:lnTo>
                  <a:pt x="1314" y="2532"/>
                </a:lnTo>
                <a:lnTo>
                  <a:pt x="1314" y="2533"/>
                </a:lnTo>
                <a:lnTo>
                  <a:pt x="1314" y="2534"/>
                </a:lnTo>
                <a:lnTo>
                  <a:pt x="1314" y="2536"/>
                </a:lnTo>
                <a:lnTo>
                  <a:pt x="1313" y="2539"/>
                </a:lnTo>
                <a:lnTo>
                  <a:pt x="1312" y="2544"/>
                </a:lnTo>
                <a:lnTo>
                  <a:pt x="1311" y="2548"/>
                </a:lnTo>
                <a:lnTo>
                  <a:pt x="1309" y="2552"/>
                </a:lnTo>
                <a:lnTo>
                  <a:pt x="1309" y="2556"/>
                </a:lnTo>
                <a:lnTo>
                  <a:pt x="1311" y="2566"/>
                </a:lnTo>
                <a:lnTo>
                  <a:pt x="1311" y="2569"/>
                </a:lnTo>
                <a:lnTo>
                  <a:pt x="1311" y="2570"/>
                </a:lnTo>
                <a:lnTo>
                  <a:pt x="1311" y="2571"/>
                </a:lnTo>
                <a:lnTo>
                  <a:pt x="1311" y="2573"/>
                </a:lnTo>
                <a:lnTo>
                  <a:pt x="1311" y="2574"/>
                </a:lnTo>
                <a:lnTo>
                  <a:pt x="1311" y="2575"/>
                </a:lnTo>
                <a:lnTo>
                  <a:pt x="1311" y="2576"/>
                </a:lnTo>
                <a:lnTo>
                  <a:pt x="1311" y="2577"/>
                </a:lnTo>
                <a:lnTo>
                  <a:pt x="1311" y="2578"/>
                </a:lnTo>
                <a:lnTo>
                  <a:pt x="1311" y="2586"/>
                </a:lnTo>
                <a:lnTo>
                  <a:pt x="1311" y="2604"/>
                </a:lnTo>
                <a:lnTo>
                  <a:pt x="1311" y="2619"/>
                </a:lnTo>
                <a:lnTo>
                  <a:pt x="1311" y="2651"/>
                </a:lnTo>
                <a:lnTo>
                  <a:pt x="1311" y="2663"/>
                </a:lnTo>
                <a:lnTo>
                  <a:pt x="1311" y="2679"/>
                </a:lnTo>
                <a:lnTo>
                  <a:pt x="1311" y="2684"/>
                </a:lnTo>
                <a:lnTo>
                  <a:pt x="1311" y="2685"/>
                </a:lnTo>
                <a:lnTo>
                  <a:pt x="1311" y="2700"/>
                </a:lnTo>
                <a:lnTo>
                  <a:pt x="1311" y="2717"/>
                </a:lnTo>
                <a:lnTo>
                  <a:pt x="1311" y="2737"/>
                </a:lnTo>
                <a:lnTo>
                  <a:pt x="1309" y="2747"/>
                </a:lnTo>
                <a:lnTo>
                  <a:pt x="1309" y="2750"/>
                </a:lnTo>
                <a:lnTo>
                  <a:pt x="1309" y="2752"/>
                </a:lnTo>
                <a:lnTo>
                  <a:pt x="1310" y="2755"/>
                </a:lnTo>
                <a:lnTo>
                  <a:pt x="1311" y="2760"/>
                </a:lnTo>
                <a:lnTo>
                  <a:pt x="1311" y="2766"/>
                </a:lnTo>
                <a:lnTo>
                  <a:pt x="1311" y="2772"/>
                </a:lnTo>
                <a:lnTo>
                  <a:pt x="1311" y="2775"/>
                </a:lnTo>
                <a:lnTo>
                  <a:pt x="1311" y="2782"/>
                </a:lnTo>
                <a:lnTo>
                  <a:pt x="1311" y="2791"/>
                </a:lnTo>
                <a:lnTo>
                  <a:pt x="1311" y="2792"/>
                </a:lnTo>
                <a:lnTo>
                  <a:pt x="1311" y="2793"/>
                </a:lnTo>
                <a:lnTo>
                  <a:pt x="1311" y="2794"/>
                </a:lnTo>
                <a:lnTo>
                  <a:pt x="1311" y="2795"/>
                </a:lnTo>
                <a:lnTo>
                  <a:pt x="1311" y="2796"/>
                </a:lnTo>
                <a:lnTo>
                  <a:pt x="1311" y="2797"/>
                </a:lnTo>
                <a:lnTo>
                  <a:pt x="1311" y="2799"/>
                </a:lnTo>
                <a:lnTo>
                  <a:pt x="1311" y="2800"/>
                </a:lnTo>
                <a:lnTo>
                  <a:pt x="1311" y="2801"/>
                </a:lnTo>
                <a:lnTo>
                  <a:pt x="1311" y="2802"/>
                </a:lnTo>
                <a:lnTo>
                  <a:pt x="1311" y="2803"/>
                </a:lnTo>
                <a:lnTo>
                  <a:pt x="1311" y="2804"/>
                </a:lnTo>
                <a:lnTo>
                  <a:pt x="1311" y="2805"/>
                </a:lnTo>
                <a:lnTo>
                  <a:pt x="1312" y="2807"/>
                </a:lnTo>
                <a:lnTo>
                  <a:pt x="1312" y="2808"/>
                </a:lnTo>
                <a:lnTo>
                  <a:pt x="1312" y="2809"/>
                </a:lnTo>
                <a:lnTo>
                  <a:pt x="1312" y="2810"/>
                </a:lnTo>
                <a:lnTo>
                  <a:pt x="1312" y="2811"/>
                </a:lnTo>
                <a:lnTo>
                  <a:pt x="1312" y="2812"/>
                </a:lnTo>
                <a:lnTo>
                  <a:pt x="1312" y="2813"/>
                </a:lnTo>
                <a:lnTo>
                  <a:pt x="1312" y="2815"/>
                </a:lnTo>
                <a:lnTo>
                  <a:pt x="1262" y="2815"/>
                </a:lnTo>
                <a:lnTo>
                  <a:pt x="1258" y="2815"/>
                </a:lnTo>
                <a:lnTo>
                  <a:pt x="1255" y="2815"/>
                </a:lnTo>
                <a:lnTo>
                  <a:pt x="1239" y="2815"/>
                </a:lnTo>
                <a:lnTo>
                  <a:pt x="1234" y="2815"/>
                </a:lnTo>
                <a:lnTo>
                  <a:pt x="1226" y="2815"/>
                </a:lnTo>
                <a:lnTo>
                  <a:pt x="1220" y="2815"/>
                </a:lnTo>
                <a:lnTo>
                  <a:pt x="1205" y="2815"/>
                </a:lnTo>
                <a:lnTo>
                  <a:pt x="1193" y="2815"/>
                </a:lnTo>
                <a:lnTo>
                  <a:pt x="1187" y="2815"/>
                </a:lnTo>
                <a:lnTo>
                  <a:pt x="1175" y="2815"/>
                </a:lnTo>
                <a:lnTo>
                  <a:pt x="1161" y="2815"/>
                </a:lnTo>
                <a:lnTo>
                  <a:pt x="1154" y="2815"/>
                </a:lnTo>
                <a:lnTo>
                  <a:pt x="1141" y="2815"/>
                </a:lnTo>
                <a:lnTo>
                  <a:pt x="1128" y="2815"/>
                </a:lnTo>
                <a:lnTo>
                  <a:pt x="1123" y="2815"/>
                </a:lnTo>
                <a:lnTo>
                  <a:pt x="1107" y="2815"/>
                </a:lnTo>
                <a:lnTo>
                  <a:pt x="1099" y="2815"/>
                </a:lnTo>
                <a:lnTo>
                  <a:pt x="1090" y="2815"/>
                </a:lnTo>
                <a:lnTo>
                  <a:pt x="1082" y="2815"/>
                </a:lnTo>
                <a:lnTo>
                  <a:pt x="1064" y="2815"/>
                </a:lnTo>
                <a:lnTo>
                  <a:pt x="1039" y="2815"/>
                </a:lnTo>
                <a:lnTo>
                  <a:pt x="1032" y="2815"/>
                </a:lnTo>
                <a:lnTo>
                  <a:pt x="1026" y="2815"/>
                </a:lnTo>
                <a:lnTo>
                  <a:pt x="999" y="2815"/>
                </a:lnTo>
                <a:lnTo>
                  <a:pt x="975" y="2815"/>
                </a:lnTo>
                <a:lnTo>
                  <a:pt x="967" y="2815"/>
                </a:lnTo>
                <a:lnTo>
                  <a:pt x="961" y="2815"/>
                </a:lnTo>
                <a:lnTo>
                  <a:pt x="935" y="2815"/>
                </a:lnTo>
                <a:lnTo>
                  <a:pt x="902" y="2815"/>
                </a:lnTo>
                <a:lnTo>
                  <a:pt x="897" y="2815"/>
                </a:lnTo>
                <a:lnTo>
                  <a:pt x="871" y="2815"/>
                </a:lnTo>
                <a:lnTo>
                  <a:pt x="865" y="2815"/>
                </a:lnTo>
                <a:lnTo>
                  <a:pt x="840" y="2815"/>
                </a:lnTo>
                <a:lnTo>
                  <a:pt x="834" y="2815"/>
                </a:lnTo>
                <a:lnTo>
                  <a:pt x="802" y="2815"/>
                </a:lnTo>
                <a:lnTo>
                  <a:pt x="772" y="2816"/>
                </a:lnTo>
                <a:lnTo>
                  <a:pt x="755" y="2816"/>
                </a:lnTo>
                <a:lnTo>
                  <a:pt x="739" y="2816"/>
                </a:lnTo>
                <a:lnTo>
                  <a:pt x="723" y="2816"/>
                </a:lnTo>
                <a:lnTo>
                  <a:pt x="712" y="2816"/>
                </a:lnTo>
                <a:lnTo>
                  <a:pt x="707" y="2810"/>
                </a:lnTo>
                <a:lnTo>
                  <a:pt x="698" y="2800"/>
                </a:lnTo>
                <a:lnTo>
                  <a:pt x="686" y="2783"/>
                </a:lnTo>
                <a:lnTo>
                  <a:pt x="683" y="2779"/>
                </a:lnTo>
                <a:lnTo>
                  <a:pt x="674" y="2770"/>
                </a:lnTo>
                <a:lnTo>
                  <a:pt x="672" y="2767"/>
                </a:lnTo>
                <a:lnTo>
                  <a:pt x="671" y="2766"/>
                </a:lnTo>
                <a:lnTo>
                  <a:pt x="656" y="2751"/>
                </a:lnTo>
                <a:lnTo>
                  <a:pt x="650" y="2746"/>
                </a:lnTo>
                <a:lnTo>
                  <a:pt x="642" y="2737"/>
                </a:lnTo>
                <a:lnTo>
                  <a:pt x="642" y="2726"/>
                </a:lnTo>
                <a:lnTo>
                  <a:pt x="642" y="2718"/>
                </a:lnTo>
                <a:lnTo>
                  <a:pt x="642" y="2702"/>
                </a:lnTo>
                <a:lnTo>
                  <a:pt x="642" y="2686"/>
                </a:lnTo>
                <a:lnTo>
                  <a:pt x="616" y="2686"/>
                </a:lnTo>
                <a:lnTo>
                  <a:pt x="609" y="2686"/>
                </a:lnTo>
                <a:lnTo>
                  <a:pt x="609" y="2684"/>
                </a:lnTo>
                <a:lnTo>
                  <a:pt x="602" y="2678"/>
                </a:lnTo>
                <a:lnTo>
                  <a:pt x="600" y="2677"/>
                </a:lnTo>
                <a:lnTo>
                  <a:pt x="597" y="2676"/>
                </a:lnTo>
                <a:lnTo>
                  <a:pt x="597" y="2674"/>
                </a:lnTo>
                <a:lnTo>
                  <a:pt x="594" y="2674"/>
                </a:lnTo>
                <a:lnTo>
                  <a:pt x="594" y="2670"/>
                </a:lnTo>
                <a:lnTo>
                  <a:pt x="587" y="2670"/>
                </a:lnTo>
                <a:lnTo>
                  <a:pt x="587" y="2669"/>
                </a:lnTo>
                <a:lnTo>
                  <a:pt x="579" y="2660"/>
                </a:lnTo>
                <a:lnTo>
                  <a:pt x="579" y="2653"/>
                </a:lnTo>
                <a:lnTo>
                  <a:pt x="579" y="2621"/>
                </a:lnTo>
                <a:lnTo>
                  <a:pt x="609" y="2621"/>
                </a:lnTo>
                <a:lnTo>
                  <a:pt x="621" y="2621"/>
                </a:lnTo>
                <a:lnTo>
                  <a:pt x="626" y="2621"/>
                </a:lnTo>
                <a:lnTo>
                  <a:pt x="634" y="2621"/>
                </a:lnTo>
                <a:lnTo>
                  <a:pt x="642" y="2621"/>
                </a:lnTo>
                <a:lnTo>
                  <a:pt x="642" y="2620"/>
                </a:lnTo>
                <a:lnTo>
                  <a:pt x="665" y="2620"/>
                </a:lnTo>
                <a:lnTo>
                  <a:pt x="667" y="2618"/>
                </a:lnTo>
                <a:lnTo>
                  <a:pt x="670" y="2616"/>
                </a:lnTo>
                <a:lnTo>
                  <a:pt x="673" y="2616"/>
                </a:lnTo>
                <a:lnTo>
                  <a:pt x="673" y="2604"/>
                </a:lnTo>
                <a:lnTo>
                  <a:pt x="681" y="2604"/>
                </a:lnTo>
                <a:lnTo>
                  <a:pt x="683" y="2604"/>
                </a:lnTo>
                <a:lnTo>
                  <a:pt x="689" y="2604"/>
                </a:lnTo>
                <a:lnTo>
                  <a:pt x="689" y="2588"/>
                </a:lnTo>
                <a:lnTo>
                  <a:pt x="705" y="2588"/>
                </a:lnTo>
                <a:lnTo>
                  <a:pt x="709" y="2588"/>
                </a:lnTo>
                <a:lnTo>
                  <a:pt x="713" y="2588"/>
                </a:lnTo>
                <a:lnTo>
                  <a:pt x="717" y="2588"/>
                </a:lnTo>
                <a:lnTo>
                  <a:pt x="721" y="2588"/>
                </a:lnTo>
                <a:lnTo>
                  <a:pt x="725" y="2588"/>
                </a:lnTo>
                <a:lnTo>
                  <a:pt x="725" y="2585"/>
                </a:lnTo>
                <a:lnTo>
                  <a:pt x="728" y="2585"/>
                </a:lnTo>
                <a:lnTo>
                  <a:pt x="728" y="2584"/>
                </a:lnTo>
                <a:lnTo>
                  <a:pt x="726" y="2584"/>
                </a:lnTo>
                <a:lnTo>
                  <a:pt x="726" y="2581"/>
                </a:lnTo>
                <a:lnTo>
                  <a:pt x="721" y="2581"/>
                </a:lnTo>
                <a:lnTo>
                  <a:pt x="705" y="2581"/>
                </a:lnTo>
                <a:lnTo>
                  <a:pt x="705" y="2556"/>
                </a:lnTo>
                <a:lnTo>
                  <a:pt x="693" y="2565"/>
                </a:lnTo>
                <a:lnTo>
                  <a:pt x="689" y="2570"/>
                </a:lnTo>
                <a:lnTo>
                  <a:pt x="689" y="2573"/>
                </a:lnTo>
                <a:lnTo>
                  <a:pt x="688" y="2573"/>
                </a:lnTo>
                <a:lnTo>
                  <a:pt x="687" y="2573"/>
                </a:lnTo>
                <a:lnTo>
                  <a:pt x="681" y="2573"/>
                </a:lnTo>
                <a:lnTo>
                  <a:pt x="678" y="2573"/>
                </a:lnTo>
                <a:lnTo>
                  <a:pt x="676" y="2573"/>
                </a:lnTo>
                <a:lnTo>
                  <a:pt x="673" y="2573"/>
                </a:lnTo>
                <a:lnTo>
                  <a:pt x="668" y="2573"/>
                </a:lnTo>
                <a:lnTo>
                  <a:pt x="666" y="2573"/>
                </a:lnTo>
                <a:lnTo>
                  <a:pt x="664" y="2573"/>
                </a:lnTo>
                <a:lnTo>
                  <a:pt x="663" y="2573"/>
                </a:lnTo>
                <a:lnTo>
                  <a:pt x="661" y="2573"/>
                </a:lnTo>
                <a:lnTo>
                  <a:pt x="658" y="2573"/>
                </a:lnTo>
                <a:lnTo>
                  <a:pt x="656" y="2573"/>
                </a:lnTo>
                <a:lnTo>
                  <a:pt x="656" y="2556"/>
                </a:lnTo>
                <a:lnTo>
                  <a:pt x="658" y="2556"/>
                </a:lnTo>
                <a:lnTo>
                  <a:pt x="662" y="2556"/>
                </a:lnTo>
                <a:lnTo>
                  <a:pt x="666" y="2556"/>
                </a:lnTo>
                <a:lnTo>
                  <a:pt x="670" y="2556"/>
                </a:lnTo>
                <a:lnTo>
                  <a:pt x="672" y="2556"/>
                </a:lnTo>
                <a:lnTo>
                  <a:pt x="674" y="2556"/>
                </a:lnTo>
                <a:lnTo>
                  <a:pt x="674" y="2544"/>
                </a:lnTo>
                <a:lnTo>
                  <a:pt x="674" y="2540"/>
                </a:lnTo>
                <a:lnTo>
                  <a:pt x="674" y="2535"/>
                </a:lnTo>
                <a:lnTo>
                  <a:pt x="668" y="2535"/>
                </a:lnTo>
                <a:lnTo>
                  <a:pt x="668" y="2529"/>
                </a:lnTo>
                <a:lnTo>
                  <a:pt x="674" y="2529"/>
                </a:lnTo>
                <a:lnTo>
                  <a:pt x="674" y="2524"/>
                </a:lnTo>
                <a:lnTo>
                  <a:pt x="668" y="2524"/>
                </a:lnTo>
                <a:lnTo>
                  <a:pt x="666" y="2524"/>
                </a:lnTo>
                <a:lnTo>
                  <a:pt x="658" y="2524"/>
                </a:lnTo>
                <a:lnTo>
                  <a:pt x="651" y="2524"/>
                </a:lnTo>
                <a:lnTo>
                  <a:pt x="645" y="2524"/>
                </a:lnTo>
                <a:lnTo>
                  <a:pt x="642" y="2524"/>
                </a:lnTo>
                <a:lnTo>
                  <a:pt x="642" y="2529"/>
                </a:lnTo>
                <a:lnTo>
                  <a:pt x="642" y="2536"/>
                </a:lnTo>
                <a:lnTo>
                  <a:pt x="641" y="2536"/>
                </a:lnTo>
                <a:lnTo>
                  <a:pt x="641" y="2537"/>
                </a:lnTo>
                <a:lnTo>
                  <a:pt x="640" y="2537"/>
                </a:lnTo>
                <a:lnTo>
                  <a:pt x="639" y="2537"/>
                </a:lnTo>
                <a:lnTo>
                  <a:pt x="638" y="2537"/>
                </a:lnTo>
                <a:lnTo>
                  <a:pt x="637" y="2537"/>
                </a:lnTo>
                <a:lnTo>
                  <a:pt x="636" y="2537"/>
                </a:lnTo>
                <a:lnTo>
                  <a:pt x="634" y="2537"/>
                </a:lnTo>
                <a:lnTo>
                  <a:pt x="634" y="2539"/>
                </a:lnTo>
                <a:lnTo>
                  <a:pt x="633" y="2539"/>
                </a:lnTo>
                <a:lnTo>
                  <a:pt x="632" y="2539"/>
                </a:lnTo>
                <a:lnTo>
                  <a:pt x="631" y="2540"/>
                </a:lnTo>
                <a:lnTo>
                  <a:pt x="626" y="2540"/>
                </a:lnTo>
                <a:lnTo>
                  <a:pt x="626" y="2541"/>
                </a:lnTo>
                <a:lnTo>
                  <a:pt x="626" y="2542"/>
                </a:lnTo>
                <a:lnTo>
                  <a:pt x="630" y="2542"/>
                </a:lnTo>
                <a:lnTo>
                  <a:pt x="631" y="2542"/>
                </a:lnTo>
                <a:lnTo>
                  <a:pt x="631" y="2556"/>
                </a:lnTo>
                <a:lnTo>
                  <a:pt x="631" y="2557"/>
                </a:lnTo>
                <a:lnTo>
                  <a:pt x="628" y="2557"/>
                </a:lnTo>
                <a:lnTo>
                  <a:pt x="628" y="2588"/>
                </a:lnTo>
                <a:lnTo>
                  <a:pt x="595" y="2590"/>
                </a:lnTo>
                <a:lnTo>
                  <a:pt x="578" y="2590"/>
                </a:lnTo>
                <a:lnTo>
                  <a:pt x="578" y="2621"/>
                </a:lnTo>
                <a:lnTo>
                  <a:pt x="577" y="2621"/>
                </a:lnTo>
                <a:lnTo>
                  <a:pt x="577" y="2634"/>
                </a:lnTo>
                <a:lnTo>
                  <a:pt x="577" y="2637"/>
                </a:lnTo>
                <a:lnTo>
                  <a:pt x="578" y="2637"/>
                </a:lnTo>
                <a:lnTo>
                  <a:pt x="578" y="2638"/>
                </a:lnTo>
                <a:lnTo>
                  <a:pt x="577" y="2638"/>
                </a:lnTo>
                <a:lnTo>
                  <a:pt x="577" y="2645"/>
                </a:lnTo>
                <a:lnTo>
                  <a:pt x="577" y="2653"/>
                </a:lnTo>
                <a:lnTo>
                  <a:pt x="577" y="2659"/>
                </a:lnTo>
                <a:lnTo>
                  <a:pt x="572" y="2653"/>
                </a:lnTo>
                <a:lnTo>
                  <a:pt x="562" y="2642"/>
                </a:lnTo>
                <a:lnTo>
                  <a:pt x="562" y="2637"/>
                </a:lnTo>
                <a:lnTo>
                  <a:pt x="558" y="2637"/>
                </a:lnTo>
                <a:lnTo>
                  <a:pt x="546" y="2623"/>
                </a:lnTo>
                <a:lnTo>
                  <a:pt x="545" y="2621"/>
                </a:lnTo>
                <a:lnTo>
                  <a:pt x="544" y="2621"/>
                </a:lnTo>
                <a:lnTo>
                  <a:pt x="520" y="2593"/>
                </a:lnTo>
                <a:lnTo>
                  <a:pt x="516" y="2590"/>
                </a:lnTo>
                <a:lnTo>
                  <a:pt x="513" y="2586"/>
                </a:lnTo>
                <a:lnTo>
                  <a:pt x="505" y="2577"/>
                </a:lnTo>
                <a:lnTo>
                  <a:pt x="502" y="2573"/>
                </a:lnTo>
                <a:lnTo>
                  <a:pt x="488" y="2557"/>
                </a:lnTo>
                <a:lnTo>
                  <a:pt x="487" y="2556"/>
                </a:lnTo>
                <a:lnTo>
                  <a:pt x="461" y="2525"/>
                </a:lnTo>
                <a:lnTo>
                  <a:pt x="454" y="2517"/>
                </a:lnTo>
                <a:lnTo>
                  <a:pt x="452" y="2514"/>
                </a:lnTo>
                <a:lnTo>
                  <a:pt x="432" y="2492"/>
                </a:lnTo>
                <a:lnTo>
                  <a:pt x="420" y="2477"/>
                </a:lnTo>
                <a:lnTo>
                  <a:pt x="419" y="2476"/>
                </a:lnTo>
                <a:lnTo>
                  <a:pt x="405" y="2460"/>
                </a:lnTo>
                <a:lnTo>
                  <a:pt x="387" y="2460"/>
                </a:lnTo>
                <a:lnTo>
                  <a:pt x="387" y="2440"/>
                </a:lnTo>
                <a:lnTo>
                  <a:pt x="377" y="2427"/>
                </a:lnTo>
                <a:lnTo>
                  <a:pt x="376" y="2426"/>
                </a:lnTo>
                <a:lnTo>
                  <a:pt x="362" y="2411"/>
                </a:lnTo>
                <a:lnTo>
                  <a:pt x="356" y="2405"/>
                </a:lnTo>
                <a:lnTo>
                  <a:pt x="356" y="2400"/>
                </a:lnTo>
                <a:lnTo>
                  <a:pt x="356" y="2394"/>
                </a:lnTo>
                <a:lnTo>
                  <a:pt x="361" y="2394"/>
                </a:lnTo>
                <a:lnTo>
                  <a:pt x="364" y="2394"/>
                </a:lnTo>
                <a:lnTo>
                  <a:pt x="372" y="2394"/>
                </a:lnTo>
                <a:lnTo>
                  <a:pt x="372" y="2390"/>
                </a:lnTo>
                <a:lnTo>
                  <a:pt x="372" y="2389"/>
                </a:lnTo>
                <a:lnTo>
                  <a:pt x="372" y="2387"/>
                </a:lnTo>
                <a:lnTo>
                  <a:pt x="372" y="2386"/>
                </a:lnTo>
                <a:lnTo>
                  <a:pt x="378" y="2386"/>
                </a:lnTo>
                <a:lnTo>
                  <a:pt x="385" y="2386"/>
                </a:lnTo>
                <a:lnTo>
                  <a:pt x="389" y="2386"/>
                </a:lnTo>
                <a:lnTo>
                  <a:pt x="389" y="2383"/>
                </a:lnTo>
                <a:lnTo>
                  <a:pt x="399" y="2377"/>
                </a:lnTo>
                <a:lnTo>
                  <a:pt x="403" y="2375"/>
                </a:lnTo>
                <a:lnTo>
                  <a:pt x="405" y="2374"/>
                </a:lnTo>
                <a:lnTo>
                  <a:pt x="406" y="2374"/>
                </a:lnTo>
                <a:lnTo>
                  <a:pt x="405" y="2362"/>
                </a:lnTo>
                <a:lnTo>
                  <a:pt x="414" y="2362"/>
                </a:lnTo>
                <a:lnTo>
                  <a:pt x="420" y="2362"/>
                </a:lnTo>
                <a:lnTo>
                  <a:pt x="420" y="2370"/>
                </a:lnTo>
                <a:lnTo>
                  <a:pt x="420" y="2372"/>
                </a:lnTo>
                <a:lnTo>
                  <a:pt x="420" y="2374"/>
                </a:lnTo>
                <a:lnTo>
                  <a:pt x="426" y="2374"/>
                </a:lnTo>
                <a:lnTo>
                  <a:pt x="430" y="2374"/>
                </a:lnTo>
                <a:lnTo>
                  <a:pt x="435" y="2374"/>
                </a:lnTo>
                <a:lnTo>
                  <a:pt x="435" y="2362"/>
                </a:lnTo>
                <a:lnTo>
                  <a:pt x="452" y="2362"/>
                </a:lnTo>
                <a:lnTo>
                  <a:pt x="453" y="2394"/>
                </a:lnTo>
                <a:lnTo>
                  <a:pt x="453" y="2415"/>
                </a:lnTo>
                <a:lnTo>
                  <a:pt x="452" y="2415"/>
                </a:lnTo>
                <a:lnTo>
                  <a:pt x="452" y="2416"/>
                </a:lnTo>
                <a:lnTo>
                  <a:pt x="453" y="2416"/>
                </a:lnTo>
                <a:lnTo>
                  <a:pt x="453" y="2426"/>
                </a:lnTo>
                <a:lnTo>
                  <a:pt x="447" y="2426"/>
                </a:lnTo>
                <a:lnTo>
                  <a:pt x="447" y="2415"/>
                </a:lnTo>
                <a:lnTo>
                  <a:pt x="445" y="2415"/>
                </a:lnTo>
                <a:lnTo>
                  <a:pt x="443" y="2415"/>
                </a:lnTo>
                <a:lnTo>
                  <a:pt x="439" y="2415"/>
                </a:lnTo>
                <a:lnTo>
                  <a:pt x="437" y="2415"/>
                </a:lnTo>
                <a:lnTo>
                  <a:pt x="435" y="2415"/>
                </a:lnTo>
                <a:lnTo>
                  <a:pt x="431" y="2415"/>
                </a:lnTo>
                <a:lnTo>
                  <a:pt x="429" y="2415"/>
                </a:lnTo>
                <a:lnTo>
                  <a:pt x="427" y="2415"/>
                </a:lnTo>
                <a:lnTo>
                  <a:pt x="424" y="2415"/>
                </a:lnTo>
                <a:lnTo>
                  <a:pt x="421" y="2415"/>
                </a:lnTo>
                <a:lnTo>
                  <a:pt x="421" y="2418"/>
                </a:lnTo>
                <a:lnTo>
                  <a:pt x="421" y="2427"/>
                </a:lnTo>
                <a:lnTo>
                  <a:pt x="430" y="2427"/>
                </a:lnTo>
                <a:lnTo>
                  <a:pt x="440" y="2427"/>
                </a:lnTo>
                <a:lnTo>
                  <a:pt x="443" y="2427"/>
                </a:lnTo>
                <a:lnTo>
                  <a:pt x="445" y="2427"/>
                </a:lnTo>
                <a:lnTo>
                  <a:pt x="452" y="2427"/>
                </a:lnTo>
                <a:lnTo>
                  <a:pt x="453" y="2427"/>
                </a:lnTo>
                <a:lnTo>
                  <a:pt x="465" y="2427"/>
                </a:lnTo>
                <a:lnTo>
                  <a:pt x="473" y="2427"/>
                </a:lnTo>
                <a:lnTo>
                  <a:pt x="478" y="2427"/>
                </a:lnTo>
                <a:lnTo>
                  <a:pt x="482" y="2427"/>
                </a:lnTo>
                <a:lnTo>
                  <a:pt x="502" y="2427"/>
                </a:lnTo>
                <a:lnTo>
                  <a:pt x="502" y="2423"/>
                </a:lnTo>
                <a:lnTo>
                  <a:pt x="500" y="2417"/>
                </a:lnTo>
                <a:lnTo>
                  <a:pt x="500" y="2410"/>
                </a:lnTo>
                <a:lnTo>
                  <a:pt x="496" y="2410"/>
                </a:lnTo>
                <a:lnTo>
                  <a:pt x="496" y="2407"/>
                </a:lnTo>
                <a:lnTo>
                  <a:pt x="496" y="2402"/>
                </a:lnTo>
                <a:lnTo>
                  <a:pt x="496" y="2397"/>
                </a:lnTo>
                <a:lnTo>
                  <a:pt x="496" y="2394"/>
                </a:lnTo>
                <a:lnTo>
                  <a:pt x="490" y="2394"/>
                </a:lnTo>
                <a:lnTo>
                  <a:pt x="490" y="2397"/>
                </a:lnTo>
                <a:lnTo>
                  <a:pt x="486" y="2397"/>
                </a:lnTo>
                <a:lnTo>
                  <a:pt x="485" y="2397"/>
                </a:lnTo>
                <a:lnTo>
                  <a:pt x="485" y="2394"/>
                </a:lnTo>
                <a:lnTo>
                  <a:pt x="485" y="2391"/>
                </a:lnTo>
                <a:lnTo>
                  <a:pt x="485" y="2387"/>
                </a:lnTo>
                <a:lnTo>
                  <a:pt x="485" y="2384"/>
                </a:lnTo>
                <a:lnTo>
                  <a:pt x="485" y="2378"/>
                </a:lnTo>
                <a:lnTo>
                  <a:pt x="485" y="2362"/>
                </a:lnTo>
                <a:lnTo>
                  <a:pt x="515" y="2362"/>
                </a:lnTo>
                <a:lnTo>
                  <a:pt x="518" y="2362"/>
                </a:lnTo>
                <a:lnTo>
                  <a:pt x="518" y="2361"/>
                </a:lnTo>
                <a:lnTo>
                  <a:pt x="516" y="2349"/>
                </a:lnTo>
                <a:lnTo>
                  <a:pt x="516" y="2344"/>
                </a:lnTo>
                <a:lnTo>
                  <a:pt x="530" y="2344"/>
                </a:lnTo>
                <a:lnTo>
                  <a:pt x="540" y="2344"/>
                </a:lnTo>
                <a:lnTo>
                  <a:pt x="541" y="2344"/>
                </a:lnTo>
                <a:lnTo>
                  <a:pt x="544" y="2344"/>
                </a:lnTo>
                <a:lnTo>
                  <a:pt x="545" y="2344"/>
                </a:lnTo>
                <a:lnTo>
                  <a:pt x="548" y="2344"/>
                </a:lnTo>
                <a:lnTo>
                  <a:pt x="548" y="2339"/>
                </a:lnTo>
                <a:lnTo>
                  <a:pt x="547" y="2334"/>
                </a:lnTo>
                <a:lnTo>
                  <a:pt x="547" y="2332"/>
                </a:lnTo>
                <a:lnTo>
                  <a:pt x="547" y="2331"/>
                </a:lnTo>
                <a:lnTo>
                  <a:pt x="547" y="2327"/>
                </a:lnTo>
                <a:lnTo>
                  <a:pt x="548" y="2327"/>
                </a:lnTo>
                <a:lnTo>
                  <a:pt x="553" y="2327"/>
                </a:lnTo>
                <a:lnTo>
                  <a:pt x="558" y="2328"/>
                </a:lnTo>
                <a:lnTo>
                  <a:pt x="564" y="2328"/>
                </a:lnTo>
                <a:lnTo>
                  <a:pt x="569" y="2328"/>
                </a:lnTo>
                <a:lnTo>
                  <a:pt x="571" y="2328"/>
                </a:lnTo>
                <a:lnTo>
                  <a:pt x="574" y="2328"/>
                </a:lnTo>
                <a:lnTo>
                  <a:pt x="577" y="2328"/>
                </a:lnTo>
                <a:lnTo>
                  <a:pt x="580" y="2328"/>
                </a:lnTo>
                <a:lnTo>
                  <a:pt x="580" y="2324"/>
                </a:lnTo>
                <a:lnTo>
                  <a:pt x="580" y="2319"/>
                </a:lnTo>
                <a:lnTo>
                  <a:pt x="579" y="2319"/>
                </a:lnTo>
                <a:lnTo>
                  <a:pt x="579" y="2315"/>
                </a:lnTo>
                <a:lnTo>
                  <a:pt x="578" y="2311"/>
                </a:lnTo>
                <a:lnTo>
                  <a:pt x="577" y="2310"/>
                </a:lnTo>
                <a:lnTo>
                  <a:pt x="578" y="2310"/>
                </a:lnTo>
                <a:lnTo>
                  <a:pt x="578" y="2307"/>
                </a:lnTo>
                <a:lnTo>
                  <a:pt x="578" y="2306"/>
                </a:lnTo>
                <a:lnTo>
                  <a:pt x="577" y="2291"/>
                </a:lnTo>
                <a:lnTo>
                  <a:pt x="575" y="2288"/>
                </a:lnTo>
                <a:lnTo>
                  <a:pt x="575" y="2285"/>
                </a:lnTo>
                <a:lnTo>
                  <a:pt x="575" y="2284"/>
                </a:lnTo>
                <a:lnTo>
                  <a:pt x="575" y="2283"/>
                </a:lnTo>
                <a:lnTo>
                  <a:pt x="563" y="2286"/>
                </a:lnTo>
                <a:lnTo>
                  <a:pt x="562" y="2286"/>
                </a:lnTo>
                <a:lnTo>
                  <a:pt x="562" y="2282"/>
                </a:lnTo>
                <a:lnTo>
                  <a:pt x="560" y="2282"/>
                </a:lnTo>
                <a:lnTo>
                  <a:pt x="560" y="2275"/>
                </a:lnTo>
                <a:lnTo>
                  <a:pt x="554" y="2275"/>
                </a:lnTo>
                <a:lnTo>
                  <a:pt x="554" y="2278"/>
                </a:lnTo>
                <a:lnTo>
                  <a:pt x="546" y="2283"/>
                </a:lnTo>
                <a:lnTo>
                  <a:pt x="545" y="2283"/>
                </a:lnTo>
                <a:lnTo>
                  <a:pt x="545" y="2285"/>
                </a:lnTo>
                <a:lnTo>
                  <a:pt x="545" y="2291"/>
                </a:lnTo>
                <a:lnTo>
                  <a:pt x="513" y="2290"/>
                </a:lnTo>
                <a:lnTo>
                  <a:pt x="512" y="2290"/>
                </a:lnTo>
                <a:lnTo>
                  <a:pt x="513" y="2290"/>
                </a:lnTo>
                <a:lnTo>
                  <a:pt x="513" y="2300"/>
                </a:lnTo>
                <a:lnTo>
                  <a:pt x="513" y="2308"/>
                </a:lnTo>
                <a:lnTo>
                  <a:pt x="513" y="2317"/>
                </a:lnTo>
                <a:lnTo>
                  <a:pt x="514" y="2326"/>
                </a:lnTo>
                <a:lnTo>
                  <a:pt x="515" y="2344"/>
                </a:lnTo>
                <a:lnTo>
                  <a:pt x="497" y="2343"/>
                </a:lnTo>
                <a:lnTo>
                  <a:pt x="483" y="2342"/>
                </a:lnTo>
                <a:lnTo>
                  <a:pt x="483" y="2343"/>
                </a:lnTo>
                <a:lnTo>
                  <a:pt x="451" y="2341"/>
                </a:lnTo>
                <a:lnTo>
                  <a:pt x="447" y="2320"/>
                </a:lnTo>
                <a:lnTo>
                  <a:pt x="447" y="2305"/>
                </a:lnTo>
                <a:lnTo>
                  <a:pt x="447" y="2294"/>
                </a:lnTo>
                <a:lnTo>
                  <a:pt x="447" y="2289"/>
                </a:lnTo>
                <a:lnTo>
                  <a:pt x="448" y="2289"/>
                </a:lnTo>
                <a:lnTo>
                  <a:pt x="448" y="2288"/>
                </a:lnTo>
                <a:lnTo>
                  <a:pt x="447" y="2288"/>
                </a:lnTo>
                <a:lnTo>
                  <a:pt x="447" y="2283"/>
                </a:lnTo>
                <a:lnTo>
                  <a:pt x="452" y="2283"/>
                </a:lnTo>
                <a:lnTo>
                  <a:pt x="452" y="2289"/>
                </a:lnTo>
                <a:lnTo>
                  <a:pt x="463" y="2289"/>
                </a:lnTo>
                <a:lnTo>
                  <a:pt x="479" y="2289"/>
                </a:lnTo>
                <a:lnTo>
                  <a:pt x="479" y="2288"/>
                </a:lnTo>
                <a:lnTo>
                  <a:pt x="479" y="2283"/>
                </a:lnTo>
                <a:lnTo>
                  <a:pt x="480" y="2268"/>
                </a:lnTo>
                <a:lnTo>
                  <a:pt x="466" y="2267"/>
                </a:lnTo>
                <a:lnTo>
                  <a:pt x="457" y="2267"/>
                </a:lnTo>
                <a:lnTo>
                  <a:pt x="455" y="2267"/>
                </a:lnTo>
                <a:lnTo>
                  <a:pt x="455" y="2273"/>
                </a:lnTo>
                <a:lnTo>
                  <a:pt x="448" y="2273"/>
                </a:lnTo>
                <a:lnTo>
                  <a:pt x="448" y="2267"/>
                </a:lnTo>
                <a:lnTo>
                  <a:pt x="452" y="2267"/>
                </a:lnTo>
                <a:lnTo>
                  <a:pt x="452" y="2261"/>
                </a:lnTo>
                <a:lnTo>
                  <a:pt x="448" y="2261"/>
                </a:lnTo>
                <a:lnTo>
                  <a:pt x="448" y="2256"/>
                </a:lnTo>
                <a:lnTo>
                  <a:pt x="447" y="2256"/>
                </a:lnTo>
                <a:lnTo>
                  <a:pt x="427" y="2256"/>
                </a:lnTo>
                <a:lnTo>
                  <a:pt x="415" y="2256"/>
                </a:lnTo>
                <a:lnTo>
                  <a:pt x="415" y="2257"/>
                </a:lnTo>
                <a:lnTo>
                  <a:pt x="415" y="2258"/>
                </a:lnTo>
                <a:lnTo>
                  <a:pt x="415" y="2259"/>
                </a:lnTo>
                <a:lnTo>
                  <a:pt x="415" y="2260"/>
                </a:lnTo>
                <a:lnTo>
                  <a:pt x="415" y="2261"/>
                </a:lnTo>
                <a:lnTo>
                  <a:pt x="415" y="2263"/>
                </a:lnTo>
                <a:lnTo>
                  <a:pt x="415" y="2264"/>
                </a:lnTo>
                <a:lnTo>
                  <a:pt x="415" y="2265"/>
                </a:lnTo>
                <a:lnTo>
                  <a:pt x="415" y="2266"/>
                </a:lnTo>
                <a:lnTo>
                  <a:pt x="415" y="2268"/>
                </a:lnTo>
                <a:lnTo>
                  <a:pt x="415" y="2269"/>
                </a:lnTo>
                <a:lnTo>
                  <a:pt x="415" y="2272"/>
                </a:lnTo>
                <a:lnTo>
                  <a:pt x="421" y="2272"/>
                </a:lnTo>
                <a:lnTo>
                  <a:pt x="422" y="2272"/>
                </a:lnTo>
                <a:lnTo>
                  <a:pt x="431" y="2272"/>
                </a:lnTo>
                <a:lnTo>
                  <a:pt x="433" y="2272"/>
                </a:lnTo>
                <a:lnTo>
                  <a:pt x="433" y="2269"/>
                </a:lnTo>
                <a:lnTo>
                  <a:pt x="447" y="2269"/>
                </a:lnTo>
                <a:lnTo>
                  <a:pt x="447" y="2288"/>
                </a:lnTo>
                <a:lnTo>
                  <a:pt x="447" y="2307"/>
                </a:lnTo>
                <a:lnTo>
                  <a:pt x="441" y="2307"/>
                </a:lnTo>
                <a:lnTo>
                  <a:pt x="437" y="2308"/>
                </a:lnTo>
                <a:lnTo>
                  <a:pt x="436" y="2308"/>
                </a:lnTo>
                <a:lnTo>
                  <a:pt x="435" y="2308"/>
                </a:lnTo>
                <a:lnTo>
                  <a:pt x="433" y="2308"/>
                </a:lnTo>
                <a:lnTo>
                  <a:pt x="430" y="2309"/>
                </a:lnTo>
                <a:lnTo>
                  <a:pt x="429" y="2309"/>
                </a:lnTo>
                <a:lnTo>
                  <a:pt x="429" y="2288"/>
                </a:lnTo>
                <a:lnTo>
                  <a:pt x="415" y="2288"/>
                </a:lnTo>
                <a:lnTo>
                  <a:pt x="398" y="2288"/>
                </a:lnTo>
                <a:lnTo>
                  <a:pt x="398" y="2309"/>
                </a:lnTo>
                <a:lnTo>
                  <a:pt x="393" y="2305"/>
                </a:lnTo>
                <a:lnTo>
                  <a:pt x="391" y="2305"/>
                </a:lnTo>
                <a:lnTo>
                  <a:pt x="389" y="2303"/>
                </a:lnTo>
                <a:lnTo>
                  <a:pt x="387" y="2302"/>
                </a:lnTo>
                <a:lnTo>
                  <a:pt x="384" y="2302"/>
                </a:lnTo>
                <a:lnTo>
                  <a:pt x="384" y="2289"/>
                </a:lnTo>
                <a:lnTo>
                  <a:pt x="384" y="2288"/>
                </a:lnTo>
                <a:lnTo>
                  <a:pt x="372" y="2288"/>
                </a:lnTo>
                <a:lnTo>
                  <a:pt x="369" y="2288"/>
                </a:lnTo>
                <a:lnTo>
                  <a:pt x="361" y="2288"/>
                </a:lnTo>
                <a:lnTo>
                  <a:pt x="352" y="2288"/>
                </a:lnTo>
                <a:lnTo>
                  <a:pt x="321" y="2288"/>
                </a:lnTo>
                <a:lnTo>
                  <a:pt x="320" y="2288"/>
                </a:lnTo>
                <a:lnTo>
                  <a:pt x="313" y="2289"/>
                </a:lnTo>
                <a:lnTo>
                  <a:pt x="305" y="2290"/>
                </a:lnTo>
                <a:lnTo>
                  <a:pt x="305" y="2289"/>
                </a:lnTo>
                <a:lnTo>
                  <a:pt x="304" y="2282"/>
                </a:lnTo>
                <a:lnTo>
                  <a:pt x="304" y="2274"/>
                </a:lnTo>
                <a:lnTo>
                  <a:pt x="296" y="2275"/>
                </a:lnTo>
                <a:lnTo>
                  <a:pt x="293" y="2275"/>
                </a:lnTo>
                <a:lnTo>
                  <a:pt x="288" y="2276"/>
                </a:lnTo>
                <a:lnTo>
                  <a:pt x="264" y="2280"/>
                </a:lnTo>
                <a:lnTo>
                  <a:pt x="264" y="2295"/>
                </a:lnTo>
                <a:lnTo>
                  <a:pt x="259" y="2295"/>
                </a:lnTo>
                <a:lnTo>
                  <a:pt x="259" y="2297"/>
                </a:lnTo>
                <a:lnTo>
                  <a:pt x="259" y="2300"/>
                </a:lnTo>
                <a:lnTo>
                  <a:pt x="259" y="2301"/>
                </a:lnTo>
                <a:lnTo>
                  <a:pt x="259" y="2302"/>
                </a:lnTo>
                <a:lnTo>
                  <a:pt x="259" y="2303"/>
                </a:lnTo>
                <a:lnTo>
                  <a:pt x="259" y="2305"/>
                </a:lnTo>
                <a:lnTo>
                  <a:pt x="260" y="2307"/>
                </a:lnTo>
                <a:lnTo>
                  <a:pt x="260" y="2308"/>
                </a:lnTo>
                <a:lnTo>
                  <a:pt x="261" y="2308"/>
                </a:lnTo>
                <a:lnTo>
                  <a:pt x="261" y="2309"/>
                </a:lnTo>
                <a:lnTo>
                  <a:pt x="261" y="2310"/>
                </a:lnTo>
                <a:lnTo>
                  <a:pt x="261" y="2311"/>
                </a:lnTo>
                <a:lnTo>
                  <a:pt x="261" y="2313"/>
                </a:lnTo>
                <a:lnTo>
                  <a:pt x="261" y="2314"/>
                </a:lnTo>
                <a:lnTo>
                  <a:pt x="261" y="2330"/>
                </a:lnTo>
                <a:lnTo>
                  <a:pt x="290" y="2330"/>
                </a:lnTo>
                <a:lnTo>
                  <a:pt x="292" y="2330"/>
                </a:lnTo>
                <a:lnTo>
                  <a:pt x="292" y="2327"/>
                </a:lnTo>
                <a:lnTo>
                  <a:pt x="292" y="2326"/>
                </a:lnTo>
                <a:lnTo>
                  <a:pt x="293" y="2314"/>
                </a:lnTo>
                <a:lnTo>
                  <a:pt x="294" y="2314"/>
                </a:lnTo>
                <a:lnTo>
                  <a:pt x="300" y="2314"/>
                </a:lnTo>
                <a:lnTo>
                  <a:pt x="306" y="2314"/>
                </a:lnTo>
                <a:lnTo>
                  <a:pt x="313" y="2314"/>
                </a:lnTo>
                <a:lnTo>
                  <a:pt x="315" y="2314"/>
                </a:lnTo>
                <a:lnTo>
                  <a:pt x="315" y="2325"/>
                </a:lnTo>
                <a:lnTo>
                  <a:pt x="315" y="2326"/>
                </a:lnTo>
                <a:lnTo>
                  <a:pt x="315" y="2330"/>
                </a:lnTo>
                <a:lnTo>
                  <a:pt x="322" y="2330"/>
                </a:lnTo>
                <a:lnTo>
                  <a:pt x="323" y="2330"/>
                </a:lnTo>
                <a:lnTo>
                  <a:pt x="325" y="2330"/>
                </a:lnTo>
                <a:lnTo>
                  <a:pt x="325" y="2362"/>
                </a:lnTo>
                <a:lnTo>
                  <a:pt x="323" y="2362"/>
                </a:lnTo>
                <a:lnTo>
                  <a:pt x="323" y="2381"/>
                </a:lnTo>
                <a:lnTo>
                  <a:pt x="323" y="2382"/>
                </a:lnTo>
                <a:lnTo>
                  <a:pt x="322" y="2382"/>
                </a:lnTo>
                <a:lnTo>
                  <a:pt x="322" y="2383"/>
                </a:lnTo>
                <a:lnTo>
                  <a:pt x="321" y="2383"/>
                </a:lnTo>
                <a:lnTo>
                  <a:pt x="321" y="2384"/>
                </a:lnTo>
                <a:lnTo>
                  <a:pt x="320" y="2385"/>
                </a:lnTo>
                <a:lnTo>
                  <a:pt x="320" y="2386"/>
                </a:lnTo>
                <a:lnTo>
                  <a:pt x="319" y="2386"/>
                </a:lnTo>
                <a:lnTo>
                  <a:pt x="319" y="2387"/>
                </a:lnTo>
                <a:lnTo>
                  <a:pt x="318" y="2389"/>
                </a:lnTo>
                <a:lnTo>
                  <a:pt x="318" y="2390"/>
                </a:lnTo>
                <a:lnTo>
                  <a:pt x="317" y="2390"/>
                </a:lnTo>
                <a:lnTo>
                  <a:pt x="317" y="2391"/>
                </a:lnTo>
                <a:lnTo>
                  <a:pt x="315" y="2391"/>
                </a:lnTo>
                <a:lnTo>
                  <a:pt x="315" y="2392"/>
                </a:lnTo>
                <a:lnTo>
                  <a:pt x="314" y="2392"/>
                </a:lnTo>
                <a:lnTo>
                  <a:pt x="314" y="2393"/>
                </a:lnTo>
                <a:lnTo>
                  <a:pt x="313" y="2393"/>
                </a:lnTo>
                <a:lnTo>
                  <a:pt x="313" y="2394"/>
                </a:lnTo>
                <a:lnTo>
                  <a:pt x="312" y="2394"/>
                </a:lnTo>
                <a:lnTo>
                  <a:pt x="311" y="2395"/>
                </a:lnTo>
                <a:lnTo>
                  <a:pt x="306" y="2398"/>
                </a:lnTo>
                <a:lnTo>
                  <a:pt x="305" y="2398"/>
                </a:lnTo>
                <a:lnTo>
                  <a:pt x="304" y="2398"/>
                </a:lnTo>
                <a:lnTo>
                  <a:pt x="303" y="2398"/>
                </a:lnTo>
                <a:lnTo>
                  <a:pt x="303" y="2399"/>
                </a:lnTo>
                <a:lnTo>
                  <a:pt x="302" y="2399"/>
                </a:lnTo>
                <a:lnTo>
                  <a:pt x="301" y="2399"/>
                </a:lnTo>
                <a:lnTo>
                  <a:pt x="300" y="2399"/>
                </a:lnTo>
                <a:lnTo>
                  <a:pt x="298" y="2399"/>
                </a:lnTo>
                <a:lnTo>
                  <a:pt x="297" y="2399"/>
                </a:lnTo>
                <a:lnTo>
                  <a:pt x="296" y="2399"/>
                </a:lnTo>
                <a:lnTo>
                  <a:pt x="294" y="2399"/>
                </a:lnTo>
                <a:lnTo>
                  <a:pt x="292" y="2400"/>
                </a:lnTo>
                <a:lnTo>
                  <a:pt x="290" y="2400"/>
                </a:lnTo>
                <a:lnTo>
                  <a:pt x="289" y="2400"/>
                </a:lnTo>
                <a:lnTo>
                  <a:pt x="289" y="2401"/>
                </a:lnTo>
                <a:lnTo>
                  <a:pt x="288" y="2401"/>
                </a:lnTo>
                <a:lnTo>
                  <a:pt x="286" y="2402"/>
                </a:lnTo>
                <a:lnTo>
                  <a:pt x="285" y="2402"/>
                </a:lnTo>
                <a:lnTo>
                  <a:pt x="284" y="2402"/>
                </a:lnTo>
                <a:lnTo>
                  <a:pt x="283" y="2402"/>
                </a:lnTo>
                <a:lnTo>
                  <a:pt x="283" y="2403"/>
                </a:lnTo>
                <a:lnTo>
                  <a:pt x="281" y="2403"/>
                </a:lnTo>
                <a:lnTo>
                  <a:pt x="280" y="2403"/>
                </a:lnTo>
                <a:lnTo>
                  <a:pt x="279" y="2403"/>
                </a:lnTo>
                <a:lnTo>
                  <a:pt x="278" y="2403"/>
                </a:lnTo>
                <a:lnTo>
                  <a:pt x="277" y="2403"/>
                </a:lnTo>
                <a:lnTo>
                  <a:pt x="276" y="2403"/>
                </a:lnTo>
                <a:lnTo>
                  <a:pt x="275" y="2403"/>
                </a:lnTo>
                <a:lnTo>
                  <a:pt x="273" y="2403"/>
                </a:lnTo>
                <a:lnTo>
                  <a:pt x="272" y="2402"/>
                </a:lnTo>
                <a:lnTo>
                  <a:pt x="271" y="2402"/>
                </a:lnTo>
                <a:lnTo>
                  <a:pt x="270" y="2402"/>
                </a:lnTo>
                <a:lnTo>
                  <a:pt x="270" y="2401"/>
                </a:lnTo>
                <a:lnTo>
                  <a:pt x="269" y="2401"/>
                </a:lnTo>
                <a:lnTo>
                  <a:pt x="268" y="2401"/>
                </a:lnTo>
                <a:lnTo>
                  <a:pt x="267" y="2400"/>
                </a:lnTo>
                <a:lnTo>
                  <a:pt x="265" y="2400"/>
                </a:lnTo>
                <a:lnTo>
                  <a:pt x="264" y="2400"/>
                </a:lnTo>
                <a:lnTo>
                  <a:pt x="264" y="2399"/>
                </a:lnTo>
                <a:lnTo>
                  <a:pt x="263" y="2399"/>
                </a:lnTo>
                <a:lnTo>
                  <a:pt x="262" y="2399"/>
                </a:lnTo>
                <a:lnTo>
                  <a:pt x="261" y="2399"/>
                </a:lnTo>
                <a:lnTo>
                  <a:pt x="260" y="2399"/>
                </a:lnTo>
                <a:lnTo>
                  <a:pt x="259" y="2399"/>
                </a:lnTo>
                <a:lnTo>
                  <a:pt x="258" y="2399"/>
                </a:lnTo>
                <a:lnTo>
                  <a:pt x="256" y="2398"/>
                </a:lnTo>
                <a:lnTo>
                  <a:pt x="255" y="2398"/>
                </a:lnTo>
                <a:lnTo>
                  <a:pt x="254" y="2398"/>
                </a:lnTo>
                <a:lnTo>
                  <a:pt x="253" y="2398"/>
                </a:lnTo>
                <a:lnTo>
                  <a:pt x="252" y="2398"/>
                </a:lnTo>
                <a:lnTo>
                  <a:pt x="251" y="2398"/>
                </a:lnTo>
                <a:lnTo>
                  <a:pt x="250" y="2398"/>
                </a:lnTo>
                <a:lnTo>
                  <a:pt x="250" y="2399"/>
                </a:lnTo>
                <a:lnTo>
                  <a:pt x="248" y="2399"/>
                </a:lnTo>
                <a:lnTo>
                  <a:pt x="247" y="2399"/>
                </a:lnTo>
                <a:lnTo>
                  <a:pt x="246" y="2399"/>
                </a:lnTo>
                <a:lnTo>
                  <a:pt x="245" y="2399"/>
                </a:lnTo>
                <a:lnTo>
                  <a:pt x="244" y="2399"/>
                </a:lnTo>
                <a:lnTo>
                  <a:pt x="243" y="2399"/>
                </a:lnTo>
                <a:lnTo>
                  <a:pt x="242" y="2399"/>
                </a:lnTo>
                <a:lnTo>
                  <a:pt x="241" y="2399"/>
                </a:lnTo>
                <a:lnTo>
                  <a:pt x="239" y="2399"/>
                </a:lnTo>
                <a:lnTo>
                  <a:pt x="238" y="2399"/>
                </a:lnTo>
                <a:lnTo>
                  <a:pt x="237" y="2399"/>
                </a:lnTo>
                <a:lnTo>
                  <a:pt x="236" y="2399"/>
                </a:lnTo>
                <a:lnTo>
                  <a:pt x="235" y="2399"/>
                </a:lnTo>
                <a:lnTo>
                  <a:pt x="234" y="2399"/>
                </a:lnTo>
                <a:lnTo>
                  <a:pt x="234" y="2400"/>
                </a:lnTo>
                <a:lnTo>
                  <a:pt x="233" y="2400"/>
                </a:lnTo>
                <a:lnTo>
                  <a:pt x="231" y="2400"/>
                </a:lnTo>
                <a:lnTo>
                  <a:pt x="230" y="2400"/>
                </a:lnTo>
                <a:lnTo>
                  <a:pt x="229" y="2400"/>
                </a:lnTo>
                <a:lnTo>
                  <a:pt x="228" y="2400"/>
                </a:lnTo>
                <a:lnTo>
                  <a:pt x="227" y="2400"/>
                </a:lnTo>
                <a:lnTo>
                  <a:pt x="226" y="2400"/>
                </a:lnTo>
                <a:lnTo>
                  <a:pt x="225" y="2400"/>
                </a:lnTo>
                <a:lnTo>
                  <a:pt x="223" y="2400"/>
                </a:lnTo>
                <a:lnTo>
                  <a:pt x="222" y="2400"/>
                </a:lnTo>
                <a:lnTo>
                  <a:pt x="222" y="2399"/>
                </a:lnTo>
                <a:lnTo>
                  <a:pt x="221" y="2399"/>
                </a:lnTo>
                <a:lnTo>
                  <a:pt x="220" y="2399"/>
                </a:lnTo>
                <a:lnTo>
                  <a:pt x="219" y="2399"/>
                </a:lnTo>
                <a:lnTo>
                  <a:pt x="218" y="2399"/>
                </a:lnTo>
                <a:lnTo>
                  <a:pt x="217" y="2399"/>
                </a:lnTo>
                <a:lnTo>
                  <a:pt x="216" y="2399"/>
                </a:lnTo>
                <a:lnTo>
                  <a:pt x="214" y="2399"/>
                </a:lnTo>
                <a:lnTo>
                  <a:pt x="213" y="2398"/>
                </a:lnTo>
                <a:lnTo>
                  <a:pt x="212" y="2398"/>
                </a:lnTo>
                <a:lnTo>
                  <a:pt x="211" y="2398"/>
                </a:lnTo>
                <a:lnTo>
                  <a:pt x="211" y="2397"/>
                </a:lnTo>
                <a:lnTo>
                  <a:pt x="210" y="2397"/>
                </a:lnTo>
                <a:lnTo>
                  <a:pt x="209" y="2397"/>
                </a:lnTo>
                <a:lnTo>
                  <a:pt x="208" y="2397"/>
                </a:lnTo>
                <a:lnTo>
                  <a:pt x="206" y="2397"/>
                </a:lnTo>
                <a:lnTo>
                  <a:pt x="205" y="2397"/>
                </a:lnTo>
                <a:lnTo>
                  <a:pt x="204" y="2398"/>
                </a:lnTo>
                <a:lnTo>
                  <a:pt x="203" y="2398"/>
                </a:lnTo>
                <a:lnTo>
                  <a:pt x="202" y="2399"/>
                </a:lnTo>
                <a:lnTo>
                  <a:pt x="201" y="2400"/>
                </a:lnTo>
                <a:lnTo>
                  <a:pt x="200" y="2400"/>
                </a:lnTo>
                <a:lnTo>
                  <a:pt x="200" y="2401"/>
                </a:lnTo>
                <a:lnTo>
                  <a:pt x="199" y="2401"/>
                </a:lnTo>
                <a:lnTo>
                  <a:pt x="197" y="2401"/>
                </a:lnTo>
                <a:lnTo>
                  <a:pt x="196" y="2401"/>
                </a:lnTo>
                <a:lnTo>
                  <a:pt x="195" y="2401"/>
                </a:lnTo>
                <a:lnTo>
                  <a:pt x="194" y="2401"/>
                </a:lnTo>
                <a:lnTo>
                  <a:pt x="194" y="2394"/>
                </a:lnTo>
                <a:lnTo>
                  <a:pt x="146" y="2393"/>
                </a:lnTo>
                <a:lnTo>
                  <a:pt x="146" y="2410"/>
                </a:lnTo>
                <a:lnTo>
                  <a:pt x="138" y="2410"/>
                </a:lnTo>
                <a:lnTo>
                  <a:pt x="132" y="2410"/>
                </a:lnTo>
                <a:lnTo>
                  <a:pt x="132" y="2409"/>
                </a:lnTo>
                <a:lnTo>
                  <a:pt x="132" y="2410"/>
                </a:lnTo>
                <a:lnTo>
                  <a:pt x="132" y="2412"/>
                </a:lnTo>
                <a:lnTo>
                  <a:pt x="130" y="2412"/>
                </a:lnTo>
                <a:lnTo>
                  <a:pt x="130" y="2402"/>
                </a:lnTo>
                <a:lnTo>
                  <a:pt x="130" y="2393"/>
                </a:lnTo>
                <a:lnTo>
                  <a:pt x="130" y="2386"/>
                </a:lnTo>
                <a:lnTo>
                  <a:pt x="132" y="2385"/>
                </a:lnTo>
                <a:lnTo>
                  <a:pt x="132" y="2383"/>
                </a:lnTo>
                <a:lnTo>
                  <a:pt x="132" y="2372"/>
                </a:lnTo>
                <a:lnTo>
                  <a:pt x="130" y="2362"/>
                </a:lnTo>
                <a:lnTo>
                  <a:pt x="130" y="2356"/>
                </a:lnTo>
                <a:lnTo>
                  <a:pt x="130" y="2353"/>
                </a:lnTo>
                <a:lnTo>
                  <a:pt x="130" y="2350"/>
                </a:lnTo>
                <a:lnTo>
                  <a:pt x="130" y="2348"/>
                </a:lnTo>
                <a:lnTo>
                  <a:pt x="130" y="2347"/>
                </a:lnTo>
                <a:lnTo>
                  <a:pt x="130" y="2345"/>
                </a:lnTo>
                <a:lnTo>
                  <a:pt x="130" y="2330"/>
                </a:lnTo>
                <a:lnTo>
                  <a:pt x="130" y="2328"/>
                </a:lnTo>
                <a:lnTo>
                  <a:pt x="130" y="2314"/>
                </a:lnTo>
                <a:lnTo>
                  <a:pt x="129" y="2301"/>
                </a:lnTo>
                <a:lnTo>
                  <a:pt x="129" y="2298"/>
                </a:lnTo>
                <a:lnTo>
                  <a:pt x="129" y="2297"/>
                </a:lnTo>
                <a:lnTo>
                  <a:pt x="129" y="2281"/>
                </a:lnTo>
                <a:lnTo>
                  <a:pt x="129" y="2265"/>
                </a:lnTo>
                <a:lnTo>
                  <a:pt x="128" y="2232"/>
                </a:lnTo>
                <a:lnTo>
                  <a:pt x="128" y="2200"/>
                </a:lnTo>
                <a:lnTo>
                  <a:pt x="128" y="2167"/>
                </a:lnTo>
                <a:lnTo>
                  <a:pt x="144" y="2167"/>
                </a:lnTo>
                <a:lnTo>
                  <a:pt x="160" y="2167"/>
                </a:lnTo>
                <a:lnTo>
                  <a:pt x="176" y="2167"/>
                </a:lnTo>
                <a:lnTo>
                  <a:pt x="183" y="2166"/>
                </a:lnTo>
                <a:lnTo>
                  <a:pt x="183" y="2167"/>
                </a:lnTo>
                <a:lnTo>
                  <a:pt x="192" y="2167"/>
                </a:lnTo>
                <a:lnTo>
                  <a:pt x="193" y="2167"/>
                </a:lnTo>
                <a:lnTo>
                  <a:pt x="202" y="2167"/>
                </a:lnTo>
                <a:lnTo>
                  <a:pt x="202" y="2166"/>
                </a:lnTo>
                <a:lnTo>
                  <a:pt x="209" y="2166"/>
                </a:lnTo>
                <a:lnTo>
                  <a:pt x="222" y="2166"/>
                </a:lnTo>
                <a:lnTo>
                  <a:pt x="225" y="2166"/>
                </a:lnTo>
                <a:lnTo>
                  <a:pt x="250" y="2166"/>
                </a:lnTo>
                <a:lnTo>
                  <a:pt x="253" y="2166"/>
                </a:lnTo>
                <a:lnTo>
                  <a:pt x="254" y="2166"/>
                </a:lnTo>
                <a:lnTo>
                  <a:pt x="255" y="2166"/>
                </a:lnTo>
                <a:lnTo>
                  <a:pt x="256" y="2166"/>
                </a:lnTo>
                <a:lnTo>
                  <a:pt x="258" y="2166"/>
                </a:lnTo>
                <a:lnTo>
                  <a:pt x="264" y="2166"/>
                </a:lnTo>
                <a:lnTo>
                  <a:pt x="264" y="2165"/>
                </a:lnTo>
                <a:lnTo>
                  <a:pt x="288" y="2163"/>
                </a:lnTo>
                <a:lnTo>
                  <a:pt x="303" y="2161"/>
                </a:lnTo>
                <a:lnTo>
                  <a:pt x="307" y="2161"/>
                </a:lnTo>
                <a:lnTo>
                  <a:pt x="315" y="2160"/>
                </a:lnTo>
                <a:lnTo>
                  <a:pt x="319" y="2160"/>
                </a:lnTo>
                <a:lnTo>
                  <a:pt x="320" y="2160"/>
                </a:lnTo>
                <a:lnTo>
                  <a:pt x="336" y="2160"/>
                </a:lnTo>
                <a:lnTo>
                  <a:pt x="338" y="2160"/>
                </a:lnTo>
                <a:lnTo>
                  <a:pt x="339" y="2160"/>
                </a:lnTo>
                <a:lnTo>
                  <a:pt x="352" y="2160"/>
                </a:lnTo>
                <a:lnTo>
                  <a:pt x="377" y="2160"/>
                </a:lnTo>
                <a:lnTo>
                  <a:pt x="377" y="2159"/>
                </a:lnTo>
                <a:lnTo>
                  <a:pt x="378" y="2159"/>
                </a:lnTo>
                <a:lnTo>
                  <a:pt x="380" y="2159"/>
                </a:lnTo>
                <a:lnTo>
                  <a:pt x="381" y="2159"/>
                </a:lnTo>
                <a:lnTo>
                  <a:pt x="382" y="2159"/>
                </a:lnTo>
                <a:lnTo>
                  <a:pt x="384" y="2159"/>
                </a:lnTo>
                <a:lnTo>
                  <a:pt x="382" y="2143"/>
                </a:lnTo>
                <a:lnTo>
                  <a:pt x="382" y="2129"/>
                </a:lnTo>
                <a:lnTo>
                  <a:pt x="382" y="2127"/>
                </a:lnTo>
                <a:lnTo>
                  <a:pt x="382" y="2126"/>
                </a:lnTo>
                <a:lnTo>
                  <a:pt x="382" y="2122"/>
                </a:lnTo>
                <a:lnTo>
                  <a:pt x="382" y="2117"/>
                </a:lnTo>
                <a:lnTo>
                  <a:pt x="382" y="2116"/>
                </a:lnTo>
                <a:lnTo>
                  <a:pt x="382" y="2111"/>
                </a:lnTo>
                <a:lnTo>
                  <a:pt x="382" y="2110"/>
                </a:lnTo>
                <a:lnTo>
                  <a:pt x="382" y="2105"/>
                </a:lnTo>
                <a:lnTo>
                  <a:pt x="382" y="2096"/>
                </a:lnTo>
                <a:lnTo>
                  <a:pt x="381" y="2094"/>
                </a:lnTo>
                <a:lnTo>
                  <a:pt x="379" y="2094"/>
                </a:lnTo>
                <a:lnTo>
                  <a:pt x="352" y="2094"/>
                </a:lnTo>
                <a:lnTo>
                  <a:pt x="336" y="2094"/>
                </a:lnTo>
                <a:lnTo>
                  <a:pt x="321" y="2094"/>
                </a:lnTo>
                <a:lnTo>
                  <a:pt x="319" y="2094"/>
                </a:lnTo>
                <a:lnTo>
                  <a:pt x="319" y="2066"/>
                </a:lnTo>
                <a:lnTo>
                  <a:pt x="319" y="2062"/>
                </a:lnTo>
                <a:lnTo>
                  <a:pt x="319" y="2054"/>
                </a:lnTo>
                <a:lnTo>
                  <a:pt x="318" y="2052"/>
                </a:lnTo>
                <a:lnTo>
                  <a:pt x="320" y="2052"/>
                </a:lnTo>
                <a:lnTo>
                  <a:pt x="320" y="2051"/>
                </a:lnTo>
                <a:lnTo>
                  <a:pt x="320" y="2038"/>
                </a:lnTo>
                <a:lnTo>
                  <a:pt x="320" y="2034"/>
                </a:lnTo>
                <a:lnTo>
                  <a:pt x="320" y="2033"/>
                </a:lnTo>
                <a:lnTo>
                  <a:pt x="288" y="2033"/>
                </a:lnTo>
                <a:lnTo>
                  <a:pt x="256" y="2034"/>
                </a:lnTo>
                <a:lnTo>
                  <a:pt x="223" y="2035"/>
                </a:lnTo>
                <a:lnTo>
                  <a:pt x="203" y="2035"/>
                </a:lnTo>
                <a:lnTo>
                  <a:pt x="197" y="2035"/>
                </a:lnTo>
                <a:lnTo>
                  <a:pt x="194" y="2032"/>
                </a:lnTo>
                <a:lnTo>
                  <a:pt x="192" y="2032"/>
                </a:lnTo>
                <a:lnTo>
                  <a:pt x="193" y="2019"/>
                </a:lnTo>
                <a:lnTo>
                  <a:pt x="192" y="2019"/>
                </a:lnTo>
                <a:lnTo>
                  <a:pt x="192" y="2004"/>
                </a:lnTo>
                <a:lnTo>
                  <a:pt x="192" y="1971"/>
                </a:lnTo>
                <a:lnTo>
                  <a:pt x="192" y="1939"/>
                </a:lnTo>
                <a:lnTo>
                  <a:pt x="192" y="1906"/>
                </a:lnTo>
                <a:lnTo>
                  <a:pt x="159" y="1906"/>
                </a:lnTo>
                <a:lnTo>
                  <a:pt x="158" y="1906"/>
                </a:lnTo>
                <a:lnTo>
                  <a:pt x="155" y="1906"/>
                </a:lnTo>
                <a:lnTo>
                  <a:pt x="154" y="1906"/>
                </a:lnTo>
                <a:lnTo>
                  <a:pt x="152" y="1906"/>
                </a:lnTo>
                <a:lnTo>
                  <a:pt x="146" y="1906"/>
                </a:lnTo>
                <a:lnTo>
                  <a:pt x="145" y="1906"/>
                </a:lnTo>
                <a:lnTo>
                  <a:pt x="137" y="1906"/>
                </a:lnTo>
                <a:lnTo>
                  <a:pt x="126" y="1906"/>
                </a:lnTo>
                <a:lnTo>
                  <a:pt x="126" y="1905"/>
                </a:lnTo>
                <a:lnTo>
                  <a:pt x="126" y="1906"/>
                </a:lnTo>
                <a:lnTo>
                  <a:pt x="118" y="1906"/>
                </a:lnTo>
                <a:lnTo>
                  <a:pt x="110" y="1907"/>
                </a:lnTo>
                <a:lnTo>
                  <a:pt x="110" y="1906"/>
                </a:lnTo>
                <a:lnTo>
                  <a:pt x="104" y="1907"/>
                </a:lnTo>
                <a:lnTo>
                  <a:pt x="102" y="1907"/>
                </a:lnTo>
                <a:lnTo>
                  <a:pt x="94" y="1907"/>
                </a:lnTo>
                <a:lnTo>
                  <a:pt x="85" y="1908"/>
                </a:lnTo>
                <a:lnTo>
                  <a:pt x="79" y="1908"/>
                </a:lnTo>
                <a:lnTo>
                  <a:pt x="79" y="1907"/>
                </a:lnTo>
                <a:lnTo>
                  <a:pt x="78" y="1907"/>
                </a:lnTo>
                <a:lnTo>
                  <a:pt x="78" y="1908"/>
                </a:lnTo>
                <a:lnTo>
                  <a:pt x="66" y="1908"/>
                </a:lnTo>
                <a:lnTo>
                  <a:pt x="65" y="1908"/>
                </a:lnTo>
                <a:lnTo>
                  <a:pt x="58" y="1908"/>
                </a:lnTo>
                <a:lnTo>
                  <a:pt x="55" y="1908"/>
                </a:lnTo>
                <a:lnTo>
                  <a:pt x="50" y="1908"/>
                </a:lnTo>
                <a:lnTo>
                  <a:pt x="49" y="1908"/>
                </a:lnTo>
                <a:lnTo>
                  <a:pt x="46" y="1908"/>
                </a:lnTo>
                <a:lnTo>
                  <a:pt x="41" y="1908"/>
                </a:lnTo>
                <a:lnTo>
                  <a:pt x="34" y="1908"/>
                </a:lnTo>
                <a:lnTo>
                  <a:pt x="29" y="1908"/>
                </a:lnTo>
                <a:lnTo>
                  <a:pt x="20" y="1908"/>
                </a:lnTo>
                <a:lnTo>
                  <a:pt x="18" y="1908"/>
                </a:lnTo>
                <a:lnTo>
                  <a:pt x="17" y="1908"/>
                </a:lnTo>
                <a:lnTo>
                  <a:pt x="16" y="1908"/>
                </a:lnTo>
                <a:lnTo>
                  <a:pt x="16" y="1893"/>
                </a:lnTo>
                <a:lnTo>
                  <a:pt x="1" y="1893"/>
                </a:lnTo>
                <a:lnTo>
                  <a:pt x="1" y="1892"/>
                </a:lnTo>
                <a:lnTo>
                  <a:pt x="1" y="1876"/>
                </a:lnTo>
                <a:lnTo>
                  <a:pt x="1" y="1860"/>
                </a:lnTo>
                <a:lnTo>
                  <a:pt x="0" y="1860"/>
                </a:lnTo>
                <a:lnTo>
                  <a:pt x="0" y="1845"/>
                </a:lnTo>
                <a:lnTo>
                  <a:pt x="0" y="1813"/>
                </a:lnTo>
                <a:lnTo>
                  <a:pt x="1" y="1813"/>
                </a:lnTo>
                <a:lnTo>
                  <a:pt x="1" y="1782"/>
                </a:lnTo>
                <a:lnTo>
                  <a:pt x="32" y="1782"/>
                </a:lnTo>
                <a:lnTo>
                  <a:pt x="63" y="1781"/>
                </a:lnTo>
                <a:lnTo>
                  <a:pt x="65" y="1812"/>
                </a:lnTo>
                <a:lnTo>
                  <a:pt x="94" y="1811"/>
                </a:lnTo>
                <a:lnTo>
                  <a:pt x="94" y="1795"/>
                </a:lnTo>
                <a:lnTo>
                  <a:pt x="110" y="1793"/>
                </a:lnTo>
                <a:lnTo>
                  <a:pt x="110" y="1779"/>
                </a:lnTo>
                <a:lnTo>
                  <a:pt x="127" y="1779"/>
                </a:lnTo>
                <a:lnTo>
                  <a:pt x="159" y="1778"/>
                </a:lnTo>
                <a:lnTo>
                  <a:pt x="162" y="1778"/>
                </a:lnTo>
                <a:lnTo>
                  <a:pt x="163" y="1778"/>
                </a:lnTo>
                <a:lnTo>
                  <a:pt x="163" y="1776"/>
                </a:lnTo>
                <a:lnTo>
                  <a:pt x="192" y="1776"/>
                </a:lnTo>
                <a:lnTo>
                  <a:pt x="192" y="1778"/>
                </a:lnTo>
                <a:lnTo>
                  <a:pt x="192" y="1792"/>
                </a:lnTo>
                <a:lnTo>
                  <a:pt x="192" y="1808"/>
                </a:lnTo>
                <a:lnTo>
                  <a:pt x="192" y="1815"/>
                </a:lnTo>
                <a:lnTo>
                  <a:pt x="191" y="1840"/>
                </a:lnTo>
                <a:lnTo>
                  <a:pt x="191" y="1842"/>
                </a:lnTo>
                <a:lnTo>
                  <a:pt x="192" y="1841"/>
                </a:lnTo>
                <a:lnTo>
                  <a:pt x="196" y="1841"/>
                </a:lnTo>
                <a:lnTo>
                  <a:pt x="225" y="1840"/>
                </a:lnTo>
                <a:lnTo>
                  <a:pt x="246" y="1840"/>
                </a:lnTo>
                <a:lnTo>
                  <a:pt x="256" y="1839"/>
                </a:lnTo>
                <a:lnTo>
                  <a:pt x="258" y="1839"/>
                </a:lnTo>
                <a:lnTo>
                  <a:pt x="289" y="1839"/>
                </a:lnTo>
                <a:lnTo>
                  <a:pt x="321" y="1839"/>
                </a:lnTo>
                <a:lnTo>
                  <a:pt x="354" y="1839"/>
                </a:lnTo>
                <a:lnTo>
                  <a:pt x="386" y="1839"/>
                </a:lnTo>
                <a:lnTo>
                  <a:pt x="418" y="1838"/>
                </a:lnTo>
                <a:lnTo>
                  <a:pt x="419" y="1838"/>
                </a:lnTo>
                <a:lnTo>
                  <a:pt x="451" y="1837"/>
                </a:lnTo>
                <a:lnTo>
                  <a:pt x="452" y="1837"/>
                </a:lnTo>
                <a:lnTo>
                  <a:pt x="453" y="1837"/>
                </a:lnTo>
                <a:lnTo>
                  <a:pt x="456" y="1837"/>
                </a:lnTo>
                <a:lnTo>
                  <a:pt x="481" y="1837"/>
                </a:lnTo>
                <a:lnTo>
                  <a:pt x="513" y="1836"/>
                </a:lnTo>
                <a:lnTo>
                  <a:pt x="546" y="1836"/>
                </a:lnTo>
                <a:lnTo>
                  <a:pt x="562" y="1837"/>
                </a:lnTo>
                <a:lnTo>
                  <a:pt x="564" y="1837"/>
                </a:lnTo>
                <a:lnTo>
                  <a:pt x="579" y="1837"/>
                </a:lnTo>
                <a:lnTo>
                  <a:pt x="611" y="1837"/>
                </a:lnTo>
                <a:lnTo>
                  <a:pt x="638" y="1837"/>
                </a:lnTo>
                <a:lnTo>
                  <a:pt x="641" y="1837"/>
                </a:lnTo>
                <a:lnTo>
                  <a:pt x="641" y="1836"/>
                </a:lnTo>
                <a:lnTo>
                  <a:pt x="642" y="1836"/>
                </a:lnTo>
                <a:lnTo>
                  <a:pt x="642" y="1833"/>
                </a:lnTo>
                <a:lnTo>
                  <a:pt x="642" y="1804"/>
                </a:lnTo>
                <a:lnTo>
                  <a:pt x="644" y="1771"/>
                </a:lnTo>
                <a:lnTo>
                  <a:pt x="644" y="1738"/>
                </a:lnTo>
                <a:lnTo>
                  <a:pt x="644" y="1706"/>
                </a:lnTo>
                <a:lnTo>
                  <a:pt x="644" y="1673"/>
                </a:lnTo>
                <a:lnTo>
                  <a:pt x="642" y="1640"/>
                </a:lnTo>
                <a:lnTo>
                  <a:pt x="642" y="1608"/>
                </a:lnTo>
                <a:lnTo>
                  <a:pt x="642" y="1575"/>
                </a:lnTo>
                <a:lnTo>
                  <a:pt x="642" y="1544"/>
                </a:lnTo>
                <a:lnTo>
                  <a:pt x="642" y="1512"/>
                </a:lnTo>
                <a:lnTo>
                  <a:pt x="642" y="1511"/>
                </a:lnTo>
                <a:lnTo>
                  <a:pt x="641" y="1510"/>
                </a:lnTo>
                <a:lnTo>
                  <a:pt x="640" y="1510"/>
                </a:lnTo>
                <a:lnTo>
                  <a:pt x="639" y="1508"/>
                </a:lnTo>
                <a:lnTo>
                  <a:pt x="636" y="1507"/>
                </a:lnTo>
                <a:lnTo>
                  <a:pt x="632" y="1506"/>
                </a:lnTo>
                <a:lnTo>
                  <a:pt x="628" y="1503"/>
                </a:lnTo>
                <a:lnTo>
                  <a:pt x="626" y="1503"/>
                </a:lnTo>
                <a:lnTo>
                  <a:pt x="625" y="1503"/>
                </a:lnTo>
                <a:lnTo>
                  <a:pt x="625" y="1502"/>
                </a:lnTo>
                <a:lnTo>
                  <a:pt x="624" y="1502"/>
                </a:lnTo>
                <a:lnTo>
                  <a:pt x="624" y="1500"/>
                </a:lnTo>
                <a:lnTo>
                  <a:pt x="623" y="1500"/>
                </a:lnTo>
                <a:lnTo>
                  <a:pt x="622" y="1499"/>
                </a:lnTo>
                <a:lnTo>
                  <a:pt x="622" y="1498"/>
                </a:lnTo>
                <a:lnTo>
                  <a:pt x="621" y="1498"/>
                </a:lnTo>
                <a:lnTo>
                  <a:pt x="615" y="1488"/>
                </a:lnTo>
                <a:lnTo>
                  <a:pt x="614" y="1487"/>
                </a:lnTo>
                <a:lnTo>
                  <a:pt x="613" y="1486"/>
                </a:lnTo>
                <a:lnTo>
                  <a:pt x="612" y="1485"/>
                </a:lnTo>
                <a:lnTo>
                  <a:pt x="611" y="1485"/>
                </a:lnTo>
                <a:lnTo>
                  <a:pt x="609" y="1483"/>
                </a:lnTo>
                <a:lnTo>
                  <a:pt x="608" y="1483"/>
                </a:lnTo>
                <a:lnTo>
                  <a:pt x="608" y="1482"/>
                </a:lnTo>
                <a:lnTo>
                  <a:pt x="607" y="1482"/>
                </a:lnTo>
                <a:lnTo>
                  <a:pt x="606" y="1481"/>
                </a:lnTo>
                <a:lnTo>
                  <a:pt x="605" y="1481"/>
                </a:lnTo>
                <a:lnTo>
                  <a:pt x="604" y="1480"/>
                </a:lnTo>
                <a:lnTo>
                  <a:pt x="603" y="1480"/>
                </a:lnTo>
                <a:lnTo>
                  <a:pt x="602" y="1479"/>
                </a:lnTo>
                <a:lnTo>
                  <a:pt x="600" y="1479"/>
                </a:lnTo>
                <a:lnTo>
                  <a:pt x="599" y="1478"/>
                </a:lnTo>
                <a:lnTo>
                  <a:pt x="598" y="1478"/>
                </a:lnTo>
                <a:lnTo>
                  <a:pt x="598" y="1477"/>
                </a:lnTo>
                <a:lnTo>
                  <a:pt x="597" y="1477"/>
                </a:lnTo>
                <a:lnTo>
                  <a:pt x="597" y="1475"/>
                </a:lnTo>
                <a:lnTo>
                  <a:pt x="596" y="1474"/>
                </a:lnTo>
                <a:lnTo>
                  <a:pt x="595" y="1473"/>
                </a:lnTo>
                <a:lnTo>
                  <a:pt x="594" y="1471"/>
                </a:lnTo>
                <a:lnTo>
                  <a:pt x="592" y="1469"/>
                </a:lnTo>
                <a:lnTo>
                  <a:pt x="590" y="1466"/>
                </a:lnTo>
                <a:lnTo>
                  <a:pt x="589" y="1465"/>
                </a:lnTo>
                <a:lnTo>
                  <a:pt x="588" y="1464"/>
                </a:lnTo>
                <a:lnTo>
                  <a:pt x="588" y="1463"/>
                </a:lnTo>
                <a:lnTo>
                  <a:pt x="587" y="1463"/>
                </a:lnTo>
                <a:lnTo>
                  <a:pt x="587" y="1462"/>
                </a:lnTo>
                <a:lnTo>
                  <a:pt x="587" y="1461"/>
                </a:lnTo>
                <a:lnTo>
                  <a:pt x="587" y="1460"/>
                </a:lnTo>
                <a:lnTo>
                  <a:pt x="587" y="1458"/>
                </a:lnTo>
                <a:lnTo>
                  <a:pt x="586" y="1457"/>
                </a:lnTo>
                <a:lnTo>
                  <a:pt x="586" y="1456"/>
                </a:lnTo>
                <a:lnTo>
                  <a:pt x="586" y="1455"/>
                </a:lnTo>
                <a:lnTo>
                  <a:pt x="586" y="1454"/>
                </a:lnTo>
                <a:lnTo>
                  <a:pt x="584" y="1454"/>
                </a:lnTo>
                <a:lnTo>
                  <a:pt x="584" y="1453"/>
                </a:lnTo>
                <a:lnTo>
                  <a:pt x="583" y="1453"/>
                </a:lnTo>
                <a:lnTo>
                  <a:pt x="582" y="1452"/>
                </a:lnTo>
                <a:lnTo>
                  <a:pt x="581" y="1452"/>
                </a:lnTo>
                <a:lnTo>
                  <a:pt x="579" y="1452"/>
                </a:lnTo>
                <a:lnTo>
                  <a:pt x="579" y="1446"/>
                </a:lnTo>
                <a:lnTo>
                  <a:pt x="579" y="1414"/>
                </a:lnTo>
                <a:lnTo>
                  <a:pt x="580" y="1382"/>
                </a:lnTo>
                <a:lnTo>
                  <a:pt x="580" y="1349"/>
                </a:lnTo>
                <a:lnTo>
                  <a:pt x="580" y="1318"/>
                </a:lnTo>
                <a:lnTo>
                  <a:pt x="580" y="1285"/>
                </a:lnTo>
                <a:lnTo>
                  <a:pt x="578" y="1256"/>
                </a:lnTo>
                <a:lnTo>
                  <a:pt x="577" y="1256"/>
                </a:lnTo>
                <a:lnTo>
                  <a:pt x="577" y="1255"/>
                </a:lnTo>
                <a:lnTo>
                  <a:pt x="577" y="1254"/>
                </a:lnTo>
                <a:lnTo>
                  <a:pt x="578" y="1254"/>
                </a:lnTo>
                <a:lnTo>
                  <a:pt x="578" y="1238"/>
                </a:lnTo>
                <a:lnTo>
                  <a:pt x="578" y="1219"/>
                </a:lnTo>
                <a:lnTo>
                  <a:pt x="579" y="1186"/>
                </a:lnTo>
                <a:lnTo>
                  <a:pt x="578" y="1153"/>
                </a:lnTo>
                <a:lnTo>
                  <a:pt x="577" y="1129"/>
                </a:lnTo>
                <a:lnTo>
                  <a:pt x="577" y="1121"/>
                </a:lnTo>
                <a:lnTo>
                  <a:pt x="577" y="1115"/>
                </a:lnTo>
                <a:lnTo>
                  <a:pt x="578" y="1115"/>
                </a:lnTo>
                <a:lnTo>
                  <a:pt x="578" y="1088"/>
                </a:lnTo>
                <a:lnTo>
                  <a:pt x="577" y="1080"/>
                </a:lnTo>
                <a:lnTo>
                  <a:pt x="577" y="1072"/>
                </a:lnTo>
                <a:lnTo>
                  <a:pt x="577" y="1064"/>
                </a:lnTo>
                <a:lnTo>
                  <a:pt x="577" y="1055"/>
                </a:lnTo>
                <a:lnTo>
                  <a:pt x="577" y="1022"/>
                </a:lnTo>
                <a:lnTo>
                  <a:pt x="577" y="992"/>
                </a:lnTo>
                <a:lnTo>
                  <a:pt x="575" y="992"/>
                </a:lnTo>
                <a:lnTo>
                  <a:pt x="572" y="992"/>
                </a:lnTo>
                <a:lnTo>
                  <a:pt x="569" y="992"/>
                </a:lnTo>
                <a:lnTo>
                  <a:pt x="567" y="992"/>
                </a:lnTo>
                <a:lnTo>
                  <a:pt x="564" y="992"/>
                </a:lnTo>
                <a:lnTo>
                  <a:pt x="553" y="992"/>
                </a:lnTo>
                <a:lnTo>
                  <a:pt x="547" y="992"/>
                </a:lnTo>
                <a:lnTo>
                  <a:pt x="546" y="992"/>
                </a:lnTo>
                <a:lnTo>
                  <a:pt x="545" y="992"/>
                </a:lnTo>
                <a:lnTo>
                  <a:pt x="544" y="992"/>
                </a:lnTo>
                <a:lnTo>
                  <a:pt x="544" y="993"/>
                </a:lnTo>
                <a:lnTo>
                  <a:pt x="542" y="993"/>
                </a:lnTo>
                <a:lnTo>
                  <a:pt x="541" y="993"/>
                </a:lnTo>
                <a:lnTo>
                  <a:pt x="541" y="992"/>
                </a:lnTo>
                <a:lnTo>
                  <a:pt x="541" y="991"/>
                </a:lnTo>
                <a:lnTo>
                  <a:pt x="537" y="991"/>
                </a:lnTo>
                <a:lnTo>
                  <a:pt x="512" y="991"/>
                </a:lnTo>
                <a:lnTo>
                  <a:pt x="480" y="991"/>
                </a:lnTo>
                <a:lnTo>
                  <a:pt x="452" y="992"/>
                </a:lnTo>
                <a:lnTo>
                  <a:pt x="452" y="986"/>
                </a:lnTo>
                <a:lnTo>
                  <a:pt x="452" y="976"/>
                </a:lnTo>
                <a:lnTo>
                  <a:pt x="452" y="970"/>
                </a:lnTo>
                <a:lnTo>
                  <a:pt x="452" y="963"/>
                </a:lnTo>
                <a:lnTo>
                  <a:pt x="452" y="959"/>
                </a:lnTo>
                <a:lnTo>
                  <a:pt x="452" y="956"/>
                </a:lnTo>
                <a:lnTo>
                  <a:pt x="452" y="951"/>
                </a:lnTo>
                <a:lnTo>
                  <a:pt x="452" y="943"/>
                </a:lnTo>
                <a:lnTo>
                  <a:pt x="452" y="938"/>
                </a:lnTo>
                <a:lnTo>
                  <a:pt x="452" y="937"/>
                </a:lnTo>
                <a:lnTo>
                  <a:pt x="452" y="934"/>
                </a:lnTo>
                <a:lnTo>
                  <a:pt x="452" y="933"/>
                </a:lnTo>
                <a:lnTo>
                  <a:pt x="452" y="928"/>
                </a:lnTo>
                <a:lnTo>
                  <a:pt x="451" y="928"/>
                </a:lnTo>
                <a:lnTo>
                  <a:pt x="451" y="933"/>
                </a:lnTo>
                <a:lnTo>
                  <a:pt x="449" y="933"/>
                </a:lnTo>
                <a:lnTo>
                  <a:pt x="449" y="927"/>
                </a:lnTo>
                <a:lnTo>
                  <a:pt x="449" y="901"/>
                </a:lnTo>
                <a:lnTo>
                  <a:pt x="449" y="894"/>
                </a:lnTo>
                <a:lnTo>
                  <a:pt x="449" y="869"/>
                </a:lnTo>
                <a:lnTo>
                  <a:pt x="449" y="836"/>
                </a:lnTo>
                <a:lnTo>
                  <a:pt x="449" y="804"/>
                </a:lnTo>
                <a:lnTo>
                  <a:pt x="449" y="788"/>
                </a:lnTo>
                <a:lnTo>
                  <a:pt x="449" y="771"/>
                </a:lnTo>
                <a:lnTo>
                  <a:pt x="449" y="763"/>
                </a:lnTo>
                <a:lnTo>
                  <a:pt x="449" y="762"/>
                </a:lnTo>
                <a:lnTo>
                  <a:pt x="449" y="761"/>
                </a:lnTo>
                <a:lnTo>
                  <a:pt x="449" y="760"/>
                </a:lnTo>
                <a:lnTo>
                  <a:pt x="449" y="759"/>
                </a:lnTo>
                <a:lnTo>
                  <a:pt x="449" y="758"/>
                </a:lnTo>
                <a:lnTo>
                  <a:pt x="449" y="752"/>
                </a:lnTo>
                <a:lnTo>
                  <a:pt x="449" y="707"/>
                </a:lnTo>
                <a:lnTo>
                  <a:pt x="418" y="707"/>
                </a:lnTo>
                <a:lnTo>
                  <a:pt x="407" y="707"/>
                </a:lnTo>
                <a:lnTo>
                  <a:pt x="402" y="699"/>
                </a:lnTo>
                <a:lnTo>
                  <a:pt x="388" y="674"/>
                </a:lnTo>
                <a:lnTo>
                  <a:pt x="388" y="673"/>
                </a:lnTo>
                <a:lnTo>
                  <a:pt x="385" y="667"/>
                </a:lnTo>
                <a:lnTo>
                  <a:pt x="385" y="666"/>
                </a:lnTo>
                <a:lnTo>
                  <a:pt x="384" y="666"/>
                </a:lnTo>
                <a:lnTo>
                  <a:pt x="384" y="665"/>
                </a:lnTo>
                <a:lnTo>
                  <a:pt x="382" y="665"/>
                </a:lnTo>
                <a:lnTo>
                  <a:pt x="382" y="663"/>
                </a:lnTo>
                <a:lnTo>
                  <a:pt x="381" y="663"/>
                </a:lnTo>
                <a:lnTo>
                  <a:pt x="379" y="662"/>
                </a:lnTo>
                <a:lnTo>
                  <a:pt x="373" y="659"/>
                </a:lnTo>
                <a:lnTo>
                  <a:pt x="364" y="654"/>
                </a:lnTo>
                <a:lnTo>
                  <a:pt x="368" y="649"/>
                </a:lnTo>
                <a:lnTo>
                  <a:pt x="368" y="646"/>
                </a:lnTo>
                <a:lnTo>
                  <a:pt x="369" y="645"/>
                </a:lnTo>
                <a:lnTo>
                  <a:pt x="369" y="644"/>
                </a:lnTo>
                <a:lnTo>
                  <a:pt x="369" y="643"/>
                </a:lnTo>
                <a:lnTo>
                  <a:pt x="369" y="642"/>
                </a:lnTo>
                <a:lnTo>
                  <a:pt x="369" y="641"/>
                </a:lnTo>
                <a:lnTo>
                  <a:pt x="369" y="640"/>
                </a:lnTo>
                <a:lnTo>
                  <a:pt x="369" y="637"/>
                </a:lnTo>
                <a:lnTo>
                  <a:pt x="370" y="635"/>
                </a:lnTo>
                <a:lnTo>
                  <a:pt x="370" y="633"/>
                </a:lnTo>
                <a:lnTo>
                  <a:pt x="371" y="630"/>
                </a:lnTo>
                <a:lnTo>
                  <a:pt x="372" y="629"/>
                </a:lnTo>
                <a:lnTo>
                  <a:pt x="372" y="628"/>
                </a:lnTo>
                <a:lnTo>
                  <a:pt x="373" y="626"/>
                </a:lnTo>
                <a:lnTo>
                  <a:pt x="373" y="625"/>
                </a:lnTo>
                <a:lnTo>
                  <a:pt x="374" y="623"/>
                </a:lnTo>
                <a:lnTo>
                  <a:pt x="376" y="621"/>
                </a:lnTo>
                <a:lnTo>
                  <a:pt x="376" y="620"/>
                </a:lnTo>
                <a:lnTo>
                  <a:pt x="377" y="618"/>
                </a:lnTo>
                <a:lnTo>
                  <a:pt x="377" y="617"/>
                </a:lnTo>
                <a:lnTo>
                  <a:pt x="378" y="615"/>
                </a:lnTo>
                <a:lnTo>
                  <a:pt x="378" y="613"/>
                </a:lnTo>
                <a:lnTo>
                  <a:pt x="379" y="611"/>
                </a:lnTo>
                <a:lnTo>
                  <a:pt x="380" y="609"/>
                </a:lnTo>
                <a:lnTo>
                  <a:pt x="380" y="608"/>
                </a:lnTo>
                <a:lnTo>
                  <a:pt x="381" y="607"/>
                </a:lnTo>
                <a:lnTo>
                  <a:pt x="381" y="606"/>
                </a:lnTo>
                <a:lnTo>
                  <a:pt x="381" y="604"/>
                </a:lnTo>
                <a:lnTo>
                  <a:pt x="381" y="603"/>
                </a:lnTo>
                <a:lnTo>
                  <a:pt x="382" y="602"/>
                </a:lnTo>
                <a:lnTo>
                  <a:pt x="382" y="601"/>
                </a:lnTo>
                <a:lnTo>
                  <a:pt x="382" y="600"/>
                </a:lnTo>
                <a:lnTo>
                  <a:pt x="382" y="599"/>
                </a:lnTo>
                <a:lnTo>
                  <a:pt x="382" y="598"/>
                </a:lnTo>
                <a:lnTo>
                  <a:pt x="382" y="596"/>
                </a:lnTo>
                <a:lnTo>
                  <a:pt x="384" y="595"/>
                </a:lnTo>
                <a:lnTo>
                  <a:pt x="384" y="594"/>
                </a:lnTo>
                <a:lnTo>
                  <a:pt x="384" y="593"/>
                </a:lnTo>
                <a:lnTo>
                  <a:pt x="384" y="592"/>
                </a:lnTo>
                <a:lnTo>
                  <a:pt x="385" y="591"/>
                </a:lnTo>
                <a:lnTo>
                  <a:pt x="385" y="590"/>
                </a:lnTo>
                <a:lnTo>
                  <a:pt x="385" y="588"/>
                </a:lnTo>
                <a:lnTo>
                  <a:pt x="386" y="587"/>
                </a:lnTo>
                <a:lnTo>
                  <a:pt x="386" y="586"/>
                </a:lnTo>
                <a:lnTo>
                  <a:pt x="387" y="586"/>
                </a:lnTo>
                <a:lnTo>
                  <a:pt x="387" y="585"/>
                </a:lnTo>
                <a:lnTo>
                  <a:pt x="388" y="585"/>
                </a:lnTo>
                <a:lnTo>
                  <a:pt x="388" y="584"/>
                </a:lnTo>
                <a:lnTo>
                  <a:pt x="388" y="582"/>
                </a:lnTo>
                <a:lnTo>
                  <a:pt x="388" y="581"/>
                </a:lnTo>
                <a:lnTo>
                  <a:pt x="388" y="579"/>
                </a:lnTo>
                <a:lnTo>
                  <a:pt x="388" y="578"/>
                </a:lnTo>
                <a:lnTo>
                  <a:pt x="387" y="577"/>
                </a:lnTo>
                <a:lnTo>
                  <a:pt x="387" y="576"/>
                </a:lnTo>
                <a:lnTo>
                  <a:pt x="387" y="575"/>
                </a:lnTo>
                <a:lnTo>
                  <a:pt x="386" y="574"/>
                </a:lnTo>
                <a:lnTo>
                  <a:pt x="386" y="573"/>
                </a:lnTo>
                <a:lnTo>
                  <a:pt x="386" y="571"/>
                </a:lnTo>
                <a:lnTo>
                  <a:pt x="386" y="570"/>
                </a:lnTo>
                <a:lnTo>
                  <a:pt x="387" y="569"/>
                </a:lnTo>
                <a:lnTo>
                  <a:pt x="387" y="568"/>
                </a:lnTo>
                <a:lnTo>
                  <a:pt x="388" y="567"/>
                </a:lnTo>
                <a:lnTo>
                  <a:pt x="389" y="566"/>
                </a:lnTo>
                <a:lnTo>
                  <a:pt x="390" y="565"/>
                </a:lnTo>
                <a:lnTo>
                  <a:pt x="391" y="563"/>
                </a:lnTo>
                <a:lnTo>
                  <a:pt x="391" y="562"/>
                </a:lnTo>
                <a:lnTo>
                  <a:pt x="391" y="561"/>
                </a:lnTo>
                <a:lnTo>
                  <a:pt x="393" y="559"/>
                </a:lnTo>
                <a:lnTo>
                  <a:pt x="393" y="558"/>
                </a:lnTo>
                <a:lnTo>
                  <a:pt x="393" y="557"/>
                </a:lnTo>
                <a:lnTo>
                  <a:pt x="393" y="556"/>
                </a:lnTo>
                <a:lnTo>
                  <a:pt x="393" y="554"/>
                </a:lnTo>
                <a:lnTo>
                  <a:pt x="393" y="553"/>
                </a:lnTo>
                <a:lnTo>
                  <a:pt x="393" y="552"/>
                </a:lnTo>
                <a:lnTo>
                  <a:pt x="391" y="550"/>
                </a:lnTo>
                <a:lnTo>
                  <a:pt x="391" y="549"/>
                </a:lnTo>
                <a:lnTo>
                  <a:pt x="391" y="548"/>
                </a:lnTo>
                <a:lnTo>
                  <a:pt x="390" y="546"/>
                </a:lnTo>
                <a:lnTo>
                  <a:pt x="390" y="545"/>
                </a:lnTo>
                <a:lnTo>
                  <a:pt x="390" y="544"/>
                </a:lnTo>
                <a:lnTo>
                  <a:pt x="389" y="543"/>
                </a:lnTo>
                <a:lnTo>
                  <a:pt x="389" y="542"/>
                </a:lnTo>
                <a:lnTo>
                  <a:pt x="390" y="541"/>
                </a:lnTo>
                <a:lnTo>
                  <a:pt x="390" y="540"/>
                </a:lnTo>
                <a:lnTo>
                  <a:pt x="391" y="538"/>
                </a:lnTo>
                <a:lnTo>
                  <a:pt x="390" y="537"/>
                </a:lnTo>
                <a:lnTo>
                  <a:pt x="389" y="536"/>
                </a:lnTo>
                <a:lnTo>
                  <a:pt x="389" y="535"/>
                </a:lnTo>
                <a:lnTo>
                  <a:pt x="389" y="534"/>
                </a:lnTo>
                <a:lnTo>
                  <a:pt x="389" y="533"/>
                </a:lnTo>
                <a:lnTo>
                  <a:pt x="389" y="532"/>
                </a:lnTo>
                <a:lnTo>
                  <a:pt x="389" y="531"/>
                </a:lnTo>
                <a:lnTo>
                  <a:pt x="389" y="529"/>
                </a:lnTo>
                <a:lnTo>
                  <a:pt x="389" y="527"/>
                </a:lnTo>
                <a:lnTo>
                  <a:pt x="389" y="526"/>
                </a:lnTo>
                <a:lnTo>
                  <a:pt x="389" y="524"/>
                </a:lnTo>
                <a:lnTo>
                  <a:pt x="390" y="523"/>
                </a:lnTo>
                <a:lnTo>
                  <a:pt x="391" y="520"/>
                </a:lnTo>
                <a:lnTo>
                  <a:pt x="393" y="518"/>
                </a:lnTo>
                <a:lnTo>
                  <a:pt x="394" y="517"/>
                </a:lnTo>
                <a:lnTo>
                  <a:pt x="395" y="515"/>
                </a:lnTo>
                <a:lnTo>
                  <a:pt x="395" y="514"/>
                </a:lnTo>
                <a:lnTo>
                  <a:pt x="396" y="512"/>
                </a:lnTo>
                <a:lnTo>
                  <a:pt x="396" y="510"/>
                </a:lnTo>
                <a:lnTo>
                  <a:pt x="385" y="510"/>
                </a:lnTo>
                <a:lnTo>
                  <a:pt x="352" y="509"/>
                </a:lnTo>
                <a:lnTo>
                  <a:pt x="336" y="509"/>
                </a:lnTo>
                <a:lnTo>
                  <a:pt x="336" y="493"/>
                </a:lnTo>
                <a:lnTo>
                  <a:pt x="320" y="493"/>
                </a:lnTo>
                <a:lnTo>
                  <a:pt x="319" y="477"/>
                </a:lnTo>
                <a:lnTo>
                  <a:pt x="312" y="477"/>
                </a:lnTo>
                <a:lnTo>
                  <a:pt x="264" y="411"/>
                </a:lnTo>
                <a:lnTo>
                  <a:pt x="319" y="412"/>
                </a:lnTo>
                <a:lnTo>
                  <a:pt x="328" y="412"/>
                </a:lnTo>
                <a:lnTo>
                  <a:pt x="339" y="412"/>
                </a:lnTo>
                <a:lnTo>
                  <a:pt x="355" y="412"/>
                </a:lnTo>
                <a:lnTo>
                  <a:pt x="384" y="412"/>
                </a:lnTo>
                <a:lnTo>
                  <a:pt x="401" y="412"/>
                </a:lnTo>
                <a:lnTo>
                  <a:pt x="401" y="444"/>
                </a:lnTo>
                <a:lnTo>
                  <a:pt x="416" y="444"/>
                </a:lnTo>
                <a:lnTo>
                  <a:pt x="432" y="444"/>
                </a:lnTo>
                <a:lnTo>
                  <a:pt x="432" y="428"/>
                </a:lnTo>
                <a:lnTo>
                  <a:pt x="416" y="428"/>
                </a:lnTo>
                <a:lnTo>
                  <a:pt x="402" y="428"/>
                </a:lnTo>
                <a:lnTo>
                  <a:pt x="402" y="411"/>
                </a:lnTo>
                <a:lnTo>
                  <a:pt x="384" y="410"/>
                </a:lnTo>
                <a:lnTo>
                  <a:pt x="328" y="411"/>
                </a:lnTo>
                <a:lnTo>
                  <a:pt x="335" y="379"/>
                </a:lnTo>
                <a:lnTo>
                  <a:pt x="342" y="347"/>
                </a:lnTo>
                <a:lnTo>
                  <a:pt x="342" y="345"/>
                </a:lnTo>
                <a:lnTo>
                  <a:pt x="343" y="344"/>
                </a:lnTo>
                <a:lnTo>
                  <a:pt x="343" y="343"/>
                </a:lnTo>
                <a:lnTo>
                  <a:pt x="344" y="342"/>
                </a:lnTo>
                <a:lnTo>
                  <a:pt x="344" y="341"/>
                </a:lnTo>
                <a:lnTo>
                  <a:pt x="345" y="341"/>
                </a:lnTo>
                <a:lnTo>
                  <a:pt x="345" y="340"/>
                </a:lnTo>
                <a:lnTo>
                  <a:pt x="346" y="340"/>
                </a:lnTo>
                <a:lnTo>
                  <a:pt x="347" y="339"/>
                </a:lnTo>
                <a:lnTo>
                  <a:pt x="348" y="339"/>
                </a:lnTo>
                <a:lnTo>
                  <a:pt x="349" y="337"/>
                </a:lnTo>
                <a:lnTo>
                  <a:pt x="351" y="337"/>
                </a:lnTo>
                <a:lnTo>
                  <a:pt x="352" y="337"/>
                </a:lnTo>
                <a:lnTo>
                  <a:pt x="353" y="337"/>
                </a:lnTo>
                <a:lnTo>
                  <a:pt x="354" y="337"/>
                </a:lnTo>
                <a:lnTo>
                  <a:pt x="355" y="337"/>
                </a:lnTo>
                <a:lnTo>
                  <a:pt x="355" y="339"/>
                </a:lnTo>
                <a:lnTo>
                  <a:pt x="356" y="339"/>
                </a:lnTo>
                <a:lnTo>
                  <a:pt x="357" y="339"/>
                </a:lnTo>
                <a:lnTo>
                  <a:pt x="372" y="345"/>
                </a:lnTo>
                <a:lnTo>
                  <a:pt x="382" y="351"/>
                </a:lnTo>
                <a:lnTo>
                  <a:pt x="384" y="351"/>
                </a:lnTo>
                <a:lnTo>
                  <a:pt x="384" y="352"/>
                </a:lnTo>
                <a:lnTo>
                  <a:pt x="384" y="351"/>
                </a:lnTo>
                <a:lnTo>
                  <a:pt x="384" y="347"/>
                </a:lnTo>
                <a:lnTo>
                  <a:pt x="384" y="315"/>
                </a:lnTo>
                <a:lnTo>
                  <a:pt x="384" y="282"/>
                </a:lnTo>
                <a:lnTo>
                  <a:pt x="384" y="249"/>
                </a:lnTo>
                <a:lnTo>
                  <a:pt x="384" y="216"/>
                </a:lnTo>
                <a:lnTo>
                  <a:pt x="385" y="200"/>
                </a:lnTo>
                <a:lnTo>
                  <a:pt x="416" y="200"/>
                </a:lnTo>
                <a:lnTo>
                  <a:pt x="449" y="201"/>
                </a:lnTo>
                <a:lnTo>
                  <a:pt x="449" y="184"/>
                </a:lnTo>
                <a:lnTo>
                  <a:pt x="432" y="184"/>
                </a:lnTo>
                <a:lnTo>
                  <a:pt x="432" y="199"/>
                </a:lnTo>
                <a:lnTo>
                  <a:pt x="385" y="199"/>
                </a:lnTo>
                <a:lnTo>
                  <a:pt x="385" y="184"/>
                </a:lnTo>
                <a:lnTo>
                  <a:pt x="385" y="151"/>
                </a:lnTo>
                <a:lnTo>
                  <a:pt x="385" y="119"/>
                </a:lnTo>
                <a:lnTo>
                  <a:pt x="384" y="118"/>
                </a:lnTo>
                <a:lnTo>
                  <a:pt x="384" y="86"/>
                </a:lnTo>
                <a:lnTo>
                  <a:pt x="385" y="86"/>
                </a:lnTo>
                <a:lnTo>
                  <a:pt x="385" y="54"/>
                </a:lnTo>
                <a:lnTo>
                  <a:pt x="385" y="22"/>
                </a:lnTo>
                <a:lnTo>
                  <a:pt x="418" y="22"/>
                </a:lnTo>
                <a:lnTo>
                  <a:pt x="449" y="21"/>
                </a:lnTo>
                <a:lnTo>
                  <a:pt x="449" y="17"/>
                </a:lnTo>
                <a:lnTo>
                  <a:pt x="449" y="0"/>
                </a:lnTo>
                <a:lnTo>
                  <a:pt x="511" y="0"/>
                </a:lnTo>
                <a:lnTo>
                  <a:pt x="575" y="0"/>
                </a:lnTo>
                <a:lnTo>
                  <a:pt x="641" y="0"/>
                </a:lnTo>
                <a:lnTo>
                  <a:pt x="641" y="17"/>
                </a:lnTo>
                <a:lnTo>
                  <a:pt x="656" y="17"/>
                </a:lnTo>
                <a:lnTo>
                  <a:pt x="657" y="17"/>
                </a:lnTo>
                <a:lnTo>
                  <a:pt x="665" y="17"/>
                </a:lnTo>
                <a:close/>
                <a:moveTo>
                  <a:pt x="656" y="148"/>
                </a:moveTo>
                <a:lnTo>
                  <a:pt x="656" y="152"/>
                </a:lnTo>
                <a:lnTo>
                  <a:pt x="647" y="152"/>
                </a:lnTo>
                <a:lnTo>
                  <a:pt x="647" y="156"/>
                </a:lnTo>
                <a:lnTo>
                  <a:pt x="648" y="156"/>
                </a:lnTo>
                <a:lnTo>
                  <a:pt x="648" y="160"/>
                </a:lnTo>
                <a:lnTo>
                  <a:pt x="656" y="160"/>
                </a:lnTo>
                <a:lnTo>
                  <a:pt x="661" y="160"/>
                </a:lnTo>
                <a:lnTo>
                  <a:pt x="661" y="156"/>
                </a:lnTo>
                <a:lnTo>
                  <a:pt x="659" y="151"/>
                </a:lnTo>
                <a:lnTo>
                  <a:pt x="659" y="148"/>
                </a:lnTo>
                <a:lnTo>
                  <a:pt x="656" y="148"/>
                </a:lnTo>
                <a:close/>
                <a:moveTo>
                  <a:pt x="1266" y="608"/>
                </a:moveTo>
                <a:lnTo>
                  <a:pt x="1266" y="610"/>
                </a:lnTo>
                <a:lnTo>
                  <a:pt x="1274" y="610"/>
                </a:lnTo>
                <a:lnTo>
                  <a:pt x="1274" y="613"/>
                </a:lnTo>
                <a:lnTo>
                  <a:pt x="1274" y="618"/>
                </a:lnTo>
                <a:lnTo>
                  <a:pt x="1289" y="618"/>
                </a:lnTo>
                <a:lnTo>
                  <a:pt x="1291" y="618"/>
                </a:lnTo>
                <a:lnTo>
                  <a:pt x="1294" y="618"/>
                </a:lnTo>
                <a:lnTo>
                  <a:pt x="1294" y="617"/>
                </a:lnTo>
                <a:lnTo>
                  <a:pt x="1294" y="610"/>
                </a:lnTo>
                <a:lnTo>
                  <a:pt x="1291" y="610"/>
                </a:lnTo>
                <a:lnTo>
                  <a:pt x="1291" y="601"/>
                </a:lnTo>
                <a:lnTo>
                  <a:pt x="1274" y="602"/>
                </a:lnTo>
                <a:lnTo>
                  <a:pt x="1271" y="602"/>
                </a:lnTo>
                <a:lnTo>
                  <a:pt x="1271" y="608"/>
                </a:lnTo>
                <a:lnTo>
                  <a:pt x="1270" y="608"/>
                </a:lnTo>
                <a:lnTo>
                  <a:pt x="1268" y="608"/>
                </a:lnTo>
                <a:lnTo>
                  <a:pt x="1266" y="608"/>
                </a:lnTo>
                <a:close/>
                <a:moveTo>
                  <a:pt x="1258" y="651"/>
                </a:moveTo>
                <a:lnTo>
                  <a:pt x="1258" y="667"/>
                </a:lnTo>
                <a:lnTo>
                  <a:pt x="1268" y="667"/>
                </a:lnTo>
                <a:lnTo>
                  <a:pt x="1270" y="662"/>
                </a:lnTo>
                <a:lnTo>
                  <a:pt x="1272" y="659"/>
                </a:lnTo>
                <a:lnTo>
                  <a:pt x="1280" y="659"/>
                </a:lnTo>
                <a:lnTo>
                  <a:pt x="1283" y="654"/>
                </a:lnTo>
                <a:lnTo>
                  <a:pt x="1285" y="651"/>
                </a:lnTo>
                <a:lnTo>
                  <a:pt x="1285" y="650"/>
                </a:lnTo>
                <a:lnTo>
                  <a:pt x="1286" y="648"/>
                </a:lnTo>
                <a:lnTo>
                  <a:pt x="1286" y="642"/>
                </a:lnTo>
                <a:lnTo>
                  <a:pt x="1283" y="642"/>
                </a:lnTo>
                <a:lnTo>
                  <a:pt x="1283" y="635"/>
                </a:lnTo>
                <a:lnTo>
                  <a:pt x="1286" y="635"/>
                </a:lnTo>
                <a:lnTo>
                  <a:pt x="1286" y="634"/>
                </a:lnTo>
                <a:lnTo>
                  <a:pt x="1291" y="634"/>
                </a:lnTo>
                <a:lnTo>
                  <a:pt x="1291" y="635"/>
                </a:lnTo>
                <a:lnTo>
                  <a:pt x="1291" y="640"/>
                </a:lnTo>
                <a:lnTo>
                  <a:pt x="1293" y="635"/>
                </a:lnTo>
                <a:lnTo>
                  <a:pt x="1293" y="634"/>
                </a:lnTo>
                <a:lnTo>
                  <a:pt x="1291" y="634"/>
                </a:lnTo>
                <a:lnTo>
                  <a:pt x="1287" y="634"/>
                </a:lnTo>
                <a:lnTo>
                  <a:pt x="1284" y="634"/>
                </a:lnTo>
                <a:lnTo>
                  <a:pt x="1274" y="634"/>
                </a:lnTo>
                <a:lnTo>
                  <a:pt x="1274" y="642"/>
                </a:lnTo>
                <a:lnTo>
                  <a:pt x="1270" y="642"/>
                </a:lnTo>
                <a:lnTo>
                  <a:pt x="1270" y="641"/>
                </a:lnTo>
                <a:lnTo>
                  <a:pt x="1268" y="641"/>
                </a:lnTo>
                <a:lnTo>
                  <a:pt x="1268" y="635"/>
                </a:lnTo>
                <a:lnTo>
                  <a:pt x="1270" y="635"/>
                </a:lnTo>
                <a:lnTo>
                  <a:pt x="1270" y="634"/>
                </a:lnTo>
                <a:lnTo>
                  <a:pt x="1258" y="634"/>
                </a:lnTo>
                <a:lnTo>
                  <a:pt x="1258" y="630"/>
                </a:lnTo>
                <a:lnTo>
                  <a:pt x="1258" y="626"/>
                </a:lnTo>
                <a:lnTo>
                  <a:pt x="1258" y="618"/>
                </a:lnTo>
                <a:lnTo>
                  <a:pt x="1254" y="618"/>
                </a:lnTo>
                <a:lnTo>
                  <a:pt x="1250" y="618"/>
                </a:lnTo>
                <a:lnTo>
                  <a:pt x="1250" y="626"/>
                </a:lnTo>
                <a:lnTo>
                  <a:pt x="1245" y="626"/>
                </a:lnTo>
                <a:lnTo>
                  <a:pt x="1242" y="626"/>
                </a:lnTo>
                <a:lnTo>
                  <a:pt x="1242" y="629"/>
                </a:lnTo>
                <a:lnTo>
                  <a:pt x="1242" y="632"/>
                </a:lnTo>
                <a:lnTo>
                  <a:pt x="1242" y="634"/>
                </a:lnTo>
                <a:lnTo>
                  <a:pt x="1234" y="634"/>
                </a:lnTo>
                <a:lnTo>
                  <a:pt x="1234" y="630"/>
                </a:lnTo>
                <a:lnTo>
                  <a:pt x="1226" y="630"/>
                </a:lnTo>
                <a:lnTo>
                  <a:pt x="1226" y="634"/>
                </a:lnTo>
                <a:lnTo>
                  <a:pt x="1226" y="651"/>
                </a:lnTo>
                <a:lnTo>
                  <a:pt x="1237" y="651"/>
                </a:lnTo>
                <a:lnTo>
                  <a:pt x="1242" y="651"/>
                </a:lnTo>
                <a:lnTo>
                  <a:pt x="1250" y="651"/>
                </a:lnTo>
                <a:lnTo>
                  <a:pt x="1258" y="651"/>
                </a:lnTo>
                <a:close/>
                <a:moveTo>
                  <a:pt x="1292" y="640"/>
                </a:moveTo>
                <a:lnTo>
                  <a:pt x="1291" y="642"/>
                </a:lnTo>
                <a:lnTo>
                  <a:pt x="1291" y="645"/>
                </a:lnTo>
                <a:lnTo>
                  <a:pt x="1291" y="648"/>
                </a:lnTo>
                <a:lnTo>
                  <a:pt x="1291" y="650"/>
                </a:lnTo>
                <a:lnTo>
                  <a:pt x="1291" y="653"/>
                </a:lnTo>
                <a:lnTo>
                  <a:pt x="1291" y="659"/>
                </a:lnTo>
                <a:lnTo>
                  <a:pt x="1293" y="659"/>
                </a:lnTo>
                <a:lnTo>
                  <a:pt x="1295" y="659"/>
                </a:lnTo>
                <a:lnTo>
                  <a:pt x="1296" y="659"/>
                </a:lnTo>
                <a:lnTo>
                  <a:pt x="1299" y="659"/>
                </a:lnTo>
                <a:lnTo>
                  <a:pt x="1299" y="661"/>
                </a:lnTo>
                <a:lnTo>
                  <a:pt x="1299" y="663"/>
                </a:lnTo>
                <a:lnTo>
                  <a:pt x="1299" y="666"/>
                </a:lnTo>
                <a:lnTo>
                  <a:pt x="1291" y="666"/>
                </a:lnTo>
                <a:lnTo>
                  <a:pt x="1291" y="671"/>
                </a:lnTo>
                <a:lnTo>
                  <a:pt x="1291" y="678"/>
                </a:lnTo>
                <a:lnTo>
                  <a:pt x="1291" y="688"/>
                </a:lnTo>
                <a:lnTo>
                  <a:pt x="1291" y="700"/>
                </a:lnTo>
                <a:lnTo>
                  <a:pt x="1322" y="700"/>
                </a:lnTo>
                <a:lnTo>
                  <a:pt x="1322" y="696"/>
                </a:lnTo>
                <a:lnTo>
                  <a:pt x="1322" y="694"/>
                </a:lnTo>
                <a:lnTo>
                  <a:pt x="1322" y="691"/>
                </a:lnTo>
                <a:lnTo>
                  <a:pt x="1322" y="688"/>
                </a:lnTo>
                <a:lnTo>
                  <a:pt x="1322" y="686"/>
                </a:lnTo>
                <a:lnTo>
                  <a:pt x="1322" y="683"/>
                </a:lnTo>
                <a:lnTo>
                  <a:pt x="1326" y="683"/>
                </a:lnTo>
                <a:lnTo>
                  <a:pt x="1328" y="683"/>
                </a:lnTo>
                <a:lnTo>
                  <a:pt x="1331" y="683"/>
                </a:lnTo>
                <a:lnTo>
                  <a:pt x="1331" y="686"/>
                </a:lnTo>
                <a:lnTo>
                  <a:pt x="1331" y="688"/>
                </a:lnTo>
                <a:lnTo>
                  <a:pt x="1331" y="691"/>
                </a:lnTo>
                <a:lnTo>
                  <a:pt x="1335" y="691"/>
                </a:lnTo>
                <a:lnTo>
                  <a:pt x="1339" y="691"/>
                </a:lnTo>
                <a:lnTo>
                  <a:pt x="1339" y="688"/>
                </a:lnTo>
                <a:lnTo>
                  <a:pt x="1339" y="685"/>
                </a:lnTo>
                <a:lnTo>
                  <a:pt x="1339" y="683"/>
                </a:lnTo>
                <a:lnTo>
                  <a:pt x="1339" y="680"/>
                </a:lnTo>
                <a:lnTo>
                  <a:pt x="1339" y="679"/>
                </a:lnTo>
                <a:lnTo>
                  <a:pt x="1339" y="675"/>
                </a:lnTo>
                <a:lnTo>
                  <a:pt x="1339" y="673"/>
                </a:lnTo>
                <a:lnTo>
                  <a:pt x="1339" y="670"/>
                </a:lnTo>
                <a:lnTo>
                  <a:pt x="1339" y="667"/>
                </a:lnTo>
                <a:lnTo>
                  <a:pt x="1322" y="667"/>
                </a:lnTo>
                <a:lnTo>
                  <a:pt x="1306" y="667"/>
                </a:lnTo>
                <a:lnTo>
                  <a:pt x="1306" y="666"/>
                </a:lnTo>
                <a:lnTo>
                  <a:pt x="1303" y="666"/>
                </a:lnTo>
                <a:lnTo>
                  <a:pt x="1303" y="659"/>
                </a:lnTo>
                <a:lnTo>
                  <a:pt x="1306" y="659"/>
                </a:lnTo>
                <a:lnTo>
                  <a:pt x="1310" y="659"/>
                </a:lnTo>
                <a:lnTo>
                  <a:pt x="1311" y="659"/>
                </a:lnTo>
                <a:lnTo>
                  <a:pt x="1313" y="659"/>
                </a:lnTo>
                <a:lnTo>
                  <a:pt x="1314" y="659"/>
                </a:lnTo>
                <a:lnTo>
                  <a:pt x="1316" y="659"/>
                </a:lnTo>
                <a:lnTo>
                  <a:pt x="1319" y="659"/>
                </a:lnTo>
                <a:lnTo>
                  <a:pt x="1322" y="659"/>
                </a:lnTo>
                <a:lnTo>
                  <a:pt x="1322" y="650"/>
                </a:lnTo>
                <a:lnTo>
                  <a:pt x="1322" y="634"/>
                </a:lnTo>
                <a:lnTo>
                  <a:pt x="1300" y="634"/>
                </a:lnTo>
                <a:lnTo>
                  <a:pt x="1294" y="634"/>
                </a:lnTo>
                <a:lnTo>
                  <a:pt x="1293" y="637"/>
                </a:lnTo>
                <a:lnTo>
                  <a:pt x="1292" y="640"/>
                </a:lnTo>
                <a:close/>
                <a:moveTo>
                  <a:pt x="1234" y="621"/>
                </a:moveTo>
                <a:lnTo>
                  <a:pt x="1234" y="618"/>
                </a:lnTo>
                <a:lnTo>
                  <a:pt x="1226" y="618"/>
                </a:lnTo>
                <a:lnTo>
                  <a:pt x="1226" y="621"/>
                </a:lnTo>
                <a:lnTo>
                  <a:pt x="1226" y="626"/>
                </a:lnTo>
                <a:lnTo>
                  <a:pt x="1234" y="626"/>
                </a:lnTo>
                <a:lnTo>
                  <a:pt x="1234" y="621"/>
                </a:lnTo>
                <a:close/>
                <a:moveTo>
                  <a:pt x="899" y="866"/>
                </a:moveTo>
                <a:lnTo>
                  <a:pt x="899" y="867"/>
                </a:lnTo>
                <a:lnTo>
                  <a:pt x="899" y="868"/>
                </a:lnTo>
                <a:lnTo>
                  <a:pt x="891" y="868"/>
                </a:lnTo>
                <a:lnTo>
                  <a:pt x="891" y="867"/>
                </a:lnTo>
                <a:lnTo>
                  <a:pt x="883" y="867"/>
                </a:lnTo>
                <a:lnTo>
                  <a:pt x="883" y="868"/>
                </a:lnTo>
                <a:lnTo>
                  <a:pt x="878" y="868"/>
                </a:lnTo>
                <a:lnTo>
                  <a:pt x="878" y="869"/>
                </a:lnTo>
                <a:lnTo>
                  <a:pt x="876" y="869"/>
                </a:lnTo>
                <a:lnTo>
                  <a:pt x="875" y="869"/>
                </a:lnTo>
                <a:lnTo>
                  <a:pt x="874" y="867"/>
                </a:lnTo>
                <a:lnTo>
                  <a:pt x="869" y="867"/>
                </a:lnTo>
                <a:lnTo>
                  <a:pt x="866" y="867"/>
                </a:lnTo>
                <a:lnTo>
                  <a:pt x="852" y="867"/>
                </a:lnTo>
                <a:lnTo>
                  <a:pt x="854" y="868"/>
                </a:lnTo>
                <a:lnTo>
                  <a:pt x="850" y="869"/>
                </a:lnTo>
                <a:lnTo>
                  <a:pt x="850" y="867"/>
                </a:lnTo>
                <a:lnTo>
                  <a:pt x="838" y="867"/>
                </a:lnTo>
                <a:lnTo>
                  <a:pt x="836" y="867"/>
                </a:lnTo>
                <a:lnTo>
                  <a:pt x="836" y="868"/>
                </a:lnTo>
                <a:lnTo>
                  <a:pt x="836" y="869"/>
                </a:lnTo>
                <a:lnTo>
                  <a:pt x="836" y="870"/>
                </a:lnTo>
                <a:lnTo>
                  <a:pt x="836" y="871"/>
                </a:lnTo>
                <a:lnTo>
                  <a:pt x="836" y="875"/>
                </a:lnTo>
                <a:lnTo>
                  <a:pt x="836" y="887"/>
                </a:lnTo>
                <a:lnTo>
                  <a:pt x="840" y="887"/>
                </a:lnTo>
                <a:lnTo>
                  <a:pt x="840" y="892"/>
                </a:lnTo>
                <a:lnTo>
                  <a:pt x="836" y="892"/>
                </a:lnTo>
                <a:lnTo>
                  <a:pt x="836" y="895"/>
                </a:lnTo>
                <a:lnTo>
                  <a:pt x="836" y="900"/>
                </a:lnTo>
                <a:lnTo>
                  <a:pt x="847" y="900"/>
                </a:lnTo>
                <a:lnTo>
                  <a:pt x="847" y="908"/>
                </a:lnTo>
                <a:lnTo>
                  <a:pt x="851" y="908"/>
                </a:lnTo>
                <a:lnTo>
                  <a:pt x="851" y="916"/>
                </a:lnTo>
                <a:lnTo>
                  <a:pt x="850" y="916"/>
                </a:lnTo>
                <a:lnTo>
                  <a:pt x="850" y="918"/>
                </a:lnTo>
                <a:lnTo>
                  <a:pt x="851" y="918"/>
                </a:lnTo>
                <a:lnTo>
                  <a:pt x="851" y="924"/>
                </a:lnTo>
                <a:lnTo>
                  <a:pt x="859" y="924"/>
                </a:lnTo>
                <a:lnTo>
                  <a:pt x="864" y="924"/>
                </a:lnTo>
                <a:lnTo>
                  <a:pt x="868" y="924"/>
                </a:lnTo>
                <a:lnTo>
                  <a:pt x="868" y="916"/>
                </a:lnTo>
                <a:lnTo>
                  <a:pt x="873" y="916"/>
                </a:lnTo>
                <a:lnTo>
                  <a:pt x="873" y="911"/>
                </a:lnTo>
                <a:lnTo>
                  <a:pt x="868" y="911"/>
                </a:lnTo>
                <a:lnTo>
                  <a:pt x="867" y="900"/>
                </a:lnTo>
                <a:lnTo>
                  <a:pt x="869" y="900"/>
                </a:lnTo>
                <a:lnTo>
                  <a:pt x="869" y="904"/>
                </a:lnTo>
                <a:lnTo>
                  <a:pt x="874" y="904"/>
                </a:lnTo>
                <a:lnTo>
                  <a:pt x="874" y="900"/>
                </a:lnTo>
                <a:lnTo>
                  <a:pt x="875" y="900"/>
                </a:lnTo>
                <a:lnTo>
                  <a:pt x="875" y="903"/>
                </a:lnTo>
                <a:lnTo>
                  <a:pt x="884" y="903"/>
                </a:lnTo>
                <a:lnTo>
                  <a:pt x="884" y="908"/>
                </a:lnTo>
                <a:lnTo>
                  <a:pt x="876" y="908"/>
                </a:lnTo>
                <a:lnTo>
                  <a:pt x="876" y="911"/>
                </a:lnTo>
                <a:lnTo>
                  <a:pt x="876" y="924"/>
                </a:lnTo>
                <a:lnTo>
                  <a:pt x="881" y="924"/>
                </a:lnTo>
                <a:lnTo>
                  <a:pt x="881" y="922"/>
                </a:lnTo>
                <a:lnTo>
                  <a:pt x="884" y="922"/>
                </a:lnTo>
                <a:lnTo>
                  <a:pt x="897" y="922"/>
                </a:lnTo>
                <a:lnTo>
                  <a:pt x="900" y="922"/>
                </a:lnTo>
                <a:lnTo>
                  <a:pt x="900" y="920"/>
                </a:lnTo>
                <a:lnTo>
                  <a:pt x="900" y="906"/>
                </a:lnTo>
                <a:lnTo>
                  <a:pt x="900" y="903"/>
                </a:lnTo>
                <a:lnTo>
                  <a:pt x="900" y="899"/>
                </a:lnTo>
                <a:lnTo>
                  <a:pt x="900" y="897"/>
                </a:lnTo>
                <a:lnTo>
                  <a:pt x="900" y="895"/>
                </a:lnTo>
                <a:lnTo>
                  <a:pt x="900" y="893"/>
                </a:lnTo>
                <a:lnTo>
                  <a:pt x="899" y="891"/>
                </a:lnTo>
                <a:lnTo>
                  <a:pt x="903" y="891"/>
                </a:lnTo>
                <a:lnTo>
                  <a:pt x="907" y="891"/>
                </a:lnTo>
                <a:lnTo>
                  <a:pt x="911" y="891"/>
                </a:lnTo>
                <a:lnTo>
                  <a:pt x="915" y="891"/>
                </a:lnTo>
                <a:lnTo>
                  <a:pt x="919" y="891"/>
                </a:lnTo>
                <a:lnTo>
                  <a:pt x="923" y="891"/>
                </a:lnTo>
                <a:lnTo>
                  <a:pt x="925" y="891"/>
                </a:lnTo>
                <a:lnTo>
                  <a:pt x="927" y="891"/>
                </a:lnTo>
                <a:lnTo>
                  <a:pt x="930" y="891"/>
                </a:lnTo>
                <a:lnTo>
                  <a:pt x="931" y="891"/>
                </a:lnTo>
                <a:lnTo>
                  <a:pt x="933" y="892"/>
                </a:lnTo>
                <a:lnTo>
                  <a:pt x="935" y="892"/>
                </a:lnTo>
                <a:lnTo>
                  <a:pt x="940" y="892"/>
                </a:lnTo>
                <a:lnTo>
                  <a:pt x="943" y="892"/>
                </a:lnTo>
                <a:lnTo>
                  <a:pt x="945" y="892"/>
                </a:lnTo>
                <a:lnTo>
                  <a:pt x="948" y="892"/>
                </a:lnTo>
                <a:lnTo>
                  <a:pt x="951" y="892"/>
                </a:lnTo>
                <a:lnTo>
                  <a:pt x="956" y="892"/>
                </a:lnTo>
                <a:lnTo>
                  <a:pt x="959" y="892"/>
                </a:lnTo>
                <a:lnTo>
                  <a:pt x="964" y="892"/>
                </a:lnTo>
                <a:lnTo>
                  <a:pt x="964" y="887"/>
                </a:lnTo>
                <a:lnTo>
                  <a:pt x="964" y="883"/>
                </a:lnTo>
                <a:lnTo>
                  <a:pt x="964" y="878"/>
                </a:lnTo>
                <a:lnTo>
                  <a:pt x="964" y="874"/>
                </a:lnTo>
                <a:lnTo>
                  <a:pt x="963" y="870"/>
                </a:lnTo>
                <a:lnTo>
                  <a:pt x="963" y="866"/>
                </a:lnTo>
                <a:lnTo>
                  <a:pt x="935" y="866"/>
                </a:lnTo>
                <a:lnTo>
                  <a:pt x="931" y="866"/>
                </a:lnTo>
                <a:lnTo>
                  <a:pt x="931" y="867"/>
                </a:lnTo>
                <a:lnTo>
                  <a:pt x="928" y="867"/>
                </a:lnTo>
                <a:lnTo>
                  <a:pt x="927" y="867"/>
                </a:lnTo>
                <a:lnTo>
                  <a:pt x="927" y="866"/>
                </a:lnTo>
                <a:lnTo>
                  <a:pt x="907" y="866"/>
                </a:lnTo>
                <a:lnTo>
                  <a:pt x="902" y="866"/>
                </a:lnTo>
                <a:lnTo>
                  <a:pt x="899" y="866"/>
                </a:lnTo>
                <a:close/>
                <a:moveTo>
                  <a:pt x="894" y="924"/>
                </a:moveTo>
                <a:lnTo>
                  <a:pt x="892" y="924"/>
                </a:lnTo>
                <a:lnTo>
                  <a:pt x="888" y="924"/>
                </a:lnTo>
                <a:lnTo>
                  <a:pt x="884" y="924"/>
                </a:lnTo>
                <a:lnTo>
                  <a:pt x="876" y="924"/>
                </a:lnTo>
                <a:lnTo>
                  <a:pt x="872" y="924"/>
                </a:lnTo>
                <a:lnTo>
                  <a:pt x="872" y="931"/>
                </a:lnTo>
                <a:lnTo>
                  <a:pt x="876" y="931"/>
                </a:lnTo>
                <a:lnTo>
                  <a:pt x="876" y="937"/>
                </a:lnTo>
                <a:lnTo>
                  <a:pt x="872" y="937"/>
                </a:lnTo>
                <a:lnTo>
                  <a:pt x="868" y="937"/>
                </a:lnTo>
                <a:lnTo>
                  <a:pt x="867" y="937"/>
                </a:lnTo>
                <a:lnTo>
                  <a:pt x="865" y="937"/>
                </a:lnTo>
                <a:lnTo>
                  <a:pt x="861" y="937"/>
                </a:lnTo>
                <a:lnTo>
                  <a:pt x="859" y="937"/>
                </a:lnTo>
                <a:lnTo>
                  <a:pt x="857" y="937"/>
                </a:lnTo>
                <a:lnTo>
                  <a:pt x="855" y="937"/>
                </a:lnTo>
                <a:lnTo>
                  <a:pt x="851" y="937"/>
                </a:lnTo>
                <a:lnTo>
                  <a:pt x="848" y="937"/>
                </a:lnTo>
                <a:lnTo>
                  <a:pt x="847" y="937"/>
                </a:lnTo>
                <a:lnTo>
                  <a:pt x="842" y="937"/>
                </a:lnTo>
                <a:lnTo>
                  <a:pt x="842" y="941"/>
                </a:lnTo>
                <a:lnTo>
                  <a:pt x="847" y="941"/>
                </a:lnTo>
                <a:lnTo>
                  <a:pt x="847" y="944"/>
                </a:lnTo>
                <a:lnTo>
                  <a:pt x="842" y="944"/>
                </a:lnTo>
                <a:lnTo>
                  <a:pt x="842" y="948"/>
                </a:lnTo>
                <a:lnTo>
                  <a:pt x="841" y="948"/>
                </a:lnTo>
                <a:lnTo>
                  <a:pt x="841" y="953"/>
                </a:lnTo>
                <a:lnTo>
                  <a:pt x="836" y="953"/>
                </a:lnTo>
                <a:lnTo>
                  <a:pt x="836" y="956"/>
                </a:lnTo>
                <a:lnTo>
                  <a:pt x="842" y="956"/>
                </a:lnTo>
                <a:lnTo>
                  <a:pt x="842" y="953"/>
                </a:lnTo>
                <a:lnTo>
                  <a:pt x="848" y="952"/>
                </a:lnTo>
                <a:lnTo>
                  <a:pt x="851" y="952"/>
                </a:lnTo>
                <a:lnTo>
                  <a:pt x="850" y="956"/>
                </a:lnTo>
                <a:lnTo>
                  <a:pt x="855" y="956"/>
                </a:lnTo>
                <a:lnTo>
                  <a:pt x="859" y="956"/>
                </a:lnTo>
                <a:lnTo>
                  <a:pt x="859" y="952"/>
                </a:lnTo>
                <a:lnTo>
                  <a:pt x="859" y="948"/>
                </a:lnTo>
                <a:lnTo>
                  <a:pt x="859" y="944"/>
                </a:lnTo>
                <a:lnTo>
                  <a:pt x="867" y="944"/>
                </a:lnTo>
                <a:lnTo>
                  <a:pt x="867" y="939"/>
                </a:lnTo>
                <a:lnTo>
                  <a:pt x="872" y="939"/>
                </a:lnTo>
                <a:lnTo>
                  <a:pt x="872" y="948"/>
                </a:lnTo>
                <a:lnTo>
                  <a:pt x="876" y="948"/>
                </a:lnTo>
                <a:lnTo>
                  <a:pt x="880" y="948"/>
                </a:lnTo>
                <a:lnTo>
                  <a:pt x="880" y="956"/>
                </a:lnTo>
                <a:lnTo>
                  <a:pt x="884" y="956"/>
                </a:lnTo>
                <a:lnTo>
                  <a:pt x="888" y="956"/>
                </a:lnTo>
                <a:lnTo>
                  <a:pt x="892" y="955"/>
                </a:lnTo>
                <a:lnTo>
                  <a:pt x="892" y="939"/>
                </a:lnTo>
                <a:lnTo>
                  <a:pt x="897" y="939"/>
                </a:lnTo>
                <a:lnTo>
                  <a:pt x="897" y="947"/>
                </a:lnTo>
                <a:lnTo>
                  <a:pt x="901" y="947"/>
                </a:lnTo>
                <a:lnTo>
                  <a:pt x="900" y="939"/>
                </a:lnTo>
                <a:lnTo>
                  <a:pt x="900" y="931"/>
                </a:lnTo>
                <a:lnTo>
                  <a:pt x="900" y="929"/>
                </a:lnTo>
                <a:lnTo>
                  <a:pt x="900" y="928"/>
                </a:lnTo>
                <a:lnTo>
                  <a:pt x="900" y="926"/>
                </a:lnTo>
                <a:lnTo>
                  <a:pt x="900" y="924"/>
                </a:lnTo>
                <a:lnTo>
                  <a:pt x="897" y="924"/>
                </a:lnTo>
                <a:lnTo>
                  <a:pt x="894" y="924"/>
                </a:lnTo>
                <a:close/>
                <a:moveTo>
                  <a:pt x="1027" y="925"/>
                </a:moveTo>
                <a:lnTo>
                  <a:pt x="1012" y="925"/>
                </a:lnTo>
                <a:lnTo>
                  <a:pt x="1001" y="925"/>
                </a:lnTo>
                <a:lnTo>
                  <a:pt x="995" y="925"/>
                </a:lnTo>
                <a:lnTo>
                  <a:pt x="995" y="955"/>
                </a:lnTo>
                <a:lnTo>
                  <a:pt x="995" y="971"/>
                </a:lnTo>
                <a:lnTo>
                  <a:pt x="995" y="988"/>
                </a:lnTo>
                <a:lnTo>
                  <a:pt x="1027" y="987"/>
                </a:lnTo>
                <a:lnTo>
                  <a:pt x="1027" y="971"/>
                </a:lnTo>
                <a:lnTo>
                  <a:pt x="1027" y="954"/>
                </a:lnTo>
                <a:lnTo>
                  <a:pt x="1027" y="948"/>
                </a:lnTo>
                <a:lnTo>
                  <a:pt x="1028" y="948"/>
                </a:lnTo>
                <a:lnTo>
                  <a:pt x="1027" y="938"/>
                </a:lnTo>
                <a:lnTo>
                  <a:pt x="1027" y="925"/>
                </a:lnTo>
                <a:close/>
                <a:moveTo>
                  <a:pt x="1084" y="979"/>
                </a:moveTo>
                <a:lnTo>
                  <a:pt x="1092" y="979"/>
                </a:lnTo>
                <a:lnTo>
                  <a:pt x="1092" y="973"/>
                </a:lnTo>
                <a:lnTo>
                  <a:pt x="1084" y="973"/>
                </a:lnTo>
                <a:lnTo>
                  <a:pt x="1084" y="975"/>
                </a:lnTo>
                <a:lnTo>
                  <a:pt x="1084" y="979"/>
                </a:lnTo>
                <a:close/>
                <a:moveTo>
                  <a:pt x="932" y="981"/>
                </a:moveTo>
                <a:lnTo>
                  <a:pt x="932" y="972"/>
                </a:lnTo>
                <a:lnTo>
                  <a:pt x="931" y="972"/>
                </a:lnTo>
                <a:lnTo>
                  <a:pt x="927" y="972"/>
                </a:lnTo>
                <a:lnTo>
                  <a:pt x="923" y="972"/>
                </a:lnTo>
                <a:lnTo>
                  <a:pt x="923" y="977"/>
                </a:lnTo>
                <a:lnTo>
                  <a:pt x="923" y="981"/>
                </a:lnTo>
                <a:lnTo>
                  <a:pt x="932" y="981"/>
                </a:lnTo>
                <a:close/>
                <a:moveTo>
                  <a:pt x="908" y="939"/>
                </a:moveTo>
                <a:lnTo>
                  <a:pt x="901" y="939"/>
                </a:lnTo>
                <a:lnTo>
                  <a:pt x="901" y="947"/>
                </a:lnTo>
                <a:lnTo>
                  <a:pt x="908" y="947"/>
                </a:lnTo>
                <a:lnTo>
                  <a:pt x="908" y="939"/>
                </a:lnTo>
                <a:close/>
                <a:moveTo>
                  <a:pt x="1467" y="1190"/>
                </a:moveTo>
                <a:lnTo>
                  <a:pt x="1467" y="1195"/>
                </a:lnTo>
                <a:lnTo>
                  <a:pt x="1469" y="1195"/>
                </a:lnTo>
                <a:lnTo>
                  <a:pt x="1469" y="1194"/>
                </a:lnTo>
                <a:lnTo>
                  <a:pt x="1470" y="1194"/>
                </a:lnTo>
                <a:lnTo>
                  <a:pt x="1470" y="1193"/>
                </a:lnTo>
                <a:lnTo>
                  <a:pt x="1470" y="1192"/>
                </a:lnTo>
                <a:lnTo>
                  <a:pt x="1471" y="1192"/>
                </a:lnTo>
                <a:lnTo>
                  <a:pt x="1470" y="1190"/>
                </a:lnTo>
                <a:lnTo>
                  <a:pt x="1467" y="1190"/>
                </a:lnTo>
                <a:close/>
                <a:moveTo>
                  <a:pt x="1477" y="1192"/>
                </a:moveTo>
                <a:lnTo>
                  <a:pt x="1477" y="1198"/>
                </a:lnTo>
                <a:lnTo>
                  <a:pt x="1479" y="1198"/>
                </a:lnTo>
                <a:lnTo>
                  <a:pt x="1479" y="1194"/>
                </a:lnTo>
                <a:lnTo>
                  <a:pt x="1482" y="1194"/>
                </a:lnTo>
                <a:lnTo>
                  <a:pt x="1482" y="1193"/>
                </a:lnTo>
                <a:lnTo>
                  <a:pt x="1482" y="1194"/>
                </a:lnTo>
                <a:lnTo>
                  <a:pt x="1484" y="1194"/>
                </a:lnTo>
                <a:lnTo>
                  <a:pt x="1485" y="1194"/>
                </a:lnTo>
                <a:lnTo>
                  <a:pt x="1486" y="1194"/>
                </a:lnTo>
                <a:lnTo>
                  <a:pt x="1486" y="1192"/>
                </a:lnTo>
                <a:lnTo>
                  <a:pt x="1477" y="1192"/>
                </a:lnTo>
                <a:close/>
                <a:moveTo>
                  <a:pt x="63" y="1813"/>
                </a:moveTo>
                <a:lnTo>
                  <a:pt x="63" y="1782"/>
                </a:lnTo>
                <a:lnTo>
                  <a:pt x="32" y="1782"/>
                </a:lnTo>
                <a:lnTo>
                  <a:pt x="1" y="1782"/>
                </a:lnTo>
                <a:lnTo>
                  <a:pt x="1" y="1813"/>
                </a:lnTo>
                <a:lnTo>
                  <a:pt x="0" y="1813"/>
                </a:lnTo>
                <a:lnTo>
                  <a:pt x="0" y="1845"/>
                </a:lnTo>
                <a:lnTo>
                  <a:pt x="0" y="1860"/>
                </a:lnTo>
                <a:lnTo>
                  <a:pt x="1" y="1860"/>
                </a:lnTo>
                <a:lnTo>
                  <a:pt x="1" y="1876"/>
                </a:lnTo>
                <a:lnTo>
                  <a:pt x="2" y="1892"/>
                </a:lnTo>
                <a:lnTo>
                  <a:pt x="17" y="1892"/>
                </a:lnTo>
                <a:lnTo>
                  <a:pt x="17" y="1907"/>
                </a:lnTo>
                <a:lnTo>
                  <a:pt x="20" y="1907"/>
                </a:lnTo>
                <a:lnTo>
                  <a:pt x="23" y="1907"/>
                </a:lnTo>
                <a:lnTo>
                  <a:pt x="26" y="1907"/>
                </a:lnTo>
                <a:lnTo>
                  <a:pt x="33" y="1907"/>
                </a:lnTo>
                <a:lnTo>
                  <a:pt x="57" y="1907"/>
                </a:lnTo>
                <a:lnTo>
                  <a:pt x="57" y="1903"/>
                </a:lnTo>
                <a:lnTo>
                  <a:pt x="58" y="1903"/>
                </a:lnTo>
                <a:lnTo>
                  <a:pt x="60" y="1903"/>
                </a:lnTo>
                <a:lnTo>
                  <a:pt x="61" y="1903"/>
                </a:lnTo>
                <a:lnTo>
                  <a:pt x="65" y="1903"/>
                </a:lnTo>
                <a:lnTo>
                  <a:pt x="70" y="1903"/>
                </a:lnTo>
                <a:lnTo>
                  <a:pt x="78" y="1903"/>
                </a:lnTo>
                <a:lnTo>
                  <a:pt x="78" y="1892"/>
                </a:lnTo>
                <a:lnTo>
                  <a:pt x="78" y="1876"/>
                </a:lnTo>
                <a:lnTo>
                  <a:pt x="78" y="1843"/>
                </a:lnTo>
                <a:lnTo>
                  <a:pt x="63" y="1845"/>
                </a:lnTo>
                <a:lnTo>
                  <a:pt x="63" y="1813"/>
                </a:lnTo>
                <a:close/>
                <a:moveTo>
                  <a:pt x="973" y="1935"/>
                </a:moveTo>
                <a:lnTo>
                  <a:pt x="973" y="1956"/>
                </a:lnTo>
                <a:lnTo>
                  <a:pt x="981" y="1956"/>
                </a:lnTo>
                <a:lnTo>
                  <a:pt x="981" y="1960"/>
                </a:lnTo>
                <a:lnTo>
                  <a:pt x="999" y="1960"/>
                </a:lnTo>
                <a:lnTo>
                  <a:pt x="999" y="1935"/>
                </a:lnTo>
                <a:lnTo>
                  <a:pt x="973" y="1935"/>
                </a:lnTo>
                <a:close/>
                <a:moveTo>
                  <a:pt x="512" y="2161"/>
                </a:moveTo>
                <a:lnTo>
                  <a:pt x="512" y="2191"/>
                </a:lnTo>
                <a:lnTo>
                  <a:pt x="512" y="2192"/>
                </a:lnTo>
                <a:lnTo>
                  <a:pt x="513" y="2192"/>
                </a:lnTo>
                <a:lnTo>
                  <a:pt x="529" y="2193"/>
                </a:lnTo>
                <a:lnTo>
                  <a:pt x="537" y="2193"/>
                </a:lnTo>
                <a:lnTo>
                  <a:pt x="545" y="2193"/>
                </a:lnTo>
                <a:lnTo>
                  <a:pt x="561" y="2193"/>
                </a:lnTo>
                <a:lnTo>
                  <a:pt x="575" y="2193"/>
                </a:lnTo>
                <a:lnTo>
                  <a:pt x="575" y="2192"/>
                </a:lnTo>
                <a:lnTo>
                  <a:pt x="573" y="2192"/>
                </a:lnTo>
                <a:lnTo>
                  <a:pt x="570" y="2192"/>
                </a:lnTo>
                <a:lnTo>
                  <a:pt x="566" y="2192"/>
                </a:lnTo>
                <a:lnTo>
                  <a:pt x="564" y="2192"/>
                </a:lnTo>
                <a:lnTo>
                  <a:pt x="560" y="2192"/>
                </a:lnTo>
                <a:lnTo>
                  <a:pt x="556" y="2192"/>
                </a:lnTo>
                <a:lnTo>
                  <a:pt x="553" y="2192"/>
                </a:lnTo>
                <a:lnTo>
                  <a:pt x="549" y="2192"/>
                </a:lnTo>
                <a:lnTo>
                  <a:pt x="545" y="2192"/>
                </a:lnTo>
                <a:lnTo>
                  <a:pt x="545" y="2185"/>
                </a:lnTo>
                <a:lnTo>
                  <a:pt x="545" y="2178"/>
                </a:lnTo>
                <a:lnTo>
                  <a:pt x="545" y="2177"/>
                </a:lnTo>
                <a:lnTo>
                  <a:pt x="545" y="2161"/>
                </a:lnTo>
                <a:lnTo>
                  <a:pt x="540" y="2161"/>
                </a:lnTo>
                <a:lnTo>
                  <a:pt x="537" y="2161"/>
                </a:lnTo>
                <a:lnTo>
                  <a:pt x="529" y="2161"/>
                </a:lnTo>
                <a:lnTo>
                  <a:pt x="524" y="2161"/>
                </a:lnTo>
                <a:lnTo>
                  <a:pt x="522" y="2161"/>
                </a:lnTo>
                <a:lnTo>
                  <a:pt x="519" y="2161"/>
                </a:lnTo>
                <a:lnTo>
                  <a:pt x="513" y="2160"/>
                </a:lnTo>
                <a:lnTo>
                  <a:pt x="513" y="2161"/>
                </a:lnTo>
                <a:lnTo>
                  <a:pt x="512" y="2161"/>
                </a:lnTo>
                <a:close/>
                <a:moveTo>
                  <a:pt x="427" y="2240"/>
                </a:moveTo>
                <a:lnTo>
                  <a:pt x="431" y="2240"/>
                </a:lnTo>
                <a:lnTo>
                  <a:pt x="431" y="2238"/>
                </a:lnTo>
                <a:lnTo>
                  <a:pt x="447" y="2238"/>
                </a:lnTo>
                <a:lnTo>
                  <a:pt x="447" y="2230"/>
                </a:lnTo>
                <a:lnTo>
                  <a:pt x="447" y="2224"/>
                </a:lnTo>
                <a:lnTo>
                  <a:pt x="446" y="2224"/>
                </a:lnTo>
                <a:lnTo>
                  <a:pt x="446" y="2223"/>
                </a:lnTo>
                <a:lnTo>
                  <a:pt x="444" y="2223"/>
                </a:lnTo>
                <a:lnTo>
                  <a:pt x="423" y="2223"/>
                </a:lnTo>
                <a:lnTo>
                  <a:pt x="416" y="2223"/>
                </a:lnTo>
                <a:lnTo>
                  <a:pt x="415" y="2226"/>
                </a:lnTo>
                <a:lnTo>
                  <a:pt x="415" y="2227"/>
                </a:lnTo>
                <a:lnTo>
                  <a:pt x="415" y="2228"/>
                </a:lnTo>
                <a:lnTo>
                  <a:pt x="415" y="2230"/>
                </a:lnTo>
                <a:lnTo>
                  <a:pt x="415" y="2231"/>
                </a:lnTo>
                <a:lnTo>
                  <a:pt x="415" y="2232"/>
                </a:lnTo>
                <a:lnTo>
                  <a:pt x="415" y="2233"/>
                </a:lnTo>
                <a:lnTo>
                  <a:pt x="415" y="2234"/>
                </a:lnTo>
                <a:lnTo>
                  <a:pt x="415" y="2235"/>
                </a:lnTo>
                <a:lnTo>
                  <a:pt x="415" y="2236"/>
                </a:lnTo>
                <a:lnTo>
                  <a:pt x="415" y="2239"/>
                </a:lnTo>
                <a:lnTo>
                  <a:pt x="415" y="2240"/>
                </a:lnTo>
                <a:lnTo>
                  <a:pt x="427" y="2240"/>
                </a:lnTo>
                <a:close/>
                <a:moveTo>
                  <a:pt x="229" y="2310"/>
                </a:moveTo>
                <a:lnTo>
                  <a:pt x="226" y="2313"/>
                </a:lnTo>
                <a:lnTo>
                  <a:pt x="217" y="2313"/>
                </a:lnTo>
                <a:lnTo>
                  <a:pt x="209" y="2313"/>
                </a:lnTo>
                <a:lnTo>
                  <a:pt x="201" y="2313"/>
                </a:lnTo>
                <a:lnTo>
                  <a:pt x="193" y="2313"/>
                </a:lnTo>
                <a:lnTo>
                  <a:pt x="193" y="2327"/>
                </a:lnTo>
                <a:lnTo>
                  <a:pt x="161" y="2327"/>
                </a:lnTo>
                <a:lnTo>
                  <a:pt x="130" y="2328"/>
                </a:lnTo>
                <a:lnTo>
                  <a:pt x="130" y="2330"/>
                </a:lnTo>
                <a:lnTo>
                  <a:pt x="145" y="2330"/>
                </a:lnTo>
                <a:lnTo>
                  <a:pt x="161" y="2330"/>
                </a:lnTo>
                <a:lnTo>
                  <a:pt x="193" y="2330"/>
                </a:lnTo>
                <a:lnTo>
                  <a:pt x="193" y="2344"/>
                </a:lnTo>
                <a:lnTo>
                  <a:pt x="188" y="2345"/>
                </a:lnTo>
                <a:lnTo>
                  <a:pt x="185" y="2345"/>
                </a:lnTo>
                <a:lnTo>
                  <a:pt x="179" y="2345"/>
                </a:lnTo>
                <a:lnTo>
                  <a:pt x="177" y="2345"/>
                </a:lnTo>
                <a:lnTo>
                  <a:pt x="174" y="2345"/>
                </a:lnTo>
                <a:lnTo>
                  <a:pt x="170" y="2345"/>
                </a:lnTo>
                <a:lnTo>
                  <a:pt x="168" y="2345"/>
                </a:lnTo>
                <a:lnTo>
                  <a:pt x="166" y="2345"/>
                </a:lnTo>
                <a:lnTo>
                  <a:pt x="161" y="2345"/>
                </a:lnTo>
                <a:lnTo>
                  <a:pt x="146" y="2345"/>
                </a:lnTo>
                <a:lnTo>
                  <a:pt x="130" y="2345"/>
                </a:lnTo>
                <a:lnTo>
                  <a:pt x="130" y="2347"/>
                </a:lnTo>
                <a:lnTo>
                  <a:pt x="130" y="2348"/>
                </a:lnTo>
                <a:lnTo>
                  <a:pt x="132" y="2350"/>
                </a:lnTo>
                <a:lnTo>
                  <a:pt x="132" y="2353"/>
                </a:lnTo>
                <a:lnTo>
                  <a:pt x="132" y="2356"/>
                </a:lnTo>
                <a:lnTo>
                  <a:pt x="132" y="2358"/>
                </a:lnTo>
                <a:lnTo>
                  <a:pt x="132" y="2361"/>
                </a:lnTo>
                <a:lnTo>
                  <a:pt x="132" y="2362"/>
                </a:lnTo>
                <a:lnTo>
                  <a:pt x="146" y="2362"/>
                </a:lnTo>
                <a:lnTo>
                  <a:pt x="146" y="2366"/>
                </a:lnTo>
                <a:lnTo>
                  <a:pt x="160" y="2365"/>
                </a:lnTo>
                <a:lnTo>
                  <a:pt x="160" y="2361"/>
                </a:lnTo>
                <a:lnTo>
                  <a:pt x="161" y="2361"/>
                </a:lnTo>
                <a:lnTo>
                  <a:pt x="162" y="2373"/>
                </a:lnTo>
                <a:lnTo>
                  <a:pt x="166" y="2370"/>
                </a:lnTo>
                <a:lnTo>
                  <a:pt x="166" y="2369"/>
                </a:lnTo>
                <a:lnTo>
                  <a:pt x="175" y="2368"/>
                </a:lnTo>
                <a:lnTo>
                  <a:pt x="175" y="2361"/>
                </a:lnTo>
                <a:lnTo>
                  <a:pt x="175" y="2368"/>
                </a:lnTo>
                <a:lnTo>
                  <a:pt x="194" y="2368"/>
                </a:lnTo>
                <a:lnTo>
                  <a:pt x="194" y="2375"/>
                </a:lnTo>
                <a:lnTo>
                  <a:pt x="201" y="2374"/>
                </a:lnTo>
                <a:lnTo>
                  <a:pt x="210" y="2374"/>
                </a:lnTo>
                <a:lnTo>
                  <a:pt x="210" y="2360"/>
                </a:lnTo>
                <a:lnTo>
                  <a:pt x="194" y="2360"/>
                </a:lnTo>
                <a:lnTo>
                  <a:pt x="194" y="2344"/>
                </a:lnTo>
                <a:lnTo>
                  <a:pt x="210" y="2345"/>
                </a:lnTo>
                <a:lnTo>
                  <a:pt x="210" y="2344"/>
                </a:lnTo>
                <a:lnTo>
                  <a:pt x="210" y="2330"/>
                </a:lnTo>
                <a:lnTo>
                  <a:pt x="226" y="2330"/>
                </a:lnTo>
                <a:lnTo>
                  <a:pt x="244" y="2330"/>
                </a:lnTo>
                <a:lnTo>
                  <a:pt x="259" y="2330"/>
                </a:lnTo>
                <a:lnTo>
                  <a:pt x="260" y="2330"/>
                </a:lnTo>
                <a:lnTo>
                  <a:pt x="261" y="2330"/>
                </a:lnTo>
                <a:lnTo>
                  <a:pt x="261" y="2314"/>
                </a:lnTo>
                <a:lnTo>
                  <a:pt x="261" y="2313"/>
                </a:lnTo>
                <a:lnTo>
                  <a:pt x="261" y="2311"/>
                </a:lnTo>
                <a:lnTo>
                  <a:pt x="260" y="2311"/>
                </a:lnTo>
                <a:lnTo>
                  <a:pt x="260" y="2310"/>
                </a:lnTo>
                <a:lnTo>
                  <a:pt x="260" y="2309"/>
                </a:lnTo>
                <a:lnTo>
                  <a:pt x="260" y="2308"/>
                </a:lnTo>
                <a:lnTo>
                  <a:pt x="260" y="2307"/>
                </a:lnTo>
                <a:lnTo>
                  <a:pt x="259" y="2305"/>
                </a:lnTo>
                <a:lnTo>
                  <a:pt x="259" y="2303"/>
                </a:lnTo>
                <a:lnTo>
                  <a:pt x="258" y="2303"/>
                </a:lnTo>
                <a:lnTo>
                  <a:pt x="258" y="2302"/>
                </a:lnTo>
                <a:lnTo>
                  <a:pt x="258" y="2301"/>
                </a:lnTo>
                <a:lnTo>
                  <a:pt x="258" y="2300"/>
                </a:lnTo>
                <a:lnTo>
                  <a:pt x="258" y="2298"/>
                </a:lnTo>
                <a:lnTo>
                  <a:pt x="258" y="2297"/>
                </a:lnTo>
                <a:lnTo>
                  <a:pt x="256" y="2298"/>
                </a:lnTo>
                <a:lnTo>
                  <a:pt x="256" y="2297"/>
                </a:lnTo>
                <a:lnTo>
                  <a:pt x="255" y="2297"/>
                </a:lnTo>
                <a:lnTo>
                  <a:pt x="253" y="2297"/>
                </a:lnTo>
                <a:lnTo>
                  <a:pt x="248" y="2297"/>
                </a:lnTo>
                <a:lnTo>
                  <a:pt x="247" y="2297"/>
                </a:lnTo>
                <a:lnTo>
                  <a:pt x="241" y="2297"/>
                </a:lnTo>
                <a:lnTo>
                  <a:pt x="235" y="2297"/>
                </a:lnTo>
                <a:lnTo>
                  <a:pt x="234" y="2297"/>
                </a:lnTo>
                <a:lnTo>
                  <a:pt x="233" y="2297"/>
                </a:lnTo>
                <a:lnTo>
                  <a:pt x="230" y="2297"/>
                </a:lnTo>
                <a:lnTo>
                  <a:pt x="229" y="2297"/>
                </a:lnTo>
                <a:lnTo>
                  <a:pt x="229" y="2310"/>
                </a:lnTo>
                <a:close/>
                <a:moveTo>
                  <a:pt x="150" y="2301"/>
                </a:moveTo>
                <a:lnTo>
                  <a:pt x="150" y="2298"/>
                </a:lnTo>
                <a:lnTo>
                  <a:pt x="146" y="2298"/>
                </a:lnTo>
                <a:lnTo>
                  <a:pt x="146" y="2301"/>
                </a:lnTo>
                <a:lnTo>
                  <a:pt x="150" y="2301"/>
                </a:lnTo>
                <a:close/>
                <a:moveTo>
                  <a:pt x="580" y="2292"/>
                </a:moveTo>
                <a:lnTo>
                  <a:pt x="582" y="2307"/>
                </a:lnTo>
                <a:lnTo>
                  <a:pt x="583" y="2306"/>
                </a:lnTo>
                <a:lnTo>
                  <a:pt x="583" y="2309"/>
                </a:lnTo>
                <a:lnTo>
                  <a:pt x="581" y="2309"/>
                </a:lnTo>
                <a:lnTo>
                  <a:pt x="581" y="2310"/>
                </a:lnTo>
                <a:lnTo>
                  <a:pt x="582" y="2310"/>
                </a:lnTo>
                <a:lnTo>
                  <a:pt x="584" y="2310"/>
                </a:lnTo>
                <a:lnTo>
                  <a:pt x="588" y="2310"/>
                </a:lnTo>
                <a:lnTo>
                  <a:pt x="604" y="2310"/>
                </a:lnTo>
                <a:lnTo>
                  <a:pt x="605" y="2310"/>
                </a:lnTo>
                <a:lnTo>
                  <a:pt x="606" y="2310"/>
                </a:lnTo>
                <a:lnTo>
                  <a:pt x="637" y="2310"/>
                </a:lnTo>
                <a:lnTo>
                  <a:pt x="638" y="2310"/>
                </a:lnTo>
                <a:lnTo>
                  <a:pt x="639" y="2310"/>
                </a:lnTo>
                <a:lnTo>
                  <a:pt x="640" y="2310"/>
                </a:lnTo>
                <a:lnTo>
                  <a:pt x="641" y="2310"/>
                </a:lnTo>
                <a:lnTo>
                  <a:pt x="642" y="2310"/>
                </a:lnTo>
                <a:lnTo>
                  <a:pt x="644" y="2309"/>
                </a:lnTo>
                <a:lnTo>
                  <a:pt x="645" y="2309"/>
                </a:lnTo>
                <a:lnTo>
                  <a:pt x="646" y="2309"/>
                </a:lnTo>
                <a:lnTo>
                  <a:pt x="647" y="2309"/>
                </a:lnTo>
                <a:lnTo>
                  <a:pt x="648" y="2308"/>
                </a:lnTo>
                <a:lnTo>
                  <a:pt x="649" y="2308"/>
                </a:lnTo>
                <a:lnTo>
                  <a:pt x="650" y="2308"/>
                </a:lnTo>
                <a:lnTo>
                  <a:pt x="650" y="2307"/>
                </a:lnTo>
                <a:lnTo>
                  <a:pt x="672" y="2298"/>
                </a:lnTo>
                <a:lnTo>
                  <a:pt x="673" y="2298"/>
                </a:lnTo>
                <a:lnTo>
                  <a:pt x="674" y="2297"/>
                </a:lnTo>
                <a:lnTo>
                  <a:pt x="676" y="2297"/>
                </a:lnTo>
                <a:lnTo>
                  <a:pt x="676" y="2295"/>
                </a:lnTo>
                <a:lnTo>
                  <a:pt x="678" y="2295"/>
                </a:lnTo>
                <a:lnTo>
                  <a:pt x="646" y="2295"/>
                </a:lnTo>
                <a:lnTo>
                  <a:pt x="613" y="2293"/>
                </a:lnTo>
                <a:lnTo>
                  <a:pt x="580" y="2291"/>
                </a:lnTo>
                <a:lnTo>
                  <a:pt x="580" y="2292"/>
                </a:lnTo>
                <a:close/>
                <a:moveTo>
                  <a:pt x="768" y="2295"/>
                </a:moveTo>
                <a:lnTo>
                  <a:pt x="770" y="2295"/>
                </a:lnTo>
                <a:lnTo>
                  <a:pt x="768" y="2295"/>
                </a:lnTo>
                <a:close/>
                <a:moveTo>
                  <a:pt x="723" y="2295"/>
                </a:moveTo>
                <a:lnTo>
                  <a:pt x="726" y="2295"/>
                </a:lnTo>
                <a:lnTo>
                  <a:pt x="734" y="2295"/>
                </a:lnTo>
                <a:lnTo>
                  <a:pt x="732" y="2295"/>
                </a:lnTo>
                <a:lnTo>
                  <a:pt x="726" y="2295"/>
                </a:lnTo>
                <a:lnTo>
                  <a:pt x="723" y="2295"/>
                </a:lnTo>
                <a:close/>
                <a:moveTo>
                  <a:pt x="763" y="2297"/>
                </a:moveTo>
                <a:lnTo>
                  <a:pt x="763" y="2303"/>
                </a:lnTo>
                <a:lnTo>
                  <a:pt x="762" y="2305"/>
                </a:lnTo>
                <a:lnTo>
                  <a:pt x="760" y="2303"/>
                </a:lnTo>
                <a:lnTo>
                  <a:pt x="759" y="2302"/>
                </a:lnTo>
                <a:lnTo>
                  <a:pt x="757" y="2301"/>
                </a:lnTo>
                <a:lnTo>
                  <a:pt x="754" y="2300"/>
                </a:lnTo>
                <a:lnTo>
                  <a:pt x="756" y="2298"/>
                </a:lnTo>
                <a:lnTo>
                  <a:pt x="758" y="2297"/>
                </a:lnTo>
                <a:lnTo>
                  <a:pt x="757" y="2297"/>
                </a:lnTo>
                <a:lnTo>
                  <a:pt x="755" y="2299"/>
                </a:lnTo>
                <a:lnTo>
                  <a:pt x="754" y="2299"/>
                </a:lnTo>
                <a:lnTo>
                  <a:pt x="754" y="2300"/>
                </a:lnTo>
                <a:lnTo>
                  <a:pt x="752" y="2300"/>
                </a:lnTo>
                <a:lnTo>
                  <a:pt x="751" y="2300"/>
                </a:lnTo>
                <a:lnTo>
                  <a:pt x="750" y="2300"/>
                </a:lnTo>
                <a:lnTo>
                  <a:pt x="749" y="2300"/>
                </a:lnTo>
                <a:lnTo>
                  <a:pt x="749" y="2301"/>
                </a:lnTo>
                <a:lnTo>
                  <a:pt x="748" y="2301"/>
                </a:lnTo>
                <a:lnTo>
                  <a:pt x="747" y="2301"/>
                </a:lnTo>
                <a:lnTo>
                  <a:pt x="746" y="2301"/>
                </a:lnTo>
                <a:lnTo>
                  <a:pt x="745" y="2301"/>
                </a:lnTo>
                <a:lnTo>
                  <a:pt x="743" y="2301"/>
                </a:lnTo>
                <a:lnTo>
                  <a:pt x="742" y="2301"/>
                </a:lnTo>
                <a:lnTo>
                  <a:pt x="742" y="2302"/>
                </a:lnTo>
                <a:lnTo>
                  <a:pt x="741" y="2302"/>
                </a:lnTo>
                <a:lnTo>
                  <a:pt x="735" y="2303"/>
                </a:lnTo>
                <a:lnTo>
                  <a:pt x="730" y="2307"/>
                </a:lnTo>
                <a:lnTo>
                  <a:pt x="729" y="2307"/>
                </a:lnTo>
                <a:lnTo>
                  <a:pt x="726" y="2308"/>
                </a:lnTo>
                <a:lnTo>
                  <a:pt x="726" y="2297"/>
                </a:lnTo>
                <a:lnTo>
                  <a:pt x="725" y="2297"/>
                </a:lnTo>
                <a:lnTo>
                  <a:pt x="723" y="2297"/>
                </a:lnTo>
                <a:lnTo>
                  <a:pt x="722" y="2297"/>
                </a:lnTo>
                <a:lnTo>
                  <a:pt x="720" y="2297"/>
                </a:lnTo>
                <a:lnTo>
                  <a:pt x="717" y="2297"/>
                </a:lnTo>
                <a:lnTo>
                  <a:pt x="716" y="2297"/>
                </a:lnTo>
                <a:lnTo>
                  <a:pt x="715" y="2297"/>
                </a:lnTo>
                <a:lnTo>
                  <a:pt x="710" y="2297"/>
                </a:lnTo>
                <a:lnTo>
                  <a:pt x="710" y="2300"/>
                </a:lnTo>
                <a:lnTo>
                  <a:pt x="710" y="2315"/>
                </a:lnTo>
                <a:lnTo>
                  <a:pt x="714" y="2315"/>
                </a:lnTo>
                <a:lnTo>
                  <a:pt x="717" y="2314"/>
                </a:lnTo>
                <a:lnTo>
                  <a:pt x="720" y="2313"/>
                </a:lnTo>
                <a:lnTo>
                  <a:pt x="721" y="2313"/>
                </a:lnTo>
                <a:lnTo>
                  <a:pt x="721" y="2320"/>
                </a:lnTo>
                <a:lnTo>
                  <a:pt x="721" y="2328"/>
                </a:lnTo>
                <a:lnTo>
                  <a:pt x="712" y="2328"/>
                </a:lnTo>
                <a:lnTo>
                  <a:pt x="726" y="2328"/>
                </a:lnTo>
                <a:lnTo>
                  <a:pt x="742" y="2328"/>
                </a:lnTo>
                <a:lnTo>
                  <a:pt x="754" y="2328"/>
                </a:lnTo>
                <a:lnTo>
                  <a:pt x="768" y="2328"/>
                </a:lnTo>
                <a:lnTo>
                  <a:pt x="774" y="2328"/>
                </a:lnTo>
                <a:lnTo>
                  <a:pt x="774" y="2297"/>
                </a:lnTo>
                <a:lnTo>
                  <a:pt x="771" y="2297"/>
                </a:lnTo>
                <a:lnTo>
                  <a:pt x="770" y="2297"/>
                </a:lnTo>
                <a:lnTo>
                  <a:pt x="763" y="2297"/>
                </a:lnTo>
                <a:close/>
                <a:moveTo>
                  <a:pt x="678" y="2328"/>
                </a:moveTo>
                <a:lnTo>
                  <a:pt x="678" y="2313"/>
                </a:lnTo>
                <a:lnTo>
                  <a:pt x="678" y="2305"/>
                </a:lnTo>
                <a:lnTo>
                  <a:pt x="678" y="2298"/>
                </a:lnTo>
                <a:lnTo>
                  <a:pt x="676" y="2298"/>
                </a:lnTo>
                <a:lnTo>
                  <a:pt x="675" y="2298"/>
                </a:lnTo>
                <a:lnTo>
                  <a:pt x="674" y="2299"/>
                </a:lnTo>
                <a:lnTo>
                  <a:pt x="673" y="2299"/>
                </a:lnTo>
                <a:lnTo>
                  <a:pt x="672" y="2299"/>
                </a:lnTo>
                <a:lnTo>
                  <a:pt x="651" y="2309"/>
                </a:lnTo>
                <a:lnTo>
                  <a:pt x="650" y="2309"/>
                </a:lnTo>
                <a:lnTo>
                  <a:pt x="649" y="2309"/>
                </a:lnTo>
                <a:lnTo>
                  <a:pt x="648" y="2310"/>
                </a:lnTo>
                <a:lnTo>
                  <a:pt x="647" y="2310"/>
                </a:lnTo>
                <a:lnTo>
                  <a:pt x="647" y="2313"/>
                </a:lnTo>
                <a:lnTo>
                  <a:pt x="646" y="2313"/>
                </a:lnTo>
                <a:lnTo>
                  <a:pt x="645" y="2313"/>
                </a:lnTo>
                <a:lnTo>
                  <a:pt x="645" y="2311"/>
                </a:lnTo>
                <a:lnTo>
                  <a:pt x="644" y="2311"/>
                </a:lnTo>
                <a:lnTo>
                  <a:pt x="642" y="2311"/>
                </a:lnTo>
                <a:lnTo>
                  <a:pt x="641" y="2311"/>
                </a:lnTo>
                <a:lnTo>
                  <a:pt x="640" y="2311"/>
                </a:lnTo>
                <a:lnTo>
                  <a:pt x="639" y="2311"/>
                </a:lnTo>
                <a:lnTo>
                  <a:pt x="638" y="2311"/>
                </a:lnTo>
                <a:lnTo>
                  <a:pt x="637" y="2311"/>
                </a:lnTo>
                <a:lnTo>
                  <a:pt x="614" y="2311"/>
                </a:lnTo>
                <a:lnTo>
                  <a:pt x="611" y="2311"/>
                </a:lnTo>
                <a:lnTo>
                  <a:pt x="607" y="2311"/>
                </a:lnTo>
                <a:lnTo>
                  <a:pt x="606" y="2313"/>
                </a:lnTo>
                <a:lnTo>
                  <a:pt x="605" y="2313"/>
                </a:lnTo>
                <a:lnTo>
                  <a:pt x="605" y="2311"/>
                </a:lnTo>
                <a:lnTo>
                  <a:pt x="604" y="2311"/>
                </a:lnTo>
                <a:lnTo>
                  <a:pt x="604" y="2313"/>
                </a:lnTo>
                <a:lnTo>
                  <a:pt x="604" y="2311"/>
                </a:lnTo>
                <a:lnTo>
                  <a:pt x="597" y="2311"/>
                </a:lnTo>
                <a:lnTo>
                  <a:pt x="597" y="2313"/>
                </a:lnTo>
                <a:lnTo>
                  <a:pt x="596" y="2313"/>
                </a:lnTo>
                <a:lnTo>
                  <a:pt x="596" y="2311"/>
                </a:lnTo>
                <a:lnTo>
                  <a:pt x="588" y="2311"/>
                </a:lnTo>
                <a:lnTo>
                  <a:pt x="584" y="2311"/>
                </a:lnTo>
                <a:lnTo>
                  <a:pt x="583" y="2311"/>
                </a:lnTo>
                <a:lnTo>
                  <a:pt x="582" y="2311"/>
                </a:lnTo>
                <a:lnTo>
                  <a:pt x="582" y="2319"/>
                </a:lnTo>
                <a:lnTo>
                  <a:pt x="582" y="2322"/>
                </a:lnTo>
                <a:lnTo>
                  <a:pt x="583" y="2325"/>
                </a:lnTo>
                <a:lnTo>
                  <a:pt x="581" y="2325"/>
                </a:lnTo>
                <a:lnTo>
                  <a:pt x="582" y="2330"/>
                </a:lnTo>
                <a:lnTo>
                  <a:pt x="581" y="2330"/>
                </a:lnTo>
                <a:lnTo>
                  <a:pt x="581" y="2337"/>
                </a:lnTo>
                <a:lnTo>
                  <a:pt x="581" y="2344"/>
                </a:lnTo>
                <a:lnTo>
                  <a:pt x="581" y="2345"/>
                </a:lnTo>
                <a:lnTo>
                  <a:pt x="587" y="2344"/>
                </a:lnTo>
                <a:lnTo>
                  <a:pt x="589" y="2343"/>
                </a:lnTo>
                <a:lnTo>
                  <a:pt x="589" y="2357"/>
                </a:lnTo>
                <a:lnTo>
                  <a:pt x="589" y="2360"/>
                </a:lnTo>
                <a:lnTo>
                  <a:pt x="591" y="2360"/>
                </a:lnTo>
                <a:lnTo>
                  <a:pt x="595" y="2360"/>
                </a:lnTo>
                <a:lnTo>
                  <a:pt x="595" y="2361"/>
                </a:lnTo>
                <a:lnTo>
                  <a:pt x="595" y="2362"/>
                </a:lnTo>
                <a:lnTo>
                  <a:pt x="605" y="2362"/>
                </a:lnTo>
                <a:lnTo>
                  <a:pt x="605" y="2361"/>
                </a:lnTo>
                <a:lnTo>
                  <a:pt x="609" y="2361"/>
                </a:lnTo>
                <a:lnTo>
                  <a:pt x="609" y="2369"/>
                </a:lnTo>
                <a:lnTo>
                  <a:pt x="613" y="2369"/>
                </a:lnTo>
                <a:lnTo>
                  <a:pt x="613" y="2367"/>
                </a:lnTo>
                <a:lnTo>
                  <a:pt x="614" y="2361"/>
                </a:lnTo>
                <a:lnTo>
                  <a:pt x="617" y="2361"/>
                </a:lnTo>
                <a:lnTo>
                  <a:pt x="617" y="2353"/>
                </a:lnTo>
                <a:lnTo>
                  <a:pt x="617" y="2345"/>
                </a:lnTo>
                <a:lnTo>
                  <a:pt x="622" y="2345"/>
                </a:lnTo>
                <a:lnTo>
                  <a:pt x="622" y="2353"/>
                </a:lnTo>
                <a:lnTo>
                  <a:pt x="622" y="2361"/>
                </a:lnTo>
                <a:lnTo>
                  <a:pt x="633" y="2361"/>
                </a:lnTo>
                <a:lnTo>
                  <a:pt x="633" y="2345"/>
                </a:lnTo>
                <a:lnTo>
                  <a:pt x="638" y="2345"/>
                </a:lnTo>
                <a:lnTo>
                  <a:pt x="638" y="2359"/>
                </a:lnTo>
                <a:lnTo>
                  <a:pt x="636" y="2359"/>
                </a:lnTo>
                <a:lnTo>
                  <a:pt x="636" y="2360"/>
                </a:lnTo>
                <a:lnTo>
                  <a:pt x="645" y="2360"/>
                </a:lnTo>
                <a:lnTo>
                  <a:pt x="645" y="2352"/>
                </a:lnTo>
                <a:lnTo>
                  <a:pt x="646" y="2352"/>
                </a:lnTo>
                <a:lnTo>
                  <a:pt x="647" y="2352"/>
                </a:lnTo>
                <a:lnTo>
                  <a:pt x="647" y="2360"/>
                </a:lnTo>
                <a:lnTo>
                  <a:pt x="662" y="2360"/>
                </a:lnTo>
                <a:lnTo>
                  <a:pt x="662" y="2362"/>
                </a:lnTo>
                <a:lnTo>
                  <a:pt x="662" y="2366"/>
                </a:lnTo>
                <a:lnTo>
                  <a:pt x="668" y="2366"/>
                </a:lnTo>
                <a:lnTo>
                  <a:pt x="668" y="2367"/>
                </a:lnTo>
                <a:lnTo>
                  <a:pt x="670" y="2366"/>
                </a:lnTo>
                <a:lnTo>
                  <a:pt x="671" y="2366"/>
                </a:lnTo>
                <a:lnTo>
                  <a:pt x="672" y="2366"/>
                </a:lnTo>
                <a:lnTo>
                  <a:pt x="673" y="2366"/>
                </a:lnTo>
                <a:lnTo>
                  <a:pt x="674" y="2366"/>
                </a:lnTo>
                <a:lnTo>
                  <a:pt x="675" y="2366"/>
                </a:lnTo>
                <a:lnTo>
                  <a:pt x="676" y="2366"/>
                </a:lnTo>
                <a:lnTo>
                  <a:pt x="678" y="2366"/>
                </a:lnTo>
                <a:lnTo>
                  <a:pt x="678" y="2365"/>
                </a:lnTo>
                <a:lnTo>
                  <a:pt x="678" y="2362"/>
                </a:lnTo>
                <a:lnTo>
                  <a:pt x="678" y="2360"/>
                </a:lnTo>
                <a:lnTo>
                  <a:pt x="678" y="2358"/>
                </a:lnTo>
                <a:lnTo>
                  <a:pt x="678" y="2357"/>
                </a:lnTo>
                <a:lnTo>
                  <a:pt x="678" y="2356"/>
                </a:lnTo>
                <a:lnTo>
                  <a:pt x="678" y="2355"/>
                </a:lnTo>
                <a:lnTo>
                  <a:pt x="678" y="2353"/>
                </a:lnTo>
                <a:lnTo>
                  <a:pt x="678" y="2352"/>
                </a:lnTo>
                <a:lnTo>
                  <a:pt x="678" y="2351"/>
                </a:lnTo>
                <a:lnTo>
                  <a:pt x="678" y="2350"/>
                </a:lnTo>
                <a:lnTo>
                  <a:pt x="676" y="2350"/>
                </a:lnTo>
                <a:lnTo>
                  <a:pt x="676" y="2348"/>
                </a:lnTo>
                <a:lnTo>
                  <a:pt x="678" y="2348"/>
                </a:lnTo>
                <a:lnTo>
                  <a:pt x="678" y="2347"/>
                </a:lnTo>
                <a:lnTo>
                  <a:pt x="678" y="2344"/>
                </a:lnTo>
                <a:lnTo>
                  <a:pt x="678" y="2337"/>
                </a:lnTo>
                <a:lnTo>
                  <a:pt x="678" y="2328"/>
                </a:lnTo>
                <a:close/>
                <a:moveTo>
                  <a:pt x="755" y="2358"/>
                </a:moveTo>
                <a:lnTo>
                  <a:pt x="755" y="2360"/>
                </a:lnTo>
                <a:lnTo>
                  <a:pt x="758" y="2360"/>
                </a:lnTo>
                <a:lnTo>
                  <a:pt x="758" y="2358"/>
                </a:lnTo>
                <a:lnTo>
                  <a:pt x="755" y="2358"/>
                </a:lnTo>
                <a:close/>
                <a:moveTo>
                  <a:pt x="774" y="2419"/>
                </a:moveTo>
                <a:lnTo>
                  <a:pt x="775" y="2419"/>
                </a:lnTo>
                <a:lnTo>
                  <a:pt x="775" y="2393"/>
                </a:lnTo>
                <a:lnTo>
                  <a:pt x="775" y="2362"/>
                </a:lnTo>
                <a:lnTo>
                  <a:pt x="774" y="2362"/>
                </a:lnTo>
                <a:lnTo>
                  <a:pt x="773" y="2361"/>
                </a:lnTo>
                <a:lnTo>
                  <a:pt x="758" y="2361"/>
                </a:lnTo>
                <a:lnTo>
                  <a:pt x="758" y="2377"/>
                </a:lnTo>
                <a:lnTo>
                  <a:pt x="774" y="2377"/>
                </a:lnTo>
                <a:lnTo>
                  <a:pt x="774" y="2384"/>
                </a:lnTo>
                <a:lnTo>
                  <a:pt x="774" y="2389"/>
                </a:lnTo>
                <a:lnTo>
                  <a:pt x="758" y="2389"/>
                </a:lnTo>
                <a:lnTo>
                  <a:pt x="758" y="2393"/>
                </a:lnTo>
                <a:lnTo>
                  <a:pt x="774" y="2393"/>
                </a:lnTo>
                <a:lnTo>
                  <a:pt x="774" y="2397"/>
                </a:lnTo>
                <a:lnTo>
                  <a:pt x="768" y="2397"/>
                </a:lnTo>
                <a:lnTo>
                  <a:pt x="768" y="2398"/>
                </a:lnTo>
                <a:lnTo>
                  <a:pt x="774" y="2398"/>
                </a:lnTo>
                <a:lnTo>
                  <a:pt x="774" y="2401"/>
                </a:lnTo>
                <a:lnTo>
                  <a:pt x="774" y="2406"/>
                </a:lnTo>
                <a:lnTo>
                  <a:pt x="768" y="2406"/>
                </a:lnTo>
                <a:lnTo>
                  <a:pt x="766" y="2406"/>
                </a:lnTo>
                <a:lnTo>
                  <a:pt x="766" y="2408"/>
                </a:lnTo>
                <a:lnTo>
                  <a:pt x="767" y="2408"/>
                </a:lnTo>
                <a:lnTo>
                  <a:pt x="767" y="2409"/>
                </a:lnTo>
                <a:lnTo>
                  <a:pt x="768" y="2409"/>
                </a:lnTo>
                <a:lnTo>
                  <a:pt x="768" y="2411"/>
                </a:lnTo>
                <a:lnTo>
                  <a:pt x="774" y="2411"/>
                </a:lnTo>
                <a:lnTo>
                  <a:pt x="774" y="2417"/>
                </a:lnTo>
                <a:lnTo>
                  <a:pt x="774" y="2419"/>
                </a:lnTo>
                <a:close/>
                <a:moveTo>
                  <a:pt x="632" y="2426"/>
                </a:moveTo>
                <a:lnTo>
                  <a:pt x="632" y="2419"/>
                </a:lnTo>
                <a:lnTo>
                  <a:pt x="629" y="2419"/>
                </a:lnTo>
                <a:lnTo>
                  <a:pt x="629" y="2423"/>
                </a:lnTo>
                <a:lnTo>
                  <a:pt x="629" y="2426"/>
                </a:lnTo>
                <a:lnTo>
                  <a:pt x="632" y="2426"/>
                </a:lnTo>
                <a:close/>
                <a:moveTo>
                  <a:pt x="764" y="2422"/>
                </a:moveTo>
                <a:lnTo>
                  <a:pt x="764" y="2425"/>
                </a:lnTo>
                <a:lnTo>
                  <a:pt x="773" y="2425"/>
                </a:lnTo>
                <a:lnTo>
                  <a:pt x="774" y="2424"/>
                </a:lnTo>
                <a:lnTo>
                  <a:pt x="774" y="2422"/>
                </a:lnTo>
                <a:lnTo>
                  <a:pt x="766" y="2422"/>
                </a:lnTo>
                <a:lnTo>
                  <a:pt x="764" y="2422"/>
                </a:lnTo>
                <a:close/>
                <a:moveTo>
                  <a:pt x="709" y="2415"/>
                </a:moveTo>
                <a:lnTo>
                  <a:pt x="709" y="2414"/>
                </a:lnTo>
                <a:lnTo>
                  <a:pt x="709" y="2401"/>
                </a:lnTo>
                <a:lnTo>
                  <a:pt x="709" y="2399"/>
                </a:lnTo>
                <a:lnTo>
                  <a:pt x="709" y="2398"/>
                </a:lnTo>
                <a:lnTo>
                  <a:pt x="696" y="2398"/>
                </a:lnTo>
                <a:lnTo>
                  <a:pt x="693" y="2398"/>
                </a:lnTo>
                <a:lnTo>
                  <a:pt x="693" y="2406"/>
                </a:lnTo>
                <a:lnTo>
                  <a:pt x="693" y="2414"/>
                </a:lnTo>
                <a:lnTo>
                  <a:pt x="693" y="2418"/>
                </a:lnTo>
                <a:lnTo>
                  <a:pt x="709" y="2418"/>
                </a:lnTo>
                <a:lnTo>
                  <a:pt x="709" y="2415"/>
                </a:lnTo>
                <a:close/>
                <a:moveTo>
                  <a:pt x="587" y="2410"/>
                </a:moveTo>
                <a:lnTo>
                  <a:pt x="587" y="2406"/>
                </a:lnTo>
                <a:lnTo>
                  <a:pt x="582" y="2406"/>
                </a:lnTo>
                <a:lnTo>
                  <a:pt x="582" y="2410"/>
                </a:lnTo>
                <a:lnTo>
                  <a:pt x="587" y="2410"/>
                </a:lnTo>
                <a:close/>
                <a:moveTo>
                  <a:pt x="709" y="2387"/>
                </a:moveTo>
                <a:lnTo>
                  <a:pt x="709" y="2383"/>
                </a:lnTo>
                <a:lnTo>
                  <a:pt x="706" y="2383"/>
                </a:lnTo>
                <a:lnTo>
                  <a:pt x="693" y="2383"/>
                </a:lnTo>
                <a:lnTo>
                  <a:pt x="693" y="2387"/>
                </a:lnTo>
                <a:lnTo>
                  <a:pt x="701" y="2387"/>
                </a:lnTo>
                <a:lnTo>
                  <a:pt x="709" y="2387"/>
                </a:lnTo>
                <a:close/>
                <a:moveTo>
                  <a:pt x="686" y="2377"/>
                </a:moveTo>
                <a:lnTo>
                  <a:pt x="686" y="2375"/>
                </a:lnTo>
                <a:lnTo>
                  <a:pt x="686" y="2372"/>
                </a:lnTo>
                <a:lnTo>
                  <a:pt x="686" y="2369"/>
                </a:lnTo>
                <a:lnTo>
                  <a:pt x="679" y="2369"/>
                </a:lnTo>
                <a:lnTo>
                  <a:pt x="679" y="2372"/>
                </a:lnTo>
                <a:lnTo>
                  <a:pt x="679" y="2374"/>
                </a:lnTo>
                <a:lnTo>
                  <a:pt x="679" y="2375"/>
                </a:lnTo>
                <a:lnTo>
                  <a:pt x="679" y="2377"/>
                </a:lnTo>
                <a:lnTo>
                  <a:pt x="686" y="2377"/>
                </a:lnTo>
                <a:close/>
                <a:moveTo>
                  <a:pt x="713" y="2364"/>
                </a:moveTo>
                <a:lnTo>
                  <a:pt x="713" y="2361"/>
                </a:lnTo>
                <a:lnTo>
                  <a:pt x="710" y="2361"/>
                </a:lnTo>
                <a:lnTo>
                  <a:pt x="710" y="2364"/>
                </a:lnTo>
                <a:lnTo>
                  <a:pt x="713" y="2364"/>
                </a:lnTo>
                <a:close/>
                <a:moveTo>
                  <a:pt x="765" y="2426"/>
                </a:moveTo>
                <a:lnTo>
                  <a:pt x="755" y="2426"/>
                </a:lnTo>
                <a:lnTo>
                  <a:pt x="754" y="2426"/>
                </a:lnTo>
                <a:lnTo>
                  <a:pt x="742" y="2426"/>
                </a:lnTo>
                <a:lnTo>
                  <a:pt x="738" y="2426"/>
                </a:lnTo>
                <a:lnTo>
                  <a:pt x="728" y="2426"/>
                </a:lnTo>
                <a:lnTo>
                  <a:pt x="726" y="2426"/>
                </a:lnTo>
                <a:lnTo>
                  <a:pt x="718" y="2426"/>
                </a:lnTo>
                <a:lnTo>
                  <a:pt x="718" y="2433"/>
                </a:lnTo>
                <a:lnTo>
                  <a:pt x="722" y="2433"/>
                </a:lnTo>
                <a:lnTo>
                  <a:pt x="722" y="2442"/>
                </a:lnTo>
                <a:lnTo>
                  <a:pt x="729" y="2442"/>
                </a:lnTo>
                <a:lnTo>
                  <a:pt x="738" y="2442"/>
                </a:lnTo>
                <a:lnTo>
                  <a:pt x="738" y="2450"/>
                </a:lnTo>
                <a:lnTo>
                  <a:pt x="730" y="2450"/>
                </a:lnTo>
                <a:lnTo>
                  <a:pt x="722" y="2450"/>
                </a:lnTo>
                <a:lnTo>
                  <a:pt x="722" y="2458"/>
                </a:lnTo>
                <a:lnTo>
                  <a:pt x="722" y="2475"/>
                </a:lnTo>
                <a:lnTo>
                  <a:pt x="722" y="2483"/>
                </a:lnTo>
                <a:lnTo>
                  <a:pt x="722" y="2491"/>
                </a:lnTo>
                <a:lnTo>
                  <a:pt x="722" y="2507"/>
                </a:lnTo>
                <a:lnTo>
                  <a:pt x="718" y="2507"/>
                </a:lnTo>
                <a:lnTo>
                  <a:pt x="709" y="2507"/>
                </a:lnTo>
                <a:lnTo>
                  <a:pt x="706" y="2507"/>
                </a:lnTo>
                <a:lnTo>
                  <a:pt x="706" y="2503"/>
                </a:lnTo>
                <a:lnTo>
                  <a:pt x="705" y="2503"/>
                </a:lnTo>
                <a:lnTo>
                  <a:pt x="705" y="2504"/>
                </a:lnTo>
                <a:lnTo>
                  <a:pt x="704" y="2504"/>
                </a:lnTo>
                <a:lnTo>
                  <a:pt x="701" y="2504"/>
                </a:lnTo>
                <a:lnTo>
                  <a:pt x="701" y="2506"/>
                </a:lnTo>
                <a:lnTo>
                  <a:pt x="703" y="2509"/>
                </a:lnTo>
                <a:lnTo>
                  <a:pt x="698" y="2509"/>
                </a:lnTo>
                <a:lnTo>
                  <a:pt x="698" y="2491"/>
                </a:lnTo>
                <a:lnTo>
                  <a:pt x="684" y="2491"/>
                </a:lnTo>
                <a:lnTo>
                  <a:pt x="684" y="2508"/>
                </a:lnTo>
                <a:lnTo>
                  <a:pt x="690" y="2508"/>
                </a:lnTo>
                <a:lnTo>
                  <a:pt x="690" y="2509"/>
                </a:lnTo>
                <a:lnTo>
                  <a:pt x="690" y="2511"/>
                </a:lnTo>
                <a:lnTo>
                  <a:pt x="690" y="2510"/>
                </a:lnTo>
                <a:lnTo>
                  <a:pt x="691" y="2510"/>
                </a:lnTo>
                <a:lnTo>
                  <a:pt x="692" y="2510"/>
                </a:lnTo>
                <a:lnTo>
                  <a:pt x="705" y="2510"/>
                </a:lnTo>
                <a:lnTo>
                  <a:pt x="706" y="2510"/>
                </a:lnTo>
                <a:lnTo>
                  <a:pt x="706" y="2519"/>
                </a:lnTo>
                <a:lnTo>
                  <a:pt x="714" y="2519"/>
                </a:lnTo>
                <a:lnTo>
                  <a:pt x="714" y="2524"/>
                </a:lnTo>
                <a:lnTo>
                  <a:pt x="706" y="2524"/>
                </a:lnTo>
                <a:lnTo>
                  <a:pt x="706" y="2528"/>
                </a:lnTo>
                <a:lnTo>
                  <a:pt x="706" y="2532"/>
                </a:lnTo>
                <a:lnTo>
                  <a:pt x="706" y="2536"/>
                </a:lnTo>
                <a:lnTo>
                  <a:pt x="706" y="2540"/>
                </a:lnTo>
                <a:lnTo>
                  <a:pt x="706" y="2544"/>
                </a:lnTo>
                <a:lnTo>
                  <a:pt x="706" y="2548"/>
                </a:lnTo>
                <a:lnTo>
                  <a:pt x="706" y="2556"/>
                </a:lnTo>
                <a:lnTo>
                  <a:pt x="737" y="2556"/>
                </a:lnTo>
                <a:lnTo>
                  <a:pt x="740" y="2556"/>
                </a:lnTo>
                <a:lnTo>
                  <a:pt x="740" y="2559"/>
                </a:lnTo>
                <a:lnTo>
                  <a:pt x="740" y="2561"/>
                </a:lnTo>
                <a:lnTo>
                  <a:pt x="740" y="2564"/>
                </a:lnTo>
                <a:lnTo>
                  <a:pt x="745" y="2564"/>
                </a:lnTo>
                <a:lnTo>
                  <a:pt x="745" y="2571"/>
                </a:lnTo>
                <a:lnTo>
                  <a:pt x="746" y="2571"/>
                </a:lnTo>
                <a:lnTo>
                  <a:pt x="748" y="2571"/>
                </a:lnTo>
                <a:lnTo>
                  <a:pt x="749" y="2571"/>
                </a:lnTo>
                <a:lnTo>
                  <a:pt x="751" y="2571"/>
                </a:lnTo>
                <a:lnTo>
                  <a:pt x="752" y="2571"/>
                </a:lnTo>
                <a:lnTo>
                  <a:pt x="752" y="2576"/>
                </a:lnTo>
                <a:lnTo>
                  <a:pt x="752" y="2578"/>
                </a:lnTo>
                <a:lnTo>
                  <a:pt x="752" y="2581"/>
                </a:lnTo>
                <a:lnTo>
                  <a:pt x="752" y="2588"/>
                </a:lnTo>
                <a:lnTo>
                  <a:pt x="757" y="2588"/>
                </a:lnTo>
                <a:lnTo>
                  <a:pt x="758" y="2588"/>
                </a:lnTo>
                <a:lnTo>
                  <a:pt x="760" y="2588"/>
                </a:lnTo>
                <a:lnTo>
                  <a:pt x="762" y="2588"/>
                </a:lnTo>
                <a:lnTo>
                  <a:pt x="763" y="2588"/>
                </a:lnTo>
                <a:lnTo>
                  <a:pt x="766" y="2587"/>
                </a:lnTo>
                <a:lnTo>
                  <a:pt x="770" y="2587"/>
                </a:lnTo>
                <a:lnTo>
                  <a:pt x="770" y="2584"/>
                </a:lnTo>
                <a:lnTo>
                  <a:pt x="770" y="2579"/>
                </a:lnTo>
                <a:lnTo>
                  <a:pt x="770" y="2576"/>
                </a:lnTo>
                <a:lnTo>
                  <a:pt x="770" y="2571"/>
                </a:lnTo>
                <a:lnTo>
                  <a:pt x="770" y="2556"/>
                </a:lnTo>
                <a:lnTo>
                  <a:pt x="771" y="2556"/>
                </a:lnTo>
                <a:lnTo>
                  <a:pt x="771" y="2548"/>
                </a:lnTo>
                <a:lnTo>
                  <a:pt x="771" y="2543"/>
                </a:lnTo>
                <a:lnTo>
                  <a:pt x="771" y="2523"/>
                </a:lnTo>
                <a:lnTo>
                  <a:pt x="771" y="2491"/>
                </a:lnTo>
                <a:lnTo>
                  <a:pt x="770" y="2491"/>
                </a:lnTo>
                <a:lnTo>
                  <a:pt x="770" y="2499"/>
                </a:lnTo>
                <a:lnTo>
                  <a:pt x="768" y="2499"/>
                </a:lnTo>
                <a:lnTo>
                  <a:pt x="767" y="2499"/>
                </a:lnTo>
                <a:lnTo>
                  <a:pt x="767" y="2500"/>
                </a:lnTo>
                <a:lnTo>
                  <a:pt x="766" y="2500"/>
                </a:lnTo>
                <a:lnTo>
                  <a:pt x="757" y="2506"/>
                </a:lnTo>
                <a:lnTo>
                  <a:pt x="757" y="2507"/>
                </a:lnTo>
                <a:lnTo>
                  <a:pt x="756" y="2507"/>
                </a:lnTo>
                <a:lnTo>
                  <a:pt x="755" y="2507"/>
                </a:lnTo>
                <a:lnTo>
                  <a:pt x="749" y="2507"/>
                </a:lnTo>
                <a:lnTo>
                  <a:pt x="738" y="2507"/>
                </a:lnTo>
                <a:lnTo>
                  <a:pt x="738" y="2496"/>
                </a:lnTo>
                <a:lnTo>
                  <a:pt x="740" y="2496"/>
                </a:lnTo>
                <a:lnTo>
                  <a:pt x="740" y="2491"/>
                </a:lnTo>
                <a:lnTo>
                  <a:pt x="771" y="2491"/>
                </a:lnTo>
                <a:lnTo>
                  <a:pt x="771" y="2475"/>
                </a:lnTo>
                <a:lnTo>
                  <a:pt x="771" y="2459"/>
                </a:lnTo>
                <a:lnTo>
                  <a:pt x="771" y="2436"/>
                </a:lnTo>
                <a:lnTo>
                  <a:pt x="770" y="2436"/>
                </a:lnTo>
                <a:lnTo>
                  <a:pt x="770" y="2429"/>
                </a:lnTo>
                <a:lnTo>
                  <a:pt x="765" y="2429"/>
                </a:lnTo>
                <a:lnTo>
                  <a:pt x="765" y="2426"/>
                </a:lnTo>
                <a:close/>
                <a:moveTo>
                  <a:pt x="771" y="2429"/>
                </a:moveTo>
                <a:lnTo>
                  <a:pt x="771" y="2434"/>
                </a:lnTo>
                <a:lnTo>
                  <a:pt x="771" y="2429"/>
                </a:lnTo>
                <a:close/>
                <a:moveTo>
                  <a:pt x="1299" y="2553"/>
                </a:moveTo>
                <a:lnTo>
                  <a:pt x="1299" y="2554"/>
                </a:lnTo>
                <a:lnTo>
                  <a:pt x="1296" y="2554"/>
                </a:lnTo>
                <a:lnTo>
                  <a:pt x="1289" y="2554"/>
                </a:lnTo>
                <a:lnTo>
                  <a:pt x="1289" y="2559"/>
                </a:lnTo>
                <a:lnTo>
                  <a:pt x="1289" y="2560"/>
                </a:lnTo>
                <a:lnTo>
                  <a:pt x="1291" y="2560"/>
                </a:lnTo>
                <a:lnTo>
                  <a:pt x="1292" y="2560"/>
                </a:lnTo>
                <a:lnTo>
                  <a:pt x="1292" y="2561"/>
                </a:lnTo>
                <a:lnTo>
                  <a:pt x="1293" y="2561"/>
                </a:lnTo>
                <a:lnTo>
                  <a:pt x="1294" y="2561"/>
                </a:lnTo>
                <a:lnTo>
                  <a:pt x="1295" y="2561"/>
                </a:lnTo>
                <a:lnTo>
                  <a:pt x="1296" y="2561"/>
                </a:lnTo>
                <a:lnTo>
                  <a:pt x="1297" y="2561"/>
                </a:lnTo>
                <a:lnTo>
                  <a:pt x="1299" y="2561"/>
                </a:lnTo>
                <a:lnTo>
                  <a:pt x="1300" y="2561"/>
                </a:lnTo>
                <a:lnTo>
                  <a:pt x="1300" y="2560"/>
                </a:lnTo>
                <a:lnTo>
                  <a:pt x="1300" y="2559"/>
                </a:lnTo>
                <a:lnTo>
                  <a:pt x="1299" y="2559"/>
                </a:lnTo>
                <a:lnTo>
                  <a:pt x="1299" y="2558"/>
                </a:lnTo>
                <a:lnTo>
                  <a:pt x="1299" y="2557"/>
                </a:lnTo>
                <a:lnTo>
                  <a:pt x="1299" y="2556"/>
                </a:lnTo>
                <a:lnTo>
                  <a:pt x="1299" y="2554"/>
                </a:lnTo>
                <a:lnTo>
                  <a:pt x="1300" y="2554"/>
                </a:lnTo>
                <a:lnTo>
                  <a:pt x="1300" y="2556"/>
                </a:lnTo>
                <a:lnTo>
                  <a:pt x="1300" y="2557"/>
                </a:lnTo>
                <a:lnTo>
                  <a:pt x="1300" y="2558"/>
                </a:lnTo>
                <a:lnTo>
                  <a:pt x="1300" y="2559"/>
                </a:lnTo>
                <a:lnTo>
                  <a:pt x="1300" y="2560"/>
                </a:lnTo>
                <a:lnTo>
                  <a:pt x="1301" y="2560"/>
                </a:lnTo>
                <a:lnTo>
                  <a:pt x="1301" y="2561"/>
                </a:lnTo>
                <a:lnTo>
                  <a:pt x="1301" y="2560"/>
                </a:lnTo>
                <a:lnTo>
                  <a:pt x="1302" y="2560"/>
                </a:lnTo>
                <a:lnTo>
                  <a:pt x="1303" y="2560"/>
                </a:lnTo>
                <a:lnTo>
                  <a:pt x="1303" y="2561"/>
                </a:lnTo>
                <a:lnTo>
                  <a:pt x="1304" y="2561"/>
                </a:lnTo>
                <a:lnTo>
                  <a:pt x="1305" y="2561"/>
                </a:lnTo>
                <a:lnTo>
                  <a:pt x="1310" y="2565"/>
                </a:lnTo>
                <a:lnTo>
                  <a:pt x="1311" y="2565"/>
                </a:lnTo>
                <a:lnTo>
                  <a:pt x="1309" y="2556"/>
                </a:lnTo>
                <a:lnTo>
                  <a:pt x="1309" y="2552"/>
                </a:lnTo>
                <a:lnTo>
                  <a:pt x="1303" y="2553"/>
                </a:lnTo>
                <a:lnTo>
                  <a:pt x="1299" y="2553"/>
                </a:lnTo>
                <a:close/>
                <a:moveTo>
                  <a:pt x="609" y="2524"/>
                </a:moveTo>
                <a:lnTo>
                  <a:pt x="609" y="2516"/>
                </a:lnTo>
                <a:lnTo>
                  <a:pt x="609" y="2508"/>
                </a:lnTo>
                <a:lnTo>
                  <a:pt x="609" y="2506"/>
                </a:lnTo>
                <a:lnTo>
                  <a:pt x="609" y="2500"/>
                </a:lnTo>
                <a:lnTo>
                  <a:pt x="609" y="2492"/>
                </a:lnTo>
                <a:lnTo>
                  <a:pt x="625" y="2492"/>
                </a:lnTo>
                <a:lnTo>
                  <a:pt x="642" y="2492"/>
                </a:lnTo>
                <a:lnTo>
                  <a:pt x="642" y="2491"/>
                </a:lnTo>
                <a:lnTo>
                  <a:pt x="642" y="2459"/>
                </a:lnTo>
                <a:lnTo>
                  <a:pt x="641" y="2459"/>
                </a:lnTo>
                <a:lnTo>
                  <a:pt x="625" y="2459"/>
                </a:lnTo>
                <a:lnTo>
                  <a:pt x="625" y="2466"/>
                </a:lnTo>
                <a:lnTo>
                  <a:pt x="625" y="2475"/>
                </a:lnTo>
                <a:lnTo>
                  <a:pt x="609" y="2475"/>
                </a:lnTo>
                <a:lnTo>
                  <a:pt x="605" y="2475"/>
                </a:lnTo>
                <a:lnTo>
                  <a:pt x="602" y="2475"/>
                </a:lnTo>
                <a:lnTo>
                  <a:pt x="602" y="2479"/>
                </a:lnTo>
                <a:lnTo>
                  <a:pt x="602" y="2483"/>
                </a:lnTo>
                <a:lnTo>
                  <a:pt x="602" y="2487"/>
                </a:lnTo>
                <a:lnTo>
                  <a:pt x="602" y="2491"/>
                </a:lnTo>
                <a:lnTo>
                  <a:pt x="594" y="2491"/>
                </a:lnTo>
                <a:lnTo>
                  <a:pt x="589" y="2491"/>
                </a:lnTo>
                <a:lnTo>
                  <a:pt x="586" y="2491"/>
                </a:lnTo>
                <a:lnTo>
                  <a:pt x="586" y="2492"/>
                </a:lnTo>
                <a:lnTo>
                  <a:pt x="580" y="2492"/>
                </a:lnTo>
                <a:lnTo>
                  <a:pt x="579" y="2492"/>
                </a:lnTo>
                <a:lnTo>
                  <a:pt x="579" y="2493"/>
                </a:lnTo>
                <a:lnTo>
                  <a:pt x="579" y="2495"/>
                </a:lnTo>
                <a:lnTo>
                  <a:pt x="579" y="2496"/>
                </a:lnTo>
                <a:lnTo>
                  <a:pt x="579" y="2499"/>
                </a:lnTo>
                <a:lnTo>
                  <a:pt x="579" y="2503"/>
                </a:lnTo>
                <a:lnTo>
                  <a:pt x="578" y="2503"/>
                </a:lnTo>
                <a:lnTo>
                  <a:pt x="578" y="2499"/>
                </a:lnTo>
                <a:lnTo>
                  <a:pt x="577" y="2499"/>
                </a:lnTo>
                <a:lnTo>
                  <a:pt x="577" y="2493"/>
                </a:lnTo>
                <a:lnTo>
                  <a:pt x="575" y="2492"/>
                </a:lnTo>
                <a:lnTo>
                  <a:pt x="574" y="2492"/>
                </a:lnTo>
                <a:lnTo>
                  <a:pt x="571" y="2492"/>
                </a:lnTo>
                <a:lnTo>
                  <a:pt x="571" y="2491"/>
                </a:lnTo>
                <a:lnTo>
                  <a:pt x="562" y="2491"/>
                </a:lnTo>
                <a:lnTo>
                  <a:pt x="546" y="2491"/>
                </a:lnTo>
                <a:lnTo>
                  <a:pt x="546" y="2492"/>
                </a:lnTo>
                <a:lnTo>
                  <a:pt x="546" y="2524"/>
                </a:lnTo>
                <a:lnTo>
                  <a:pt x="562" y="2524"/>
                </a:lnTo>
                <a:lnTo>
                  <a:pt x="577" y="2524"/>
                </a:lnTo>
                <a:lnTo>
                  <a:pt x="577" y="2525"/>
                </a:lnTo>
                <a:lnTo>
                  <a:pt x="577" y="2524"/>
                </a:lnTo>
                <a:lnTo>
                  <a:pt x="579" y="2524"/>
                </a:lnTo>
                <a:lnTo>
                  <a:pt x="579" y="2540"/>
                </a:lnTo>
                <a:lnTo>
                  <a:pt x="579" y="2541"/>
                </a:lnTo>
                <a:lnTo>
                  <a:pt x="590" y="2540"/>
                </a:lnTo>
                <a:lnTo>
                  <a:pt x="594" y="2540"/>
                </a:lnTo>
                <a:lnTo>
                  <a:pt x="609" y="2540"/>
                </a:lnTo>
                <a:lnTo>
                  <a:pt x="609" y="2524"/>
                </a:lnTo>
                <a:close/>
                <a:moveTo>
                  <a:pt x="582" y="2491"/>
                </a:moveTo>
                <a:lnTo>
                  <a:pt x="583" y="2491"/>
                </a:lnTo>
                <a:lnTo>
                  <a:pt x="586" y="2491"/>
                </a:lnTo>
                <a:lnTo>
                  <a:pt x="586" y="2489"/>
                </a:lnTo>
                <a:lnTo>
                  <a:pt x="586" y="2486"/>
                </a:lnTo>
                <a:lnTo>
                  <a:pt x="582" y="2486"/>
                </a:lnTo>
                <a:lnTo>
                  <a:pt x="580" y="2486"/>
                </a:lnTo>
                <a:lnTo>
                  <a:pt x="579" y="2486"/>
                </a:lnTo>
                <a:lnTo>
                  <a:pt x="579" y="2489"/>
                </a:lnTo>
                <a:lnTo>
                  <a:pt x="579" y="2490"/>
                </a:lnTo>
                <a:lnTo>
                  <a:pt x="579" y="2491"/>
                </a:lnTo>
                <a:lnTo>
                  <a:pt x="582" y="2491"/>
                </a:lnTo>
                <a:close/>
                <a:moveTo>
                  <a:pt x="562" y="2475"/>
                </a:moveTo>
                <a:lnTo>
                  <a:pt x="569" y="2475"/>
                </a:lnTo>
                <a:lnTo>
                  <a:pt x="577" y="2475"/>
                </a:lnTo>
                <a:lnTo>
                  <a:pt x="578" y="2475"/>
                </a:lnTo>
                <a:lnTo>
                  <a:pt x="578" y="2473"/>
                </a:lnTo>
                <a:lnTo>
                  <a:pt x="578" y="2470"/>
                </a:lnTo>
                <a:lnTo>
                  <a:pt x="578" y="2468"/>
                </a:lnTo>
                <a:lnTo>
                  <a:pt x="578" y="2466"/>
                </a:lnTo>
                <a:lnTo>
                  <a:pt x="578" y="2465"/>
                </a:lnTo>
                <a:lnTo>
                  <a:pt x="578" y="2461"/>
                </a:lnTo>
                <a:lnTo>
                  <a:pt x="578" y="2459"/>
                </a:lnTo>
                <a:lnTo>
                  <a:pt x="577" y="2459"/>
                </a:lnTo>
                <a:lnTo>
                  <a:pt x="573" y="2459"/>
                </a:lnTo>
                <a:lnTo>
                  <a:pt x="571" y="2459"/>
                </a:lnTo>
                <a:lnTo>
                  <a:pt x="569" y="2459"/>
                </a:lnTo>
                <a:lnTo>
                  <a:pt x="567" y="2459"/>
                </a:lnTo>
                <a:lnTo>
                  <a:pt x="564" y="2459"/>
                </a:lnTo>
                <a:lnTo>
                  <a:pt x="561" y="2459"/>
                </a:lnTo>
                <a:lnTo>
                  <a:pt x="552" y="2459"/>
                </a:lnTo>
                <a:lnTo>
                  <a:pt x="546" y="2459"/>
                </a:lnTo>
                <a:lnTo>
                  <a:pt x="546" y="2450"/>
                </a:lnTo>
                <a:lnTo>
                  <a:pt x="546" y="2444"/>
                </a:lnTo>
                <a:lnTo>
                  <a:pt x="546" y="2437"/>
                </a:lnTo>
                <a:lnTo>
                  <a:pt x="546" y="2435"/>
                </a:lnTo>
                <a:lnTo>
                  <a:pt x="546" y="2434"/>
                </a:lnTo>
                <a:lnTo>
                  <a:pt x="546" y="2427"/>
                </a:lnTo>
                <a:lnTo>
                  <a:pt x="539" y="2427"/>
                </a:lnTo>
                <a:lnTo>
                  <a:pt x="536" y="2427"/>
                </a:lnTo>
                <a:lnTo>
                  <a:pt x="536" y="2442"/>
                </a:lnTo>
                <a:lnTo>
                  <a:pt x="536" y="2459"/>
                </a:lnTo>
                <a:lnTo>
                  <a:pt x="539" y="2459"/>
                </a:lnTo>
                <a:lnTo>
                  <a:pt x="546" y="2459"/>
                </a:lnTo>
                <a:lnTo>
                  <a:pt x="562" y="2459"/>
                </a:lnTo>
                <a:lnTo>
                  <a:pt x="562" y="2475"/>
                </a:lnTo>
                <a:close/>
                <a:moveTo>
                  <a:pt x="594" y="2557"/>
                </a:moveTo>
                <a:lnTo>
                  <a:pt x="594" y="2562"/>
                </a:lnTo>
                <a:lnTo>
                  <a:pt x="595" y="2561"/>
                </a:lnTo>
                <a:lnTo>
                  <a:pt x="595" y="2560"/>
                </a:lnTo>
                <a:lnTo>
                  <a:pt x="596" y="2560"/>
                </a:lnTo>
                <a:lnTo>
                  <a:pt x="596" y="2559"/>
                </a:lnTo>
                <a:lnTo>
                  <a:pt x="596" y="2558"/>
                </a:lnTo>
                <a:lnTo>
                  <a:pt x="598" y="2558"/>
                </a:lnTo>
                <a:lnTo>
                  <a:pt x="598" y="2574"/>
                </a:lnTo>
                <a:lnTo>
                  <a:pt x="600" y="2574"/>
                </a:lnTo>
                <a:lnTo>
                  <a:pt x="605" y="2574"/>
                </a:lnTo>
                <a:lnTo>
                  <a:pt x="609" y="2574"/>
                </a:lnTo>
                <a:lnTo>
                  <a:pt x="613" y="2574"/>
                </a:lnTo>
                <a:lnTo>
                  <a:pt x="612" y="2557"/>
                </a:lnTo>
                <a:lnTo>
                  <a:pt x="609" y="2557"/>
                </a:lnTo>
                <a:lnTo>
                  <a:pt x="599" y="2557"/>
                </a:lnTo>
                <a:lnTo>
                  <a:pt x="594" y="2557"/>
                </a:lnTo>
                <a:close/>
                <a:moveTo>
                  <a:pt x="1250" y="789"/>
                </a:moveTo>
                <a:lnTo>
                  <a:pt x="1250" y="793"/>
                </a:lnTo>
                <a:lnTo>
                  <a:pt x="1254" y="793"/>
                </a:lnTo>
                <a:lnTo>
                  <a:pt x="1254" y="789"/>
                </a:lnTo>
                <a:lnTo>
                  <a:pt x="1252" y="789"/>
                </a:lnTo>
                <a:lnTo>
                  <a:pt x="1250" y="789"/>
                </a:lnTo>
                <a:close/>
                <a:moveTo>
                  <a:pt x="1258" y="651"/>
                </a:moveTo>
                <a:lnTo>
                  <a:pt x="1258" y="650"/>
                </a:lnTo>
                <a:lnTo>
                  <a:pt x="1258" y="642"/>
                </a:lnTo>
                <a:lnTo>
                  <a:pt x="1258" y="638"/>
                </a:lnTo>
                <a:lnTo>
                  <a:pt x="1260" y="638"/>
                </a:lnTo>
                <a:lnTo>
                  <a:pt x="1262" y="638"/>
                </a:lnTo>
                <a:lnTo>
                  <a:pt x="1262" y="642"/>
                </a:lnTo>
                <a:lnTo>
                  <a:pt x="1262" y="644"/>
                </a:lnTo>
                <a:lnTo>
                  <a:pt x="1262" y="645"/>
                </a:lnTo>
                <a:lnTo>
                  <a:pt x="1262" y="646"/>
                </a:lnTo>
                <a:lnTo>
                  <a:pt x="1262" y="648"/>
                </a:lnTo>
                <a:lnTo>
                  <a:pt x="1262" y="650"/>
                </a:lnTo>
                <a:lnTo>
                  <a:pt x="1262" y="651"/>
                </a:lnTo>
                <a:lnTo>
                  <a:pt x="1258" y="65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56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EF63A-2FF7-438D-DDD3-275760485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Surprise City Map of Arizona State</a:t>
            </a:r>
            <a:endParaRPr lang="en-US" altLang="zh-CN" b="0" i="0" u="none" strike="noStrike" kern="100" baseline="0" dirty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287" name="Freeform 277">
            <a:extLst>
              <a:ext uri="{FF2B5EF4-FFF2-40B4-BE49-F238E27FC236}">
                <a16:creationId xmlns:a16="http://schemas.microsoft.com/office/drawing/2014/main" id="{9AE3FEF7-2EFD-F453-71B4-D2EC57760E29}"/>
              </a:ext>
            </a:extLst>
          </p:cNvPr>
          <p:cNvSpPr>
            <a:spLocks noEditPoints="1"/>
          </p:cNvSpPr>
          <p:nvPr/>
        </p:nvSpPr>
        <p:spPr bwMode="auto">
          <a:xfrm>
            <a:off x="899592" y="1275606"/>
            <a:ext cx="3381713" cy="3223812"/>
          </a:xfrm>
          <a:custGeom>
            <a:avLst/>
            <a:gdLst>
              <a:gd name="T0" fmla="*/ 1442 w 2313"/>
              <a:gd name="T1" fmla="*/ 2199 h 2205"/>
              <a:gd name="T2" fmla="*/ 1259 w 2313"/>
              <a:gd name="T3" fmla="*/ 2199 h 2205"/>
              <a:gd name="T4" fmla="*/ 1032 w 2313"/>
              <a:gd name="T5" fmla="*/ 2148 h 2205"/>
              <a:gd name="T6" fmla="*/ 1044 w 2313"/>
              <a:gd name="T7" fmla="*/ 2087 h 2205"/>
              <a:gd name="T8" fmla="*/ 1090 w 2313"/>
              <a:gd name="T9" fmla="*/ 1871 h 2205"/>
              <a:gd name="T10" fmla="*/ 1032 w 2313"/>
              <a:gd name="T11" fmla="*/ 1682 h 2205"/>
              <a:gd name="T12" fmla="*/ 914 w 2313"/>
              <a:gd name="T13" fmla="*/ 1671 h 2205"/>
              <a:gd name="T14" fmla="*/ 791 w 2313"/>
              <a:gd name="T15" fmla="*/ 1565 h 2205"/>
              <a:gd name="T16" fmla="*/ 680 w 2313"/>
              <a:gd name="T17" fmla="*/ 1498 h 2205"/>
              <a:gd name="T18" fmla="*/ 0 w 2313"/>
              <a:gd name="T19" fmla="*/ 1484 h 2205"/>
              <a:gd name="T20" fmla="*/ 196 w 2313"/>
              <a:gd name="T21" fmla="*/ 1026 h 2205"/>
              <a:gd name="T22" fmla="*/ 558 w 2313"/>
              <a:gd name="T23" fmla="*/ 896 h 2205"/>
              <a:gd name="T24" fmla="*/ 687 w 2313"/>
              <a:gd name="T25" fmla="*/ 913 h 2205"/>
              <a:gd name="T26" fmla="*/ 774 w 2313"/>
              <a:gd name="T27" fmla="*/ 1419 h 2205"/>
              <a:gd name="T28" fmla="*/ 1099 w 2313"/>
              <a:gd name="T29" fmla="*/ 1160 h 2205"/>
              <a:gd name="T30" fmla="*/ 1010 w 2313"/>
              <a:gd name="T31" fmla="*/ 880 h 2205"/>
              <a:gd name="T32" fmla="*/ 960 w 2313"/>
              <a:gd name="T33" fmla="*/ 785 h 2205"/>
              <a:gd name="T34" fmla="*/ 703 w 2313"/>
              <a:gd name="T35" fmla="*/ 522 h 2205"/>
              <a:gd name="T36" fmla="*/ 656 w 2313"/>
              <a:gd name="T37" fmla="*/ 293 h 2205"/>
              <a:gd name="T38" fmla="*/ 945 w 2313"/>
              <a:gd name="T39" fmla="*/ 130 h 2205"/>
              <a:gd name="T40" fmla="*/ 1139 w 2313"/>
              <a:gd name="T41" fmla="*/ 293 h 2205"/>
              <a:gd name="T42" fmla="*/ 945 w 2313"/>
              <a:gd name="T43" fmla="*/ 456 h 2205"/>
              <a:gd name="T44" fmla="*/ 1203 w 2313"/>
              <a:gd name="T45" fmla="*/ 782 h 2205"/>
              <a:gd name="T46" fmla="*/ 1383 w 2313"/>
              <a:gd name="T47" fmla="*/ 653 h 2205"/>
              <a:gd name="T48" fmla="*/ 1464 w 2313"/>
              <a:gd name="T49" fmla="*/ 562 h 2205"/>
              <a:gd name="T50" fmla="*/ 1594 w 2313"/>
              <a:gd name="T51" fmla="*/ 392 h 2205"/>
              <a:gd name="T52" fmla="*/ 1530 w 2313"/>
              <a:gd name="T53" fmla="*/ 587 h 2205"/>
              <a:gd name="T54" fmla="*/ 1481 w 2313"/>
              <a:gd name="T55" fmla="*/ 652 h 2205"/>
              <a:gd name="T56" fmla="*/ 1499 w 2313"/>
              <a:gd name="T57" fmla="*/ 932 h 2205"/>
              <a:gd name="T58" fmla="*/ 1595 w 2313"/>
              <a:gd name="T59" fmla="*/ 963 h 2205"/>
              <a:gd name="T60" fmla="*/ 1660 w 2313"/>
              <a:gd name="T61" fmla="*/ 979 h 2205"/>
              <a:gd name="T62" fmla="*/ 1692 w 2313"/>
              <a:gd name="T63" fmla="*/ 963 h 2205"/>
              <a:gd name="T64" fmla="*/ 1919 w 2313"/>
              <a:gd name="T65" fmla="*/ 905 h 2205"/>
              <a:gd name="T66" fmla="*/ 1880 w 2313"/>
              <a:gd name="T67" fmla="*/ 1021 h 2205"/>
              <a:gd name="T68" fmla="*/ 1829 w 2313"/>
              <a:gd name="T69" fmla="*/ 1168 h 2205"/>
              <a:gd name="T70" fmla="*/ 1612 w 2313"/>
              <a:gd name="T71" fmla="*/ 1215 h 2205"/>
              <a:gd name="T72" fmla="*/ 1570 w 2313"/>
              <a:gd name="T73" fmla="*/ 1173 h 2205"/>
              <a:gd name="T74" fmla="*/ 1488 w 2313"/>
              <a:gd name="T75" fmla="*/ 1181 h 2205"/>
              <a:gd name="T76" fmla="*/ 1535 w 2313"/>
              <a:gd name="T77" fmla="*/ 1175 h 2205"/>
              <a:gd name="T78" fmla="*/ 1533 w 2313"/>
              <a:gd name="T79" fmla="*/ 1212 h 2205"/>
              <a:gd name="T80" fmla="*/ 1542 w 2313"/>
              <a:gd name="T81" fmla="*/ 1315 h 2205"/>
              <a:gd name="T82" fmla="*/ 1960 w 2313"/>
              <a:gd name="T83" fmla="*/ 1703 h 2205"/>
              <a:gd name="T84" fmla="*/ 1944 w 2313"/>
              <a:gd name="T85" fmla="*/ 1636 h 2205"/>
              <a:gd name="T86" fmla="*/ 1993 w 2313"/>
              <a:gd name="T87" fmla="*/ 1648 h 2205"/>
              <a:gd name="T88" fmla="*/ 2003 w 2313"/>
              <a:gd name="T89" fmla="*/ 1661 h 2205"/>
              <a:gd name="T90" fmla="*/ 2008 w 2313"/>
              <a:gd name="T91" fmla="*/ 1674 h 2205"/>
              <a:gd name="T92" fmla="*/ 2030 w 2313"/>
              <a:gd name="T93" fmla="*/ 1679 h 2205"/>
              <a:gd name="T94" fmla="*/ 2097 w 2313"/>
              <a:gd name="T95" fmla="*/ 1678 h 2205"/>
              <a:gd name="T96" fmla="*/ 2281 w 2313"/>
              <a:gd name="T97" fmla="*/ 1555 h 2205"/>
              <a:gd name="T98" fmla="*/ 2291 w 2313"/>
              <a:gd name="T99" fmla="*/ 1683 h 2205"/>
              <a:gd name="T100" fmla="*/ 2250 w 2313"/>
              <a:gd name="T101" fmla="*/ 1681 h 2205"/>
              <a:gd name="T102" fmla="*/ 2117 w 2313"/>
              <a:gd name="T103" fmla="*/ 1772 h 2205"/>
              <a:gd name="T104" fmla="*/ 2056 w 2313"/>
              <a:gd name="T105" fmla="*/ 1815 h 2205"/>
              <a:gd name="T106" fmla="*/ 1951 w 2313"/>
              <a:gd name="T107" fmla="*/ 2205 h 2205"/>
              <a:gd name="T108" fmla="*/ 1682 w 2313"/>
              <a:gd name="T109" fmla="*/ 2201 h 2205"/>
              <a:gd name="T110" fmla="*/ 1129 w 2313"/>
              <a:gd name="T111" fmla="*/ 1876 h 2205"/>
              <a:gd name="T112" fmla="*/ 1116 w 2313"/>
              <a:gd name="T113" fmla="*/ 1901 h 2205"/>
              <a:gd name="T114" fmla="*/ 1129 w 2313"/>
              <a:gd name="T115" fmla="*/ 1940 h 2205"/>
              <a:gd name="T116" fmla="*/ 1307 w 2313"/>
              <a:gd name="T117" fmla="*/ 1938 h 2205"/>
              <a:gd name="T118" fmla="*/ 1307 w 2313"/>
              <a:gd name="T119" fmla="*/ 1897 h 2205"/>
              <a:gd name="T120" fmla="*/ 1374 w 2313"/>
              <a:gd name="T121" fmla="*/ 848 h 2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313" h="2205">
                <a:moveTo>
                  <a:pt x="1483" y="2199"/>
                </a:moveTo>
                <a:lnTo>
                  <a:pt x="1538" y="2200"/>
                </a:lnTo>
                <a:lnTo>
                  <a:pt x="1602" y="2200"/>
                </a:lnTo>
                <a:lnTo>
                  <a:pt x="1602" y="2201"/>
                </a:lnTo>
                <a:lnTo>
                  <a:pt x="1570" y="2201"/>
                </a:lnTo>
                <a:lnTo>
                  <a:pt x="1522" y="2200"/>
                </a:lnTo>
                <a:lnTo>
                  <a:pt x="1483" y="2200"/>
                </a:lnTo>
                <a:lnTo>
                  <a:pt x="1483" y="2199"/>
                </a:lnTo>
                <a:close/>
                <a:moveTo>
                  <a:pt x="1483" y="2199"/>
                </a:moveTo>
                <a:lnTo>
                  <a:pt x="1473" y="2199"/>
                </a:lnTo>
                <a:lnTo>
                  <a:pt x="1442" y="2199"/>
                </a:lnTo>
                <a:lnTo>
                  <a:pt x="1427" y="2199"/>
                </a:lnTo>
                <a:lnTo>
                  <a:pt x="1401" y="2199"/>
                </a:lnTo>
                <a:lnTo>
                  <a:pt x="1371" y="2199"/>
                </a:lnTo>
                <a:lnTo>
                  <a:pt x="1354" y="2199"/>
                </a:lnTo>
                <a:lnTo>
                  <a:pt x="1346" y="2199"/>
                </a:lnTo>
                <a:lnTo>
                  <a:pt x="1333" y="2199"/>
                </a:lnTo>
                <a:lnTo>
                  <a:pt x="1323" y="2199"/>
                </a:lnTo>
                <a:lnTo>
                  <a:pt x="1306" y="2199"/>
                </a:lnTo>
                <a:lnTo>
                  <a:pt x="1296" y="2199"/>
                </a:lnTo>
                <a:lnTo>
                  <a:pt x="1264" y="2199"/>
                </a:lnTo>
                <a:lnTo>
                  <a:pt x="1259" y="2199"/>
                </a:lnTo>
                <a:lnTo>
                  <a:pt x="1231" y="2200"/>
                </a:lnTo>
                <a:lnTo>
                  <a:pt x="1197" y="2200"/>
                </a:lnTo>
                <a:lnTo>
                  <a:pt x="1180" y="2200"/>
                </a:lnTo>
                <a:lnTo>
                  <a:pt x="1143" y="2200"/>
                </a:lnTo>
                <a:lnTo>
                  <a:pt x="1127" y="2200"/>
                </a:lnTo>
                <a:lnTo>
                  <a:pt x="1099" y="2200"/>
                </a:lnTo>
                <a:lnTo>
                  <a:pt x="1095" y="2200"/>
                </a:lnTo>
                <a:lnTo>
                  <a:pt x="1085" y="2200"/>
                </a:lnTo>
                <a:lnTo>
                  <a:pt x="1056" y="2200"/>
                </a:lnTo>
                <a:lnTo>
                  <a:pt x="1032" y="2200"/>
                </a:lnTo>
                <a:lnTo>
                  <a:pt x="1032" y="2148"/>
                </a:lnTo>
                <a:lnTo>
                  <a:pt x="1032" y="2140"/>
                </a:lnTo>
                <a:lnTo>
                  <a:pt x="1032" y="2115"/>
                </a:lnTo>
                <a:lnTo>
                  <a:pt x="1034" y="2114"/>
                </a:lnTo>
                <a:lnTo>
                  <a:pt x="1034" y="2113"/>
                </a:lnTo>
                <a:lnTo>
                  <a:pt x="1034" y="2112"/>
                </a:lnTo>
                <a:lnTo>
                  <a:pt x="1034" y="2110"/>
                </a:lnTo>
                <a:lnTo>
                  <a:pt x="1034" y="2109"/>
                </a:lnTo>
                <a:lnTo>
                  <a:pt x="1035" y="2107"/>
                </a:lnTo>
                <a:lnTo>
                  <a:pt x="1037" y="2102"/>
                </a:lnTo>
                <a:lnTo>
                  <a:pt x="1040" y="2095"/>
                </a:lnTo>
                <a:lnTo>
                  <a:pt x="1044" y="2087"/>
                </a:lnTo>
                <a:lnTo>
                  <a:pt x="1046" y="2079"/>
                </a:lnTo>
                <a:lnTo>
                  <a:pt x="1048" y="2075"/>
                </a:lnTo>
                <a:lnTo>
                  <a:pt x="1048" y="2073"/>
                </a:lnTo>
                <a:lnTo>
                  <a:pt x="1051" y="2070"/>
                </a:lnTo>
                <a:lnTo>
                  <a:pt x="1096" y="2070"/>
                </a:lnTo>
                <a:lnTo>
                  <a:pt x="1096" y="2031"/>
                </a:lnTo>
                <a:lnTo>
                  <a:pt x="1095" y="1940"/>
                </a:lnTo>
                <a:lnTo>
                  <a:pt x="1080" y="1940"/>
                </a:lnTo>
                <a:lnTo>
                  <a:pt x="1088" y="1882"/>
                </a:lnTo>
                <a:lnTo>
                  <a:pt x="1090" y="1873"/>
                </a:lnTo>
                <a:lnTo>
                  <a:pt x="1090" y="1871"/>
                </a:lnTo>
                <a:lnTo>
                  <a:pt x="1090" y="1809"/>
                </a:lnTo>
                <a:lnTo>
                  <a:pt x="1090" y="1798"/>
                </a:lnTo>
                <a:lnTo>
                  <a:pt x="1090" y="1749"/>
                </a:lnTo>
                <a:lnTo>
                  <a:pt x="1096" y="1727"/>
                </a:lnTo>
                <a:lnTo>
                  <a:pt x="1104" y="1703"/>
                </a:lnTo>
                <a:lnTo>
                  <a:pt x="1108" y="1688"/>
                </a:lnTo>
                <a:lnTo>
                  <a:pt x="1111" y="1680"/>
                </a:lnTo>
                <a:lnTo>
                  <a:pt x="1108" y="1680"/>
                </a:lnTo>
                <a:lnTo>
                  <a:pt x="1060" y="1680"/>
                </a:lnTo>
                <a:lnTo>
                  <a:pt x="1032" y="1680"/>
                </a:lnTo>
                <a:lnTo>
                  <a:pt x="1032" y="1682"/>
                </a:lnTo>
                <a:lnTo>
                  <a:pt x="965" y="1682"/>
                </a:lnTo>
                <a:lnTo>
                  <a:pt x="961" y="1682"/>
                </a:lnTo>
                <a:lnTo>
                  <a:pt x="955" y="1682"/>
                </a:lnTo>
                <a:lnTo>
                  <a:pt x="948" y="1681"/>
                </a:lnTo>
                <a:lnTo>
                  <a:pt x="944" y="1680"/>
                </a:lnTo>
                <a:lnTo>
                  <a:pt x="938" y="1679"/>
                </a:lnTo>
                <a:lnTo>
                  <a:pt x="933" y="1678"/>
                </a:lnTo>
                <a:lnTo>
                  <a:pt x="927" y="1675"/>
                </a:lnTo>
                <a:lnTo>
                  <a:pt x="923" y="1674"/>
                </a:lnTo>
                <a:lnTo>
                  <a:pt x="919" y="1673"/>
                </a:lnTo>
                <a:lnTo>
                  <a:pt x="914" y="1671"/>
                </a:lnTo>
                <a:lnTo>
                  <a:pt x="911" y="1670"/>
                </a:lnTo>
                <a:lnTo>
                  <a:pt x="906" y="1668"/>
                </a:lnTo>
                <a:lnTo>
                  <a:pt x="903" y="1665"/>
                </a:lnTo>
                <a:lnTo>
                  <a:pt x="897" y="1662"/>
                </a:lnTo>
                <a:lnTo>
                  <a:pt x="893" y="1660"/>
                </a:lnTo>
                <a:lnTo>
                  <a:pt x="888" y="1656"/>
                </a:lnTo>
                <a:lnTo>
                  <a:pt x="881" y="1650"/>
                </a:lnTo>
                <a:lnTo>
                  <a:pt x="875" y="1644"/>
                </a:lnTo>
                <a:lnTo>
                  <a:pt x="864" y="1636"/>
                </a:lnTo>
                <a:lnTo>
                  <a:pt x="831" y="1604"/>
                </a:lnTo>
                <a:lnTo>
                  <a:pt x="791" y="1565"/>
                </a:lnTo>
                <a:lnTo>
                  <a:pt x="785" y="1560"/>
                </a:lnTo>
                <a:lnTo>
                  <a:pt x="761" y="1541"/>
                </a:lnTo>
                <a:lnTo>
                  <a:pt x="754" y="1537"/>
                </a:lnTo>
                <a:lnTo>
                  <a:pt x="745" y="1530"/>
                </a:lnTo>
                <a:lnTo>
                  <a:pt x="736" y="1524"/>
                </a:lnTo>
                <a:lnTo>
                  <a:pt x="729" y="1521"/>
                </a:lnTo>
                <a:lnTo>
                  <a:pt x="722" y="1518"/>
                </a:lnTo>
                <a:lnTo>
                  <a:pt x="715" y="1513"/>
                </a:lnTo>
                <a:lnTo>
                  <a:pt x="701" y="1506"/>
                </a:lnTo>
                <a:lnTo>
                  <a:pt x="692" y="1503"/>
                </a:lnTo>
                <a:lnTo>
                  <a:pt x="680" y="1498"/>
                </a:lnTo>
                <a:lnTo>
                  <a:pt x="673" y="1496"/>
                </a:lnTo>
                <a:lnTo>
                  <a:pt x="657" y="1491"/>
                </a:lnTo>
                <a:lnTo>
                  <a:pt x="650" y="1490"/>
                </a:lnTo>
                <a:lnTo>
                  <a:pt x="623" y="1486"/>
                </a:lnTo>
                <a:lnTo>
                  <a:pt x="603" y="1484"/>
                </a:lnTo>
                <a:lnTo>
                  <a:pt x="584" y="1482"/>
                </a:lnTo>
                <a:lnTo>
                  <a:pt x="334" y="1482"/>
                </a:lnTo>
                <a:lnTo>
                  <a:pt x="120" y="1482"/>
                </a:lnTo>
                <a:lnTo>
                  <a:pt x="49" y="1482"/>
                </a:lnTo>
                <a:lnTo>
                  <a:pt x="11" y="1484"/>
                </a:lnTo>
                <a:lnTo>
                  <a:pt x="0" y="1484"/>
                </a:lnTo>
                <a:lnTo>
                  <a:pt x="0" y="1482"/>
                </a:lnTo>
                <a:lnTo>
                  <a:pt x="0" y="1481"/>
                </a:lnTo>
                <a:lnTo>
                  <a:pt x="0" y="1479"/>
                </a:lnTo>
                <a:lnTo>
                  <a:pt x="0" y="1418"/>
                </a:lnTo>
                <a:lnTo>
                  <a:pt x="0" y="1288"/>
                </a:lnTo>
                <a:lnTo>
                  <a:pt x="0" y="1159"/>
                </a:lnTo>
                <a:lnTo>
                  <a:pt x="64" y="1159"/>
                </a:lnTo>
                <a:lnTo>
                  <a:pt x="193" y="1158"/>
                </a:lnTo>
                <a:lnTo>
                  <a:pt x="195" y="1158"/>
                </a:lnTo>
                <a:lnTo>
                  <a:pt x="196" y="1156"/>
                </a:lnTo>
                <a:lnTo>
                  <a:pt x="196" y="1026"/>
                </a:lnTo>
                <a:lnTo>
                  <a:pt x="195" y="913"/>
                </a:lnTo>
                <a:lnTo>
                  <a:pt x="298" y="913"/>
                </a:lnTo>
                <a:lnTo>
                  <a:pt x="300" y="913"/>
                </a:lnTo>
                <a:lnTo>
                  <a:pt x="300" y="784"/>
                </a:lnTo>
                <a:lnTo>
                  <a:pt x="332" y="784"/>
                </a:lnTo>
                <a:lnTo>
                  <a:pt x="333" y="913"/>
                </a:lnTo>
                <a:lnTo>
                  <a:pt x="430" y="913"/>
                </a:lnTo>
                <a:lnTo>
                  <a:pt x="453" y="915"/>
                </a:lnTo>
                <a:lnTo>
                  <a:pt x="493" y="913"/>
                </a:lnTo>
                <a:lnTo>
                  <a:pt x="493" y="896"/>
                </a:lnTo>
                <a:lnTo>
                  <a:pt x="558" y="896"/>
                </a:lnTo>
                <a:lnTo>
                  <a:pt x="558" y="848"/>
                </a:lnTo>
                <a:lnTo>
                  <a:pt x="558" y="842"/>
                </a:lnTo>
                <a:lnTo>
                  <a:pt x="575" y="854"/>
                </a:lnTo>
                <a:lnTo>
                  <a:pt x="601" y="871"/>
                </a:lnTo>
                <a:lnTo>
                  <a:pt x="623" y="851"/>
                </a:lnTo>
                <a:lnTo>
                  <a:pt x="623" y="883"/>
                </a:lnTo>
                <a:lnTo>
                  <a:pt x="579" y="912"/>
                </a:lnTo>
                <a:lnTo>
                  <a:pt x="584" y="912"/>
                </a:lnTo>
                <a:lnTo>
                  <a:pt x="584" y="913"/>
                </a:lnTo>
                <a:lnTo>
                  <a:pt x="586" y="913"/>
                </a:lnTo>
                <a:lnTo>
                  <a:pt x="687" y="913"/>
                </a:lnTo>
                <a:lnTo>
                  <a:pt x="711" y="913"/>
                </a:lnTo>
                <a:lnTo>
                  <a:pt x="711" y="1027"/>
                </a:lnTo>
                <a:lnTo>
                  <a:pt x="711" y="1156"/>
                </a:lnTo>
                <a:lnTo>
                  <a:pt x="712" y="1156"/>
                </a:lnTo>
                <a:lnTo>
                  <a:pt x="712" y="1287"/>
                </a:lnTo>
                <a:lnTo>
                  <a:pt x="712" y="1352"/>
                </a:lnTo>
                <a:lnTo>
                  <a:pt x="711" y="1352"/>
                </a:lnTo>
                <a:lnTo>
                  <a:pt x="711" y="1353"/>
                </a:lnTo>
                <a:lnTo>
                  <a:pt x="775" y="1354"/>
                </a:lnTo>
                <a:lnTo>
                  <a:pt x="774" y="1417"/>
                </a:lnTo>
                <a:lnTo>
                  <a:pt x="774" y="1419"/>
                </a:lnTo>
                <a:lnTo>
                  <a:pt x="775" y="1419"/>
                </a:lnTo>
                <a:lnTo>
                  <a:pt x="838" y="1419"/>
                </a:lnTo>
                <a:lnTo>
                  <a:pt x="902" y="1419"/>
                </a:lnTo>
                <a:lnTo>
                  <a:pt x="902" y="1418"/>
                </a:lnTo>
                <a:lnTo>
                  <a:pt x="903" y="1288"/>
                </a:lnTo>
                <a:lnTo>
                  <a:pt x="912" y="1288"/>
                </a:lnTo>
                <a:lnTo>
                  <a:pt x="968" y="1288"/>
                </a:lnTo>
                <a:lnTo>
                  <a:pt x="1098" y="1288"/>
                </a:lnTo>
                <a:lnTo>
                  <a:pt x="1098" y="1223"/>
                </a:lnTo>
                <a:lnTo>
                  <a:pt x="1099" y="1223"/>
                </a:lnTo>
                <a:lnTo>
                  <a:pt x="1099" y="1160"/>
                </a:lnTo>
                <a:lnTo>
                  <a:pt x="1099" y="1028"/>
                </a:lnTo>
                <a:lnTo>
                  <a:pt x="1098" y="1028"/>
                </a:lnTo>
                <a:lnTo>
                  <a:pt x="1098" y="969"/>
                </a:lnTo>
                <a:lnTo>
                  <a:pt x="1097" y="910"/>
                </a:lnTo>
                <a:lnTo>
                  <a:pt x="1078" y="911"/>
                </a:lnTo>
                <a:lnTo>
                  <a:pt x="1041" y="911"/>
                </a:lnTo>
                <a:lnTo>
                  <a:pt x="1041" y="910"/>
                </a:lnTo>
                <a:lnTo>
                  <a:pt x="1041" y="885"/>
                </a:lnTo>
                <a:lnTo>
                  <a:pt x="1041" y="880"/>
                </a:lnTo>
                <a:lnTo>
                  <a:pt x="1011" y="880"/>
                </a:lnTo>
                <a:lnTo>
                  <a:pt x="1010" y="880"/>
                </a:lnTo>
                <a:lnTo>
                  <a:pt x="1010" y="848"/>
                </a:lnTo>
                <a:lnTo>
                  <a:pt x="977" y="848"/>
                </a:lnTo>
                <a:lnTo>
                  <a:pt x="977" y="846"/>
                </a:lnTo>
                <a:lnTo>
                  <a:pt x="977" y="845"/>
                </a:lnTo>
                <a:lnTo>
                  <a:pt x="977" y="816"/>
                </a:lnTo>
                <a:lnTo>
                  <a:pt x="976" y="816"/>
                </a:lnTo>
                <a:lnTo>
                  <a:pt x="961" y="816"/>
                </a:lnTo>
                <a:lnTo>
                  <a:pt x="961" y="799"/>
                </a:lnTo>
                <a:lnTo>
                  <a:pt x="961" y="796"/>
                </a:lnTo>
                <a:lnTo>
                  <a:pt x="960" y="796"/>
                </a:lnTo>
                <a:lnTo>
                  <a:pt x="960" y="785"/>
                </a:lnTo>
                <a:lnTo>
                  <a:pt x="957" y="783"/>
                </a:lnTo>
                <a:lnTo>
                  <a:pt x="945" y="783"/>
                </a:lnTo>
                <a:lnTo>
                  <a:pt x="945" y="750"/>
                </a:lnTo>
                <a:lnTo>
                  <a:pt x="945" y="748"/>
                </a:lnTo>
                <a:lnTo>
                  <a:pt x="945" y="733"/>
                </a:lnTo>
                <a:lnTo>
                  <a:pt x="945" y="718"/>
                </a:lnTo>
                <a:lnTo>
                  <a:pt x="945" y="689"/>
                </a:lnTo>
                <a:lnTo>
                  <a:pt x="945" y="652"/>
                </a:lnTo>
                <a:lnTo>
                  <a:pt x="843" y="652"/>
                </a:lnTo>
                <a:lnTo>
                  <a:pt x="816" y="626"/>
                </a:lnTo>
                <a:lnTo>
                  <a:pt x="703" y="522"/>
                </a:lnTo>
                <a:lnTo>
                  <a:pt x="656" y="476"/>
                </a:lnTo>
                <a:lnTo>
                  <a:pt x="656" y="464"/>
                </a:lnTo>
                <a:lnTo>
                  <a:pt x="688" y="464"/>
                </a:lnTo>
                <a:lnTo>
                  <a:pt x="688" y="409"/>
                </a:lnTo>
                <a:lnTo>
                  <a:pt x="687" y="391"/>
                </a:lnTo>
                <a:lnTo>
                  <a:pt x="688" y="363"/>
                </a:lnTo>
                <a:lnTo>
                  <a:pt x="711" y="363"/>
                </a:lnTo>
                <a:lnTo>
                  <a:pt x="711" y="358"/>
                </a:lnTo>
                <a:lnTo>
                  <a:pt x="688" y="358"/>
                </a:lnTo>
                <a:lnTo>
                  <a:pt x="688" y="293"/>
                </a:lnTo>
                <a:lnTo>
                  <a:pt x="656" y="293"/>
                </a:lnTo>
                <a:lnTo>
                  <a:pt x="656" y="260"/>
                </a:lnTo>
                <a:lnTo>
                  <a:pt x="688" y="260"/>
                </a:lnTo>
                <a:lnTo>
                  <a:pt x="688" y="131"/>
                </a:lnTo>
                <a:lnTo>
                  <a:pt x="688" y="97"/>
                </a:lnTo>
                <a:lnTo>
                  <a:pt x="720" y="97"/>
                </a:lnTo>
                <a:lnTo>
                  <a:pt x="734" y="97"/>
                </a:lnTo>
                <a:lnTo>
                  <a:pt x="734" y="65"/>
                </a:lnTo>
                <a:lnTo>
                  <a:pt x="752" y="65"/>
                </a:lnTo>
                <a:lnTo>
                  <a:pt x="814" y="65"/>
                </a:lnTo>
                <a:lnTo>
                  <a:pt x="814" y="130"/>
                </a:lnTo>
                <a:lnTo>
                  <a:pt x="945" y="130"/>
                </a:lnTo>
                <a:lnTo>
                  <a:pt x="945" y="98"/>
                </a:lnTo>
                <a:lnTo>
                  <a:pt x="961" y="98"/>
                </a:lnTo>
                <a:lnTo>
                  <a:pt x="961" y="65"/>
                </a:lnTo>
                <a:lnTo>
                  <a:pt x="945" y="65"/>
                </a:lnTo>
                <a:lnTo>
                  <a:pt x="945" y="0"/>
                </a:lnTo>
                <a:lnTo>
                  <a:pt x="1010" y="0"/>
                </a:lnTo>
                <a:lnTo>
                  <a:pt x="1074" y="0"/>
                </a:lnTo>
                <a:lnTo>
                  <a:pt x="1074" y="130"/>
                </a:lnTo>
                <a:lnTo>
                  <a:pt x="1139" y="131"/>
                </a:lnTo>
                <a:lnTo>
                  <a:pt x="1139" y="259"/>
                </a:lnTo>
                <a:lnTo>
                  <a:pt x="1139" y="293"/>
                </a:lnTo>
                <a:lnTo>
                  <a:pt x="1107" y="293"/>
                </a:lnTo>
                <a:lnTo>
                  <a:pt x="1107" y="326"/>
                </a:lnTo>
                <a:lnTo>
                  <a:pt x="1139" y="326"/>
                </a:lnTo>
                <a:lnTo>
                  <a:pt x="1139" y="391"/>
                </a:lnTo>
                <a:lnTo>
                  <a:pt x="1139" y="457"/>
                </a:lnTo>
                <a:lnTo>
                  <a:pt x="1074" y="457"/>
                </a:lnTo>
                <a:lnTo>
                  <a:pt x="1074" y="391"/>
                </a:lnTo>
                <a:lnTo>
                  <a:pt x="977" y="391"/>
                </a:lnTo>
                <a:lnTo>
                  <a:pt x="961" y="391"/>
                </a:lnTo>
                <a:lnTo>
                  <a:pt x="945" y="391"/>
                </a:lnTo>
                <a:lnTo>
                  <a:pt x="945" y="456"/>
                </a:lnTo>
                <a:lnTo>
                  <a:pt x="1010" y="456"/>
                </a:lnTo>
                <a:lnTo>
                  <a:pt x="1010" y="522"/>
                </a:lnTo>
                <a:lnTo>
                  <a:pt x="1074" y="522"/>
                </a:lnTo>
                <a:lnTo>
                  <a:pt x="1074" y="554"/>
                </a:lnTo>
                <a:lnTo>
                  <a:pt x="1107" y="554"/>
                </a:lnTo>
                <a:lnTo>
                  <a:pt x="1107" y="603"/>
                </a:lnTo>
                <a:lnTo>
                  <a:pt x="1074" y="603"/>
                </a:lnTo>
                <a:lnTo>
                  <a:pt x="1074" y="641"/>
                </a:lnTo>
                <a:lnTo>
                  <a:pt x="1074" y="652"/>
                </a:lnTo>
                <a:lnTo>
                  <a:pt x="1105" y="683"/>
                </a:lnTo>
                <a:lnTo>
                  <a:pt x="1203" y="782"/>
                </a:lnTo>
                <a:lnTo>
                  <a:pt x="1204" y="783"/>
                </a:lnTo>
                <a:lnTo>
                  <a:pt x="1204" y="781"/>
                </a:lnTo>
                <a:lnTo>
                  <a:pt x="1206" y="781"/>
                </a:lnTo>
                <a:lnTo>
                  <a:pt x="1205" y="725"/>
                </a:lnTo>
                <a:lnTo>
                  <a:pt x="1204" y="725"/>
                </a:lnTo>
                <a:lnTo>
                  <a:pt x="1204" y="717"/>
                </a:lnTo>
                <a:lnTo>
                  <a:pt x="1205" y="717"/>
                </a:lnTo>
                <a:lnTo>
                  <a:pt x="1205" y="708"/>
                </a:lnTo>
                <a:lnTo>
                  <a:pt x="1205" y="682"/>
                </a:lnTo>
                <a:lnTo>
                  <a:pt x="1205" y="653"/>
                </a:lnTo>
                <a:lnTo>
                  <a:pt x="1383" y="653"/>
                </a:lnTo>
                <a:lnTo>
                  <a:pt x="1465" y="653"/>
                </a:lnTo>
                <a:lnTo>
                  <a:pt x="1465" y="652"/>
                </a:lnTo>
                <a:lnTo>
                  <a:pt x="1465" y="606"/>
                </a:lnTo>
                <a:lnTo>
                  <a:pt x="1464" y="606"/>
                </a:lnTo>
                <a:lnTo>
                  <a:pt x="1463" y="606"/>
                </a:lnTo>
                <a:lnTo>
                  <a:pt x="1463" y="603"/>
                </a:lnTo>
                <a:lnTo>
                  <a:pt x="1399" y="603"/>
                </a:lnTo>
                <a:lnTo>
                  <a:pt x="1399" y="586"/>
                </a:lnTo>
                <a:lnTo>
                  <a:pt x="1464" y="587"/>
                </a:lnTo>
                <a:lnTo>
                  <a:pt x="1464" y="567"/>
                </a:lnTo>
                <a:lnTo>
                  <a:pt x="1464" y="562"/>
                </a:lnTo>
                <a:lnTo>
                  <a:pt x="1464" y="559"/>
                </a:lnTo>
                <a:lnTo>
                  <a:pt x="1464" y="551"/>
                </a:lnTo>
                <a:lnTo>
                  <a:pt x="1464" y="547"/>
                </a:lnTo>
                <a:lnTo>
                  <a:pt x="1464" y="542"/>
                </a:lnTo>
                <a:lnTo>
                  <a:pt x="1464" y="539"/>
                </a:lnTo>
                <a:lnTo>
                  <a:pt x="1464" y="531"/>
                </a:lnTo>
                <a:lnTo>
                  <a:pt x="1464" y="527"/>
                </a:lnTo>
                <a:lnTo>
                  <a:pt x="1464" y="522"/>
                </a:lnTo>
                <a:lnTo>
                  <a:pt x="1464" y="392"/>
                </a:lnTo>
                <a:lnTo>
                  <a:pt x="1530" y="392"/>
                </a:lnTo>
                <a:lnTo>
                  <a:pt x="1594" y="392"/>
                </a:lnTo>
                <a:lnTo>
                  <a:pt x="1594" y="418"/>
                </a:lnTo>
                <a:lnTo>
                  <a:pt x="1594" y="459"/>
                </a:lnTo>
                <a:lnTo>
                  <a:pt x="1594" y="478"/>
                </a:lnTo>
                <a:lnTo>
                  <a:pt x="1594" y="492"/>
                </a:lnTo>
                <a:lnTo>
                  <a:pt x="1594" y="523"/>
                </a:lnTo>
                <a:lnTo>
                  <a:pt x="1530" y="523"/>
                </a:lnTo>
                <a:lnTo>
                  <a:pt x="1530" y="534"/>
                </a:lnTo>
                <a:lnTo>
                  <a:pt x="1556" y="534"/>
                </a:lnTo>
                <a:lnTo>
                  <a:pt x="1553" y="539"/>
                </a:lnTo>
                <a:lnTo>
                  <a:pt x="1530" y="543"/>
                </a:lnTo>
                <a:lnTo>
                  <a:pt x="1530" y="587"/>
                </a:lnTo>
                <a:lnTo>
                  <a:pt x="1550" y="587"/>
                </a:lnTo>
                <a:lnTo>
                  <a:pt x="1560" y="581"/>
                </a:lnTo>
                <a:lnTo>
                  <a:pt x="1560" y="587"/>
                </a:lnTo>
                <a:lnTo>
                  <a:pt x="1594" y="587"/>
                </a:lnTo>
                <a:lnTo>
                  <a:pt x="1594" y="652"/>
                </a:lnTo>
                <a:lnTo>
                  <a:pt x="1578" y="652"/>
                </a:lnTo>
                <a:lnTo>
                  <a:pt x="1570" y="652"/>
                </a:lnTo>
                <a:lnTo>
                  <a:pt x="1563" y="652"/>
                </a:lnTo>
                <a:lnTo>
                  <a:pt x="1530" y="652"/>
                </a:lnTo>
                <a:lnTo>
                  <a:pt x="1498" y="652"/>
                </a:lnTo>
                <a:lnTo>
                  <a:pt x="1481" y="652"/>
                </a:lnTo>
                <a:lnTo>
                  <a:pt x="1481" y="653"/>
                </a:lnTo>
                <a:lnTo>
                  <a:pt x="1593" y="654"/>
                </a:lnTo>
                <a:lnTo>
                  <a:pt x="1593" y="679"/>
                </a:lnTo>
                <a:lnTo>
                  <a:pt x="1593" y="718"/>
                </a:lnTo>
                <a:lnTo>
                  <a:pt x="1594" y="783"/>
                </a:lnTo>
                <a:lnTo>
                  <a:pt x="1593" y="835"/>
                </a:lnTo>
                <a:lnTo>
                  <a:pt x="1593" y="905"/>
                </a:lnTo>
                <a:lnTo>
                  <a:pt x="1488" y="907"/>
                </a:lnTo>
                <a:lnTo>
                  <a:pt x="1488" y="908"/>
                </a:lnTo>
                <a:lnTo>
                  <a:pt x="1488" y="932"/>
                </a:lnTo>
                <a:lnTo>
                  <a:pt x="1499" y="932"/>
                </a:lnTo>
                <a:lnTo>
                  <a:pt x="1499" y="963"/>
                </a:lnTo>
                <a:lnTo>
                  <a:pt x="1515" y="963"/>
                </a:lnTo>
                <a:lnTo>
                  <a:pt x="1515" y="957"/>
                </a:lnTo>
                <a:lnTo>
                  <a:pt x="1515" y="947"/>
                </a:lnTo>
                <a:lnTo>
                  <a:pt x="1521" y="947"/>
                </a:lnTo>
                <a:lnTo>
                  <a:pt x="1526" y="947"/>
                </a:lnTo>
                <a:lnTo>
                  <a:pt x="1531" y="947"/>
                </a:lnTo>
                <a:lnTo>
                  <a:pt x="1531" y="955"/>
                </a:lnTo>
                <a:lnTo>
                  <a:pt x="1531" y="957"/>
                </a:lnTo>
                <a:lnTo>
                  <a:pt x="1531" y="963"/>
                </a:lnTo>
                <a:lnTo>
                  <a:pt x="1595" y="963"/>
                </a:lnTo>
                <a:lnTo>
                  <a:pt x="1611" y="963"/>
                </a:lnTo>
                <a:lnTo>
                  <a:pt x="1616" y="963"/>
                </a:lnTo>
                <a:lnTo>
                  <a:pt x="1619" y="963"/>
                </a:lnTo>
                <a:lnTo>
                  <a:pt x="1620" y="963"/>
                </a:lnTo>
                <a:lnTo>
                  <a:pt x="1620" y="972"/>
                </a:lnTo>
                <a:lnTo>
                  <a:pt x="1620" y="979"/>
                </a:lnTo>
                <a:lnTo>
                  <a:pt x="1624" y="979"/>
                </a:lnTo>
                <a:lnTo>
                  <a:pt x="1628" y="979"/>
                </a:lnTo>
                <a:lnTo>
                  <a:pt x="1633" y="979"/>
                </a:lnTo>
                <a:lnTo>
                  <a:pt x="1636" y="979"/>
                </a:lnTo>
                <a:lnTo>
                  <a:pt x="1660" y="979"/>
                </a:lnTo>
                <a:lnTo>
                  <a:pt x="1664" y="979"/>
                </a:lnTo>
                <a:lnTo>
                  <a:pt x="1667" y="979"/>
                </a:lnTo>
                <a:lnTo>
                  <a:pt x="1672" y="979"/>
                </a:lnTo>
                <a:lnTo>
                  <a:pt x="1675" y="979"/>
                </a:lnTo>
                <a:lnTo>
                  <a:pt x="1678" y="979"/>
                </a:lnTo>
                <a:lnTo>
                  <a:pt x="1682" y="979"/>
                </a:lnTo>
                <a:lnTo>
                  <a:pt x="1685" y="979"/>
                </a:lnTo>
                <a:lnTo>
                  <a:pt x="1689" y="979"/>
                </a:lnTo>
                <a:lnTo>
                  <a:pt x="1692" y="980"/>
                </a:lnTo>
                <a:lnTo>
                  <a:pt x="1692" y="971"/>
                </a:lnTo>
                <a:lnTo>
                  <a:pt x="1692" y="963"/>
                </a:lnTo>
                <a:lnTo>
                  <a:pt x="1692" y="930"/>
                </a:lnTo>
                <a:lnTo>
                  <a:pt x="1676" y="930"/>
                </a:lnTo>
                <a:lnTo>
                  <a:pt x="1660" y="930"/>
                </a:lnTo>
                <a:lnTo>
                  <a:pt x="1660" y="907"/>
                </a:lnTo>
                <a:lnTo>
                  <a:pt x="1683" y="907"/>
                </a:lnTo>
                <a:lnTo>
                  <a:pt x="1703" y="907"/>
                </a:lnTo>
                <a:lnTo>
                  <a:pt x="1703" y="894"/>
                </a:lnTo>
                <a:lnTo>
                  <a:pt x="1725" y="894"/>
                </a:lnTo>
                <a:lnTo>
                  <a:pt x="1725" y="907"/>
                </a:lnTo>
                <a:lnTo>
                  <a:pt x="1869" y="905"/>
                </a:lnTo>
                <a:lnTo>
                  <a:pt x="1919" y="905"/>
                </a:lnTo>
                <a:lnTo>
                  <a:pt x="1919" y="930"/>
                </a:lnTo>
                <a:lnTo>
                  <a:pt x="1853" y="930"/>
                </a:lnTo>
                <a:lnTo>
                  <a:pt x="1853" y="962"/>
                </a:lnTo>
                <a:lnTo>
                  <a:pt x="1919" y="962"/>
                </a:lnTo>
                <a:lnTo>
                  <a:pt x="1918" y="964"/>
                </a:lnTo>
                <a:lnTo>
                  <a:pt x="1918" y="997"/>
                </a:lnTo>
                <a:lnTo>
                  <a:pt x="1891" y="1018"/>
                </a:lnTo>
                <a:lnTo>
                  <a:pt x="1888" y="1019"/>
                </a:lnTo>
                <a:lnTo>
                  <a:pt x="1885" y="1020"/>
                </a:lnTo>
                <a:lnTo>
                  <a:pt x="1883" y="1020"/>
                </a:lnTo>
                <a:lnTo>
                  <a:pt x="1880" y="1021"/>
                </a:lnTo>
                <a:lnTo>
                  <a:pt x="1859" y="1028"/>
                </a:lnTo>
                <a:lnTo>
                  <a:pt x="1854" y="1028"/>
                </a:lnTo>
                <a:lnTo>
                  <a:pt x="1854" y="1162"/>
                </a:lnTo>
                <a:lnTo>
                  <a:pt x="1854" y="1179"/>
                </a:lnTo>
                <a:lnTo>
                  <a:pt x="1850" y="1177"/>
                </a:lnTo>
                <a:lnTo>
                  <a:pt x="1846" y="1175"/>
                </a:lnTo>
                <a:lnTo>
                  <a:pt x="1843" y="1173"/>
                </a:lnTo>
                <a:lnTo>
                  <a:pt x="1841" y="1171"/>
                </a:lnTo>
                <a:lnTo>
                  <a:pt x="1837" y="1170"/>
                </a:lnTo>
                <a:lnTo>
                  <a:pt x="1833" y="1169"/>
                </a:lnTo>
                <a:lnTo>
                  <a:pt x="1829" y="1168"/>
                </a:lnTo>
                <a:lnTo>
                  <a:pt x="1819" y="1168"/>
                </a:lnTo>
                <a:lnTo>
                  <a:pt x="1759" y="1168"/>
                </a:lnTo>
                <a:lnTo>
                  <a:pt x="1754" y="1169"/>
                </a:lnTo>
                <a:lnTo>
                  <a:pt x="1749" y="1169"/>
                </a:lnTo>
                <a:lnTo>
                  <a:pt x="1744" y="1170"/>
                </a:lnTo>
                <a:lnTo>
                  <a:pt x="1737" y="1171"/>
                </a:lnTo>
                <a:lnTo>
                  <a:pt x="1635" y="1202"/>
                </a:lnTo>
                <a:lnTo>
                  <a:pt x="1627" y="1205"/>
                </a:lnTo>
                <a:lnTo>
                  <a:pt x="1620" y="1209"/>
                </a:lnTo>
                <a:lnTo>
                  <a:pt x="1617" y="1212"/>
                </a:lnTo>
                <a:lnTo>
                  <a:pt x="1612" y="1215"/>
                </a:lnTo>
                <a:lnTo>
                  <a:pt x="1598" y="1231"/>
                </a:lnTo>
                <a:lnTo>
                  <a:pt x="1597" y="1191"/>
                </a:lnTo>
                <a:lnTo>
                  <a:pt x="1556" y="1213"/>
                </a:lnTo>
                <a:lnTo>
                  <a:pt x="1553" y="1209"/>
                </a:lnTo>
                <a:lnTo>
                  <a:pt x="1565" y="1201"/>
                </a:lnTo>
                <a:lnTo>
                  <a:pt x="1565" y="1192"/>
                </a:lnTo>
                <a:lnTo>
                  <a:pt x="1556" y="1192"/>
                </a:lnTo>
                <a:lnTo>
                  <a:pt x="1565" y="1180"/>
                </a:lnTo>
                <a:lnTo>
                  <a:pt x="1568" y="1177"/>
                </a:lnTo>
                <a:lnTo>
                  <a:pt x="1570" y="1175"/>
                </a:lnTo>
                <a:lnTo>
                  <a:pt x="1570" y="1173"/>
                </a:lnTo>
                <a:lnTo>
                  <a:pt x="1573" y="1172"/>
                </a:lnTo>
                <a:lnTo>
                  <a:pt x="1575" y="1171"/>
                </a:lnTo>
                <a:lnTo>
                  <a:pt x="1577" y="1169"/>
                </a:lnTo>
                <a:lnTo>
                  <a:pt x="1580" y="1168"/>
                </a:lnTo>
                <a:lnTo>
                  <a:pt x="1581" y="1167"/>
                </a:lnTo>
                <a:lnTo>
                  <a:pt x="1581" y="1159"/>
                </a:lnTo>
                <a:lnTo>
                  <a:pt x="1500" y="1159"/>
                </a:lnTo>
                <a:lnTo>
                  <a:pt x="1500" y="1160"/>
                </a:lnTo>
                <a:lnTo>
                  <a:pt x="1489" y="1160"/>
                </a:lnTo>
                <a:lnTo>
                  <a:pt x="1488" y="1160"/>
                </a:lnTo>
                <a:lnTo>
                  <a:pt x="1488" y="1181"/>
                </a:lnTo>
                <a:lnTo>
                  <a:pt x="1500" y="1181"/>
                </a:lnTo>
                <a:lnTo>
                  <a:pt x="1500" y="1191"/>
                </a:lnTo>
                <a:lnTo>
                  <a:pt x="1508" y="1191"/>
                </a:lnTo>
                <a:lnTo>
                  <a:pt x="1513" y="1192"/>
                </a:lnTo>
                <a:lnTo>
                  <a:pt x="1516" y="1192"/>
                </a:lnTo>
                <a:lnTo>
                  <a:pt x="1516" y="1184"/>
                </a:lnTo>
                <a:lnTo>
                  <a:pt x="1516" y="1175"/>
                </a:lnTo>
                <a:lnTo>
                  <a:pt x="1521" y="1175"/>
                </a:lnTo>
                <a:lnTo>
                  <a:pt x="1524" y="1175"/>
                </a:lnTo>
                <a:lnTo>
                  <a:pt x="1532" y="1175"/>
                </a:lnTo>
                <a:lnTo>
                  <a:pt x="1535" y="1175"/>
                </a:lnTo>
                <a:lnTo>
                  <a:pt x="1541" y="1175"/>
                </a:lnTo>
                <a:lnTo>
                  <a:pt x="1544" y="1175"/>
                </a:lnTo>
                <a:lnTo>
                  <a:pt x="1549" y="1175"/>
                </a:lnTo>
                <a:lnTo>
                  <a:pt x="1552" y="1175"/>
                </a:lnTo>
                <a:lnTo>
                  <a:pt x="1556" y="1175"/>
                </a:lnTo>
                <a:lnTo>
                  <a:pt x="1559" y="1175"/>
                </a:lnTo>
                <a:lnTo>
                  <a:pt x="1560" y="1175"/>
                </a:lnTo>
                <a:lnTo>
                  <a:pt x="1561" y="1175"/>
                </a:lnTo>
                <a:lnTo>
                  <a:pt x="1565" y="1175"/>
                </a:lnTo>
                <a:lnTo>
                  <a:pt x="1551" y="1192"/>
                </a:lnTo>
                <a:lnTo>
                  <a:pt x="1533" y="1212"/>
                </a:lnTo>
                <a:lnTo>
                  <a:pt x="1525" y="1221"/>
                </a:lnTo>
                <a:lnTo>
                  <a:pt x="1525" y="1222"/>
                </a:lnTo>
                <a:lnTo>
                  <a:pt x="1524" y="1222"/>
                </a:lnTo>
                <a:lnTo>
                  <a:pt x="1523" y="1223"/>
                </a:lnTo>
                <a:lnTo>
                  <a:pt x="1510" y="1223"/>
                </a:lnTo>
                <a:lnTo>
                  <a:pt x="1506" y="1223"/>
                </a:lnTo>
                <a:lnTo>
                  <a:pt x="1500" y="1223"/>
                </a:lnTo>
                <a:lnTo>
                  <a:pt x="1488" y="1223"/>
                </a:lnTo>
                <a:lnTo>
                  <a:pt x="1486" y="1264"/>
                </a:lnTo>
                <a:lnTo>
                  <a:pt x="1535" y="1310"/>
                </a:lnTo>
                <a:lnTo>
                  <a:pt x="1542" y="1315"/>
                </a:lnTo>
                <a:lnTo>
                  <a:pt x="1598" y="1369"/>
                </a:lnTo>
                <a:lnTo>
                  <a:pt x="1667" y="1435"/>
                </a:lnTo>
                <a:lnTo>
                  <a:pt x="1707" y="1471"/>
                </a:lnTo>
                <a:lnTo>
                  <a:pt x="1727" y="1490"/>
                </a:lnTo>
                <a:lnTo>
                  <a:pt x="1762" y="1523"/>
                </a:lnTo>
                <a:lnTo>
                  <a:pt x="1860" y="1614"/>
                </a:lnTo>
                <a:lnTo>
                  <a:pt x="1910" y="1662"/>
                </a:lnTo>
                <a:lnTo>
                  <a:pt x="1962" y="1711"/>
                </a:lnTo>
                <a:lnTo>
                  <a:pt x="1987" y="1732"/>
                </a:lnTo>
                <a:lnTo>
                  <a:pt x="1987" y="1729"/>
                </a:lnTo>
                <a:lnTo>
                  <a:pt x="1960" y="1703"/>
                </a:lnTo>
                <a:lnTo>
                  <a:pt x="1913" y="1658"/>
                </a:lnTo>
                <a:lnTo>
                  <a:pt x="1909" y="1654"/>
                </a:lnTo>
                <a:lnTo>
                  <a:pt x="1908" y="1654"/>
                </a:lnTo>
                <a:lnTo>
                  <a:pt x="1895" y="1641"/>
                </a:lnTo>
                <a:lnTo>
                  <a:pt x="1885" y="1631"/>
                </a:lnTo>
                <a:lnTo>
                  <a:pt x="1877" y="1624"/>
                </a:lnTo>
                <a:lnTo>
                  <a:pt x="1887" y="1614"/>
                </a:lnTo>
                <a:lnTo>
                  <a:pt x="1897" y="1618"/>
                </a:lnTo>
                <a:lnTo>
                  <a:pt x="1900" y="1619"/>
                </a:lnTo>
                <a:lnTo>
                  <a:pt x="1943" y="1635"/>
                </a:lnTo>
                <a:lnTo>
                  <a:pt x="1944" y="1636"/>
                </a:lnTo>
                <a:lnTo>
                  <a:pt x="1947" y="1636"/>
                </a:lnTo>
                <a:lnTo>
                  <a:pt x="1951" y="1637"/>
                </a:lnTo>
                <a:lnTo>
                  <a:pt x="1953" y="1637"/>
                </a:lnTo>
                <a:lnTo>
                  <a:pt x="1955" y="1637"/>
                </a:lnTo>
                <a:lnTo>
                  <a:pt x="1967" y="1637"/>
                </a:lnTo>
                <a:lnTo>
                  <a:pt x="1988" y="1637"/>
                </a:lnTo>
                <a:lnTo>
                  <a:pt x="1991" y="1644"/>
                </a:lnTo>
                <a:lnTo>
                  <a:pt x="1991" y="1646"/>
                </a:lnTo>
                <a:lnTo>
                  <a:pt x="1992" y="1646"/>
                </a:lnTo>
                <a:lnTo>
                  <a:pt x="1992" y="1647"/>
                </a:lnTo>
                <a:lnTo>
                  <a:pt x="1993" y="1648"/>
                </a:lnTo>
                <a:lnTo>
                  <a:pt x="1994" y="1650"/>
                </a:lnTo>
                <a:lnTo>
                  <a:pt x="1995" y="1650"/>
                </a:lnTo>
                <a:lnTo>
                  <a:pt x="1996" y="1653"/>
                </a:lnTo>
                <a:lnTo>
                  <a:pt x="1997" y="1654"/>
                </a:lnTo>
                <a:lnTo>
                  <a:pt x="1998" y="1655"/>
                </a:lnTo>
                <a:lnTo>
                  <a:pt x="1998" y="1656"/>
                </a:lnTo>
                <a:lnTo>
                  <a:pt x="2000" y="1657"/>
                </a:lnTo>
                <a:lnTo>
                  <a:pt x="2001" y="1660"/>
                </a:lnTo>
                <a:lnTo>
                  <a:pt x="2002" y="1660"/>
                </a:lnTo>
                <a:lnTo>
                  <a:pt x="2002" y="1661"/>
                </a:lnTo>
                <a:lnTo>
                  <a:pt x="2003" y="1661"/>
                </a:lnTo>
                <a:lnTo>
                  <a:pt x="2003" y="1662"/>
                </a:lnTo>
                <a:lnTo>
                  <a:pt x="2003" y="1663"/>
                </a:lnTo>
                <a:lnTo>
                  <a:pt x="2004" y="1663"/>
                </a:lnTo>
                <a:lnTo>
                  <a:pt x="2004" y="1664"/>
                </a:lnTo>
                <a:lnTo>
                  <a:pt x="2004" y="1665"/>
                </a:lnTo>
                <a:lnTo>
                  <a:pt x="2005" y="1666"/>
                </a:lnTo>
                <a:lnTo>
                  <a:pt x="2006" y="1669"/>
                </a:lnTo>
                <a:lnTo>
                  <a:pt x="2006" y="1670"/>
                </a:lnTo>
                <a:lnTo>
                  <a:pt x="2006" y="1671"/>
                </a:lnTo>
                <a:lnTo>
                  <a:pt x="2008" y="1673"/>
                </a:lnTo>
                <a:lnTo>
                  <a:pt x="2008" y="1674"/>
                </a:lnTo>
                <a:lnTo>
                  <a:pt x="2008" y="1678"/>
                </a:lnTo>
                <a:lnTo>
                  <a:pt x="2012" y="1678"/>
                </a:lnTo>
                <a:lnTo>
                  <a:pt x="2013" y="1678"/>
                </a:lnTo>
                <a:lnTo>
                  <a:pt x="2015" y="1678"/>
                </a:lnTo>
                <a:lnTo>
                  <a:pt x="2019" y="1678"/>
                </a:lnTo>
                <a:lnTo>
                  <a:pt x="2020" y="1678"/>
                </a:lnTo>
                <a:lnTo>
                  <a:pt x="2021" y="1678"/>
                </a:lnTo>
                <a:lnTo>
                  <a:pt x="2023" y="1679"/>
                </a:lnTo>
                <a:lnTo>
                  <a:pt x="2025" y="1679"/>
                </a:lnTo>
                <a:lnTo>
                  <a:pt x="2028" y="1679"/>
                </a:lnTo>
                <a:lnTo>
                  <a:pt x="2030" y="1679"/>
                </a:lnTo>
                <a:lnTo>
                  <a:pt x="2031" y="1679"/>
                </a:lnTo>
                <a:lnTo>
                  <a:pt x="2033" y="1679"/>
                </a:lnTo>
                <a:lnTo>
                  <a:pt x="2037" y="1679"/>
                </a:lnTo>
                <a:lnTo>
                  <a:pt x="2042" y="1679"/>
                </a:lnTo>
                <a:lnTo>
                  <a:pt x="2084" y="1679"/>
                </a:lnTo>
                <a:lnTo>
                  <a:pt x="2085" y="1679"/>
                </a:lnTo>
                <a:lnTo>
                  <a:pt x="2087" y="1679"/>
                </a:lnTo>
                <a:lnTo>
                  <a:pt x="2089" y="1679"/>
                </a:lnTo>
                <a:lnTo>
                  <a:pt x="2090" y="1679"/>
                </a:lnTo>
                <a:lnTo>
                  <a:pt x="2093" y="1679"/>
                </a:lnTo>
                <a:lnTo>
                  <a:pt x="2097" y="1678"/>
                </a:lnTo>
                <a:lnTo>
                  <a:pt x="2107" y="1678"/>
                </a:lnTo>
                <a:lnTo>
                  <a:pt x="2115" y="1678"/>
                </a:lnTo>
                <a:lnTo>
                  <a:pt x="2117" y="1678"/>
                </a:lnTo>
                <a:lnTo>
                  <a:pt x="2165" y="1678"/>
                </a:lnTo>
                <a:lnTo>
                  <a:pt x="2165" y="1647"/>
                </a:lnTo>
                <a:lnTo>
                  <a:pt x="2213" y="1647"/>
                </a:lnTo>
                <a:lnTo>
                  <a:pt x="2212" y="1558"/>
                </a:lnTo>
                <a:lnTo>
                  <a:pt x="2212" y="1419"/>
                </a:lnTo>
                <a:lnTo>
                  <a:pt x="2244" y="1419"/>
                </a:lnTo>
                <a:lnTo>
                  <a:pt x="2244" y="1556"/>
                </a:lnTo>
                <a:lnTo>
                  <a:pt x="2281" y="1555"/>
                </a:lnTo>
                <a:lnTo>
                  <a:pt x="2302" y="1555"/>
                </a:lnTo>
                <a:lnTo>
                  <a:pt x="2305" y="1555"/>
                </a:lnTo>
                <a:lnTo>
                  <a:pt x="2308" y="1555"/>
                </a:lnTo>
                <a:lnTo>
                  <a:pt x="2313" y="1555"/>
                </a:lnTo>
                <a:lnTo>
                  <a:pt x="2313" y="1594"/>
                </a:lnTo>
                <a:lnTo>
                  <a:pt x="2313" y="1620"/>
                </a:lnTo>
                <a:lnTo>
                  <a:pt x="2296" y="1621"/>
                </a:lnTo>
                <a:lnTo>
                  <a:pt x="2294" y="1621"/>
                </a:lnTo>
                <a:lnTo>
                  <a:pt x="2291" y="1671"/>
                </a:lnTo>
                <a:lnTo>
                  <a:pt x="2291" y="1680"/>
                </a:lnTo>
                <a:lnTo>
                  <a:pt x="2291" y="1683"/>
                </a:lnTo>
                <a:lnTo>
                  <a:pt x="2289" y="1683"/>
                </a:lnTo>
                <a:lnTo>
                  <a:pt x="2287" y="1682"/>
                </a:lnTo>
                <a:lnTo>
                  <a:pt x="2283" y="1682"/>
                </a:lnTo>
                <a:lnTo>
                  <a:pt x="2277" y="1681"/>
                </a:lnTo>
                <a:lnTo>
                  <a:pt x="2271" y="1681"/>
                </a:lnTo>
                <a:lnTo>
                  <a:pt x="2265" y="1681"/>
                </a:lnTo>
                <a:lnTo>
                  <a:pt x="2264" y="1682"/>
                </a:lnTo>
                <a:lnTo>
                  <a:pt x="2261" y="1682"/>
                </a:lnTo>
                <a:lnTo>
                  <a:pt x="2261" y="1681"/>
                </a:lnTo>
                <a:lnTo>
                  <a:pt x="2255" y="1681"/>
                </a:lnTo>
                <a:lnTo>
                  <a:pt x="2250" y="1681"/>
                </a:lnTo>
                <a:lnTo>
                  <a:pt x="2247" y="1681"/>
                </a:lnTo>
                <a:lnTo>
                  <a:pt x="2246" y="1681"/>
                </a:lnTo>
                <a:lnTo>
                  <a:pt x="2245" y="1681"/>
                </a:lnTo>
                <a:lnTo>
                  <a:pt x="2245" y="1686"/>
                </a:lnTo>
                <a:lnTo>
                  <a:pt x="2245" y="1744"/>
                </a:lnTo>
                <a:lnTo>
                  <a:pt x="2245" y="1750"/>
                </a:lnTo>
                <a:lnTo>
                  <a:pt x="2213" y="1750"/>
                </a:lnTo>
                <a:lnTo>
                  <a:pt x="2117" y="1750"/>
                </a:lnTo>
                <a:lnTo>
                  <a:pt x="2117" y="1754"/>
                </a:lnTo>
                <a:lnTo>
                  <a:pt x="2117" y="1762"/>
                </a:lnTo>
                <a:lnTo>
                  <a:pt x="2117" y="1772"/>
                </a:lnTo>
                <a:lnTo>
                  <a:pt x="2117" y="1779"/>
                </a:lnTo>
                <a:lnTo>
                  <a:pt x="2117" y="1795"/>
                </a:lnTo>
                <a:lnTo>
                  <a:pt x="2117" y="1805"/>
                </a:lnTo>
                <a:lnTo>
                  <a:pt x="2117" y="1812"/>
                </a:lnTo>
                <a:lnTo>
                  <a:pt x="2117" y="1815"/>
                </a:lnTo>
                <a:lnTo>
                  <a:pt x="2093" y="1815"/>
                </a:lnTo>
                <a:lnTo>
                  <a:pt x="2080" y="1815"/>
                </a:lnTo>
                <a:lnTo>
                  <a:pt x="2079" y="1815"/>
                </a:lnTo>
                <a:lnTo>
                  <a:pt x="2075" y="1815"/>
                </a:lnTo>
                <a:lnTo>
                  <a:pt x="2073" y="1815"/>
                </a:lnTo>
                <a:lnTo>
                  <a:pt x="2056" y="1815"/>
                </a:lnTo>
                <a:lnTo>
                  <a:pt x="2055" y="1815"/>
                </a:lnTo>
                <a:lnTo>
                  <a:pt x="2056" y="1816"/>
                </a:lnTo>
                <a:lnTo>
                  <a:pt x="1986" y="1816"/>
                </a:lnTo>
                <a:lnTo>
                  <a:pt x="1987" y="1883"/>
                </a:lnTo>
                <a:lnTo>
                  <a:pt x="1987" y="1942"/>
                </a:lnTo>
                <a:lnTo>
                  <a:pt x="1987" y="2067"/>
                </a:lnTo>
                <a:lnTo>
                  <a:pt x="1987" y="2082"/>
                </a:lnTo>
                <a:lnTo>
                  <a:pt x="1989" y="2205"/>
                </a:lnTo>
                <a:lnTo>
                  <a:pt x="1988" y="2205"/>
                </a:lnTo>
                <a:lnTo>
                  <a:pt x="1983" y="2205"/>
                </a:lnTo>
                <a:lnTo>
                  <a:pt x="1951" y="2205"/>
                </a:lnTo>
                <a:lnTo>
                  <a:pt x="1926" y="2204"/>
                </a:lnTo>
                <a:lnTo>
                  <a:pt x="1925" y="2204"/>
                </a:lnTo>
                <a:lnTo>
                  <a:pt x="1924" y="2204"/>
                </a:lnTo>
                <a:lnTo>
                  <a:pt x="1901" y="2204"/>
                </a:lnTo>
                <a:lnTo>
                  <a:pt x="1886" y="2204"/>
                </a:lnTo>
                <a:lnTo>
                  <a:pt x="1861" y="2204"/>
                </a:lnTo>
                <a:lnTo>
                  <a:pt x="1828" y="2204"/>
                </a:lnTo>
                <a:lnTo>
                  <a:pt x="1771" y="2202"/>
                </a:lnTo>
                <a:lnTo>
                  <a:pt x="1740" y="2202"/>
                </a:lnTo>
                <a:lnTo>
                  <a:pt x="1717" y="2202"/>
                </a:lnTo>
                <a:lnTo>
                  <a:pt x="1682" y="2201"/>
                </a:lnTo>
                <a:lnTo>
                  <a:pt x="1632" y="2201"/>
                </a:lnTo>
                <a:lnTo>
                  <a:pt x="1602" y="2200"/>
                </a:lnTo>
                <a:lnTo>
                  <a:pt x="1602" y="2199"/>
                </a:lnTo>
                <a:lnTo>
                  <a:pt x="1585" y="2199"/>
                </a:lnTo>
                <a:lnTo>
                  <a:pt x="1546" y="2198"/>
                </a:lnTo>
                <a:lnTo>
                  <a:pt x="1483" y="2198"/>
                </a:lnTo>
                <a:lnTo>
                  <a:pt x="1483" y="2199"/>
                </a:lnTo>
                <a:close/>
                <a:moveTo>
                  <a:pt x="1225" y="1940"/>
                </a:moveTo>
                <a:lnTo>
                  <a:pt x="1225" y="1874"/>
                </a:lnTo>
                <a:lnTo>
                  <a:pt x="1129" y="1875"/>
                </a:lnTo>
                <a:lnTo>
                  <a:pt x="1129" y="1876"/>
                </a:lnTo>
                <a:lnTo>
                  <a:pt x="1128" y="1878"/>
                </a:lnTo>
                <a:lnTo>
                  <a:pt x="1128" y="1879"/>
                </a:lnTo>
                <a:lnTo>
                  <a:pt x="1128" y="1880"/>
                </a:lnTo>
                <a:lnTo>
                  <a:pt x="1127" y="1881"/>
                </a:lnTo>
                <a:lnTo>
                  <a:pt x="1127" y="1882"/>
                </a:lnTo>
                <a:lnTo>
                  <a:pt x="1125" y="1883"/>
                </a:lnTo>
                <a:lnTo>
                  <a:pt x="1124" y="1887"/>
                </a:lnTo>
                <a:lnTo>
                  <a:pt x="1121" y="1891"/>
                </a:lnTo>
                <a:lnTo>
                  <a:pt x="1118" y="1899"/>
                </a:lnTo>
                <a:lnTo>
                  <a:pt x="1116" y="1900"/>
                </a:lnTo>
                <a:lnTo>
                  <a:pt x="1116" y="1901"/>
                </a:lnTo>
                <a:lnTo>
                  <a:pt x="1116" y="1903"/>
                </a:lnTo>
                <a:lnTo>
                  <a:pt x="1115" y="1904"/>
                </a:lnTo>
                <a:lnTo>
                  <a:pt x="1115" y="1905"/>
                </a:lnTo>
                <a:lnTo>
                  <a:pt x="1115" y="1906"/>
                </a:lnTo>
                <a:lnTo>
                  <a:pt x="1115" y="1907"/>
                </a:lnTo>
                <a:lnTo>
                  <a:pt x="1114" y="1908"/>
                </a:lnTo>
                <a:lnTo>
                  <a:pt x="1114" y="1911"/>
                </a:lnTo>
                <a:lnTo>
                  <a:pt x="1114" y="1913"/>
                </a:lnTo>
                <a:lnTo>
                  <a:pt x="1114" y="1914"/>
                </a:lnTo>
                <a:lnTo>
                  <a:pt x="1114" y="1940"/>
                </a:lnTo>
                <a:lnTo>
                  <a:pt x="1129" y="1940"/>
                </a:lnTo>
                <a:lnTo>
                  <a:pt x="1161" y="1940"/>
                </a:lnTo>
                <a:lnTo>
                  <a:pt x="1161" y="1949"/>
                </a:lnTo>
                <a:lnTo>
                  <a:pt x="1177" y="1949"/>
                </a:lnTo>
                <a:lnTo>
                  <a:pt x="1182" y="1949"/>
                </a:lnTo>
                <a:lnTo>
                  <a:pt x="1194" y="1949"/>
                </a:lnTo>
                <a:lnTo>
                  <a:pt x="1194" y="1948"/>
                </a:lnTo>
                <a:lnTo>
                  <a:pt x="1194" y="1940"/>
                </a:lnTo>
                <a:lnTo>
                  <a:pt x="1225" y="1940"/>
                </a:lnTo>
                <a:close/>
                <a:moveTo>
                  <a:pt x="1307" y="1897"/>
                </a:moveTo>
                <a:lnTo>
                  <a:pt x="1306" y="1938"/>
                </a:lnTo>
                <a:lnTo>
                  <a:pt x="1307" y="1938"/>
                </a:lnTo>
                <a:lnTo>
                  <a:pt x="1338" y="1938"/>
                </a:lnTo>
                <a:lnTo>
                  <a:pt x="1338" y="1931"/>
                </a:lnTo>
                <a:lnTo>
                  <a:pt x="1346" y="1931"/>
                </a:lnTo>
                <a:lnTo>
                  <a:pt x="1346" y="1930"/>
                </a:lnTo>
                <a:lnTo>
                  <a:pt x="1347" y="1930"/>
                </a:lnTo>
                <a:lnTo>
                  <a:pt x="1347" y="1922"/>
                </a:lnTo>
                <a:lnTo>
                  <a:pt x="1355" y="1922"/>
                </a:lnTo>
                <a:lnTo>
                  <a:pt x="1355" y="1904"/>
                </a:lnTo>
                <a:lnTo>
                  <a:pt x="1355" y="1874"/>
                </a:lnTo>
                <a:lnTo>
                  <a:pt x="1307" y="1874"/>
                </a:lnTo>
                <a:lnTo>
                  <a:pt x="1307" y="1897"/>
                </a:lnTo>
                <a:close/>
                <a:moveTo>
                  <a:pt x="1011" y="1451"/>
                </a:moveTo>
                <a:lnTo>
                  <a:pt x="902" y="1451"/>
                </a:lnTo>
                <a:lnTo>
                  <a:pt x="902" y="1484"/>
                </a:lnTo>
                <a:lnTo>
                  <a:pt x="1098" y="1485"/>
                </a:lnTo>
                <a:lnTo>
                  <a:pt x="1098" y="1451"/>
                </a:lnTo>
                <a:lnTo>
                  <a:pt x="1011" y="1451"/>
                </a:lnTo>
                <a:close/>
                <a:moveTo>
                  <a:pt x="1464" y="782"/>
                </a:moveTo>
                <a:lnTo>
                  <a:pt x="1334" y="781"/>
                </a:lnTo>
                <a:lnTo>
                  <a:pt x="1334" y="848"/>
                </a:lnTo>
                <a:lnTo>
                  <a:pt x="1373" y="848"/>
                </a:lnTo>
                <a:lnTo>
                  <a:pt x="1374" y="848"/>
                </a:lnTo>
                <a:lnTo>
                  <a:pt x="1399" y="887"/>
                </a:lnTo>
                <a:lnTo>
                  <a:pt x="1399" y="908"/>
                </a:lnTo>
                <a:lnTo>
                  <a:pt x="1463" y="908"/>
                </a:lnTo>
                <a:lnTo>
                  <a:pt x="1465" y="908"/>
                </a:lnTo>
                <a:lnTo>
                  <a:pt x="1464" y="78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277">
            <a:extLst>
              <a:ext uri="{FF2B5EF4-FFF2-40B4-BE49-F238E27FC236}">
                <a16:creationId xmlns:a16="http://schemas.microsoft.com/office/drawing/2014/main" id="{1311B836-EA18-94B7-04CF-851C60365401}"/>
              </a:ext>
            </a:extLst>
          </p:cNvPr>
          <p:cNvSpPr>
            <a:spLocks noEditPoints="1"/>
          </p:cNvSpPr>
          <p:nvPr/>
        </p:nvSpPr>
        <p:spPr bwMode="auto">
          <a:xfrm>
            <a:off x="5220072" y="1275606"/>
            <a:ext cx="3381713" cy="3223812"/>
          </a:xfrm>
          <a:custGeom>
            <a:avLst/>
            <a:gdLst>
              <a:gd name="T0" fmla="*/ 1442 w 2313"/>
              <a:gd name="T1" fmla="*/ 2199 h 2205"/>
              <a:gd name="T2" fmla="*/ 1259 w 2313"/>
              <a:gd name="T3" fmla="*/ 2199 h 2205"/>
              <a:gd name="T4" fmla="*/ 1032 w 2313"/>
              <a:gd name="T5" fmla="*/ 2148 h 2205"/>
              <a:gd name="T6" fmla="*/ 1044 w 2313"/>
              <a:gd name="T7" fmla="*/ 2087 h 2205"/>
              <a:gd name="T8" fmla="*/ 1090 w 2313"/>
              <a:gd name="T9" fmla="*/ 1871 h 2205"/>
              <a:gd name="T10" fmla="*/ 1032 w 2313"/>
              <a:gd name="T11" fmla="*/ 1682 h 2205"/>
              <a:gd name="T12" fmla="*/ 914 w 2313"/>
              <a:gd name="T13" fmla="*/ 1671 h 2205"/>
              <a:gd name="T14" fmla="*/ 791 w 2313"/>
              <a:gd name="T15" fmla="*/ 1565 h 2205"/>
              <a:gd name="T16" fmla="*/ 680 w 2313"/>
              <a:gd name="T17" fmla="*/ 1498 h 2205"/>
              <a:gd name="T18" fmla="*/ 0 w 2313"/>
              <a:gd name="T19" fmla="*/ 1484 h 2205"/>
              <a:gd name="T20" fmla="*/ 196 w 2313"/>
              <a:gd name="T21" fmla="*/ 1026 h 2205"/>
              <a:gd name="T22" fmla="*/ 558 w 2313"/>
              <a:gd name="T23" fmla="*/ 896 h 2205"/>
              <a:gd name="T24" fmla="*/ 687 w 2313"/>
              <a:gd name="T25" fmla="*/ 913 h 2205"/>
              <a:gd name="T26" fmla="*/ 774 w 2313"/>
              <a:gd name="T27" fmla="*/ 1419 h 2205"/>
              <a:gd name="T28" fmla="*/ 1099 w 2313"/>
              <a:gd name="T29" fmla="*/ 1160 h 2205"/>
              <a:gd name="T30" fmla="*/ 1010 w 2313"/>
              <a:gd name="T31" fmla="*/ 880 h 2205"/>
              <a:gd name="T32" fmla="*/ 960 w 2313"/>
              <a:gd name="T33" fmla="*/ 785 h 2205"/>
              <a:gd name="T34" fmla="*/ 703 w 2313"/>
              <a:gd name="T35" fmla="*/ 522 h 2205"/>
              <a:gd name="T36" fmla="*/ 656 w 2313"/>
              <a:gd name="T37" fmla="*/ 293 h 2205"/>
              <a:gd name="T38" fmla="*/ 945 w 2313"/>
              <a:gd name="T39" fmla="*/ 130 h 2205"/>
              <a:gd name="T40" fmla="*/ 1139 w 2313"/>
              <a:gd name="T41" fmla="*/ 293 h 2205"/>
              <a:gd name="T42" fmla="*/ 945 w 2313"/>
              <a:gd name="T43" fmla="*/ 456 h 2205"/>
              <a:gd name="T44" fmla="*/ 1203 w 2313"/>
              <a:gd name="T45" fmla="*/ 782 h 2205"/>
              <a:gd name="T46" fmla="*/ 1383 w 2313"/>
              <a:gd name="T47" fmla="*/ 653 h 2205"/>
              <a:gd name="T48" fmla="*/ 1464 w 2313"/>
              <a:gd name="T49" fmla="*/ 562 h 2205"/>
              <a:gd name="T50" fmla="*/ 1594 w 2313"/>
              <a:gd name="T51" fmla="*/ 392 h 2205"/>
              <a:gd name="T52" fmla="*/ 1530 w 2313"/>
              <a:gd name="T53" fmla="*/ 587 h 2205"/>
              <a:gd name="T54" fmla="*/ 1481 w 2313"/>
              <a:gd name="T55" fmla="*/ 652 h 2205"/>
              <a:gd name="T56" fmla="*/ 1499 w 2313"/>
              <a:gd name="T57" fmla="*/ 932 h 2205"/>
              <a:gd name="T58" fmla="*/ 1595 w 2313"/>
              <a:gd name="T59" fmla="*/ 963 h 2205"/>
              <a:gd name="T60" fmla="*/ 1660 w 2313"/>
              <a:gd name="T61" fmla="*/ 979 h 2205"/>
              <a:gd name="T62" fmla="*/ 1692 w 2313"/>
              <a:gd name="T63" fmla="*/ 963 h 2205"/>
              <a:gd name="T64" fmla="*/ 1919 w 2313"/>
              <a:gd name="T65" fmla="*/ 905 h 2205"/>
              <a:gd name="T66" fmla="*/ 1880 w 2313"/>
              <a:gd name="T67" fmla="*/ 1021 h 2205"/>
              <a:gd name="T68" fmla="*/ 1829 w 2313"/>
              <a:gd name="T69" fmla="*/ 1168 h 2205"/>
              <a:gd name="T70" fmla="*/ 1612 w 2313"/>
              <a:gd name="T71" fmla="*/ 1215 h 2205"/>
              <a:gd name="T72" fmla="*/ 1570 w 2313"/>
              <a:gd name="T73" fmla="*/ 1173 h 2205"/>
              <a:gd name="T74" fmla="*/ 1488 w 2313"/>
              <a:gd name="T75" fmla="*/ 1181 h 2205"/>
              <a:gd name="T76" fmla="*/ 1535 w 2313"/>
              <a:gd name="T77" fmla="*/ 1175 h 2205"/>
              <a:gd name="T78" fmla="*/ 1533 w 2313"/>
              <a:gd name="T79" fmla="*/ 1212 h 2205"/>
              <a:gd name="T80" fmla="*/ 1542 w 2313"/>
              <a:gd name="T81" fmla="*/ 1315 h 2205"/>
              <a:gd name="T82" fmla="*/ 1960 w 2313"/>
              <a:gd name="T83" fmla="*/ 1703 h 2205"/>
              <a:gd name="T84" fmla="*/ 1944 w 2313"/>
              <a:gd name="T85" fmla="*/ 1636 h 2205"/>
              <a:gd name="T86" fmla="*/ 1993 w 2313"/>
              <a:gd name="T87" fmla="*/ 1648 h 2205"/>
              <a:gd name="T88" fmla="*/ 2003 w 2313"/>
              <a:gd name="T89" fmla="*/ 1661 h 2205"/>
              <a:gd name="T90" fmla="*/ 2008 w 2313"/>
              <a:gd name="T91" fmla="*/ 1674 h 2205"/>
              <a:gd name="T92" fmla="*/ 2030 w 2313"/>
              <a:gd name="T93" fmla="*/ 1679 h 2205"/>
              <a:gd name="T94" fmla="*/ 2097 w 2313"/>
              <a:gd name="T95" fmla="*/ 1678 h 2205"/>
              <a:gd name="T96" fmla="*/ 2281 w 2313"/>
              <a:gd name="T97" fmla="*/ 1555 h 2205"/>
              <a:gd name="T98" fmla="*/ 2291 w 2313"/>
              <a:gd name="T99" fmla="*/ 1683 h 2205"/>
              <a:gd name="T100" fmla="*/ 2250 w 2313"/>
              <a:gd name="T101" fmla="*/ 1681 h 2205"/>
              <a:gd name="T102" fmla="*/ 2117 w 2313"/>
              <a:gd name="T103" fmla="*/ 1772 h 2205"/>
              <a:gd name="T104" fmla="*/ 2056 w 2313"/>
              <a:gd name="T105" fmla="*/ 1815 h 2205"/>
              <a:gd name="T106" fmla="*/ 1951 w 2313"/>
              <a:gd name="T107" fmla="*/ 2205 h 2205"/>
              <a:gd name="T108" fmla="*/ 1682 w 2313"/>
              <a:gd name="T109" fmla="*/ 2201 h 2205"/>
              <a:gd name="T110" fmla="*/ 1129 w 2313"/>
              <a:gd name="T111" fmla="*/ 1876 h 2205"/>
              <a:gd name="T112" fmla="*/ 1116 w 2313"/>
              <a:gd name="T113" fmla="*/ 1901 h 2205"/>
              <a:gd name="T114" fmla="*/ 1129 w 2313"/>
              <a:gd name="T115" fmla="*/ 1940 h 2205"/>
              <a:gd name="T116" fmla="*/ 1307 w 2313"/>
              <a:gd name="T117" fmla="*/ 1938 h 2205"/>
              <a:gd name="T118" fmla="*/ 1307 w 2313"/>
              <a:gd name="T119" fmla="*/ 1897 h 2205"/>
              <a:gd name="T120" fmla="*/ 1374 w 2313"/>
              <a:gd name="T121" fmla="*/ 848 h 2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313" h="2205">
                <a:moveTo>
                  <a:pt x="1483" y="2199"/>
                </a:moveTo>
                <a:lnTo>
                  <a:pt x="1538" y="2200"/>
                </a:lnTo>
                <a:lnTo>
                  <a:pt x="1602" y="2200"/>
                </a:lnTo>
                <a:lnTo>
                  <a:pt x="1602" y="2201"/>
                </a:lnTo>
                <a:lnTo>
                  <a:pt x="1570" y="2201"/>
                </a:lnTo>
                <a:lnTo>
                  <a:pt x="1522" y="2200"/>
                </a:lnTo>
                <a:lnTo>
                  <a:pt x="1483" y="2200"/>
                </a:lnTo>
                <a:lnTo>
                  <a:pt x="1483" y="2199"/>
                </a:lnTo>
                <a:close/>
                <a:moveTo>
                  <a:pt x="1483" y="2199"/>
                </a:moveTo>
                <a:lnTo>
                  <a:pt x="1473" y="2199"/>
                </a:lnTo>
                <a:lnTo>
                  <a:pt x="1442" y="2199"/>
                </a:lnTo>
                <a:lnTo>
                  <a:pt x="1427" y="2199"/>
                </a:lnTo>
                <a:lnTo>
                  <a:pt x="1401" y="2199"/>
                </a:lnTo>
                <a:lnTo>
                  <a:pt x="1371" y="2199"/>
                </a:lnTo>
                <a:lnTo>
                  <a:pt x="1354" y="2199"/>
                </a:lnTo>
                <a:lnTo>
                  <a:pt x="1346" y="2199"/>
                </a:lnTo>
                <a:lnTo>
                  <a:pt x="1333" y="2199"/>
                </a:lnTo>
                <a:lnTo>
                  <a:pt x="1323" y="2199"/>
                </a:lnTo>
                <a:lnTo>
                  <a:pt x="1306" y="2199"/>
                </a:lnTo>
                <a:lnTo>
                  <a:pt x="1296" y="2199"/>
                </a:lnTo>
                <a:lnTo>
                  <a:pt x="1264" y="2199"/>
                </a:lnTo>
                <a:lnTo>
                  <a:pt x="1259" y="2199"/>
                </a:lnTo>
                <a:lnTo>
                  <a:pt x="1231" y="2200"/>
                </a:lnTo>
                <a:lnTo>
                  <a:pt x="1197" y="2200"/>
                </a:lnTo>
                <a:lnTo>
                  <a:pt x="1180" y="2200"/>
                </a:lnTo>
                <a:lnTo>
                  <a:pt x="1143" y="2200"/>
                </a:lnTo>
                <a:lnTo>
                  <a:pt x="1127" y="2200"/>
                </a:lnTo>
                <a:lnTo>
                  <a:pt x="1099" y="2200"/>
                </a:lnTo>
                <a:lnTo>
                  <a:pt x="1095" y="2200"/>
                </a:lnTo>
                <a:lnTo>
                  <a:pt x="1085" y="2200"/>
                </a:lnTo>
                <a:lnTo>
                  <a:pt x="1056" y="2200"/>
                </a:lnTo>
                <a:lnTo>
                  <a:pt x="1032" y="2200"/>
                </a:lnTo>
                <a:lnTo>
                  <a:pt x="1032" y="2148"/>
                </a:lnTo>
                <a:lnTo>
                  <a:pt x="1032" y="2140"/>
                </a:lnTo>
                <a:lnTo>
                  <a:pt x="1032" y="2115"/>
                </a:lnTo>
                <a:lnTo>
                  <a:pt x="1034" y="2114"/>
                </a:lnTo>
                <a:lnTo>
                  <a:pt x="1034" y="2113"/>
                </a:lnTo>
                <a:lnTo>
                  <a:pt x="1034" y="2112"/>
                </a:lnTo>
                <a:lnTo>
                  <a:pt x="1034" y="2110"/>
                </a:lnTo>
                <a:lnTo>
                  <a:pt x="1034" y="2109"/>
                </a:lnTo>
                <a:lnTo>
                  <a:pt x="1035" y="2107"/>
                </a:lnTo>
                <a:lnTo>
                  <a:pt x="1037" y="2102"/>
                </a:lnTo>
                <a:lnTo>
                  <a:pt x="1040" y="2095"/>
                </a:lnTo>
                <a:lnTo>
                  <a:pt x="1044" y="2087"/>
                </a:lnTo>
                <a:lnTo>
                  <a:pt x="1046" y="2079"/>
                </a:lnTo>
                <a:lnTo>
                  <a:pt x="1048" y="2075"/>
                </a:lnTo>
                <a:lnTo>
                  <a:pt x="1048" y="2073"/>
                </a:lnTo>
                <a:lnTo>
                  <a:pt x="1051" y="2070"/>
                </a:lnTo>
                <a:lnTo>
                  <a:pt x="1096" y="2070"/>
                </a:lnTo>
                <a:lnTo>
                  <a:pt x="1096" y="2031"/>
                </a:lnTo>
                <a:lnTo>
                  <a:pt x="1095" y="1940"/>
                </a:lnTo>
                <a:lnTo>
                  <a:pt x="1080" y="1940"/>
                </a:lnTo>
                <a:lnTo>
                  <a:pt x="1088" y="1882"/>
                </a:lnTo>
                <a:lnTo>
                  <a:pt x="1090" y="1873"/>
                </a:lnTo>
                <a:lnTo>
                  <a:pt x="1090" y="1871"/>
                </a:lnTo>
                <a:lnTo>
                  <a:pt x="1090" y="1809"/>
                </a:lnTo>
                <a:lnTo>
                  <a:pt x="1090" y="1798"/>
                </a:lnTo>
                <a:lnTo>
                  <a:pt x="1090" y="1749"/>
                </a:lnTo>
                <a:lnTo>
                  <a:pt x="1096" y="1727"/>
                </a:lnTo>
                <a:lnTo>
                  <a:pt x="1104" y="1703"/>
                </a:lnTo>
                <a:lnTo>
                  <a:pt x="1108" y="1688"/>
                </a:lnTo>
                <a:lnTo>
                  <a:pt x="1111" y="1680"/>
                </a:lnTo>
                <a:lnTo>
                  <a:pt x="1108" y="1680"/>
                </a:lnTo>
                <a:lnTo>
                  <a:pt x="1060" y="1680"/>
                </a:lnTo>
                <a:lnTo>
                  <a:pt x="1032" y="1680"/>
                </a:lnTo>
                <a:lnTo>
                  <a:pt x="1032" y="1682"/>
                </a:lnTo>
                <a:lnTo>
                  <a:pt x="965" y="1682"/>
                </a:lnTo>
                <a:lnTo>
                  <a:pt x="961" y="1682"/>
                </a:lnTo>
                <a:lnTo>
                  <a:pt x="955" y="1682"/>
                </a:lnTo>
                <a:lnTo>
                  <a:pt x="948" y="1681"/>
                </a:lnTo>
                <a:lnTo>
                  <a:pt x="944" y="1680"/>
                </a:lnTo>
                <a:lnTo>
                  <a:pt x="938" y="1679"/>
                </a:lnTo>
                <a:lnTo>
                  <a:pt x="933" y="1678"/>
                </a:lnTo>
                <a:lnTo>
                  <a:pt x="927" y="1675"/>
                </a:lnTo>
                <a:lnTo>
                  <a:pt x="923" y="1674"/>
                </a:lnTo>
                <a:lnTo>
                  <a:pt x="919" y="1673"/>
                </a:lnTo>
                <a:lnTo>
                  <a:pt x="914" y="1671"/>
                </a:lnTo>
                <a:lnTo>
                  <a:pt x="911" y="1670"/>
                </a:lnTo>
                <a:lnTo>
                  <a:pt x="906" y="1668"/>
                </a:lnTo>
                <a:lnTo>
                  <a:pt x="903" y="1665"/>
                </a:lnTo>
                <a:lnTo>
                  <a:pt x="897" y="1662"/>
                </a:lnTo>
                <a:lnTo>
                  <a:pt x="893" y="1660"/>
                </a:lnTo>
                <a:lnTo>
                  <a:pt x="888" y="1656"/>
                </a:lnTo>
                <a:lnTo>
                  <a:pt x="881" y="1650"/>
                </a:lnTo>
                <a:lnTo>
                  <a:pt x="875" y="1644"/>
                </a:lnTo>
                <a:lnTo>
                  <a:pt x="864" y="1636"/>
                </a:lnTo>
                <a:lnTo>
                  <a:pt x="831" y="1604"/>
                </a:lnTo>
                <a:lnTo>
                  <a:pt x="791" y="1565"/>
                </a:lnTo>
                <a:lnTo>
                  <a:pt x="785" y="1560"/>
                </a:lnTo>
                <a:lnTo>
                  <a:pt x="761" y="1541"/>
                </a:lnTo>
                <a:lnTo>
                  <a:pt x="754" y="1537"/>
                </a:lnTo>
                <a:lnTo>
                  <a:pt x="745" y="1530"/>
                </a:lnTo>
                <a:lnTo>
                  <a:pt x="736" y="1524"/>
                </a:lnTo>
                <a:lnTo>
                  <a:pt x="729" y="1521"/>
                </a:lnTo>
                <a:lnTo>
                  <a:pt x="722" y="1518"/>
                </a:lnTo>
                <a:lnTo>
                  <a:pt x="715" y="1513"/>
                </a:lnTo>
                <a:lnTo>
                  <a:pt x="701" y="1506"/>
                </a:lnTo>
                <a:lnTo>
                  <a:pt x="692" y="1503"/>
                </a:lnTo>
                <a:lnTo>
                  <a:pt x="680" y="1498"/>
                </a:lnTo>
                <a:lnTo>
                  <a:pt x="673" y="1496"/>
                </a:lnTo>
                <a:lnTo>
                  <a:pt x="657" y="1491"/>
                </a:lnTo>
                <a:lnTo>
                  <a:pt x="650" y="1490"/>
                </a:lnTo>
                <a:lnTo>
                  <a:pt x="623" y="1486"/>
                </a:lnTo>
                <a:lnTo>
                  <a:pt x="603" y="1484"/>
                </a:lnTo>
                <a:lnTo>
                  <a:pt x="584" y="1482"/>
                </a:lnTo>
                <a:lnTo>
                  <a:pt x="334" y="1482"/>
                </a:lnTo>
                <a:lnTo>
                  <a:pt x="120" y="1482"/>
                </a:lnTo>
                <a:lnTo>
                  <a:pt x="49" y="1482"/>
                </a:lnTo>
                <a:lnTo>
                  <a:pt x="11" y="1484"/>
                </a:lnTo>
                <a:lnTo>
                  <a:pt x="0" y="1484"/>
                </a:lnTo>
                <a:lnTo>
                  <a:pt x="0" y="1482"/>
                </a:lnTo>
                <a:lnTo>
                  <a:pt x="0" y="1481"/>
                </a:lnTo>
                <a:lnTo>
                  <a:pt x="0" y="1479"/>
                </a:lnTo>
                <a:lnTo>
                  <a:pt x="0" y="1418"/>
                </a:lnTo>
                <a:lnTo>
                  <a:pt x="0" y="1288"/>
                </a:lnTo>
                <a:lnTo>
                  <a:pt x="0" y="1159"/>
                </a:lnTo>
                <a:lnTo>
                  <a:pt x="64" y="1159"/>
                </a:lnTo>
                <a:lnTo>
                  <a:pt x="193" y="1158"/>
                </a:lnTo>
                <a:lnTo>
                  <a:pt x="195" y="1158"/>
                </a:lnTo>
                <a:lnTo>
                  <a:pt x="196" y="1156"/>
                </a:lnTo>
                <a:lnTo>
                  <a:pt x="196" y="1026"/>
                </a:lnTo>
                <a:lnTo>
                  <a:pt x="195" y="913"/>
                </a:lnTo>
                <a:lnTo>
                  <a:pt x="298" y="913"/>
                </a:lnTo>
                <a:lnTo>
                  <a:pt x="300" y="913"/>
                </a:lnTo>
                <a:lnTo>
                  <a:pt x="300" y="784"/>
                </a:lnTo>
                <a:lnTo>
                  <a:pt x="332" y="784"/>
                </a:lnTo>
                <a:lnTo>
                  <a:pt x="333" y="913"/>
                </a:lnTo>
                <a:lnTo>
                  <a:pt x="430" y="913"/>
                </a:lnTo>
                <a:lnTo>
                  <a:pt x="453" y="915"/>
                </a:lnTo>
                <a:lnTo>
                  <a:pt x="493" y="913"/>
                </a:lnTo>
                <a:lnTo>
                  <a:pt x="493" y="896"/>
                </a:lnTo>
                <a:lnTo>
                  <a:pt x="558" y="896"/>
                </a:lnTo>
                <a:lnTo>
                  <a:pt x="558" y="848"/>
                </a:lnTo>
                <a:lnTo>
                  <a:pt x="558" y="842"/>
                </a:lnTo>
                <a:lnTo>
                  <a:pt x="575" y="854"/>
                </a:lnTo>
                <a:lnTo>
                  <a:pt x="601" y="871"/>
                </a:lnTo>
                <a:lnTo>
                  <a:pt x="623" y="851"/>
                </a:lnTo>
                <a:lnTo>
                  <a:pt x="623" y="883"/>
                </a:lnTo>
                <a:lnTo>
                  <a:pt x="579" y="912"/>
                </a:lnTo>
                <a:lnTo>
                  <a:pt x="584" y="912"/>
                </a:lnTo>
                <a:lnTo>
                  <a:pt x="584" y="913"/>
                </a:lnTo>
                <a:lnTo>
                  <a:pt x="586" y="913"/>
                </a:lnTo>
                <a:lnTo>
                  <a:pt x="687" y="913"/>
                </a:lnTo>
                <a:lnTo>
                  <a:pt x="711" y="913"/>
                </a:lnTo>
                <a:lnTo>
                  <a:pt x="711" y="1027"/>
                </a:lnTo>
                <a:lnTo>
                  <a:pt x="711" y="1156"/>
                </a:lnTo>
                <a:lnTo>
                  <a:pt x="712" y="1156"/>
                </a:lnTo>
                <a:lnTo>
                  <a:pt x="712" y="1287"/>
                </a:lnTo>
                <a:lnTo>
                  <a:pt x="712" y="1352"/>
                </a:lnTo>
                <a:lnTo>
                  <a:pt x="711" y="1352"/>
                </a:lnTo>
                <a:lnTo>
                  <a:pt x="711" y="1353"/>
                </a:lnTo>
                <a:lnTo>
                  <a:pt x="775" y="1354"/>
                </a:lnTo>
                <a:lnTo>
                  <a:pt x="774" y="1417"/>
                </a:lnTo>
                <a:lnTo>
                  <a:pt x="774" y="1419"/>
                </a:lnTo>
                <a:lnTo>
                  <a:pt x="775" y="1419"/>
                </a:lnTo>
                <a:lnTo>
                  <a:pt x="838" y="1419"/>
                </a:lnTo>
                <a:lnTo>
                  <a:pt x="902" y="1419"/>
                </a:lnTo>
                <a:lnTo>
                  <a:pt x="902" y="1418"/>
                </a:lnTo>
                <a:lnTo>
                  <a:pt x="903" y="1288"/>
                </a:lnTo>
                <a:lnTo>
                  <a:pt x="912" y="1288"/>
                </a:lnTo>
                <a:lnTo>
                  <a:pt x="968" y="1288"/>
                </a:lnTo>
                <a:lnTo>
                  <a:pt x="1098" y="1288"/>
                </a:lnTo>
                <a:lnTo>
                  <a:pt x="1098" y="1223"/>
                </a:lnTo>
                <a:lnTo>
                  <a:pt x="1099" y="1223"/>
                </a:lnTo>
                <a:lnTo>
                  <a:pt x="1099" y="1160"/>
                </a:lnTo>
                <a:lnTo>
                  <a:pt x="1099" y="1028"/>
                </a:lnTo>
                <a:lnTo>
                  <a:pt x="1098" y="1028"/>
                </a:lnTo>
                <a:lnTo>
                  <a:pt x="1098" y="969"/>
                </a:lnTo>
                <a:lnTo>
                  <a:pt x="1097" y="910"/>
                </a:lnTo>
                <a:lnTo>
                  <a:pt x="1078" y="911"/>
                </a:lnTo>
                <a:lnTo>
                  <a:pt x="1041" y="911"/>
                </a:lnTo>
                <a:lnTo>
                  <a:pt x="1041" y="910"/>
                </a:lnTo>
                <a:lnTo>
                  <a:pt x="1041" y="885"/>
                </a:lnTo>
                <a:lnTo>
                  <a:pt x="1041" y="880"/>
                </a:lnTo>
                <a:lnTo>
                  <a:pt x="1011" y="880"/>
                </a:lnTo>
                <a:lnTo>
                  <a:pt x="1010" y="880"/>
                </a:lnTo>
                <a:lnTo>
                  <a:pt x="1010" y="848"/>
                </a:lnTo>
                <a:lnTo>
                  <a:pt x="977" y="848"/>
                </a:lnTo>
                <a:lnTo>
                  <a:pt x="977" y="846"/>
                </a:lnTo>
                <a:lnTo>
                  <a:pt x="977" y="845"/>
                </a:lnTo>
                <a:lnTo>
                  <a:pt x="977" y="816"/>
                </a:lnTo>
                <a:lnTo>
                  <a:pt x="976" y="816"/>
                </a:lnTo>
                <a:lnTo>
                  <a:pt x="961" y="816"/>
                </a:lnTo>
                <a:lnTo>
                  <a:pt x="961" y="799"/>
                </a:lnTo>
                <a:lnTo>
                  <a:pt x="961" y="796"/>
                </a:lnTo>
                <a:lnTo>
                  <a:pt x="960" y="796"/>
                </a:lnTo>
                <a:lnTo>
                  <a:pt x="960" y="785"/>
                </a:lnTo>
                <a:lnTo>
                  <a:pt x="957" y="783"/>
                </a:lnTo>
                <a:lnTo>
                  <a:pt x="945" y="783"/>
                </a:lnTo>
                <a:lnTo>
                  <a:pt x="945" y="750"/>
                </a:lnTo>
                <a:lnTo>
                  <a:pt x="945" y="748"/>
                </a:lnTo>
                <a:lnTo>
                  <a:pt x="945" y="733"/>
                </a:lnTo>
                <a:lnTo>
                  <a:pt x="945" y="718"/>
                </a:lnTo>
                <a:lnTo>
                  <a:pt x="945" y="689"/>
                </a:lnTo>
                <a:lnTo>
                  <a:pt x="945" y="652"/>
                </a:lnTo>
                <a:lnTo>
                  <a:pt x="843" y="652"/>
                </a:lnTo>
                <a:lnTo>
                  <a:pt x="816" y="626"/>
                </a:lnTo>
                <a:lnTo>
                  <a:pt x="703" y="522"/>
                </a:lnTo>
                <a:lnTo>
                  <a:pt x="656" y="476"/>
                </a:lnTo>
                <a:lnTo>
                  <a:pt x="656" y="464"/>
                </a:lnTo>
                <a:lnTo>
                  <a:pt x="688" y="464"/>
                </a:lnTo>
                <a:lnTo>
                  <a:pt x="688" y="409"/>
                </a:lnTo>
                <a:lnTo>
                  <a:pt x="687" y="391"/>
                </a:lnTo>
                <a:lnTo>
                  <a:pt x="688" y="363"/>
                </a:lnTo>
                <a:lnTo>
                  <a:pt x="711" y="363"/>
                </a:lnTo>
                <a:lnTo>
                  <a:pt x="711" y="358"/>
                </a:lnTo>
                <a:lnTo>
                  <a:pt x="688" y="358"/>
                </a:lnTo>
                <a:lnTo>
                  <a:pt x="688" y="293"/>
                </a:lnTo>
                <a:lnTo>
                  <a:pt x="656" y="293"/>
                </a:lnTo>
                <a:lnTo>
                  <a:pt x="656" y="260"/>
                </a:lnTo>
                <a:lnTo>
                  <a:pt x="688" y="260"/>
                </a:lnTo>
                <a:lnTo>
                  <a:pt x="688" y="131"/>
                </a:lnTo>
                <a:lnTo>
                  <a:pt x="688" y="97"/>
                </a:lnTo>
                <a:lnTo>
                  <a:pt x="720" y="97"/>
                </a:lnTo>
                <a:lnTo>
                  <a:pt x="734" y="97"/>
                </a:lnTo>
                <a:lnTo>
                  <a:pt x="734" y="65"/>
                </a:lnTo>
                <a:lnTo>
                  <a:pt x="752" y="65"/>
                </a:lnTo>
                <a:lnTo>
                  <a:pt x="814" y="65"/>
                </a:lnTo>
                <a:lnTo>
                  <a:pt x="814" y="130"/>
                </a:lnTo>
                <a:lnTo>
                  <a:pt x="945" y="130"/>
                </a:lnTo>
                <a:lnTo>
                  <a:pt x="945" y="98"/>
                </a:lnTo>
                <a:lnTo>
                  <a:pt x="961" y="98"/>
                </a:lnTo>
                <a:lnTo>
                  <a:pt x="961" y="65"/>
                </a:lnTo>
                <a:lnTo>
                  <a:pt x="945" y="65"/>
                </a:lnTo>
                <a:lnTo>
                  <a:pt x="945" y="0"/>
                </a:lnTo>
                <a:lnTo>
                  <a:pt x="1010" y="0"/>
                </a:lnTo>
                <a:lnTo>
                  <a:pt x="1074" y="0"/>
                </a:lnTo>
                <a:lnTo>
                  <a:pt x="1074" y="130"/>
                </a:lnTo>
                <a:lnTo>
                  <a:pt x="1139" y="131"/>
                </a:lnTo>
                <a:lnTo>
                  <a:pt x="1139" y="259"/>
                </a:lnTo>
                <a:lnTo>
                  <a:pt x="1139" y="293"/>
                </a:lnTo>
                <a:lnTo>
                  <a:pt x="1107" y="293"/>
                </a:lnTo>
                <a:lnTo>
                  <a:pt x="1107" y="326"/>
                </a:lnTo>
                <a:lnTo>
                  <a:pt x="1139" y="326"/>
                </a:lnTo>
                <a:lnTo>
                  <a:pt x="1139" y="391"/>
                </a:lnTo>
                <a:lnTo>
                  <a:pt x="1139" y="457"/>
                </a:lnTo>
                <a:lnTo>
                  <a:pt x="1074" y="457"/>
                </a:lnTo>
                <a:lnTo>
                  <a:pt x="1074" y="391"/>
                </a:lnTo>
                <a:lnTo>
                  <a:pt x="977" y="391"/>
                </a:lnTo>
                <a:lnTo>
                  <a:pt x="961" y="391"/>
                </a:lnTo>
                <a:lnTo>
                  <a:pt x="945" y="391"/>
                </a:lnTo>
                <a:lnTo>
                  <a:pt x="945" y="456"/>
                </a:lnTo>
                <a:lnTo>
                  <a:pt x="1010" y="456"/>
                </a:lnTo>
                <a:lnTo>
                  <a:pt x="1010" y="522"/>
                </a:lnTo>
                <a:lnTo>
                  <a:pt x="1074" y="522"/>
                </a:lnTo>
                <a:lnTo>
                  <a:pt x="1074" y="554"/>
                </a:lnTo>
                <a:lnTo>
                  <a:pt x="1107" y="554"/>
                </a:lnTo>
                <a:lnTo>
                  <a:pt x="1107" y="603"/>
                </a:lnTo>
                <a:lnTo>
                  <a:pt x="1074" y="603"/>
                </a:lnTo>
                <a:lnTo>
                  <a:pt x="1074" y="641"/>
                </a:lnTo>
                <a:lnTo>
                  <a:pt x="1074" y="652"/>
                </a:lnTo>
                <a:lnTo>
                  <a:pt x="1105" y="683"/>
                </a:lnTo>
                <a:lnTo>
                  <a:pt x="1203" y="782"/>
                </a:lnTo>
                <a:lnTo>
                  <a:pt x="1204" y="783"/>
                </a:lnTo>
                <a:lnTo>
                  <a:pt x="1204" y="781"/>
                </a:lnTo>
                <a:lnTo>
                  <a:pt x="1206" y="781"/>
                </a:lnTo>
                <a:lnTo>
                  <a:pt x="1205" y="725"/>
                </a:lnTo>
                <a:lnTo>
                  <a:pt x="1204" y="725"/>
                </a:lnTo>
                <a:lnTo>
                  <a:pt x="1204" y="717"/>
                </a:lnTo>
                <a:lnTo>
                  <a:pt x="1205" y="717"/>
                </a:lnTo>
                <a:lnTo>
                  <a:pt x="1205" y="708"/>
                </a:lnTo>
                <a:lnTo>
                  <a:pt x="1205" y="682"/>
                </a:lnTo>
                <a:lnTo>
                  <a:pt x="1205" y="653"/>
                </a:lnTo>
                <a:lnTo>
                  <a:pt x="1383" y="653"/>
                </a:lnTo>
                <a:lnTo>
                  <a:pt x="1465" y="653"/>
                </a:lnTo>
                <a:lnTo>
                  <a:pt x="1465" y="652"/>
                </a:lnTo>
                <a:lnTo>
                  <a:pt x="1465" y="606"/>
                </a:lnTo>
                <a:lnTo>
                  <a:pt x="1464" y="606"/>
                </a:lnTo>
                <a:lnTo>
                  <a:pt x="1463" y="606"/>
                </a:lnTo>
                <a:lnTo>
                  <a:pt x="1463" y="603"/>
                </a:lnTo>
                <a:lnTo>
                  <a:pt x="1399" y="603"/>
                </a:lnTo>
                <a:lnTo>
                  <a:pt x="1399" y="586"/>
                </a:lnTo>
                <a:lnTo>
                  <a:pt x="1464" y="587"/>
                </a:lnTo>
                <a:lnTo>
                  <a:pt x="1464" y="567"/>
                </a:lnTo>
                <a:lnTo>
                  <a:pt x="1464" y="562"/>
                </a:lnTo>
                <a:lnTo>
                  <a:pt x="1464" y="559"/>
                </a:lnTo>
                <a:lnTo>
                  <a:pt x="1464" y="551"/>
                </a:lnTo>
                <a:lnTo>
                  <a:pt x="1464" y="547"/>
                </a:lnTo>
                <a:lnTo>
                  <a:pt x="1464" y="542"/>
                </a:lnTo>
                <a:lnTo>
                  <a:pt x="1464" y="539"/>
                </a:lnTo>
                <a:lnTo>
                  <a:pt x="1464" y="531"/>
                </a:lnTo>
                <a:lnTo>
                  <a:pt x="1464" y="527"/>
                </a:lnTo>
                <a:lnTo>
                  <a:pt x="1464" y="522"/>
                </a:lnTo>
                <a:lnTo>
                  <a:pt x="1464" y="392"/>
                </a:lnTo>
                <a:lnTo>
                  <a:pt x="1530" y="392"/>
                </a:lnTo>
                <a:lnTo>
                  <a:pt x="1594" y="392"/>
                </a:lnTo>
                <a:lnTo>
                  <a:pt x="1594" y="418"/>
                </a:lnTo>
                <a:lnTo>
                  <a:pt x="1594" y="459"/>
                </a:lnTo>
                <a:lnTo>
                  <a:pt x="1594" y="478"/>
                </a:lnTo>
                <a:lnTo>
                  <a:pt x="1594" y="492"/>
                </a:lnTo>
                <a:lnTo>
                  <a:pt x="1594" y="523"/>
                </a:lnTo>
                <a:lnTo>
                  <a:pt x="1530" y="523"/>
                </a:lnTo>
                <a:lnTo>
                  <a:pt x="1530" y="534"/>
                </a:lnTo>
                <a:lnTo>
                  <a:pt x="1556" y="534"/>
                </a:lnTo>
                <a:lnTo>
                  <a:pt x="1553" y="539"/>
                </a:lnTo>
                <a:lnTo>
                  <a:pt x="1530" y="543"/>
                </a:lnTo>
                <a:lnTo>
                  <a:pt x="1530" y="587"/>
                </a:lnTo>
                <a:lnTo>
                  <a:pt x="1550" y="587"/>
                </a:lnTo>
                <a:lnTo>
                  <a:pt x="1560" y="581"/>
                </a:lnTo>
                <a:lnTo>
                  <a:pt x="1560" y="587"/>
                </a:lnTo>
                <a:lnTo>
                  <a:pt x="1594" y="587"/>
                </a:lnTo>
                <a:lnTo>
                  <a:pt x="1594" y="652"/>
                </a:lnTo>
                <a:lnTo>
                  <a:pt x="1578" y="652"/>
                </a:lnTo>
                <a:lnTo>
                  <a:pt x="1570" y="652"/>
                </a:lnTo>
                <a:lnTo>
                  <a:pt x="1563" y="652"/>
                </a:lnTo>
                <a:lnTo>
                  <a:pt x="1530" y="652"/>
                </a:lnTo>
                <a:lnTo>
                  <a:pt x="1498" y="652"/>
                </a:lnTo>
                <a:lnTo>
                  <a:pt x="1481" y="652"/>
                </a:lnTo>
                <a:lnTo>
                  <a:pt x="1481" y="653"/>
                </a:lnTo>
                <a:lnTo>
                  <a:pt x="1593" y="654"/>
                </a:lnTo>
                <a:lnTo>
                  <a:pt x="1593" y="679"/>
                </a:lnTo>
                <a:lnTo>
                  <a:pt x="1593" y="718"/>
                </a:lnTo>
                <a:lnTo>
                  <a:pt x="1594" y="783"/>
                </a:lnTo>
                <a:lnTo>
                  <a:pt x="1593" y="835"/>
                </a:lnTo>
                <a:lnTo>
                  <a:pt x="1593" y="905"/>
                </a:lnTo>
                <a:lnTo>
                  <a:pt x="1488" y="907"/>
                </a:lnTo>
                <a:lnTo>
                  <a:pt x="1488" y="908"/>
                </a:lnTo>
                <a:lnTo>
                  <a:pt x="1488" y="932"/>
                </a:lnTo>
                <a:lnTo>
                  <a:pt x="1499" y="932"/>
                </a:lnTo>
                <a:lnTo>
                  <a:pt x="1499" y="963"/>
                </a:lnTo>
                <a:lnTo>
                  <a:pt x="1515" y="963"/>
                </a:lnTo>
                <a:lnTo>
                  <a:pt x="1515" y="957"/>
                </a:lnTo>
                <a:lnTo>
                  <a:pt x="1515" y="947"/>
                </a:lnTo>
                <a:lnTo>
                  <a:pt x="1521" y="947"/>
                </a:lnTo>
                <a:lnTo>
                  <a:pt x="1526" y="947"/>
                </a:lnTo>
                <a:lnTo>
                  <a:pt x="1531" y="947"/>
                </a:lnTo>
                <a:lnTo>
                  <a:pt x="1531" y="955"/>
                </a:lnTo>
                <a:lnTo>
                  <a:pt x="1531" y="957"/>
                </a:lnTo>
                <a:lnTo>
                  <a:pt x="1531" y="963"/>
                </a:lnTo>
                <a:lnTo>
                  <a:pt x="1595" y="963"/>
                </a:lnTo>
                <a:lnTo>
                  <a:pt x="1611" y="963"/>
                </a:lnTo>
                <a:lnTo>
                  <a:pt x="1616" y="963"/>
                </a:lnTo>
                <a:lnTo>
                  <a:pt x="1619" y="963"/>
                </a:lnTo>
                <a:lnTo>
                  <a:pt x="1620" y="963"/>
                </a:lnTo>
                <a:lnTo>
                  <a:pt x="1620" y="972"/>
                </a:lnTo>
                <a:lnTo>
                  <a:pt x="1620" y="979"/>
                </a:lnTo>
                <a:lnTo>
                  <a:pt x="1624" y="979"/>
                </a:lnTo>
                <a:lnTo>
                  <a:pt x="1628" y="979"/>
                </a:lnTo>
                <a:lnTo>
                  <a:pt x="1633" y="979"/>
                </a:lnTo>
                <a:lnTo>
                  <a:pt x="1636" y="979"/>
                </a:lnTo>
                <a:lnTo>
                  <a:pt x="1660" y="979"/>
                </a:lnTo>
                <a:lnTo>
                  <a:pt x="1664" y="979"/>
                </a:lnTo>
                <a:lnTo>
                  <a:pt x="1667" y="979"/>
                </a:lnTo>
                <a:lnTo>
                  <a:pt x="1672" y="979"/>
                </a:lnTo>
                <a:lnTo>
                  <a:pt x="1675" y="979"/>
                </a:lnTo>
                <a:lnTo>
                  <a:pt x="1678" y="979"/>
                </a:lnTo>
                <a:lnTo>
                  <a:pt x="1682" y="979"/>
                </a:lnTo>
                <a:lnTo>
                  <a:pt x="1685" y="979"/>
                </a:lnTo>
                <a:lnTo>
                  <a:pt x="1689" y="979"/>
                </a:lnTo>
                <a:lnTo>
                  <a:pt x="1692" y="980"/>
                </a:lnTo>
                <a:lnTo>
                  <a:pt x="1692" y="971"/>
                </a:lnTo>
                <a:lnTo>
                  <a:pt x="1692" y="963"/>
                </a:lnTo>
                <a:lnTo>
                  <a:pt x="1692" y="930"/>
                </a:lnTo>
                <a:lnTo>
                  <a:pt x="1676" y="930"/>
                </a:lnTo>
                <a:lnTo>
                  <a:pt x="1660" y="930"/>
                </a:lnTo>
                <a:lnTo>
                  <a:pt x="1660" y="907"/>
                </a:lnTo>
                <a:lnTo>
                  <a:pt x="1683" y="907"/>
                </a:lnTo>
                <a:lnTo>
                  <a:pt x="1703" y="907"/>
                </a:lnTo>
                <a:lnTo>
                  <a:pt x="1703" y="894"/>
                </a:lnTo>
                <a:lnTo>
                  <a:pt x="1725" y="894"/>
                </a:lnTo>
                <a:lnTo>
                  <a:pt x="1725" y="907"/>
                </a:lnTo>
                <a:lnTo>
                  <a:pt x="1869" y="905"/>
                </a:lnTo>
                <a:lnTo>
                  <a:pt x="1919" y="905"/>
                </a:lnTo>
                <a:lnTo>
                  <a:pt x="1919" y="930"/>
                </a:lnTo>
                <a:lnTo>
                  <a:pt x="1853" y="930"/>
                </a:lnTo>
                <a:lnTo>
                  <a:pt x="1853" y="962"/>
                </a:lnTo>
                <a:lnTo>
                  <a:pt x="1919" y="962"/>
                </a:lnTo>
                <a:lnTo>
                  <a:pt x="1918" y="964"/>
                </a:lnTo>
                <a:lnTo>
                  <a:pt x="1918" y="997"/>
                </a:lnTo>
                <a:lnTo>
                  <a:pt x="1891" y="1018"/>
                </a:lnTo>
                <a:lnTo>
                  <a:pt x="1888" y="1019"/>
                </a:lnTo>
                <a:lnTo>
                  <a:pt x="1885" y="1020"/>
                </a:lnTo>
                <a:lnTo>
                  <a:pt x="1883" y="1020"/>
                </a:lnTo>
                <a:lnTo>
                  <a:pt x="1880" y="1021"/>
                </a:lnTo>
                <a:lnTo>
                  <a:pt x="1859" y="1028"/>
                </a:lnTo>
                <a:lnTo>
                  <a:pt x="1854" y="1028"/>
                </a:lnTo>
                <a:lnTo>
                  <a:pt x="1854" y="1162"/>
                </a:lnTo>
                <a:lnTo>
                  <a:pt x="1854" y="1179"/>
                </a:lnTo>
                <a:lnTo>
                  <a:pt x="1850" y="1177"/>
                </a:lnTo>
                <a:lnTo>
                  <a:pt x="1846" y="1175"/>
                </a:lnTo>
                <a:lnTo>
                  <a:pt x="1843" y="1173"/>
                </a:lnTo>
                <a:lnTo>
                  <a:pt x="1841" y="1171"/>
                </a:lnTo>
                <a:lnTo>
                  <a:pt x="1837" y="1170"/>
                </a:lnTo>
                <a:lnTo>
                  <a:pt x="1833" y="1169"/>
                </a:lnTo>
                <a:lnTo>
                  <a:pt x="1829" y="1168"/>
                </a:lnTo>
                <a:lnTo>
                  <a:pt x="1819" y="1168"/>
                </a:lnTo>
                <a:lnTo>
                  <a:pt x="1759" y="1168"/>
                </a:lnTo>
                <a:lnTo>
                  <a:pt x="1754" y="1169"/>
                </a:lnTo>
                <a:lnTo>
                  <a:pt x="1749" y="1169"/>
                </a:lnTo>
                <a:lnTo>
                  <a:pt x="1744" y="1170"/>
                </a:lnTo>
                <a:lnTo>
                  <a:pt x="1737" y="1171"/>
                </a:lnTo>
                <a:lnTo>
                  <a:pt x="1635" y="1202"/>
                </a:lnTo>
                <a:lnTo>
                  <a:pt x="1627" y="1205"/>
                </a:lnTo>
                <a:lnTo>
                  <a:pt x="1620" y="1209"/>
                </a:lnTo>
                <a:lnTo>
                  <a:pt x="1617" y="1212"/>
                </a:lnTo>
                <a:lnTo>
                  <a:pt x="1612" y="1215"/>
                </a:lnTo>
                <a:lnTo>
                  <a:pt x="1598" y="1231"/>
                </a:lnTo>
                <a:lnTo>
                  <a:pt x="1597" y="1191"/>
                </a:lnTo>
                <a:lnTo>
                  <a:pt x="1556" y="1213"/>
                </a:lnTo>
                <a:lnTo>
                  <a:pt x="1553" y="1209"/>
                </a:lnTo>
                <a:lnTo>
                  <a:pt x="1565" y="1201"/>
                </a:lnTo>
                <a:lnTo>
                  <a:pt x="1565" y="1192"/>
                </a:lnTo>
                <a:lnTo>
                  <a:pt x="1556" y="1192"/>
                </a:lnTo>
                <a:lnTo>
                  <a:pt x="1565" y="1180"/>
                </a:lnTo>
                <a:lnTo>
                  <a:pt x="1568" y="1177"/>
                </a:lnTo>
                <a:lnTo>
                  <a:pt x="1570" y="1175"/>
                </a:lnTo>
                <a:lnTo>
                  <a:pt x="1570" y="1173"/>
                </a:lnTo>
                <a:lnTo>
                  <a:pt x="1573" y="1172"/>
                </a:lnTo>
                <a:lnTo>
                  <a:pt x="1575" y="1171"/>
                </a:lnTo>
                <a:lnTo>
                  <a:pt x="1577" y="1169"/>
                </a:lnTo>
                <a:lnTo>
                  <a:pt x="1580" y="1168"/>
                </a:lnTo>
                <a:lnTo>
                  <a:pt x="1581" y="1167"/>
                </a:lnTo>
                <a:lnTo>
                  <a:pt x="1581" y="1159"/>
                </a:lnTo>
                <a:lnTo>
                  <a:pt x="1500" y="1159"/>
                </a:lnTo>
                <a:lnTo>
                  <a:pt x="1500" y="1160"/>
                </a:lnTo>
                <a:lnTo>
                  <a:pt x="1489" y="1160"/>
                </a:lnTo>
                <a:lnTo>
                  <a:pt x="1488" y="1160"/>
                </a:lnTo>
                <a:lnTo>
                  <a:pt x="1488" y="1181"/>
                </a:lnTo>
                <a:lnTo>
                  <a:pt x="1500" y="1181"/>
                </a:lnTo>
                <a:lnTo>
                  <a:pt x="1500" y="1191"/>
                </a:lnTo>
                <a:lnTo>
                  <a:pt x="1508" y="1191"/>
                </a:lnTo>
                <a:lnTo>
                  <a:pt x="1513" y="1192"/>
                </a:lnTo>
                <a:lnTo>
                  <a:pt x="1516" y="1192"/>
                </a:lnTo>
                <a:lnTo>
                  <a:pt x="1516" y="1184"/>
                </a:lnTo>
                <a:lnTo>
                  <a:pt x="1516" y="1175"/>
                </a:lnTo>
                <a:lnTo>
                  <a:pt x="1521" y="1175"/>
                </a:lnTo>
                <a:lnTo>
                  <a:pt x="1524" y="1175"/>
                </a:lnTo>
                <a:lnTo>
                  <a:pt x="1532" y="1175"/>
                </a:lnTo>
                <a:lnTo>
                  <a:pt x="1535" y="1175"/>
                </a:lnTo>
                <a:lnTo>
                  <a:pt x="1541" y="1175"/>
                </a:lnTo>
                <a:lnTo>
                  <a:pt x="1544" y="1175"/>
                </a:lnTo>
                <a:lnTo>
                  <a:pt x="1549" y="1175"/>
                </a:lnTo>
                <a:lnTo>
                  <a:pt x="1552" y="1175"/>
                </a:lnTo>
                <a:lnTo>
                  <a:pt x="1556" y="1175"/>
                </a:lnTo>
                <a:lnTo>
                  <a:pt x="1559" y="1175"/>
                </a:lnTo>
                <a:lnTo>
                  <a:pt x="1560" y="1175"/>
                </a:lnTo>
                <a:lnTo>
                  <a:pt x="1561" y="1175"/>
                </a:lnTo>
                <a:lnTo>
                  <a:pt x="1565" y="1175"/>
                </a:lnTo>
                <a:lnTo>
                  <a:pt x="1551" y="1192"/>
                </a:lnTo>
                <a:lnTo>
                  <a:pt x="1533" y="1212"/>
                </a:lnTo>
                <a:lnTo>
                  <a:pt x="1525" y="1221"/>
                </a:lnTo>
                <a:lnTo>
                  <a:pt x="1525" y="1222"/>
                </a:lnTo>
                <a:lnTo>
                  <a:pt x="1524" y="1222"/>
                </a:lnTo>
                <a:lnTo>
                  <a:pt x="1523" y="1223"/>
                </a:lnTo>
                <a:lnTo>
                  <a:pt x="1510" y="1223"/>
                </a:lnTo>
                <a:lnTo>
                  <a:pt x="1506" y="1223"/>
                </a:lnTo>
                <a:lnTo>
                  <a:pt x="1500" y="1223"/>
                </a:lnTo>
                <a:lnTo>
                  <a:pt x="1488" y="1223"/>
                </a:lnTo>
                <a:lnTo>
                  <a:pt x="1486" y="1264"/>
                </a:lnTo>
                <a:lnTo>
                  <a:pt x="1535" y="1310"/>
                </a:lnTo>
                <a:lnTo>
                  <a:pt x="1542" y="1315"/>
                </a:lnTo>
                <a:lnTo>
                  <a:pt x="1598" y="1369"/>
                </a:lnTo>
                <a:lnTo>
                  <a:pt x="1667" y="1435"/>
                </a:lnTo>
                <a:lnTo>
                  <a:pt x="1707" y="1471"/>
                </a:lnTo>
                <a:lnTo>
                  <a:pt x="1727" y="1490"/>
                </a:lnTo>
                <a:lnTo>
                  <a:pt x="1762" y="1523"/>
                </a:lnTo>
                <a:lnTo>
                  <a:pt x="1860" y="1614"/>
                </a:lnTo>
                <a:lnTo>
                  <a:pt x="1910" y="1662"/>
                </a:lnTo>
                <a:lnTo>
                  <a:pt x="1962" y="1711"/>
                </a:lnTo>
                <a:lnTo>
                  <a:pt x="1987" y="1732"/>
                </a:lnTo>
                <a:lnTo>
                  <a:pt x="1987" y="1729"/>
                </a:lnTo>
                <a:lnTo>
                  <a:pt x="1960" y="1703"/>
                </a:lnTo>
                <a:lnTo>
                  <a:pt x="1913" y="1658"/>
                </a:lnTo>
                <a:lnTo>
                  <a:pt x="1909" y="1654"/>
                </a:lnTo>
                <a:lnTo>
                  <a:pt x="1908" y="1654"/>
                </a:lnTo>
                <a:lnTo>
                  <a:pt x="1895" y="1641"/>
                </a:lnTo>
                <a:lnTo>
                  <a:pt x="1885" y="1631"/>
                </a:lnTo>
                <a:lnTo>
                  <a:pt x="1877" y="1624"/>
                </a:lnTo>
                <a:lnTo>
                  <a:pt x="1887" y="1614"/>
                </a:lnTo>
                <a:lnTo>
                  <a:pt x="1897" y="1618"/>
                </a:lnTo>
                <a:lnTo>
                  <a:pt x="1900" y="1619"/>
                </a:lnTo>
                <a:lnTo>
                  <a:pt x="1943" y="1635"/>
                </a:lnTo>
                <a:lnTo>
                  <a:pt x="1944" y="1636"/>
                </a:lnTo>
                <a:lnTo>
                  <a:pt x="1947" y="1636"/>
                </a:lnTo>
                <a:lnTo>
                  <a:pt x="1951" y="1637"/>
                </a:lnTo>
                <a:lnTo>
                  <a:pt x="1953" y="1637"/>
                </a:lnTo>
                <a:lnTo>
                  <a:pt x="1955" y="1637"/>
                </a:lnTo>
                <a:lnTo>
                  <a:pt x="1967" y="1637"/>
                </a:lnTo>
                <a:lnTo>
                  <a:pt x="1988" y="1637"/>
                </a:lnTo>
                <a:lnTo>
                  <a:pt x="1991" y="1644"/>
                </a:lnTo>
                <a:lnTo>
                  <a:pt x="1991" y="1646"/>
                </a:lnTo>
                <a:lnTo>
                  <a:pt x="1992" y="1646"/>
                </a:lnTo>
                <a:lnTo>
                  <a:pt x="1992" y="1647"/>
                </a:lnTo>
                <a:lnTo>
                  <a:pt x="1993" y="1648"/>
                </a:lnTo>
                <a:lnTo>
                  <a:pt x="1994" y="1650"/>
                </a:lnTo>
                <a:lnTo>
                  <a:pt x="1995" y="1650"/>
                </a:lnTo>
                <a:lnTo>
                  <a:pt x="1996" y="1653"/>
                </a:lnTo>
                <a:lnTo>
                  <a:pt x="1997" y="1654"/>
                </a:lnTo>
                <a:lnTo>
                  <a:pt x="1998" y="1655"/>
                </a:lnTo>
                <a:lnTo>
                  <a:pt x="1998" y="1656"/>
                </a:lnTo>
                <a:lnTo>
                  <a:pt x="2000" y="1657"/>
                </a:lnTo>
                <a:lnTo>
                  <a:pt x="2001" y="1660"/>
                </a:lnTo>
                <a:lnTo>
                  <a:pt x="2002" y="1660"/>
                </a:lnTo>
                <a:lnTo>
                  <a:pt x="2002" y="1661"/>
                </a:lnTo>
                <a:lnTo>
                  <a:pt x="2003" y="1661"/>
                </a:lnTo>
                <a:lnTo>
                  <a:pt x="2003" y="1662"/>
                </a:lnTo>
                <a:lnTo>
                  <a:pt x="2003" y="1663"/>
                </a:lnTo>
                <a:lnTo>
                  <a:pt x="2004" y="1663"/>
                </a:lnTo>
                <a:lnTo>
                  <a:pt x="2004" y="1664"/>
                </a:lnTo>
                <a:lnTo>
                  <a:pt x="2004" y="1665"/>
                </a:lnTo>
                <a:lnTo>
                  <a:pt x="2005" y="1666"/>
                </a:lnTo>
                <a:lnTo>
                  <a:pt x="2006" y="1669"/>
                </a:lnTo>
                <a:lnTo>
                  <a:pt x="2006" y="1670"/>
                </a:lnTo>
                <a:lnTo>
                  <a:pt x="2006" y="1671"/>
                </a:lnTo>
                <a:lnTo>
                  <a:pt x="2008" y="1673"/>
                </a:lnTo>
                <a:lnTo>
                  <a:pt x="2008" y="1674"/>
                </a:lnTo>
                <a:lnTo>
                  <a:pt x="2008" y="1678"/>
                </a:lnTo>
                <a:lnTo>
                  <a:pt x="2012" y="1678"/>
                </a:lnTo>
                <a:lnTo>
                  <a:pt x="2013" y="1678"/>
                </a:lnTo>
                <a:lnTo>
                  <a:pt x="2015" y="1678"/>
                </a:lnTo>
                <a:lnTo>
                  <a:pt x="2019" y="1678"/>
                </a:lnTo>
                <a:lnTo>
                  <a:pt x="2020" y="1678"/>
                </a:lnTo>
                <a:lnTo>
                  <a:pt x="2021" y="1678"/>
                </a:lnTo>
                <a:lnTo>
                  <a:pt x="2023" y="1679"/>
                </a:lnTo>
                <a:lnTo>
                  <a:pt x="2025" y="1679"/>
                </a:lnTo>
                <a:lnTo>
                  <a:pt x="2028" y="1679"/>
                </a:lnTo>
                <a:lnTo>
                  <a:pt x="2030" y="1679"/>
                </a:lnTo>
                <a:lnTo>
                  <a:pt x="2031" y="1679"/>
                </a:lnTo>
                <a:lnTo>
                  <a:pt x="2033" y="1679"/>
                </a:lnTo>
                <a:lnTo>
                  <a:pt x="2037" y="1679"/>
                </a:lnTo>
                <a:lnTo>
                  <a:pt x="2042" y="1679"/>
                </a:lnTo>
                <a:lnTo>
                  <a:pt x="2084" y="1679"/>
                </a:lnTo>
                <a:lnTo>
                  <a:pt x="2085" y="1679"/>
                </a:lnTo>
                <a:lnTo>
                  <a:pt x="2087" y="1679"/>
                </a:lnTo>
                <a:lnTo>
                  <a:pt x="2089" y="1679"/>
                </a:lnTo>
                <a:lnTo>
                  <a:pt x="2090" y="1679"/>
                </a:lnTo>
                <a:lnTo>
                  <a:pt x="2093" y="1679"/>
                </a:lnTo>
                <a:lnTo>
                  <a:pt x="2097" y="1678"/>
                </a:lnTo>
                <a:lnTo>
                  <a:pt x="2107" y="1678"/>
                </a:lnTo>
                <a:lnTo>
                  <a:pt x="2115" y="1678"/>
                </a:lnTo>
                <a:lnTo>
                  <a:pt x="2117" y="1678"/>
                </a:lnTo>
                <a:lnTo>
                  <a:pt x="2165" y="1678"/>
                </a:lnTo>
                <a:lnTo>
                  <a:pt x="2165" y="1647"/>
                </a:lnTo>
                <a:lnTo>
                  <a:pt x="2213" y="1647"/>
                </a:lnTo>
                <a:lnTo>
                  <a:pt x="2212" y="1558"/>
                </a:lnTo>
                <a:lnTo>
                  <a:pt x="2212" y="1419"/>
                </a:lnTo>
                <a:lnTo>
                  <a:pt x="2244" y="1419"/>
                </a:lnTo>
                <a:lnTo>
                  <a:pt x="2244" y="1556"/>
                </a:lnTo>
                <a:lnTo>
                  <a:pt x="2281" y="1555"/>
                </a:lnTo>
                <a:lnTo>
                  <a:pt x="2302" y="1555"/>
                </a:lnTo>
                <a:lnTo>
                  <a:pt x="2305" y="1555"/>
                </a:lnTo>
                <a:lnTo>
                  <a:pt x="2308" y="1555"/>
                </a:lnTo>
                <a:lnTo>
                  <a:pt x="2313" y="1555"/>
                </a:lnTo>
                <a:lnTo>
                  <a:pt x="2313" y="1594"/>
                </a:lnTo>
                <a:lnTo>
                  <a:pt x="2313" y="1620"/>
                </a:lnTo>
                <a:lnTo>
                  <a:pt x="2296" y="1621"/>
                </a:lnTo>
                <a:lnTo>
                  <a:pt x="2294" y="1621"/>
                </a:lnTo>
                <a:lnTo>
                  <a:pt x="2291" y="1671"/>
                </a:lnTo>
                <a:lnTo>
                  <a:pt x="2291" y="1680"/>
                </a:lnTo>
                <a:lnTo>
                  <a:pt x="2291" y="1683"/>
                </a:lnTo>
                <a:lnTo>
                  <a:pt x="2289" y="1683"/>
                </a:lnTo>
                <a:lnTo>
                  <a:pt x="2287" y="1682"/>
                </a:lnTo>
                <a:lnTo>
                  <a:pt x="2283" y="1682"/>
                </a:lnTo>
                <a:lnTo>
                  <a:pt x="2277" y="1681"/>
                </a:lnTo>
                <a:lnTo>
                  <a:pt x="2271" y="1681"/>
                </a:lnTo>
                <a:lnTo>
                  <a:pt x="2265" y="1681"/>
                </a:lnTo>
                <a:lnTo>
                  <a:pt x="2264" y="1682"/>
                </a:lnTo>
                <a:lnTo>
                  <a:pt x="2261" y="1682"/>
                </a:lnTo>
                <a:lnTo>
                  <a:pt x="2261" y="1681"/>
                </a:lnTo>
                <a:lnTo>
                  <a:pt x="2255" y="1681"/>
                </a:lnTo>
                <a:lnTo>
                  <a:pt x="2250" y="1681"/>
                </a:lnTo>
                <a:lnTo>
                  <a:pt x="2247" y="1681"/>
                </a:lnTo>
                <a:lnTo>
                  <a:pt x="2246" y="1681"/>
                </a:lnTo>
                <a:lnTo>
                  <a:pt x="2245" y="1681"/>
                </a:lnTo>
                <a:lnTo>
                  <a:pt x="2245" y="1686"/>
                </a:lnTo>
                <a:lnTo>
                  <a:pt x="2245" y="1744"/>
                </a:lnTo>
                <a:lnTo>
                  <a:pt x="2245" y="1750"/>
                </a:lnTo>
                <a:lnTo>
                  <a:pt x="2213" y="1750"/>
                </a:lnTo>
                <a:lnTo>
                  <a:pt x="2117" y="1750"/>
                </a:lnTo>
                <a:lnTo>
                  <a:pt x="2117" y="1754"/>
                </a:lnTo>
                <a:lnTo>
                  <a:pt x="2117" y="1762"/>
                </a:lnTo>
                <a:lnTo>
                  <a:pt x="2117" y="1772"/>
                </a:lnTo>
                <a:lnTo>
                  <a:pt x="2117" y="1779"/>
                </a:lnTo>
                <a:lnTo>
                  <a:pt x="2117" y="1795"/>
                </a:lnTo>
                <a:lnTo>
                  <a:pt x="2117" y="1805"/>
                </a:lnTo>
                <a:lnTo>
                  <a:pt x="2117" y="1812"/>
                </a:lnTo>
                <a:lnTo>
                  <a:pt x="2117" y="1815"/>
                </a:lnTo>
                <a:lnTo>
                  <a:pt x="2093" y="1815"/>
                </a:lnTo>
                <a:lnTo>
                  <a:pt x="2080" y="1815"/>
                </a:lnTo>
                <a:lnTo>
                  <a:pt x="2079" y="1815"/>
                </a:lnTo>
                <a:lnTo>
                  <a:pt x="2075" y="1815"/>
                </a:lnTo>
                <a:lnTo>
                  <a:pt x="2073" y="1815"/>
                </a:lnTo>
                <a:lnTo>
                  <a:pt x="2056" y="1815"/>
                </a:lnTo>
                <a:lnTo>
                  <a:pt x="2055" y="1815"/>
                </a:lnTo>
                <a:lnTo>
                  <a:pt x="2056" y="1816"/>
                </a:lnTo>
                <a:lnTo>
                  <a:pt x="1986" y="1816"/>
                </a:lnTo>
                <a:lnTo>
                  <a:pt x="1987" y="1883"/>
                </a:lnTo>
                <a:lnTo>
                  <a:pt x="1987" y="1942"/>
                </a:lnTo>
                <a:lnTo>
                  <a:pt x="1987" y="2067"/>
                </a:lnTo>
                <a:lnTo>
                  <a:pt x="1987" y="2082"/>
                </a:lnTo>
                <a:lnTo>
                  <a:pt x="1989" y="2205"/>
                </a:lnTo>
                <a:lnTo>
                  <a:pt x="1988" y="2205"/>
                </a:lnTo>
                <a:lnTo>
                  <a:pt x="1983" y="2205"/>
                </a:lnTo>
                <a:lnTo>
                  <a:pt x="1951" y="2205"/>
                </a:lnTo>
                <a:lnTo>
                  <a:pt x="1926" y="2204"/>
                </a:lnTo>
                <a:lnTo>
                  <a:pt x="1925" y="2204"/>
                </a:lnTo>
                <a:lnTo>
                  <a:pt x="1924" y="2204"/>
                </a:lnTo>
                <a:lnTo>
                  <a:pt x="1901" y="2204"/>
                </a:lnTo>
                <a:lnTo>
                  <a:pt x="1886" y="2204"/>
                </a:lnTo>
                <a:lnTo>
                  <a:pt x="1861" y="2204"/>
                </a:lnTo>
                <a:lnTo>
                  <a:pt x="1828" y="2204"/>
                </a:lnTo>
                <a:lnTo>
                  <a:pt x="1771" y="2202"/>
                </a:lnTo>
                <a:lnTo>
                  <a:pt x="1740" y="2202"/>
                </a:lnTo>
                <a:lnTo>
                  <a:pt x="1717" y="2202"/>
                </a:lnTo>
                <a:lnTo>
                  <a:pt x="1682" y="2201"/>
                </a:lnTo>
                <a:lnTo>
                  <a:pt x="1632" y="2201"/>
                </a:lnTo>
                <a:lnTo>
                  <a:pt x="1602" y="2200"/>
                </a:lnTo>
                <a:lnTo>
                  <a:pt x="1602" y="2199"/>
                </a:lnTo>
                <a:lnTo>
                  <a:pt x="1585" y="2199"/>
                </a:lnTo>
                <a:lnTo>
                  <a:pt x="1546" y="2198"/>
                </a:lnTo>
                <a:lnTo>
                  <a:pt x="1483" y="2198"/>
                </a:lnTo>
                <a:lnTo>
                  <a:pt x="1483" y="2199"/>
                </a:lnTo>
                <a:close/>
                <a:moveTo>
                  <a:pt x="1225" y="1940"/>
                </a:moveTo>
                <a:lnTo>
                  <a:pt x="1225" y="1874"/>
                </a:lnTo>
                <a:lnTo>
                  <a:pt x="1129" y="1875"/>
                </a:lnTo>
                <a:lnTo>
                  <a:pt x="1129" y="1876"/>
                </a:lnTo>
                <a:lnTo>
                  <a:pt x="1128" y="1878"/>
                </a:lnTo>
                <a:lnTo>
                  <a:pt x="1128" y="1879"/>
                </a:lnTo>
                <a:lnTo>
                  <a:pt x="1128" y="1880"/>
                </a:lnTo>
                <a:lnTo>
                  <a:pt x="1127" y="1881"/>
                </a:lnTo>
                <a:lnTo>
                  <a:pt x="1127" y="1882"/>
                </a:lnTo>
                <a:lnTo>
                  <a:pt x="1125" y="1883"/>
                </a:lnTo>
                <a:lnTo>
                  <a:pt x="1124" y="1887"/>
                </a:lnTo>
                <a:lnTo>
                  <a:pt x="1121" y="1891"/>
                </a:lnTo>
                <a:lnTo>
                  <a:pt x="1118" y="1899"/>
                </a:lnTo>
                <a:lnTo>
                  <a:pt x="1116" y="1900"/>
                </a:lnTo>
                <a:lnTo>
                  <a:pt x="1116" y="1901"/>
                </a:lnTo>
                <a:lnTo>
                  <a:pt x="1116" y="1903"/>
                </a:lnTo>
                <a:lnTo>
                  <a:pt x="1115" y="1904"/>
                </a:lnTo>
                <a:lnTo>
                  <a:pt x="1115" y="1905"/>
                </a:lnTo>
                <a:lnTo>
                  <a:pt x="1115" y="1906"/>
                </a:lnTo>
                <a:lnTo>
                  <a:pt x="1115" y="1907"/>
                </a:lnTo>
                <a:lnTo>
                  <a:pt x="1114" y="1908"/>
                </a:lnTo>
                <a:lnTo>
                  <a:pt x="1114" y="1911"/>
                </a:lnTo>
                <a:lnTo>
                  <a:pt x="1114" y="1913"/>
                </a:lnTo>
                <a:lnTo>
                  <a:pt x="1114" y="1914"/>
                </a:lnTo>
                <a:lnTo>
                  <a:pt x="1114" y="1940"/>
                </a:lnTo>
                <a:lnTo>
                  <a:pt x="1129" y="1940"/>
                </a:lnTo>
                <a:lnTo>
                  <a:pt x="1161" y="1940"/>
                </a:lnTo>
                <a:lnTo>
                  <a:pt x="1161" y="1949"/>
                </a:lnTo>
                <a:lnTo>
                  <a:pt x="1177" y="1949"/>
                </a:lnTo>
                <a:lnTo>
                  <a:pt x="1182" y="1949"/>
                </a:lnTo>
                <a:lnTo>
                  <a:pt x="1194" y="1949"/>
                </a:lnTo>
                <a:lnTo>
                  <a:pt x="1194" y="1948"/>
                </a:lnTo>
                <a:lnTo>
                  <a:pt x="1194" y="1940"/>
                </a:lnTo>
                <a:lnTo>
                  <a:pt x="1225" y="1940"/>
                </a:lnTo>
                <a:close/>
                <a:moveTo>
                  <a:pt x="1307" y="1897"/>
                </a:moveTo>
                <a:lnTo>
                  <a:pt x="1306" y="1938"/>
                </a:lnTo>
                <a:lnTo>
                  <a:pt x="1307" y="1938"/>
                </a:lnTo>
                <a:lnTo>
                  <a:pt x="1338" y="1938"/>
                </a:lnTo>
                <a:lnTo>
                  <a:pt x="1338" y="1931"/>
                </a:lnTo>
                <a:lnTo>
                  <a:pt x="1346" y="1931"/>
                </a:lnTo>
                <a:lnTo>
                  <a:pt x="1346" y="1930"/>
                </a:lnTo>
                <a:lnTo>
                  <a:pt x="1347" y="1930"/>
                </a:lnTo>
                <a:lnTo>
                  <a:pt x="1347" y="1922"/>
                </a:lnTo>
                <a:lnTo>
                  <a:pt x="1355" y="1922"/>
                </a:lnTo>
                <a:lnTo>
                  <a:pt x="1355" y="1904"/>
                </a:lnTo>
                <a:lnTo>
                  <a:pt x="1355" y="1874"/>
                </a:lnTo>
                <a:lnTo>
                  <a:pt x="1307" y="1874"/>
                </a:lnTo>
                <a:lnTo>
                  <a:pt x="1307" y="1897"/>
                </a:lnTo>
                <a:close/>
                <a:moveTo>
                  <a:pt x="1011" y="1451"/>
                </a:moveTo>
                <a:lnTo>
                  <a:pt x="902" y="1451"/>
                </a:lnTo>
                <a:lnTo>
                  <a:pt x="902" y="1484"/>
                </a:lnTo>
                <a:lnTo>
                  <a:pt x="1098" y="1485"/>
                </a:lnTo>
                <a:lnTo>
                  <a:pt x="1098" y="1451"/>
                </a:lnTo>
                <a:lnTo>
                  <a:pt x="1011" y="1451"/>
                </a:lnTo>
                <a:close/>
                <a:moveTo>
                  <a:pt x="1464" y="782"/>
                </a:moveTo>
                <a:lnTo>
                  <a:pt x="1334" y="781"/>
                </a:lnTo>
                <a:lnTo>
                  <a:pt x="1334" y="848"/>
                </a:lnTo>
                <a:lnTo>
                  <a:pt x="1373" y="848"/>
                </a:lnTo>
                <a:lnTo>
                  <a:pt x="1374" y="848"/>
                </a:lnTo>
                <a:lnTo>
                  <a:pt x="1399" y="887"/>
                </a:lnTo>
                <a:lnTo>
                  <a:pt x="1399" y="908"/>
                </a:lnTo>
                <a:lnTo>
                  <a:pt x="1463" y="908"/>
                </a:lnTo>
                <a:lnTo>
                  <a:pt x="1465" y="908"/>
                </a:lnTo>
                <a:lnTo>
                  <a:pt x="1464" y="78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8689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67E4F-A5C1-22C5-0147-6833EFCD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Tucson City Map of Arizona State</a:t>
            </a:r>
          </a:p>
        </p:txBody>
      </p:sp>
      <p:sp>
        <p:nvSpPr>
          <p:cNvPr id="297" name="Freeform 285">
            <a:extLst>
              <a:ext uri="{FF2B5EF4-FFF2-40B4-BE49-F238E27FC236}">
                <a16:creationId xmlns:a16="http://schemas.microsoft.com/office/drawing/2014/main" id="{69C3A74D-A1E9-042D-CA99-123D51F68905}"/>
              </a:ext>
            </a:extLst>
          </p:cNvPr>
          <p:cNvSpPr>
            <a:spLocks noEditPoints="1"/>
          </p:cNvSpPr>
          <p:nvPr/>
        </p:nvSpPr>
        <p:spPr bwMode="auto">
          <a:xfrm>
            <a:off x="971600" y="1275606"/>
            <a:ext cx="3056388" cy="3384376"/>
          </a:xfrm>
          <a:custGeom>
            <a:avLst/>
            <a:gdLst>
              <a:gd name="T0" fmla="*/ 110 w 2106"/>
              <a:gd name="T1" fmla="*/ 83 h 2332"/>
              <a:gd name="T2" fmla="*/ 430 w 2106"/>
              <a:gd name="T3" fmla="*/ 286 h 2332"/>
              <a:gd name="T4" fmla="*/ 413 w 2106"/>
              <a:gd name="T5" fmla="*/ 249 h 2332"/>
              <a:gd name="T6" fmla="*/ 464 w 2106"/>
              <a:gd name="T7" fmla="*/ 165 h 2332"/>
              <a:gd name="T8" fmla="*/ 491 w 2106"/>
              <a:gd name="T9" fmla="*/ 187 h 2332"/>
              <a:gd name="T10" fmla="*/ 545 w 2106"/>
              <a:gd name="T11" fmla="*/ 174 h 2332"/>
              <a:gd name="T12" fmla="*/ 582 w 2106"/>
              <a:gd name="T13" fmla="*/ 164 h 2332"/>
              <a:gd name="T14" fmla="*/ 622 w 2106"/>
              <a:gd name="T15" fmla="*/ 182 h 2332"/>
              <a:gd name="T16" fmla="*/ 665 w 2106"/>
              <a:gd name="T17" fmla="*/ 223 h 2332"/>
              <a:gd name="T18" fmla="*/ 699 w 2106"/>
              <a:gd name="T19" fmla="*/ 262 h 2332"/>
              <a:gd name="T20" fmla="*/ 744 w 2106"/>
              <a:gd name="T21" fmla="*/ 249 h 2332"/>
              <a:gd name="T22" fmla="*/ 805 w 2106"/>
              <a:gd name="T23" fmla="*/ 342 h 2332"/>
              <a:gd name="T24" fmla="*/ 863 w 2106"/>
              <a:gd name="T25" fmla="*/ 352 h 2332"/>
              <a:gd name="T26" fmla="*/ 975 w 2106"/>
              <a:gd name="T27" fmla="*/ 332 h 2332"/>
              <a:gd name="T28" fmla="*/ 1099 w 2106"/>
              <a:gd name="T29" fmla="*/ 337 h 2332"/>
              <a:gd name="T30" fmla="*/ 1115 w 2106"/>
              <a:gd name="T31" fmla="*/ 383 h 2332"/>
              <a:gd name="T32" fmla="*/ 1276 w 2106"/>
              <a:gd name="T33" fmla="*/ 494 h 2332"/>
              <a:gd name="T34" fmla="*/ 1391 w 2106"/>
              <a:gd name="T35" fmla="*/ 427 h 2332"/>
              <a:gd name="T36" fmla="*/ 1558 w 2106"/>
              <a:gd name="T37" fmla="*/ 369 h 2332"/>
              <a:gd name="T38" fmla="*/ 1631 w 2106"/>
              <a:gd name="T39" fmla="*/ 489 h 2332"/>
              <a:gd name="T40" fmla="*/ 1751 w 2106"/>
              <a:gd name="T41" fmla="*/ 487 h 2332"/>
              <a:gd name="T42" fmla="*/ 1788 w 2106"/>
              <a:gd name="T43" fmla="*/ 489 h 2332"/>
              <a:gd name="T44" fmla="*/ 1804 w 2106"/>
              <a:gd name="T45" fmla="*/ 605 h 2332"/>
              <a:gd name="T46" fmla="*/ 1811 w 2106"/>
              <a:gd name="T47" fmla="*/ 819 h 2332"/>
              <a:gd name="T48" fmla="*/ 1770 w 2106"/>
              <a:gd name="T49" fmla="*/ 917 h 2332"/>
              <a:gd name="T50" fmla="*/ 1894 w 2106"/>
              <a:gd name="T51" fmla="*/ 1169 h 2332"/>
              <a:gd name="T52" fmla="*/ 1861 w 2106"/>
              <a:gd name="T53" fmla="*/ 1382 h 2332"/>
              <a:gd name="T54" fmla="*/ 1843 w 2106"/>
              <a:gd name="T55" fmla="*/ 1419 h 2332"/>
              <a:gd name="T56" fmla="*/ 2026 w 2106"/>
              <a:gd name="T57" fmla="*/ 1734 h 2332"/>
              <a:gd name="T58" fmla="*/ 2009 w 2106"/>
              <a:gd name="T59" fmla="*/ 1825 h 2332"/>
              <a:gd name="T60" fmla="*/ 1904 w 2106"/>
              <a:gd name="T61" fmla="*/ 1849 h 2332"/>
              <a:gd name="T62" fmla="*/ 1601 w 2106"/>
              <a:gd name="T63" fmla="*/ 1872 h 2332"/>
              <a:gd name="T64" fmla="*/ 1630 w 2106"/>
              <a:gd name="T65" fmla="*/ 2331 h 2332"/>
              <a:gd name="T66" fmla="*/ 707 w 2106"/>
              <a:gd name="T67" fmla="*/ 2100 h 2332"/>
              <a:gd name="T68" fmla="*/ 603 w 2106"/>
              <a:gd name="T69" fmla="*/ 1726 h 2332"/>
              <a:gd name="T70" fmla="*/ 992 w 2106"/>
              <a:gd name="T71" fmla="*/ 1754 h 2332"/>
              <a:gd name="T72" fmla="*/ 1098 w 2106"/>
              <a:gd name="T73" fmla="*/ 1697 h 2332"/>
              <a:gd name="T74" fmla="*/ 1467 w 2106"/>
              <a:gd name="T75" fmla="*/ 1525 h 2332"/>
              <a:gd name="T76" fmla="*/ 1327 w 2106"/>
              <a:gd name="T77" fmla="*/ 1349 h 2332"/>
              <a:gd name="T78" fmla="*/ 1326 w 2106"/>
              <a:gd name="T79" fmla="*/ 1327 h 2332"/>
              <a:gd name="T80" fmla="*/ 1224 w 2106"/>
              <a:gd name="T81" fmla="*/ 1269 h 2332"/>
              <a:gd name="T82" fmla="*/ 1334 w 2106"/>
              <a:gd name="T83" fmla="*/ 1344 h 2332"/>
              <a:gd name="T84" fmla="*/ 1323 w 2106"/>
              <a:gd name="T85" fmla="*/ 1540 h 2332"/>
              <a:gd name="T86" fmla="*/ 987 w 2106"/>
              <a:gd name="T87" fmla="*/ 1245 h 2332"/>
              <a:gd name="T88" fmla="*/ 1048 w 2106"/>
              <a:gd name="T89" fmla="*/ 1286 h 2332"/>
              <a:gd name="T90" fmla="*/ 1084 w 2106"/>
              <a:gd name="T91" fmla="*/ 1216 h 2332"/>
              <a:gd name="T92" fmla="*/ 912 w 2106"/>
              <a:gd name="T93" fmla="*/ 1156 h 2332"/>
              <a:gd name="T94" fmla="*/ 930 w 2106"/>
              <a:gd name="T95" fmla="*/ 1101 h 2332"/>
              <a:gd name="T96" fmla="*/ 918 w 2106"/>
              <a:gd name="T97" fmla="*/ 1022 h 2332"/>
              <a:gd name="T98" fmla="*/ 839 w 2106"/>
              <a:gd name="T99" fmla="*/ 939 h 2332"/>
              <a:gd name="T100" fmla="*/ 873 w 2106"/>
              <a:gd name="T101" fmla="*/ 1266 h 2332"/>
              <a:gd name="T102" fmla="*/ 894 w 2106"/>
              <a:gd name="T103" fmla="*/ 1177 h 2332"/>
              <a:gd name="T104" fmla="*/ 327 w 2106"/>
              <a:gd name="T105" fmla="*/ 1422 h 2332"/>
              <a:gd name="T106" fmla="*/ 281 w 2106"/>
              <a:gd name="T107" fmla="*/ 1322 h 2332"/>
              <a:gd name="T108" fmla="*/ 300 w 2106"/>
              <a:gd name="T109" fmla="*/ 1186 h 2332"/>
              <a:gd name="T110" fmla="*/ 282 w 2106"/>
              <a:gd name="T111" fmla="*/ 1088 h 2332"/>
              <a:gd name="T112" fmla="*/ 26 w 2106"/>
              <a:gd name="T113" fmla="*/ 755 h 2332"/>
              <a:gd name="T114" fmla="*/ 90 w 2106"/>
              <a:gd name="T115" fmla="*/ 677 h 2332"/>
              <a:gd name="T116" fmla="*/ 136 w 2106"/>
              <a:gd name="T117" fmla="*/ 502 h 2332"/>
              <a:gd name="T118" fmla="*/ 157 w 2106"/>
              <a:gd name="T119" fmla="*/ 421 h 2332"/>
              <a:gd name="T120" fmla="*/ 76 w 2106"/>
              <a:gd name="T121" fmla="*/ 87 h 2332"/>
              <a:gd name="T122" fmla="*/ 545 w 2106"/>
              <a:gd name="T123" fmla="*/ 940 h 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06" h="2332">
                <a:moveTo>
                  <a:pt x="88" y="0"/>
                </a:moveTo>
                <a:lnTo>
                  <a:pt x="97" y="0"/>
                </a:lnTo>
                <a:lnTo>
                  <a:pt x="97" y="7"/>
                </a:lnTo>
                <a:lnTo>
                  <a:pt x="98" y="7"/>
                </a:lnTo>
                <a:lnTo>
                  <a:pt x="98" y="9"/>
                </a:lnTo>
                <a:lnTo>
                  <a:pt x="114" y="9"/>
                </a:lnTo>
                <a:lnTo>
                  <a:pt x="114" y="10"/>
                </a:lnTo>
                <a:lnTo>
                  <a:pt x="114" y="11"/>
                </a:lnTo>
                <a:lnTo>
                  <a:pt x="114" y="12"/>
                </a:lnTo>
                <a:lnTo>
                  <a:pt x="114" y="24"/>
                </a:lnTo>
                <a:lnTo>
                  <a:pt x="125" y="24"/>
                </a:lnTo>
                <a:lnTo>
                  <a:pt x="125" y="32"/>
                </a:lnTo>
                <a:lnTo>
                  <a:pt x="124" y="32"/>
                </a:lnTo>
                <a:lnTo>
                  <a:pt x="120" y="32"/>
                </a:lnTo>
                <a:lnTo>
                  <a:pt x="120" y="33"/>
                </a:lnTo>
                <a:lnTo>
                  <a:pt x="120" y="34"/>
                </a:lnTo>
                <a:lnTo>
                  <a:pt x="120" y="35"/>
                </a:lnTo>
                <a:lnTo>
                  <a:pt x="127" y="35"/>
                </a:lnTo>
                <a:lnTo>
                  <a:pt x="127" y="60"/>
                </a:lnTo>
                <a:lnTo>
                  <a:pt x="178" y="60"/>
                </a:lnTo>
                <a:lnTo>
                  <a:pt x="178" y="86"/>
                </a:lnTo>
                <a:lnTo>
                  <a:pt x="178" y="93"/>
                </a:lnTo>
                <a:lnTo>
                  <a:pt x="176" y="92"/>
                </a:lnTo>
                <a:lnTo>
                  <a:pt x="176" y="93"/>
                </a:lnTo>
                <a:lnTo>
                  <a:pt x="176" y="97"/>
                </a:lnTo>
                <a:lnTo>
                  <a:pt x="175" y="97"/>
                </a:lnTo>
                <a:lnTo>
                  <a:pt x="174" y="97"/>
                </a:lnTo>
                <a:lnTo>
                  <a:pt x="174" y="94"/>
                </a:lnTo>
                <a:lnTo>
                  <a:pt x="157" y="89"/>
                </a:lnTo>
                <a:lnTo>
                  <a:pt x="157" y="86"/>
                </a:lnTo>
                <a:lnTo>
                  <a:pt x="145" y="86"/>
                </a:lnTo>
                <a:lnTo>
                  <a:pt x="145" y="83"/>
                </a:lnTo>
                <a:lnTo>
                  <a:pt x="143" y="82"/>
                </a:lnTo>
                <a:lnTo>
                  <a:pt x="141" y="82"/>
                </a:lnTo>
                <a:lnTo>
                  <a:pt x="140" y="81"/>
                </a:lnTo>
                <a:lnTo>
                  <a:pt x="139" y="81"/>
                </a:lnTo>
                <a:lnTo>
                  <a:pt x="137" y="79"/>
                </a:lnTo>
                <a:lnTo>
                  <a:pt x="136" y="78"/>
                </a:lnTo>
                <a:lnTo>
                  <a:pt x="134" y="78"/>
                </a:lnTo>
                <a:lnTo>
                  <a:pt x="133" y="78"/>
                </a:lnTo>
                <a:lnTo>
                  <a:pt x="132" y="77"/>
                </a:lnTo>
                <a:lnTo>
                  <a:pt x="128" y="76"/>
                </a:lnTo>
                <a:lnTo>
                  <a:pt x="126" y="78"/>
                </a:lnTo>
                <a:lnTo>
                  <a:pt x="106" y="78"/>
                </a:lnTo>
                <a:lnTo>
                  <a:pt x="108" y="81"/>
                </a:lnTo>
                <a:lnTo>
                  <a:pt x="110" y="83"/>
                </a:lnTo>
                <a:lnTo>
                  <a:pt x="111" y="86"/>
                </a:lnTo>
                <a:lnTo>
                  <a:pt x="124" y="103"/>
                </a:lnTo>
                <a:lnTo>
                  <a:pt x="114" y="110"/>
                </a:lnTo>
                <a:lnTo>
                  <a:pt x="112" y="110"/>
                </a:lnTo>
                <a:lnTo>
                  <a:pt x="112" y="112"/>
                </a:lnTo>
                <a:lnTo>
                  <a:pt x="116" y="117"/>
                </a:lnTo>
                <a:lnTo>
                  <a:pt x="119" y="123"/>
                </a:lnTo>
                <a:lnTo>
                  <a:pt x="124" y="127"/>
                </a:lnTo>
                <a:lnTo>
                  <a:pt x="126" y="133"/>
                </a:lnTo>
                <a:lnTo>
                  <a:pt x="128" y="136"/>
                </a:lnTo>
                <a:lnTo>
                  <a:pt x="130" y="137"/>
                </a:lnTo>
                <a:lnTo>
                  <a:pt x="134" y="144"/>
                </a:lnTo>
                <a:lnTo>
                  <a:pt x="136" y="146"/>
                </a:lnTo>
                <a:lnTo>
                  <a:pt x="139" y="150"/>
                </a:lnTo>
                <a:lnTo>
                  <a:pt x="169" y="191"/>
                </a:lnTo>
                <a:lnTo>
                  <a:pt x="177" y="200"/>
                </a:lnTo>
                <a:lnTo>
                  <a:pt x="190" y="216"/>
                </a:lnTo>
                <a:lnTo>
                  <a:pt x="241" y="291"/>
                </a:lnTo>
                <a:lnTo>
                  <a:pt x="244" y="291"/>
                </a:lnTo>
                <a:lnTo>
                  <a:pt x="253" y="291"/>
                </a:lnTo>
                <a:lnTo>
                  <a:pt x="254" y="291"/>
                </a:lnTo>
                <a:lnTo>
                  <a:pt x="246" y="278"/>
                </a:lnTo>
                <a:lnTo>
                  <a:pt x="245" y="278"/>
                </a:lnTo>
                <a:lnTo>
                  <a:pt x="271" y="278"/>
                </a:lnTo>
                <a:lnTo>
                  <a:pt x="282" y="278"/>
                </a:lnTo>
                <a:lnTo>
                  <a:pt x="330" y="279"/>
                </a:lnTo>
                <a:lnTo>
                  <a:pt x="332" y="292"/>
                </a:lnTo>
                <a:lnTo>
                  <a:pt x="355" y="293"/>
                </a:lnTo>
                <a:lnTo>
                  <a:pt x="355" y="268"/>
                </a:lnTo>
                <a:lnTo>
                  <a:pt x="355" y="267"/>
                </a:lnTo>
                <a:lnTo>
                  <a:pt x="367" y="268"/>
                </a:lnTo>
                <a:lnTo>
                  <a:pt x="367" y="277"/>
                </a:lnTo>
                <a:lnTo>
                  <a:pt x="367" y="283"/>
                </a:lnTo>
                <a:lnTo>
                  <a:pt x="372" y="283"/>
                </a:lnTo>
                <a:lnTo>
                  <a:pt x="376" y="283"/>
                </a:lnTo>
                <a:lnTo>
                  <a:pt x="379" y="283"/>
                </a:lnTo>
                <a:lnTo>
                  <a:pt x="379" y="294"/>
                </a:lnTo>
                <a:lnTo>
                  <a:pt x="382" y="294"/>
                </a:lnTo>
                <a:lnTo>
                  <a:pt x="420" y="294"/>
                </a:lnTo>
                <a:lnTo>
                  <a:pt x="430" y="294"/>
                </a:lnTo>
                <a:lnTo>
                  <a:pt x="430" y="293"/>
                </a:lnTo>
                <a:lnTo>
                  <a:pt x="430" y="292"/>
                </a:lnTo>
                <a:lnTo>
                  <a:pt x="430" y="290"/>
                </a:lnTo>
                <a:lnTo>
                  <a:pt x="430" y="288"/>
                </a:lnTo>
                <a:lnTo>
                  <a:pt x="430" y="287"/>
                </a:lnTo>
                <a:lnTo>
                  <a:pt x="430" y="286"/>
                </a:lnTo>
                <a:lnTo>
                  <a:pt x="430" y="285"/>
                </a:lnTo>
                <a:lnTo>
                  <a:pt x="430" y="284"/>
                </a:lnTo>
                <a:lnTo>
                  <a:pt x="430" y="283"/>
                </a:lnTo>
                <a:lnTo>
                  <a:pt x="430" y="282"/>
                </a:lnTo>
                <a:lnTo>
                  <a:pt x="430" y="281"/>
                </a:lnTo>
                <a:lnTo>
                  <a:pt x="430" y="279"/>
                </a:lnTo>
                <a:lnTo>
                  <a:pt x="430" y="278"/>
                </a:lnTo>
                <a:lnTo>
                  <a:pt x="430" y="277"/>
                </a:lnTo>
                <a:lnTo>
                  <a:pt x="430" y="276"/>
                </a:lnTo>
                <a:lnTo>
                  <a:pt x="430" y="274"/>
                </a:lnTo>
                <a:lnTo>
                  <a:pt x="430" y="271"/>
                </a:lnTo>
                <a:lnTo>
                  <a:pt x="430" y="270"/>
                </a:lnTo>
                <a:lnTo>
                  <a:pt x="430" y="269"/>
                </a:lnTo>
                <a:lnTo>
                  <a:pt x="430" y="268"/>
                </a:lnTo>
                <a:lnTo>
                  <a:pt x="430" y="267"/>
                </a:lnTo>
                <a:lnTo>
                  <a:pt x="430" y="266"/>
                </a:lnTo>
                <a:lnTo>
                  <a:pt x="430" y="265"/>
                </a:lnTo>
                <a:lnTo>
                  <a:pt x="430" y="263"/>
                </a:lnTo>
                <a:lnTo>
                  <a:pt x="430" y="262"/>
                </a:lnTo>
                <a:lnTo>
                  <a:pt x="430" y="261"/>
                </a:lnTo>
                <a:lnTo>
                  <a:pt x="430" y="260"/>
                </a:lnTo>
                <a:lnTo>
                  <a:pt x="430" y="259"/>
                </a:lnTo>
                <a:lnTo>
                  <a:pt x="430" y="258"/>
                </a:lnTo>
                <a:lnTo>
                  <a:pt x="430" y="257"/>
                </a:lnTo>
                <a:lnTo>
                  <a:pt x="430" y="256"/>
                </a:lnTo>
                <a:lnTo>
                  <a:pt x="430" y="254"/>
                </a:lnTo>
                <a:lnTo>
                  <a:pt x="429" y="254"/>
                </a:lnTo>
                <a:lnTo>
                  <a:pt x="429" y="253"/>
                </a:lnTo>
                <a:lnTo>
                  <a:pt x="428" y="253"/>
                </a:lnTo>
                <a:lnTo>
                  <a:pt x="427" y="253"/>
                </a:lnTo>
                <a:lnTo>
                  <a:pt x="426" y="253"/>
                </a:lnTo>
                <a:lnTo>
                  <a:pt x="425" y="253"/>
                </a:lnTo>
                <a:lnTo>
                  <a:pt x="424" y="253"/>
                </a:lnTo>
                <a:lnTo>
                  <a:pt x="422" y="253"/>
                </a:lnTo>
                <a:lnTo>
                  <a:pt x="421" y="253"/>
                </a:lnTo>
                <a:lnTo>
                  <a:pt x="420" y="253"/>
                </a:lnTo>
                <a:lnTo>
                  <a:pt x="419" y="253"/>
                </a:lnTo>
                <a:lnTo>
                  <a:pt x="418" y="253"/>
                </a:lnTo>
                <a:lnTo>
                  <a:pt x="417" y="253"/>
                </a:lnTo>
                <a:lnTo>
                  <a:pt x="416" y="253"/>
                </a:lnTo>
                <a:lnTo>
                  <a:pt x="414" y="253"/>
                </a:lnTo>
                <a:lnTo>
                  <a:pt x="413" y="253"/>
                </a:lnTo>
                <a:lnTo>
                  <a:pt x="413" y="252"/>
                </a:lnTo>
                <a:lnTo>
                  <a:pt x="413" y="251"/>
                </a:lnTo>
                <a:lnTo>
                  <a:pt x="413" y="250"/>
                </a:lnTo>
                <a:lnTo>
                  <a:pt x="413" y="249"/>
                </a:lnTo>
                <a:lnTo>
                  <a:pt x="413" y="248"/>
                </a:lnTo>
                <a:lnTo>
                  <a:pt x="413" y="246"/>
                </a:lnTo>
                <a:lnTo>
                  <a:pt x="413" y="245"/>
                </a:lnTo>
                <a:lnTo>
                  <a:pt x="413" y="244"/>
                </a:lnTo>
                <a:lnTo>
                  <a:pt x="413" y="243"/>
                </a:lnTo>
                <a:lnTo>
                  <a:pt x="411" y="243"/>
                </a:lnTo>
                <a:lnTo>
                  <a:pt x="411" y="242"/>
                </a:lnTo>
                <a:lnTo>
                  <a:pt x="411" y="241"/>
                </a:lnTo>
                <a:lnTo>
                  <a:pt x="411" y="240"/>
                </a:lnTo>
                <a:lnTo>
                  <a:pt x="411" y="238"/>
                </a:lnTo>
                <a:lnTo>
                  <a:pt x="411" y="237"/>
                </a:lnTo>
                <a:lnTo>
                  <a:pt x="411" y="236"/>
                </a:lnTo>
                <a:lnTo>
                  <a:pt x="412" y="236"/>
                </a:lnTo>
                <a:lnTo>
                  <a:pt x="413" y="236"/>
                </a:lnTo>
                <a:lnTo>
                  <a:pt x="414" y="236"/>
                </a:lnTo>
                <a:lnTo>
                  <a:pt x="417" y="236"/>
                </a:lnTo>
                <a:lnTo>
                  <a:pt x="418" y="236"/>
                </a:lnTo>
                <a:lnTo>
                  <a:pt x="419" y="236"/>
                </a:lnTo>
                <a:lnTo>
                  <a:pt x="421" y="236"/>
                </a:lnTo>
                <a:lnTo>
                  <a:pt x="422" y="236"/>
                </a:lnTo>
                <a:lnTo>
                  <a:pt x="424" y="236"/>
                </a:lnTo>
                <a:lnTo>
                  <a:pt x="425" y="236"/>
                </a:lnTo>
                <a:lnTo>
                  <a:pt x="426" y="236"/>
                </a:lnTo>
                <a:lnTo>
                  <a:pt x="427" y="236"/>
                </a:lnTo>
                <a:lnTo>
                  <a:pt x="428" y="236"/>
                </a:lnTo>
                <a:lnTo>
                  <a:pt x="430" y="236"/>
                </a:lnTo>
                <a:lnTo>
                  <a:pt x="429" y="217"/>
                </a:lnTo>
                <a:lnTo>
                  <a:pt x="430" y="217"/>
                </a:lnTo>
                <a:lnTo>
                  <a:pt x="430" y="201"/>
                </a:lnTo>
                <a:lnTo>
                  <a:pt x="430" y="192"/>
                </a:lnTo>
                <a:lnTo>
                  <a:pt x="430" y="189"/>
                </a:lnTo>
                <a:lnTo>
                  <a:pt x="431" y="189"/>
                </a:lnTo>
                <a:lnTo>
                  <a:pt x="430" y="182"/>
                </a:lnTo>
                <a:lnTo>
                  <a:pt x="434" y="182"/>
                </a:lnTo>
                <a:lnTo>
                  <a:pt x="434" y="179"/>
                </a:lnTo>
                <a:lnTo>
                  <a:pt x="447" y="179"/>
                </a:lnTo>
                <a:lnTo>
                  <a:pt x="447" y="178"/>
                </a:lnTo>
                <a:lnTo>
                  <a:pt x="452" y="178"/>
                </a:lnTo>
                <a:lnTo>
                  <a:pt x="452" y="181"/>
                </a:lnTo>
                <a:lnTo>
                  <a:pt x="452" y="182"/>
                </a:lnTo>
                <a:lnTo>
                  <a:pt x="454" y="179"/>
                </a:lnTo>
                <a:lnTo>
                  <a:pt x="455" y="179"/>
                </a:lnTo>
                <a:lnTo>
                  <a:pt x="458" y="179"/>
                </a:lnTo>
                <a:lnTo>
                  <a:pt x="462" y="175"/>
                </a:lnTo>
                <a:lnTo>
                  <a:pt x="464" y="168"/>
                </a:lnTo>
                <a:lnTo>
                  <a:pt x="464" y="165"/>
                </a:lnTo>
                <a:lnTo>
                  <a:pt x="464" y="164"/>
                </a:lnTo>
                <a:lnTo>
                  <a:pt x="464" y="162"/>
                </a:lnTo>
                <a:lnTo>
                  <a:pt x="466" y="161"/>
                </a:lnTo>
                <a:lnTo>
                  <a:pt x="466" y="160"/>
                </a:lnTo>
                <a:lnTo>
                  <a:pt x="466" y="159"/>
                </a:lnTo>
                <a:lnTo>
                  <a:pt x="466" y="158"/>
                </a:lnTo>
                <a:lnTo>
                  <a:pt x="467" y="157"/>
                </a:lnTo>
                <a:lnTo>
                  <a:pt x="467" y="156"/>
                </a:lnTo>
                <a:lnTo>
                  <a:pt x="468" y="154"/>
                </a:lnTo>
                <a:lnTo>
                  <a:pt x="468" y="153"/>
                </a:lnTo>
                <a:lnTo>
                  <a:pt x="469" y="151"/>
                </a:lnTo>
                <a:lnTo>
                  <a:pt x="469" y="150"/>
                </a:lnTo>
                <a:lnTo>
                  <a:pt x="469" y="149"/>
                </a:lnTo>
                <a:lnTo>
                  <a:pt x="470" y="146"/>
                </a:lnTo>
                <a:lnTo>
                  <a:pt x="470" y="145"/>
                </a:lnTo>
                <a:lnTo>
                  <a:pt x="470" y="143"/>
                </a:lnTo>
                <a:lnTo>
                  <a:pt x="470" y="142"/>
                </a:lnTo>
                <a:lnTo>
                  <a:pt x="470" y="141"/>
                </a:lnTo>
                <a:lnTo>
                  <a:pt x="473" y="141"/>
                </a:lnTo>
                <a:lnTo>
                  <a:pt x="478" y="141"/>
                </a:lnTo>
                <a:lnTo>
                  <a:pt x="481" y="141"/>
                </a:lnTo>
                <a:lnTo>
                  <a:pt x="481" y="143"/>
                </a:lnTo>
                <a:lnTo>
                  <a:pt x="481" y="144"/>
                </a:lnTo>
                <a:lnTo>
                  <a:pt x="481" y="145"/>
                </a:lnTo>
                <a:lnTo>
                  <a:pt x="483" y="145"/>
                </a:lnTo>
                <a:lnTo>
                  <a:pt x="483" y="144"/>
                </a:lnTo>
                <a:lnTo>
                  <a:pt x="484" y="143"/>
                </a:lnTo>
                <a:lnTo>
                  <a:pt x="485" y="143"/>
                </a:lnTo>
                <a:lnTo>
                  <a:pt x="485" y="142"/>
                </a:lnTo>
                <a:lnTo>
                  <a:pt x="486" y="142"/>
                </a:lnTo>
                <a:lnTo>
                  <a:pt x="486" y="141"/>
                </a:lnTo>
                <a:lnTo>
                  <a:pt x="487" y="141"/>
                </a:lnTo>
                <a:lnTo>
                  <a:pt x="488" y="141"/>
                </a:lnTo>
                <a:lnTo>
                  <a:pt x="489" y="141"/>
                </a:lnTo>
                <a:lnTo>
                  <a:pt x="493" y="141"/>
                </a:lnTo>
                <a:lnTo>
                  <a:pt x="493" y="158"/>
                </a:lnTo>
                <a:lnTo>
                  <a:pt x="481" y="158"/>
                </a:lnTo>
                <a:lnTo>
                  <a:pt x="481" y="160"/>
                </a:lnTo>
                <a:lnTo>
                  <a:pt x="483" y="185"/>
                </a:lnTo>
                <a:lnTo>
                  <a:pt x="484" y="186"/>
                </a:lnTo>
                <a:lnTo>
                  <a:pt x="485" y="186"/>
                </a:lnTo>
                <a:lnTo>
                  <a:pt x="486" y="186"/>
                </a:lnTo>
                <a:lnTo>
                  <a:pt x="487" y="186"/>
                </a:lnTo>
                <a:lnTo>
                  <a:pt x="488" y="187"/>
                </a:lnTo>
                <a:lnTo>
                  <a:pt x="489" y="187"/>
                </a:lnTo>
                <a:lnTo>
                  <a:pt x="491" y="187"/>
                </a:lnTo>
                <a:lnTo>
                  <a:pt x="492" y="189"/>
                </a:lnTo>
                <a:lnTo>
                  <a:pt x="493" y="189"/>
                </a:lnTo>
                <a:lnTo>
                  <a:pt x="494" y="190"/>
                </a:lnTo>
                <a:lnTo>
                  <a:pt x="495" y="190"/>
                </a:lnTo>
                <a:lnTo>
                  <a:pt x="495" y="191"/>
                </a:lnTo>
                <a:lnTo>
                  <a:pt x="496" y="191"/>
                </a:lnTo>
                <a:lnTo>
                  <a:pt x="497" y="192"/>
                </a:lnTo>
                <a:lnTo>
                  <a:pt x="500" y="193"/>
                </a:lnTo>
                <a:lnTo>
                  <a:pt x="501" y="194"/>
                </a:lnTo>
                <a:lnTo>
                  <a:pt x="502" y="195"/>
                </a:lnTo>
                <a:lnTo>
                  <a:pt x="503" y="196"/>
                </a:lnTo>
                <a:lnTo>
                  <a:pt x="504" y="198"/>
                </a:lnTo>
                <a:lnTo>
                  <a:pt x="505" y="199"/>
                </a:lnTo>
                <a:lnTo>
                  <a:pt x="505" y="200"/>
                </a:lnTo>
                <a:lnTo>
                  <a:pt x="506" y="200"/>
                </a:lnTo>
                <a:lnTo>
                  <a:pt x="506" y="201"/>
                </a:lnTo>
                <a:lnTo>
                  <a:pt x="508" y="201"/>
                </a:lnTo>
                <a:lnTo>
                  <a:pt x="508" y="202"/>
                </a:lnTo>
                <a:lnTo>
                  <a:pt x="509" y="203"/>
                </a:lnTo>
                <a:lnTo>
                  <a:pt x="510" y="203"/>
                </a:lnTo>
                <a:lnTo>
                  <a:pt x="510" y="204"/>
                </a:lnTo>
                <a:lnTo>
                  <a:pt x="511" y="204"/>
                </a:lnTo>
                <a:lnTo>
                  <a:pt x="513" y="206"/>
                </a:lnTo>
                <a:lnTo>
                  <a:pt x="515" y="208"/>
                </a:lnTo>
                <a:lnTo>
                  <a:pt x="515" y="206"/>
                </a:lnTo>
                <a:lnTo>
                  <a:pt x="515" y="201"/>
                </a:lnTo>
                <a:lnTo>
                  <a:pt x="515" y="200"/>
                </a:lnTo>
                <a:lnTo>
                  <a:pt x="513" y="200"/>
                </a:lnTo>
                <a:lnTo>
                  <a:pt x="513" y="192"/>
                </a:lnTo>
                <a:lnTo>
                  <a:pt x="513" y="179"/>
                </a:lnTo>
                <a:lnTo>
                  <a:pt x="506" y="179"/>
                </a:lnTo>
                <a:lnTo>
                  <a:pt x="506" y="170"/>
                </a:lnTo>
                <a:lnTo>
                  <a:pt x="506" y="166"/>
                </a:lnTo>
                <a:lnTo>
                  <a:pt x="506" y="141"/>
                </a:lnTo>
                <a:lnTo>
                  <a:pt x="533" y="140"/>
                </a:lnTo>
                <a:lnTo>
                  <a:pt x="531" y="166"/>
                </a:lnTo>
                <a:lnTo>
                  <a:pt x="533" y="166"/>
                </a:lnTo>
                <a:lnTo>
                  <a:pt x="533" y="165"/>
                </a:lnTo>
                <a:lnTo>
                  <a:pt x="536" y="162"/>
                </a:lnTo>
                <a:lnTo>
                  <a:pt x="537" y="162"/>
                </a:lnTo>
                <a:lnTo>
                  <a:pt x="540" y="162"/>
                </a:lnTo>
                <a:lnTo>
                  <a:pt x="542" y="161"/>
                </a:lnTo>
                <a:lnTo>
                  <a:pt x="542" y="166"/>
                </a:lnTo>
                <a:lnTo>
                  <a:pt x="547" y="166"/>
                </a:lnTo>
                <a:lnTo>
                  <a:pt x="545" y="173"/>
                </a:lnTo>
                <a:lnTo>
                  <a:pt x="545" y="174"/>
                </a:lnTo>
                <a:lnTo>
                  <a:pt x="544" y="174"/>
                </a:lnTo>
                <a:lnTo>
                  <a:pt x="543" y="174"/>
                </a:lnTo>
                <a:lnTo>
                  <a:pt x="542" y="174"/>
                </a:lnTo>
                <a:lnTo>
                  <a:pt x="542" y="178"/>
                </a:lnTo>
                <a:lnTo>
                  <a:pt x="542" y="179"/>
                </a:lnTo>
                <a:lnTo>
                  <a:pt x="531" y="179"/>
                </a:lnTo>
                <a:lnTo>
                  <a:pt x="531" y="192"/>
                </a:lnTo>
                <a:lnTo>
                  <a:pt x="531" y="206"/>
                </a:lnTo>
                <a:lnTo>
                  <a:pt x="547" y="206"/>
                </a:lnTo>
                <a:lnTo>
                  <a:pt x="548" y="206"/>
                </a:lnTo>
                <a:lnTo>
                  <a:pt x="550" y="202"/>
                </a:lnTo>
                <a:lnTo>
                  <a:pt x="551" y="202"/>
                </a:lnTo>
                <a:lnTo>
                  <a:pt x="551" y="203"/>
                </a:lnTo>
                <a:lnTo>
                  <a:pt x="557" y="206"/>
                </a:lnTo>
                <a:lnTo>
                  <a:pt x="572" y="210"/>
                </a:lnTo>
                <a:lnTo>
                  <a:pt x="573" y="210"/>
                </a:lnTo>
                <a:lnTo>
                  <a:pt x="582" y="210"/>
                </a:lnTo>
                <a:lnTo>
                  <a:pt x="582" y="195"/>
                </a:lnTo>
                <a:lnTo>
                  <a:pt x="582" y="191"/>
                </a:lnTo>
                <a:lnTo>
                  <a:pt x="582" y="183"/>
                </a:lnTo>
                <a:lnTo>
                  <a:pt x="582" y="182"/>
                </a:lnTo>
                <a:lnTo>
                  <a:pt x="581" y="182"/>
                </a:lnTo>
                <a:lnTo>
                  <a:pt x="580" y="182"/>
                </a:lnTo>
                <a:lnTo>
                  <a:pt x="580" y="181"/>
                </a:lnTo>
                <a:lnTo>
                  <a:pt x="579" y="181"/>
                </a:lnTo>
                <a:lnTo>
                  <a:pt x="578" y="181"/>
                </a:lnTo>
                <a:lnTo>
                  <a:pt x="577" y="181"/>
                </a:lnTo>
                <a:lnTo>
                  <a:pt x="576" y="179"/>
                </a:lnTo>
                <a:lnTo>
                  <a:pt x="569" y="178"/>
                </a:lnTo>
                <a:lnTo>
                  <a:pt x="567" y="178"/>
                </a:lnTo>
                <a:lnTo>
                  <a:pt x="567" y="177"/>
                </a:lnTo>
                <a:lnTo>
                  <a:pt x="567" y="174"/>
                </a:lnTo>
                <a:lnTo>
                  <a:pt x="564" y="166"/>
                </a:lnTo>
                <a:lnTo>
                  <a:pt x="563" y="166"/>
                </a:lnTo>
                <a:lnTo>
                  <a:pt x="564" y="166"/>
                </a:lnTo>
                <a:lnTo>
                  <a:pt x="564" y="165"/>
                </a:lnTo>
                <a:lnTo>
                  <a:pt x="564" y="152"/>
                </a:lnTo>
                <a:lnTo>
                  <a:pt x="565" y="152"/>
                </a:lnTo>
                <a:lnTo>
                  <a:pt x="571" y="152"/>
                </a:lnTo>
                <a:lnTo>
                  <a:pt x="571" y="153"/>
                </a:lnTo>
                <a:lnTo>
                  <a:pt x="575" y="159"/>
                </a:lnTo>
                <a:lnTo>
                  <a:pt x="582" y="159"/>
                </a:lnTo>
                <a:lnTo>
                  <a:pt x="582" y="160"/>
                </a:lnTo>
                <a:lnTo>
                  <a:pt x="582" y="161"/>
                </a:lnTo>
                <a:lnTo>
                  <a:pt x="582" y="162"/>
                </a:lnTo>
                <a:lnTo>
                  <a:pt x="582" y="164"/>
                </a:lnTo>
                <a:lnTo>
                  <a:pt x="582" y="165"/>
                </a:lnTo>
                <a:lnTo>
                  <a:pt x="582" y="166"/>
                </a:lnTo>
                <a:lnTo>
                  <a:pt x="586" y="166"/>
                </a:lnTo>
                <a:lnTo>
                  <a:pt x="586" y="165"/>
                </a:lnTo>
                <a:lnTo>
                  <a:pt x="586" y="161"/>
                </a:lnTo>
                <a:lnTo>
                  <a:pt x="586" y="158"/>
                </a:lnTo>
                <a:lnTo>
                  <a:pt x="586" y="156"/>
                </a:lnTo>
                <a:lnTo>
                  <a:pt x="586" y="154"/>
                </a:lnTo>
                <a:lnTo>
                  <a:pt x="587" y="154"/>
                </a:lnTo>
                <a:lnTo>
                  <a:pt x="588" y="154"/>
                </a:lnTo>
                <a:lnTo>
                  <a:pt x="589" y="154"/>
                </a:lnTo>
                <a:lnTo>
                  <a:pt x="590" y="154"/>
                </a:lnTo>
                <a:lnTo>
                  <a:pt x="593" y="152"/>
                </a:lnTo>
                <a:lnTo>
                  <a:pt x="595" y="156"/>
                </a:lnTo>
                <a:lnTo>
                  <a:pt x="590" y="161"/>
                </a:lnTo>
                <a:lnTo>
                  <a:pt x="590" y="162"/>
                </a:lnTo>
                <a:lnTo>
                  <a:pt x="590" y="166"/>
                </a:lnTo>
                <a:lnTo>
                  <a:pt x="610" y="166"/>
                </a:lnTo>
                <a:lnTo>
                  <a:pt x="610" y="143"/>
                </a:lnTo>
                <a:lnTo>
                  <a:pt x="611" y="143"/>
                </a:lnTo>
                <a:lnTo>
                  <a:pt x="613" y="143"/>
                </a:lnTo>
                <a:lnTo>
                  <a:pt x="614" y="143"/>
                </a:lnTo>
                <a:lnTo>
                  <a:pt x="614" y="142"/>
                </a:lnTo>
                <a:lnTo>
                  <a:pt x="615" y="142"/>
                </a:lnTo>
                <a:lnTo>
                  <a:pt x="617" y="142"/>
                </a:lnTo>
                <a:lnTo>
                  <a:pt x="617" y="141"/>
                </a:lnTo>
                <a:lnTo>
                  <a:pt x="618" y="141"/>
                </a:lnTo>
                <a:lnTo>
                  <a:pt x="618" y="140"/>
                </a:lnTo>
                <a:lnTo>
                  <a:pt x="618" y="139"/>
                </a:lnTo>
                <a:lnTo>
                  <a:pt x="619" y="139"/>
                </a:lnTo>
                <a:lnTo>
                  <a:pt x="619" y="137"/>
                </a:lnTo>
                <a:lnTo>
                  <a:pt x="619" y="136"/>
                </a:lnTo>
                <a:lnTo>
                  <a:pt x="629" y="135"/>
                </a:lnTo>
                <a:lnTo>
                  <a:pt x="629" y="136"/>
                </a:lnTo>
                <a:lnTo>
                  <a:pt x="627" y="139"/>
                </a:lnTo>
                <a:lnTo>
                  <a:pt x="627" y="140"/>
                </a:lnTo>
                <a:lnTo>
                  <a:pt x="628" y="151"/>
                </a:lnTo>
                <a:lnTo>
                  <a:pt x="623" y="154"/>
                </a:lnTo>
                <a:lnTo>
                  <a:pt x="620" y="158"/>
                </a:lnTo>
                <a:lnTo>
                  <a:pt x="624" y="173"/>
                </a:lnTo>
                <a:lnTo>
                  <a:pt x="623" y="174"/>
                </a:lnTo>
                <a:lnTo>
                  <a:pt x="622" y="174"/>
                </a:lnTo>
                <a:lnTo>
                  <a:pt x="623" y="175"/>
                </a:lnTo>
                <a:lnTo>
                  <a:pt x="624" y="175"/>
                </a:lnTo>
                <a:lnTo>
                  <a:pt x="624" y="177"/>
                </a:lnTo>
                <a:lnTo>
                  <a:pt x="622" y="182"/>
                </a:lnTo>
                <a:lnTo>
                  <a:pt x="620" y="184"/>
                </a:lnTo>
                <a:lnTo>
                  <a:pt x="619" y="186"/>
                </a:lnTo>
                <a:lnTo>
                  <a:pt x="620" y="191"/>
                </a:lnTo>
                <a:lnTo>
                  <a:pt x="615" y="191"/>
                </a:lnTo>
                <a:lnTo>
                  <a:pt x="614" y="191"/>
                </a:lnTo>
                <a:lnTo>
                  <a:pt x="614" y="200"/>
                </a:lnTo>
                <a:lnTo>
                  <a:pt x="615" y="200"/>
                </a:lnTo>
                <a:lnTo>
                  <a:pt x="623" y="200"/>
                </a:lnTo>
                <a:lnTo>
                  <a:pt x="624" y="200"/>
                </a:lnTo>
                <a:lnTo>
                  <a:pt x="626" y="200"/>
                </a:lnTo>
                <a:lnTo>
                  <a:pt x="626" y="201"/>
                </a:lnTo>
                <a:lnTo>
                  <a:pt x="627" y="201"/>
                </a:lnTo>
                <a:lnTo>
                  <a:pt x="628" y="201"/>
                </a:lnTo>
                <a:lnTo>
                  <a:pt x="629" y="201"/>
                </a:lnTo>
                <a:lnTo>
                  <a:pt x="630" y="202"/>
                </a:lnTo>
                <a:lnTo>
                  <a:pt x="631" y="202"/>
                </a:lnTo>
                <a:lnTo>
                  <a:pt x="631" y="203"/>
                </a:lnTo>
                <a:lnTo>
                  <a:pt x="632" y="203"/>
                </a:lnTo>
                <a:lnTo>
                  <a:pt x="634" y="203"/>
                </a:lnTo>
                <a:lnTo>
                  <a:pt x="635" y="204"/>
                </a:lnTo>
                <a:lnTo>
                  <a:pt x="636" y="204"/>
                </a:lnTo>
                <a:lnTo>
                  <a:pt x="637" y="206"/>
                </a:lnTo>
                <a:lnTo>
                  <a:pt x="638" y="206"/>
                </a:lnTo>
                <a:lnTo>
                  <a:pt x="639" y="206"/>
                </a:lnTo>
                <a:lnTo>
                  <a:pt x="643" y="207"/>
                </a:lnTo>
                <a:lnTo>
                  <a:pt x="644" y="207"/>
                </a:lnTo>
                <a:lnTo>
                  <a:pt x="645" y="208"/>
                </a:lnTo>
                <a:lnTo>
                  <a:pt x="646" y="208"/>
                </a:lnTo>
                <a:lnTo>
                  <a:pt x="647" y="208"/>
                </a:lnTo>
                <a:lnTo>
                  <a:pt x="648" y="209"/>
                </a:lnTo>
                <a:lnTo>
                  <a:pt x="649" y="209"/>
                </a:lnTo>
                <a:lnTo>
                  <a:pt x="651" y="210"/>
                </a:lnTo>
                <a:lnTo>
                  <a:pt x="652" y="210"/>
                </a:lnTo>
                <a:lnTo>
                  <a:pt x="653" y="211"/>
                </a:lnTo>
                <a:lnTo>
                  <a:pt x="654" y="211"/>
                </a:lnTo>
                <a:lnTo>
                  <a:pt x="655" y="212"/>
                </a:lnTo>
                <a:lnTo>
                  <a:pt x="656" y="213"/>
                </a:lnTo>
                <a:lnTo>
                  <a:pt x="657" y="215"/>
                </a:lnTo>
                <a:lnTo>
                  <a:pt x="659" y="215"/>
                </a:lnTo>
                <a:lnTo>
                  <a:pt x="662" y="218"/>
                </a:lnTo>
                <a:lnTo>
                  <a:pt x="662" y="219"/>
                </a:lnTo>
                <a:lnTo>
                  <a:pt x="663" y="219"/>
                </a:lnTo>
                <a:lnTo>
                  <a:pt x="664" y="220"/>
                </a:lnTo>
                <a:lnTo>
                  <a:pt x="664" y="221"/>
                </a:lnTo>
                <a:lnTo>
                  <a:pt x="665" y="221"/>
                </a:lnTo>
                <a:lnTo>
                  <a:pt x="665" y="223"/>
                </a:lnTo>
                <a:lnTo>
                  <a:pt x="665" y="224"/>
                </a:lnTo>
                <a:lnTo>
                  <a:pt x="666" y="224"/>
                </a:lnTo>
                <a:lnTo>
                  <a:pt x="666" y="225"/>
                </a:lnTo>
                <a:lnTo>
                  <a:pt x="669" y="221"/>
                </a:lnTo>
                <a:lnTo>
                  <a:pt x="669" y="223"/>
                </a:lnTo>
                <a:lnTo>
                  <a:pt x="670" y="223"/>
                </a:lnTo>
                <a:lnTo>
                  <a:pt x="670" y="224"/>
                </a:lnTo>
                <a:lnTo>
                  <a:pt x="671" y="224"/>
                </a:lnTo>
                <a:lnTo>
                  <a:pt x="672" y="225"/>
                </a:lnTo>
                <a:lnTo>
                  <a:pt x="673" y="225"/>
                </a:lnTo>
                <a:lnTo>
                  <a:pt x="674" y="225"/>
                </a:lnTo>
                <a:lnTo>
                  <a:pt x="678" y="226"/>
                </a:lnTo>
                <a:lnTo>
                  <a:pt x="679" y="226"/>
                </a:lnTo>
                <a:lnTo>
                  <a:pt x="680" y="226"/>
                </a:lnTo>
                <a:lnTo>
                  <a:pt x="681" y="226"/>
                </a:lnTo>
                <a:lnTo>
                  <a:pt x="681" y="227"/>
                </a:lnTo>
                <a:lnTo>
                  <a:pt x="680" y="228"/>
                </a:lnTo>
                <a:lnTo>
                  <a:pt x="681" y="229"/>
                </a:lnTo>
                <a:lnTo>
                  <a:pt x="682" y="228"/>
                </a:lnTo>
                <a:lnTo>
                  <a:pt x="682" y="233"/>
                </a:lnTo>
                <a:lnTo>
                  <a:pt x="682" y="234"/>
                </a:lnTo>
                <a:lnTo>
                  <a:pt x="686" y="234"/>
                </a:lnTo>
                <a:lnTo>
                  <a:pt x="686" y="235"/>
                </a:lnTo>
                <a:lnTo>
                  <a:pt x="687" y="235"/>
                </a:lnTo>
                <a:lnTo>
                  <a:pt x="687" y="237"/>
                </a:lnTo>
                <a:lnTo>
                  <a:pt x="687" y="238"/>
                </a:lnTo>
                <a:lnTo>
                  <a:pt x="688" y="238"/>
                </a:lnTo>
                <a:lnTo>
                  <a:pt x="688" y="240"/>
                </a:lnTo>
                <a:lnTo>
                  <a:pt x="688" y="256"/>
                </a:lnTo>
                <a:lnTo>
                  <a:pt x="689" y="257"/>
                </a:lnTo>
                <a:lnTo>
                  <a:pt x="690" y="257"/>
                </a:lnTo>
                <a:lnTo>
                  <a:pt x="690" y="258"/>
                </a:lnTo>
                <a:lnTo>
                  <a:pt x="691" y="258"/>
                </a:lnTo>
                <a:lnTo>
                  <a:pt x="693" y="258"/>
                </a:lnTo>
                <a:lnTo>
                  <a:pt x="693" y="259"/>
                </a:lnTo>
                <a:lnTo>
                  <a:pt x="694" y="259"/>
                </a:lnTo>
                <a:lnTo>
                  <a:pt x="694" y="260"/>
                </a:lnTo>
                <a:lnTo>
                  <a:pt x="695" y="260"/>
                </a:lnTo>
                <a:lnTo>
                  <a:pt x="695" y="261"/>
                </a:lnTo>
                <a:lnTo>
                  <a:pt x="696" y="261"/>
                </a:lnTo>
                <a:lnTo>
                  <a:pt x="696" y="262"/>
                </a:lnTo>
                <a:lnTo>
                  <a:pt x="697" y="262"/>
                </a:lnTo>
                <a:lnTo>
                  <a:pt x="698" y="262"/>
                </a:lnTo>
                <a:lnTo>
                  <a:pt x="699" y="262"/>
                </a:lnTo>
                <a:lnTo>
                  <a:pt x="699" y="261"/>
                </a:lnTo>
                <a:lnTo>
                  <a:pt x="699" y="262"/>
                </a:lnTo>
                <a:lnTo>
                  <a:pt x="699" y="254"/>
                </a:lnTo>
                <a:lnTo>
                  <a:pt x="699" y="251"/>
                </a:lnTo>
                <a:lnTo>
                  <a:pt x="699" y="250"/>
                </a:lnTo>
                <a:lnTo>
                  <a:pt x="699" y="248"/>
                </a:lnTo>
                <a:lnTo>
                  <a:pt x="699" y="244"/>
                </a:lnTo>
                <a:lnTo>
                  <a:pt x="699" y="242"/>
                </a:lnTo>
                <a:lnTo>
                  <a:pt x="699" y="241"/>
                </a:lnTo>
                <a:lnTo>
                  <a:pt x="701" y="241"/>
                </a:lnTo>
                <a:lnTo>
                  <a:pt x="702" y="240"/>
                </a:lnTo>
                <a:lnTo>
                  <a:pt x="705" y="240"/>
                </a:lnTo>
                <a:lnTo>
                  <a:pt x="712" y="241"/>
                </a:lnTo>
                <a:lnTo>
                  <a:pt x="712" y="242"/>
                </a:lnTo>
                <a:lnTo>
                  <a:pt x="712" y="248"/>
                </a:lnTo>
                <a:lnTo>
                  <a:pt x="712" y="254"/>
                </a:lnTo>
                <a:lnTo>
                  <a:pt x="712" y="261"/>
                </a:lnTo>
                <a:lnTo>
                  <a:pt x="712" y="267"/>
                </a:lnTo>
                <a:lnTo>
                  <a:pt x="712" y="274"/>
                </a:lnTo>
                <a:lnTo>
                  <a:pt x="721" y="274"/>
                </a:lnTo>
                <a:lnTo>
                  <a:pt x="722" y="274"/>
                </a:lnTo>
                <a:lnTo>
                  <a:pt x="722" y="271"/>
                </a:lnTo>
                <a:lnTo>
                  <a:pt x="722" y="269"/>
                </a:lnTo>
                <a:lnTo>
                  <a:pt x="722" y="267"/>
                </a:lnTo>
                <a:lnTo>
                  <a:pt x="722" y="265"/>
                </a:lnTo>
                <a:lnTo>
                  <a:pt x="722" y="263"/>
                </a:lnTo>
                <a:lnTo>
                  <a:pt x="722" y="262"/>
                </a:lnTo>
                <a:lnTo>
                  <a:pt x="723" y="262"/>
                </a:lnTo>
                <a:lnTo>
                  <a:pt x="724" y="260"/>
                </a:lnTo>
                <a:lnTo>
                  <a:pt x="724" y="259"/>
                </a:lnTo>
                <a:lnTo>
                  <a:pt x="726" y="257"/>
                </a:lnTo>
                <a:lnTo>
                  <a:pt x="726" y="254"/>
                </a:lnTo>
                <a:lnTo>
                  <a:pt x="727" y="252"/>
                </a:lnTo>
                <a:lnTo>
                  <a:pt x="729" y="253"/>
                </a:lnTo>
                <a:lnTo>
                  <a:pt x="731" y="253"/>
                </a:lnTo>
                <a:lnTo>
                  <a:pt x="731" y="251"/>
                </a:lnTo>
                <a:lnTo>
                  <a:pt x="731" y="249"/>
                </a:lnTo>
                <a:lnTo>
                  <a:pt x="732" y="248"/>
                </a:lnTo>
                <a:lnTo>
                  <a:pt x="732" y="245"/>
                </a:lnTo>
                <a:lnTo>
                  <a:pt x="732" y="244"/>
                </a:lnTo>
                <a:lnTo>
                  <a:pt x="732" y="243"/>
                </a:lnTo>
                <a:lnTo>
                  <a:pt x="733" y="243"/>
                </a:lnTo>
                <a:lnTo>
                  <a:pt x="735" y="244"/>
                </a:lnTo>
                <a:lnTo>
                  <a:pt x="736" y="245"/>
                </a:lnTo>
                <a:lnTo>
                  <a:pt x="737" y="245"/>
                </a:lnTo>
                <a:lnTo>
                  <a:pt x="739" y="246"/>
                </a:lnTo>
                <a:lnTo>
                  <a:pt x="740" y="248"/>
                </a:lnTo>
                <a:lnTo>
                  <a:pt x="744" y="249"/>
                </a:lnTo>
                <a:lnTo>
                  <a:pt x="748" y="250"/>
                </a:lnTo>
                <a:lnTo>
                  <a:pt x="750" y="251"/>
                </a:lnTo>
                <a:lnTo>
                  <a:pt x="752" y="251"/>
                </a:lnTo>
                <a:lnTo>
                  <a:pt x="753" y="251"/>
                </a:lnTo>
                <a:lnTo>
                  <a:pt x="755" y="251"/>
                </a:lnTo>
                <a:lnTo>
                  <a:pt x="760" y="253"/>
                </a:lnTo>
                <a:lnTo>
                  <a:pt x="764" y="254"/>
                </a:lnTo>
                <a:lnTo>
                  <a:pt x="765" y="254"/>
                </a:lnTo>
                <a:lnTo>
                  <a:pt x="765" y="256"/>
                </a:lnTo>
                <a:lnTo>
                  <a:pt x="766" y="256"/>
                </a:lnTo>
                <a:lnTo>
                  <a:pt x="769" y="257"/>
                </a:lnTo>
                <a:lnTo>
                  <a:pt x="771" y="258"/>
                </a:lnTo>
                <a:lnTo>
                  <a:pt x="772" y="258"/>
                </a:lnTo>
                <a:lnTo>
                  <a:pt x="775" y="259"/>
                </a:lnTo>
                <a:lnTo>
                  <a:pt x="778" y="260"/>
                </a:lnTo>
                <a:lnTo>
                  <a:pt x="780" y="260"/>
                </a:lnTo>
                <a:lnTo>
                  <a:pt x="782" y="261"/>
                </a:lnTo>
                <a:lnTo>
                  <a:pt x="783" y="262"/>
                </a:lnTo>
                <a:lnTo>
                  <a:pt x="785" y="262"/>
                </a:lnTo>
                <a:lnTo>
                  <a:pt x="787" y="263"/>
                </a:lnTo>
                <a:lnTo>
                  <a:pt x="788" y="263"/>
                </a:lnTo>
                <a:lnTo>
                  <a:pt x="788" y="267"/>
                </a:lnTo>
                <a:lnTo>
                  <a:pt x="788" y="274"/>
                </a:lnTo>
                <a:lnTo>
                  <a:pt x="788" y="275"/>
                </a:lnTo>
                <a:lnTo>
                  <a:pt x="788" y="278"/>
                </a:lnTo>
                <a:lnTo>
                  <a:pt x="789" y="278"/>
                </a:lnTo>
                <a:lnTo>
                  <a:pt x="791" y="278"/>
                </a:lnTo>
                <a:lnTo>
                  <a:pt x="791" y="281"/>
                </a:lnTo>
                <a:lnTo>
                  <a:pt x="792" y="281"/>
                </a:lnTo>
                <a:lnTo>
                  <a:pt x="792" y="282"/>
                </a:lnTo>
                <a:lnTo>
                  <a:pt x="792" y="284"/>
                </a:lnTo>
                <a:lnTo>
                  <a:pt x="794" y="285"/>
                </a:lnTo>
                <a:lnTo>
                  <a:pt x="794" y="288"/>
                </a:lnTo>
                <a:lnTo>
                  <a:pt x="794" y="293"/>
                </a:lnTo>
                <a:lnTo>
                  <a:pt x="799" y="293"/>
                </a:lnTo>
                <a:lnTo>
                  <a:pt x="800" y="293"/>
                </a:lnTo>
                <a:lnTo>
                  <a:pt x="800" y="318"/>
                </a:lnTo>
                <a:lnTo>
                  <a:pt x="800" y="319"/>
                </a:lnTo>
                <a:lnTo>
                  <a:pt x="802" y="337"/>
                </a:lnTo>
                <a:lnTo>
                  <a:pt x="803" y="337"/>
                </a:lnTo>
                <a:lnTo>
                  <a:pt x="803" y="338"/>
                </a:lnTo>
                <a:lnTo>
                  <a:pt x="804" y="338"/>
                </a:lnTo>
                <a:lnTo>
                  <a:pt x="804" y="340"/>
                </a:lnTo>
                <a:lnTo>
                  <a:pt x="805" y="340"/>
                </a:lnTo>
                <a:lnTo>
                  <a:pt x="805" y="341"/>
                </a:lnTo>
                <a:lnTo>
                  <a:pt x="805" y="342"/>
                </a:lnTo>
                <a:lnTo>
                  <a:pt x="806" y="342"/>
                </a:lnTo>
                <a:lnTo>
                  <a:pt x="813" y="342"/>
                </a:lnTo>
                <a:lnTo>
                  <a:pt x="813" y="344"/>
                </a:lnTo>
                <a:lnTo>
                  <a:pt x="814" y="344"/>
                </a:lnTo>
                <a:lnTo>
                  <a:pt x="814" y="345"/>
                </a:lnTo>
                <a:lnTo>
                  <a:pt x="820" y="348"/>
                </a:lnTo>
                <a:lnTo>
                  <a:pt x="821" y="348"/>
                </a:lnTo>
                <a:lnTo>
                  <a:pt x="822" y="348"/>
                </a:lnTo>
                <a:lnTo>
                  <a:pt x="823" y="349"/>
                </a:lnTo>
                <a:lnTo>
                  <a:pt x="827" y="349"/>
                </a:lnTo>
                <a:lnTo>
                  <a:pt x="827" y="354"/>
                </a:lnTo>
                <a:lnTo>
                  <a:pt x="827" y="368"/>
                </a:lnTo>
                <a:lnTo>
                  <a:pt x="827" y="370"/>
                </a:lnTo>
                <a:lnTo>
                  <a:pt x="852" y="370"/>
                </a:lnTo>
                <a:lnTo>
                  <a:pt x="854" y="370"/>
                </a:lnTo>
                <a:lnTo>
                  <a:pt x="854" y="394"/>
                </a:lnTo>
                <a:lnTo>
                  <a:pt x="862" y="394"/>
                </a:lnTo>
                <a:lnTo>
                  <a:pt x="862" y="393"/>
                </a:lnTo>
                <a:lnTo>
                  <a:pt x="864" y="393"/>
                </a:lnTo>
                <a:lnTo>
                  <a:pt x="864" y="394"/>
                </a:lnTo>
                <a:lnTo>
                  <a:pt x="867" y="394"/>
                </a:lnTo>
                <a:lnTo>
                  <a:pt x="871" y="394"/>
                </a:lnTo>
                <a:lnTo>
                  <a:pt x="872" y="393"/>
                </a:lnTo>
                <a:lnTo>
                  <a:pt x="873" y="393"/>
                </a:lnTo>
                <a:lnTo>
                  <a:pt x="873" y="394"/>
                </a:lnTo>
                <a:lnTo>
                  <a:pt x="874" y="394"/>
                </a:lnTo>
                <a:lnTo>
                  <a:pt x="878" y="394"/>
                </a:lnTo>
                <a:lnTo>
                  <a:pt x="881" y="394"/>
                </a:lnTo>
                <a:lnTo>
                  <a:pt x="881" y="393"/>
                </a:lnTo>
                <a:lnTo>
                  <a:pt x="882" y="393"/>
                </a:lnTo>
                <a:lnTo>
                  <a:pt x="883" y="394"/>
                </a:lnTo>
                <a:lnTo>
                  <a:pt x="887" y="394"/>
                </a:lnTo>
                <a:lnTo>
                  <a:pt x="888" y="394"/>
                </a:lnTo>
                <a:lnTo>
                  <a:pt x="889" y="390"/>
                </a:lnTo>
                <a:lnTo>
                  <a:pt x="889" y="386"/>
                </a:lnTo>
                <a:lnTo>
                  <a:pt x="888" y="386"/>
                </a:lnTo>
                <a:lnTo>
                  <a:pt x="889" y="385"/>
                </a:lnTo>
                <a:lnTo>
                  <a:pt x="889" y="382"/>
                </a:lnTo>
                <a:lnTo>
                  <a:pt x="890" y="382"/>
                </a:lnTo>
                <a:lnTo>
                  <a:pt x="891" y="382"/>
                </a:lnTo>
                <a:lnTo>
                  <a:pt x="890" y="368"/>
                </a:lnTo>
                <a:lnTo>
                  <a:pt x="887" y="368"/>
                </a:lnTo>
                <a:lnTo>
                  <a:pt x="884" y="368"/>
                </a:lnTo>
                <a:lnTo>
                  <a:pt x="872" y="368"/>
                </a:lnTo>
                <a:lnTo>
                  <a:pt x="863" y="368"/>
                </a:lnTo>
                <a:lnTo>
                  <a:pt x="863" y="352"/>
                </a:lnTo>
                <a:lnTo>
                  <a:pt x="863" y="349"/>
                </a:lnTo>
                <a:lnTo>
                  <a:pt x="864" y="346"/>
                </a:lnTo>
                <a:lnTo>
                  <a:pt x="864" y="343"/>
                </a:lnTo>
                <a:lnTo>
                  <a:pt x="864" y="319"/>
                </a:lnTo>
                <a:lnTo>
                  <a:pt x="865" y="319"/>
                </a:lnTo>
                <a:lnTo>
                  <a:pt x="890" y="319"/>
                </a:lnTo>
                <a:lnTo>
                  <a:pt x="891" y="319"/>
                </a:lnTo>
                <a:lnTo>
                  <a:pt x="892" y="319"/>
                </a:lnTo>
                <a:lnTo>
                  <a:pt x="898" y="315"/>
                </a:lnTo>
                <a:lnTo>
                  <a:pt x="899" y="315"/>
                </a:lnTo>
                <a:lnTo>
                  <a:pt x="899" y="313"/>
                </a:lnTo>
                <a:lnTo>
                  <a:pt x="900" y="313"/>
                </a:lnTo>
                <a:lnTo>
                  <a:pt x="901" y="313"/>
                </a:lnTo>
                <a:lnTo>
                  <a:pt x="903" y="313"/>
                </a:lnTo>
                <a:lnTo>
                  <a:pt x="904" y="313"/>
                </a:lnTo>
                <a:lnTo>
                  <a:pt x="904" y="312"/>
                </a:lnTo>
                <a:lnTo>
                  <a:pt x="909" y="310"/>
                </a:lnTo>
                <a:lnTo>
                  <a:pt x="912" y="308"/>
                </a:lnTo>
                <a:lnTo>
                  <a:pt x="913" y="308"/>
                </a:lnTo>
                <a:lnTo>
                  <a:pt x="913" y="307"/>
                </a:lnTo>
                <a:lnTo>
                  <a:pt x="914" y="307"/>
                </a:lnTo>
                <a:lnTo>
                  <a:pt x="915" y="307"/>
                </a:lnTo>
                <a:lnTo>
                  <a:pt x="916" y="307"/>
                </a:lnTo>
                <a:lnTo>
                  <a:pt x="920" y="307"/>
                </a:lnTo>
                <a:lnTo>
                  <a:pt x="925" y="307"/>
                </a:lnTo>
                <a:lnTo>
                  <a:pt x="933" y="307"/>
                </a:lnTo>
                <a:lnTo>
                  <a:pt x="941" y="307"/>
                </a:lnTo>
                <a:lnTo>
                  <a:pt x="941" y="312"/>
                </a:lnTo>
                <a:lnTo>
                  <a:pt x="943" y="312"/>
                </a:lnTo>
                <a:lnTo>
                  <a:pt x="954" y="311"/>
                </a:lnTo>
                <a:lnTo>
                  <a:pt x="954" y="313"/>
                </a:lnTo>
                <a:lnTo>
                  <a:pt x="954" y="318"/>
                </a:lnTo>
                <a:lnTo>
                  <a:pt x="956" y="318"/>
                </a:lnTo>
                <a:lnTo>
                  <a:pt x="962" y="318"/>
                </a:lnTo>
                <a:lnTo>
                  <a:pt x="962" y="319"/>
                </a:lnTo>
                <a:lnTo>
                  <a:pt x="962" y="325"/>
                </a:lnTo>
                <a:lnTo>
                  <a:pt x="963" y="325"/>
                </a:lnTo>
                <a:lnTo>
                  <a:pt x="964" y="326"/>
                </a:lnTo>
                <a:lnTo>
                  <a:pt x="965" y="326"/>
                </a:lnTo>
                <a:lnTo>
                  <a:pt x="967" y="327"/>
                </a:lnTo>
                <a:lnTo>
                  <a:pt x="968" y="328"/>
                </a:lnTo>
                <a:lnTo>
                  <a:pt x="970" y="328"/>
                </a:lnTo>
                <a:lnTo>
                  <a:pt x="971" y="329"/>
                </a:lnTo>
                <a:lnTo>
                  <a:pt x="972" y="329"/>
                </a:lnTo>
                <a:lnTo>
                  <a:pt x="974" y="330"/>
                </a:lnTo>
                <a:lnTo>
                  <a:pt x="975" y="332"/>
                </a:lnTo>
                <a:lnTo>
                  <a:pt x="979" y="335"/>
                </a:lnTo>
                <a:lnTo>
                  <a:pt x="983" y="337"/>
                </a:lnTo>
                <a:lnTo>
                  <a:pt x="984" y="338"/>
                </a:lnTo>
                <a:lnTo>
                  <a:pt x="987" y="340"/>
                </a:lnTo>
                <a:lnTo>
                  <a:pt x="988" y="340"/>
                </a:lnTo>
                <a:lnTo>
                  <a:pt x="990" y="341"/>
                </a:lnTo>
                <a:lnTo>
                  <a:pt x="991" y="342"/>
                </a:lnTo>
                <a:lnTo>
                  <a:pt x="991" y="344"/>
                </a:lnTo>
                <a:lnTo>
                  <a:pt x="991" y="353"/>
                </a:lnTo>
                <a:lnTo>
                  <a:pt x="1012" y="360"/>
                </a:lnTo>
                <a:lnTo>
                  <a:pt x="1018" y="362"/>
                </a:lnTo>
                <a:lnTo>
                  <a:pt x="1039" y="370"/>
                </a:lnTo>
                <a:lnTo>
                  <a:pt x="1045" y="373"/>
                </a:lnTo>
                <a:lnTo>
                  <a:pt x="1047" y="374"/>
                </a:lnTo>
                <a:lnTo>
                  <a:pt x="1048" y="374"/>
                </a:lnTo>
                <a:lnTo>
                  <a:pt x="1049" y="374"/>
                </a:lnTo>
                <a:lnTo>
                  <a:pt x="1050" y="374"/>
                </a:lnTo>
                <a:lnTo>
                  <a:pt x="1051" y="374"/>
                </a:lnTo>
                <a:lnTo>
                  <a:pt x="1052" y="375"/>
                </a:lnTo>
                <a:lnTo>
                  <a:pt x="1054" y="375"/>
                </a:lnTo>
                <a:lnTo>
                  <a:pt x="1055" y="375"/>
                </a:lnTo>
                <a:lnTo>
                  <a:pt x="1057" y="375"/>
                </a:lnTo>
                <a:lnTo>
                  <a:pt x="1059" y="375"/>
                </a:lnTo>
                <a:lnTo>
                  <a:pt x="1060" y="375"/>
                </a:lnTo>
                <a:lnTo>
                  <a:pt x="1062" y="375"/>
                </a:lnTo>
                <a:lnTo>
                  <a:pt x="1063" y="374"/>
                </a:lnTo>
                <a:lnTo>
                  <a:pt x="1065" y="374"/>
                </a:lnTo>
                <a:lnTo>
                  <a:pt x="1066" y="374"/>
                </a:lnTo>
                <a:lnTo>
                  <a:pt x="1067" y="374"/>
                </a:lnTo>
                <a:lnTo>
                  <a:pt x="1068" y="374"/>
                </a:lnTo>
                <a:lnTo>
                  <a:pt x="1071" y="373"/>
                </a:lnTo>
                <a:lnTo>
                  <a:pt x="1072" y="373"/>
                </a:lnTo>
                <a:lnTo>
                  <a:pt x="1073" y="373"/>
                </a:lnTo>
                <a:lnTo>
                  <a:pt x="1074" y="373"/>
                </a:lnTo>
                <a:lnTo>
                  <a:pt x="1076" y="371"/>
                </a:lnTo>
                <a:lnTo>
                  <a:pt x="1079" y="371"/>
                </a:lnTo>
                <a:lnTo>
                  <a:pt x="1079" y="370"/>
                </a:lnTo>
                <a:lnTo>
                  <a:pt x="1080" y="370"/>
                </a:lnTo>
                <a:lnTo>
                  <a:pt x="1081" y="370"/>
                </a:lnTo>
                <a:lnTo>
                  <a:pt x="1082" y="370"/>
                </a:lnTo>
                <a:lnTo>
                  <a:pt x="1083" y="370"/>
                </a:lnTo>
                <a:lnTo>
                  <a:pt x="1083" y="368"/>
                </a:lnTo>
                <a:lnTo>
                  <a:pt x="1093" y="368"/>
                </a:lnTo>
                <a:lnTo>
                  <a:pt x="1096" y="368"/>
                </a:lnTo>
                <a:lnTo>
                  <a:pt x="1096" y="337"/>
                </a:lnTo>
                <a:lnTo>
                  <a:pt x="1099" y="337"/>
                </a:lnTo>
                <a:lnTo>
                  <a:pt x="1098" y="334"/>
                </a:lnTo>
                <a:lnTo>
                  <a:pt x="1099" y="334"/>
                </a:lnTo>
                <a:lnTo>
                  <a:pt x="1099" y="335"/>
                </a:lnTo>
                <a:lnTo>
                  <a:pt x="1100" y="335"/>
                </a:lnTo>
                <a:lnTo>
                  <a:pt x="1106" y="335"/>
                </a:lnTo>
                <a:lnTo>
                  <a:pt x="1108" y="335"/>
                </a:lnTo>
                <a:lnTo>
                  <a:pt x="1109" y="335"/>
                </a:lnTo>
                <a:lnTo>
                  <a:pt x="1110" y="335"/>
                </a:lnTo>
                <a:lnTo>
                  <a:pt x="1111" y="335"/>
                </a:lnTo>
                <a:lnTo>
                  <a:pt x="1113" y="335"/>
                </a:lnTo>
                <a:lnTo>
                  <a:pt x="1114" y="335"/>
                </a:lnTo>
                <a:lnTo>
                  <a:pt x="1116" y="334"/>
                </a:lnTo>
                <a:lnTo>
                  <a:pt x="1122" y="334"/>
                </a:lnTo>
                <a:lnTo>
                  <a:pt x="1123" y="334"/>
                </a:lnTo>
                <a:lnTo>
                  <a:pt x="1125" y="333"/>
                </a:lnTo>
                <a:lnTo>
                  <a:pt x="1126" y="333"/>
                </a:lnTo>
                <a:lnTo>
                  <a:pt x="1127" y="333"/>
                </a:lnTo>
                <a:lnTo>
                  <a:pt x="1129" y="332"/>
                </a:lnTo>
                <a:lnTo>
                  <a:pt x="1130" y="334"/>
                </a:lnTo>
                <a:lnTo>
                  <a:pt x="1130" y="337"/>
                </a:lnTo>
                <a:lnTo>
                  <a:pt x="1131" y="337"/>
                </a:lnTo>
                <a:lnTo>
                  <a:pt x="1131" y="340"/>
                </a:lnTo>
                <a:lnTo>
                  <a:pt x="1132" y="342"/>
                </a:lnTo>
                <a:lnTo>
                  <a:pt x="1132" y="343"/>
                </a:lnTo>
                <a:lnTo>
                  <a:pt x="1133" y="345"/>
                </a:lnTo>
                <a:lnTo>
                  <a:pt x="1134" y="345"/>
                </a:lnTo>
                <a:lnTo>
                  <a:pt x="1134" y="348"/>
                </a:lnTo>
                <a:lnTo>
                  <a:pt x="1135" y="349"/>
                </a:lnTo>
                <a:lnTo>
                  <a:pt x="1136" y="351"/>
                </a:lnTo>
                <a:lnTo>
                  <a:pt x="1139" y="353"/>
                </a:lnTo>
                <a:lnTo>
                  <a:pt x="1138" y="357"/>
                </a:lnTo>
                <a:lnTo>
                  <a:pt x="1140" y="359"/>
                </a:lnTo>
                <a:lnTo>
                  <a:pt x="1148" y="368"/>
                </a:lnTo>
                <a:lnTo>
                  <a:pt x="1148" y="375"/>
                </a:lnTo>
                <a:lnTo>
                  <a:pt x="1135" y="368"/>
                </a:lnTo>
                <a:lnTo>
                  <a:pt x="1124" y="362"/>
                </a:lnTo>
                <a:lnTo>
                  <a:pt x="1122" y="360"/>
                </a:lnTo>
                <a:lnTo>
                  <a:pt x="1117" y="360"/>
                </a:lnTo>
                <a:lnTo>
                  <a:pt x="1115" y="360"/>
                </a:lnTo>
                <a:lnTo>
                  <a:pt x="1115" y="366"/>
                </a:lnTo>
                <a:lnTo>
                  <a:pt x="1115" y="367"/>
                </a:lnTo>
                <a:lnTo>
                  <a:pt x="1115" y="368"/>
                </a:lnTo>
                <a:lnTo>
                  <a:pt x="1115" y="370"/>
                </a:lnTo>
                <a:lnTo>
                  <a:pt x="1115" y="371"/>
                </a:lnTo>
                <a:lnTo>
                  <a:pt x="1115" y="382"/>
                </a:lnTo>
                <a:lnTo>
                  <a:pt x="1115" y="383"/>
                </a:lnTo>
                <a:lnTo>
                  <a:pt x="1117" y="384"/>
                </a:lnTo>
                <a:lnTo>
                  <a:pt x="1116" y="385"/>
                </a:lnTo>
                <a:lnTo>
                  <a:pt x="1118" y="387"/>
                </a:lnTo>
                <a:lnTo>
                  <a:pt x="1122" y="392"/>
                </a:lnTo>
                <a:lnTo>
                  <a:pt x="1122" y="394"/>
                </a:lnTo>
                <a:lnTo>
                  <a:pt x="1129" y="394"/>
                </a:lnTo>
                <a:lnTo>
                  <a:pt x="1131" y="400"/>
                </a:lnTo>
                <a:lnTo>
                  <a:pt x="1134" y="405"/>
                </a:lnTo>
                <a:lnTo>
                  <a:pt x="1136" y="413"/>
                </a:lnTo>
                <a:lnTo>
                  <a:pt x="1139" y="420"/>
                </a:lnTo>
                <a:lnTo>
                  <a:pt x="1148" y="420"/>
                </a:lnTo>
                <a:lnTo>
                  <a:pt x="1148" y="426"/>
                </a:lnTo>
                <a:lnTo>
                  <a:pt x="1148" y="433"/>
                </a:lnTo>
                <a:lnTo>
                  <a:pt x="1148" y="438"/>
                </a:lnTo>
                <a:lnTo>
                  <a:pt x="1148" y="444"/>
                </a:lnTo>
                <a:lnTo>
                  <a:pt x="1148" y="445"/>
                </a:lnTo>
                <a:lnTo>
                  <a:pt x="1151" y="455"/>
                </a:lnTo>
                <a:lnTo>
                  <a:pt x="1152" y="458"/>
                </a:lnTo>
                <a:lnTo>
                  <a:pt x="1153" y="458"/>
                </a:lnTo>
                <a:lnTo>
                  <a:pt x="1153" y="457"/>
                </a:lnTo>
                <a:lnTo>
                  <a:pt x="1163" y="466"/>
                </a:lnTo>
                <a:lnTo>
                  <a:pt x="1171" y="472"/>
                </a:lnTo>
                <a:lnTo>
                  <a:pt x="1174" y="472"/>
                </a:lnTo>
                <a:lnTo>
                  <a:pt x="1182" y="475"/>
                </a:lnTo>
                <a:lnTo>
                  <a:pt x="1185" y="477"/>
                </a:lnTo>
                <a:lnTo>
                  <a:pt x="1186" y="476"/>
                </a:lnTo>
                <a:lnTo>
                  <a:pt x="1189" y="474"/>
                </a:lnTo>
                <a:lnTo>
                  <a:pt x="1198" y="483"/>
                </a:lnTo>
                <a:lnTo>
                  <a:pt x="1199" y="484"/>
                </a:lnTo>
                <a:lnTo>
                  <a:pt x="1199" y="489"/>
                </a:lnTo>
                <a:lnTo>
                  <a:pt x="1199" y="492"/>
                </a:lnTo>
                <a:lnTo>
                  <a:pt x="1199" y="495"/>
                </a:lnTo>
                <a:lnTo>
                  <a:pt x="1200" y="495"/>
                </a:lnTo>
                <a:lnTo>
                  <a:pt x="1222" y="495"/>
                </a:lnTo>
                <a:lnTo>
                  <a:pt x="1223" y="495"/>
                </a:lnTo>
                <a:lnTo>
                  <a:pt x="1224" y="495"/>
                </a:lnTo>
                <a:lnTo>
                  <a:pt x="1225" y="495"/>
                </a:lnTo>
                <a:lnTo>
                  <a:pt x="1226" y="496"/>
                </a:lnTo>
                <a:lnTo>
                  <a:pt x="1227" y="496"/>
                </a:lnTo>
                <a:lnTo>
                  <a:pt x="1228" y="496"/>
                </a:lnTo>
                <a:lnTo>
                  <a:pt x="1245" y="496"/>
                </a:lnTo>
                <a:lnTo>
                  <a:pt x="1274" y="496"/>
                </a:lnTo>
                <a:lnTo>
                  <a:pt x="1274" y="495"/>
                </a:lnTo>
                <a:lnTo>
                  <a:pt x="1275" y="495"/>
                </a:lnTo>
                <a:lnTo>
                  <a:pt x="1276" y="495"/>
                </a:lnTo>
                <a:lnTo>
                  <a:pt x="1276" y="494"/>
                </a:lnTo>
                <a:lnTo>
                  <a:pt x="1281" y="494"/>
                </a:lnTo>
                <a:lnTo>
                  <a:pt x="1283" y="494"/>
                </a:lnTo>
                <a:lnTo>
                  <a:pt x="1284" y="494"/>
                </a:lnTo>
                <a:lnTo>
                  <a:pt x="1285" y="494"/>
                </a:lnTo>
                <a:lnTo>
                  <a:pt x="1285" y="484"/>
                </a:lnTo>
                <a:lnTo>
                  <a:pt x="1285" y="483"/>
                </a:lnTo>
                <a:lnTo>
                  <a:pt x="1286" y="483"/>
                </a:lnTo>
                <a:lnTo>
                  <a:pt x="1289" y="483"/>
                </a:lnTo>
                <a:lnTo>
                  <a:pt x="1291" y="483"/>
                </a:lnTo>
                <a:lnTo>
                  <a:pt x="1292" y="483"/>
                </a:lnTo>
                <a:lnTo>
                  <a:pt x="1293" y="483"/>
                </a:lnTo>
                <a:lnTo>
                  <a:pt x="1294" y="483"/>
                </a:lnTo>
                <a:lnTo>
                  <a:pt x="1297" y="483"/>
                </a:lnTo>
                <a:lnTo>
                  <a:pt x="1299" y="483"/>
                </a:lnTo>
                <a:lnTo>
                  <a:pt x="1299" y="480"/>
                </a:lnTo>
                <a:lnTo>
                  <a:pt x="1299" y="454"/>
                </a:lnTo>
                <a:lnTo>
                  <a:pt x="1302" y="454"/>
                </a:lnTo>
                <a:lnTo>
                  <a:pt x="1301" y="446"/>
                </a:lnTo>
                <a:lnTo>
                  <a:pt x="1301" y="438"/>
                </a:lnTo>
                <a:lnTo>
                  <a:pt x="1301" y="430"/>
                </a:lnTo>
                <a:lnTo>
                  <a:pt x="1301" y="428"/>
                </a:lnTo>
                <a:lnTo>
                  <a:pt x="1302" y="428"/>
                </a:lnTo>
                <a:lnTo>
                  <a:pt x="1302" y="401"/>
                </a:lnTo>
                <a:lnTo>
                  <a:pt x="1321" y="403"/>
                </a:lnTo>
                <a:lnTo>
                  <a:pt x="1331" y="404"/>
                </a:lnTo>
                <a:lnTo>
                  <a:pt x="1334" y="404"/>
                </a:lnTo>
                <a:lnTo>
                  <a:pt x="1335" y="404"/>
                </a:lnTo>
                <a:lnTo>
                  <a:pt x="1337" y="405"/>
                </a:lnTo>
                <a:lnTo>
                  <a:pt x="1340" y="405"/>
                </a:lnTo>
                <a:lnTo>
                  <a:pt x="1341" y="407"/>
                </a:lnTo>
                <a:lnTo>
                  <a:pt x="1348" y="409"/>
                </a:lnTo>
                <a:lnTo>
                  <a:pt x="1351" y="411"/>
                </a:lnTo>
                <a:lnTo>
                  <a:pt x="1352" y="419"/>
                </a:lnTo>
                <a:lnTo>
                  <a:pt x="1353" y="419"/>
                </a:lnTo>
                <a:lnTo>
                  <a:pt x="1377" y="419"/>
                </a:lnTo>
                <a:lnTo>
                  <a:pt x="1381" y="420"/>
                </a:lnTo>
                <a:lnTo>
                  <a:pt x="1382" y="420"/>
                </a:lnTo>
                <a:lnTo>
                  <a:pt x="1383" y="421"/>
                </a:lnTo>
                <a:lnTo>
                  <a:pt x="1384" y="421"/>
                </a:lnTo>
                <a:lnTo>
                  <a:pt x="1385" y="422"/>
                </a:lnTo>
                <a:lnTo>
                  <a:pt x="1386" y="424"/>
                </a:lnTo>
                <a:lnTo>
                  <a:pt x="1387" y="424"/>
                </a:lnTo>
                <a:lnTo>
                  <a:pt x="1388" y="425"/>
                </a:lnTo>
                <a:lnTo>
                  <a:pt x="1390" y="425"/>
                </a:lnTo>
                <a:lnTo>
                  <a:pt x="1391" y="426"/>
                </a:lnTo>
                <a:lnTo>
                  <a:pt x="1391" y="427"/>
                </a:lnTo>
                <a:lnTo>
                  <a:pt x="1392" y="427"/>
                </a:lnTo>
                <a:lnTo>
                  <a:pt x="1393" y="428"/>
                </a:lnTo>
                <a:lnTo>
                  <a:pt x="1394" y="429"/>
                </a:lnTo>
                <a:lnTo>
                  <a:pt x="1395" y="430"/>
                </a:lnTo>
                <a:lnTo>
                  <a:pt x="1395" y="432"/>
                </a:lnTo>
                <a:lnTo>
                  <a:pt x="1429" y="432"/>
                </a:lnTo>
                <a:lnTo>
                  <a:pt x="1429" y="429"/>
                </a:lnTo>
                <a:lnTo>
                  <a:pt x="1454" y="422"/>
                </a:lnTo>
                <a:lnTo>
                  <a:pt x="1455" y="422"/>
                </a:lnTo>
                <a:lnTo>
                  <a:pt x="1455" y="418"/>
                </a:lnTo>
                <a:lnTo>
                  <a:pt x="1457" y="418"/>
                </a:lnTo>
                <a:lnTo>
                  <a:pt x="1461" y="418"/>
                </a:lnTo>
                <a:lnTo>
                  <a:pt x="1465" y="416"/>
                </a:lnTo>
                <a:lnTo>
                  <a:pt x="1472" y="420"/>
                </a:lnTo>
                <a:lnTo>
                  <a:pt x="1480" y="420"/>
                </a:lnTo>
                <a:lnTo>
                  <a:pt x="1480" y="405"/>
                </a:lnTo>
                <a:lnTo>
                  <a:pt x="1507" y="405"/>
                </a:lnTo>
                <a:lnTo>
                  <a:pt x="1507" y="392"/>
                </a:lnTo>
                <a:lnTo>
                  <a:pt x="1507" y="386"/>
                </a:lnTo>
                <a:lnTo>
                  <a:pt x="1509" y="386"/>
                </a:lnTo>
                <a:lnTo>
                  <a:pt x="1514" y="386"/>
                </a:lnTo>
                <a:lnTo>
                  <a:pt x="1516" y="386"/>
                </a:lnTo>
                <a:lnTo>
                  <a:pt x="1517" y="386"/>
                </a:lnTo>
                <a:lnTo>
                  <a:pt x="1517" y="383"/>
                </a:lnTo>
                <a:lnTo>
                  <a:pt x="1517" y="382"/>
                </a:lnTo>
                <a:lnTo>
                  <a:pt x="1517" y="379"/>
                </a:lnTo>
                <a:lnTo>
                  <a:pt x="1516" y="377"/>
                </a:lnTo>
                <a:lnTo>
                  <a:pt x="1517" y="377"/>
                </a:lnTo>
                <a:lnTo>
                  <a:pt x="1519" y="377"/>
                </a:lnTo>
                <a:lnTo>
                  <a:pt x="1520" y="377"/>
                </a:lnTo>
                <a:lnTo>
                  <a:pt x="1522" y="377"/>
                </a:lnTo>
                <a:lnTo>
                  <a:pt x="1525" y="377"/>
                </a:lnTo>
                <a:lnTo>
                  <a:pt x="1527" y="377"/>
                </a:lnTo>
                <a:lnTo>
                  <a:pt x="1528" y="377"/>
                </a:lnTo>
                <a:lnTo>
                  <a:pt x="1530" y="377"/>
                </a:lnTo>
                <a:lnTo>
                  <a:pt x="1530" y="373"/>
                </a:lnTo>
                <a:lnTo>
                  <a:pt x="1530" y="371"/>
                </a:lnTo>
                <a:lnTo>
                  <a:pt x="1530" y="367"/>
                </a:lnTo>
                <a:lnTo>
                  <a:pt x="1534" y="367"/>
                </a:lnTo>
                <a:lnTo>
                  <a:pt x="1539" y="367"/>
                </a:lnTo>
                <a:lnTo>
                  <a:pt x="1541" y="367"/>
                </a:lnTo>
                <a:lnTo>
                  <a:pt x="1544" y="367"/>
                </a:lnTo>
                <a:lnTo>
                  <a:pt x="1547" y="367"/>
                </a:lnTo>
                <a:lnTo>
                  <a:pt x="1549" y="367"/>
                </a:lnTo>
                <a:lnTo>
                  <a:pt x="1558" y="367"/>
                </a:lnTo>
                <a:lnTo>
                  <a:pt x="1558" y="369"/>
                </a:lnTo>
                <a:lnTo>
                  <a:pt x="1558" y="370"/>
                </a:lnTo>
                <a:lnTo>
                  <a:pt x="1558" y="374"/>
                </a:lnTo>
                <a:lnTo>
                  <a:pt x="1558" y="380"/>
                </a:lnTo>
                <a:lnTo>
                  <a:pt x="1558" y="384"/>
                </a:lnTo>
                <a:lnTo>
                  <a:pt x="1558" y="391"/>
                </a:lnTo>
                <a:lnTo>
                  <a:pt x="1558" y="393"/>
                </a:lnTo>
                <a:lnTo>
                  <a:pt x="1552" y="393"/>
                </a:lnTo>
                <a:lnTo>
                  <a:pt x="1547" y="393"/>
                </a:lnTo>
                <a:lnTo>
                  <a:pt x="1542" y="393"/>
                </a:lnTo>
                <a:lnTo>
                  <a:pt x="1539" y="393"/>
                </a:lnTo>
                <a:lnTo>
                  <a:pt x="1537" y="393"/>
                </a:lnTo>
                <a:lnTo>
                  <a:pt x="1534" y="393"/>
                </a:lnTo>
                <a:lnTo>
                  <a:pt x="1534" y="400"/>
                </a:lnTo>
                <a:lnTo>
                  <a:pt x="1534" y="408"/>
                </a:lnTo>
                <a:lnTo>
                  <a:pt x="1533" y="407"/>
                </a:lnTo>
                <a:lnTo>
                  <a:pt x="1533" y="418"/>
                </a:lnTo>
                <a:lnTo>
                  <a:pt x="1534" y="418"/>
                </a:lnTo>
                <a:lnTo>
                  <a:pt x="1542" y="419"/>
                </a:lnTo>
                <a:lnTo>
                  <a:pt x="1542" y="412"/>
                </a:lnTo>
                <a:lnTo>
                  <a:pt x="1542" y="410"/>
                </a:lnTo>
                <a:lnTo>
                  <a:pt x="1547" y="411"/>
                </a:lnTo>
                <a:lnTo>
                  <a:pt x="1549" y="411"/>
                </a:lnTo>
                <a:lnTo>
                  <a:pt x="1556" y="411"/>
                </a:lnTo>
                <a:lnTo>
                  <a:pt x="1558" y="411"/>
                </a:lnTo>
                <a:lnTo>
                  <a:pt x="1558" y="405"/>
                </a:lnTo>
                <a:lnTo>
                  <a:pt x="1550" y="405"/>
                </a:lnTo>
                <a:lnTo>
                  <a:pt x="1552" y="396"/>
                </a:lnTo>
                <a:lnTo>
                  <a:pt x="1554" y="396"/>
                </a:lnTo>
                <a:lnTo>
                  <a:pt x="1558" y="400"/>
                </a:lnTo>
                <a:lnTo>
                  <a:pt x="1560" y="401"/>
                </a:lnTo>
                <a:lnTo>
                  <a:pt x="1560" y="402"/>
                </a:lnTo>
                <a:lnTo>
                  <a:pt x="1561" y="402"/>
                </a:lnTo>
                <a:lnTo>
                  <a:pt x="1563" y="402"/>
                </a:lnTo>
                <a:lnTo>
                  <a:pt x="1568" y="405"/>
                </a:lnTo>
                <a:lnTo>
                  <a:pt x="1568" y="408"/>
                </a:lnTo>
                <a:lnTo>
                  <a:pt x="1570" y="410"/>
                </a:lnTo>
                <a:lnTo>
                  <a:pt x="1572" y="411"/>
                </a:lnTo>
                <a:lnTo>
                  <a:pt x="1563" y="418"/>
                </a:lnTo>
                <a:lnTo>
                  <a:pt x="1563" y="419"/>
                </a:lnTo>
                <a:lnTo>
                  <a:pt x="1583" y="419"/>
                </a:lnTo>
                <a:lnTo>
                  <a:pt x="1583" y="458"/>
                </a:lnTo>
                <a:lnTo>
                  <a:pt x="1583" y="460"/>
                </a:lnTo>
                <a:lnTo>
                  <a:pt x="1583" y="461"/>
                </a:lnTo>
                <a:lnTo>
                  <a:pt x="1609" y="476"/>
                </a:lnTo>
                <a:lnTo>
                  <a:pt x="1631" y="488"/>
                </a:lnTo>
                <a:lnTo>
                  <a:pt x="1631" y="489"/>
                </a:lnTo>
                <a:lnTo>
                  <a:pt x="1633" y="489"/>
                </a:lnTo>
                <a:lnTo>
                  <a:pt x="1634" y="489"/>
                </a:lnTo>
                <a:lnTo>
                  <a:pt x="1634" y="491"/>
                </a:lnTo>
                <a:lnTo>
                  <a:pt x="1635" y="491"/>
                </a:lnTo>
                <a:lnTo>
                  <a:pt x="1637" y="492"/>
                </a:lnTo>
                <a:lnTo>
                  <a:pt x="1639" y="493"/>
                </a:lnTo>
                <a:lnTo>
                  <a:pt x="1642" y="493"/>
                </a:lnTo>
                <a:lnTo>
                  <a:pt x="1644" y="494"/>
                </a:lnTo>
                <a:lnTo>
                  <a:pt x="1645" y="494"/>
                </a:lnTo>
                <a:lnTo>
                  <a:pt x="1646" y="495"/>
                </a:lnTo>
                <a:lnTo>
                  <a:pt x="1647" y="495"/>
                </a:lnTo>
                <a:lnTo>
                  <a:pt x="1648" y="495"/>
                </a:lnTo>
                <a:lnTo>
                  <a:pt x="1650" y="495"/>
                </a:lnTo>
                <a:lnTo>
                  <a:pt x="1653" y="496"/>
                </a:lnTo>
                <a:lnTo>
                  <a:pt x="1654" y="496"/>
                </a:lnTo>
                <a:lnTo>
                  <a:pt x="1655" y="496"/>
                </a:lnTo>
                <a:lnTo>
                  <a:pt x="1656" y="496"/>
                </a:lnTo>
                <a:lnTo>
                  <a:pt x="1659" y="496"/>
                </a:lnTo>
                <a:lnTo>
                  <a:pt x="1678" y="496"/>
                </a:lnTo>
                <a:lnTo>
                  <a:pt x="1679" y="496"/>
                </a:lnTo>
                <a:lnTo>
                  <a:pt x="1686" y="496"/>
                </a:lnTo>
                <a:lnTo>
                  <a:pt x="1686" y="484"/>
                </a:lnTo>
                <a:lnTo>
                  <a:pt x="1686" y="475"/>
                </a:lnTo>
                <a:lnTo>
                  <a:pt x="1694" y="475"/>
                </a:lnTo>
                <a:lnTo>
                  <a:pt x="1694" y="464"/>
                </a:lnTo>
                <a:lnTo>
                  <a:pt x="1712" y="464"/>
                </a:lnTo>
                <a:lnTo>
                  <a:pt x="1713" y="464"/>
                </a:lnTo>
                <a:lnTo>
                  <a:pt x="1713" y="469"/>
                </a:lnTo>
                <a:lnTo>
                  <a:pt x="1712" y="469"/>
                </a:lnTo>
                <a:lnTo>
                  <a:pt x="1712" y="479"/>
                </a:lnTo>
                <a:lnTo>
                  <a:pt x="1712" y="484"/>
                </a:lnTo>
                <a:lnTo>
                  <a:pt x="1719" y="485"/>
                </a:lnTo>
                <a:lnTo>
                  <a:pt x="1722" y="485"/>
                </a:lnTo>
                <a:lnTo>
                  <a:pt x="1730" y="485"/>
                </a:lnTo>
                <a:lnTo>
                  <a:pt x="1730" y="484"/>
                </a:lnTo>
                <a:lnTo>
                  <a:pt x="1730" y="480"/>
                </a:lnTo>
                <a:lnTo>
                  <a:pt x="1730" y="477"/>
                </a:lnTo>
                <a:lnTo>
                  <a:pt x="1730" y="474"/>
                </a:lnTo>
                <a:lnTo>
                  <a:pt x="1730" y="469"/>
                </a:lnTo>
                <a:lnTo>
                  <a:pt x="1732" y="469"/>
                </a:lnTo>
                <a:lnTo>
                  <a:pt x="1737" y="469"/>
                </a:lnTo>
                <a:lnTo>
                  <a:pt x="1737" y="477"/>
                </a:lnTo>
                <a:lnTo>
                  <a:pt x="1737" y="486"/>
                </a:lnTo>
                <a:lnTo>
                  <a:pt x="1746" y="486"/>
                </a:lnTo>
                <a:lnTo>
                  <a:pt x="1746" y="487"/>
                </a:lnTo>
                <a:lnTo>
                  <a:pt x="1751" y="487"/>
                </a:lnTo>
                <a:lnTo>
                  <a:pt x="1751" y="483"/>
                </a:lnTo>
                <a:lnTo>
                  <a:pt x="1751" y="469"/>
                </a:lnTo>
                <a:lnTo>
                  <a:pt x="1755" y="469"/>
                </a:lnTo>
                <a:lnTo>
                  <a:pt x="1756" y="469"/>
                </a:lnTo>
                <a:lnTo>
                  <a:pt x="1762" y="469"/>
                </a:lnTo>
                <a:lnTo>
                  <a:pt x="1762" y="464"/>
                </a:lnTo>
                <a:lnTo>
                  <a:pt x="1762" y="461"/>
                </a:lnTo>
                <a:lnTo>
                  <a:pt x="1761" y="461"/>
                </a:lnTo>
                <a:lnTo>
                  <a:pt x="1761" y="460"/>
                </a:lnTo>
                <a:lnTo>
                  <a:pt x="1761" y="457"/>
                </a:lnTo>
                <a:lnTo>
                  <a:pt x="1761" y="453"/>
                </a:lnTo>
                <a:lnTo>
                  <a:pt x="1761" y="451"/>
                </a:lnTo>
                <a:lnTo>
                  <a:pt x="1761" y="447"/>
                </a:lnTo>
                <a:lnTo>
                  <a:pt x="1761" y="444"/>
                </a:lnTo>
                <a:lnTo>
                  <a:pt x="1761" y="443"/>
                </a:lnTo>
                <a:lnTo>
                  <a:pt x="1762" y="443"/>
                </a:lnTo>
                <a:lnTo>
                  <a:pt x="1764" y="443"/>
                </a:lnTo>
                <a:lnTo>
                  <a:pt x="1774" y="443"/>
                </a:lnTo>
                <a:lnTo>
                  <a:pt x="1805" y="443"/>
                </a:lnTo>
                <a:lnTo>
                  <a:pt x="1806" y="443"/>
                </a:lnTo>
                <a:lnTo>
                  <a:pt x="1806" y="442"/>
                </a:lnTo>
                <a:lnTo>
                  <a:pt x="1813" y="442"/>
                </a:lnTo>
                <a:lnTo>
                  <a:pt x="1814" y="442"/>
                </a:lnTo>
                <a:lnTo>
                  <a:pt x="1814" y="444"/>
                </a:lnTo>
                <a:lnTo>
                  <a:pt x="1814" y="446"/>
                </a:lnTo>
                <a:lnTo>
                  <a:pt x="1814" y="450"/>
                </a:lnTo>
                <a:lnTo>
                  <a:pt x="1814" y="452"/>
                </a:lnTo>
                <a:lnTo>
                  <a:pt x="1814" y="454"/>
                </a:lnTo>
                <a:lnTo>
                  <a:pt x="1814" y="457"/>
                </a:lnTo>
                <a:lnTo>
                  <a:pt x="1814" y="460"/>
                </a:lnTo>
                <a:lnTo>
                  <a:pt x="1814" y="461"/>
                </a:lnTo>
                <a:lnTo>
                  <a:pt x="1813" y="461"/>
                </a:lnTo>
                <a:lnTo>
                  <a:pt x="1808" y="461"/>
                </a:lnTo>
                <a:lnTo>
                  <a:pt x="1806" y="461"/>
                </a:lnTo>
                <a:lnTo>
                  <a:pt x="1803" y="461"/>
                </a:lnTo>
                <a:lnTo>
                  <a:pt x="1801" y="461"/>
                </a:lnTo>
                <a:lnTo>
                  <a:pt x="1801" y="469"/>
                </a:lnTo>
                <a:lnTo>
                  <a:pt x="1797" y="469"/>
                </a:lnTo>
                <a:lnTo>
                  <a:pt x="1795" y="469"/>
                </a:lnTo>
                <a:lnTo>
                  <a:pt x="1793" y="469"/>
                </a:lnTo>
                <a:lnTo>
                  <a:pt x="1790" y="469"/>
                </a:lnTo>
                <a:lnTo>
                  <a:pt x="1788" y="469"/>
                </a:lnTo>
                <a:lnTo>
                  <a:pt x="1788" y="474"/>
                </a:lnTo>
                <a:lnTo>
                  <a:pt x="1788" y="475"/>
                </a:lnTo>
                <a:lnTo>
                  <a:pt x="1788" y="480"/>
                </a:lnTo>
                <a:lnTo>
                  <a:pt x="1788" y="489"/>
                </a:lnTo>
                <a:lnTo>
                  <a:pt x="1788" y="493"/>
                </a:lnTo>
                <a:lnTo>
                  <a:pt x="1788" y="495"/>
                </a:lnTo>
                <a:lnTo>
                  <a:pt x="1786" y="495"/>
                </a:lnTo>
                <a:lnTo>
                  <a:pt x="1782" y="495"/>
                </a:lnTo>
                <a:lnTo>
                  <a:pt x="1781" y="495"/>
                </a:lnTo>
                <a:lnTo>
                  <a:pt x="1778" y="495"/>
                </a:lnTo>
                <a:lnTo>
                  <a:pt x="1773" y="495"/>
                </a:lnTo>
                <a:lnTo>
                  <a:pt x="1771" y="495"/>
                </a:lnTo>
                <a:lnTo>
                  <a:pt x="1769" y="495"/>
                </a:lnTo>
                <a:lnTo>
                  <a:pt x="1762" y="495"/>
                </a:lnTo>
                <a:lnTo>
                  <a:pt x="1760" y="495"/>
                </a:lnTo>
                <a:lnTo>
                  <a:pt x="1736" y="495"/>
                </a:lnTo>
                <a:lnTo>
                  <a:pt x="1736" y="516"/>
                </a:lnTo>
                <a:lnTo>
                  <a:pt x="1736" y="520"/>
                </a:lnTo>
                <a:lnTo>
                  <a:pt x="1736" y="525"/>
                </a:lnTo>
                <a:lnTo>
                  <a:pt x="1736" y="527"/>
                </a:lnTo>
                <a:lnTo>
                  <a:pt x="1731" y="526"/>
                </a:lnTo>
                <a:lnTo>
                  <a:pt x="1731" y="528"/>
                </a:lnTo>
                <a:lnTo>
                  <a:pt x="1731" y="529"/>
                </a:lnTo>
                <a:lnTo>
                  <a:pt x="1731" y="535"/>
                </a:lnTo>
                <a:lnTo>
                  <a:pt x="1730" y="541"/>
                </a:lnTo>
                <a:lnTo>
                  <a:pt x="1734" y="541"/>
                </a:lnTo>
                <a:lnTo>
                  <a:pt x="1742" y="541"/>
                </a:lnTo>
                <a:lnTo>
                  <a:pt x="1742" y="551"/>
                </a:lnTo>
                <a:lnTo>
                  <a:pt x="1742" y="553"/>
                </a:lnTo>
                <a:lnTo>
                  <a:pt x="1746" y="553"/>
                </a:lnTo>
                <a:lnTo>
                  <a:pt x="1752" y="553"/>
                </a:lnTo>
                <a:lnTo>
                  <a:pt x="1756" y="553"/>
                </a:lnTo>
                <a:lnTo>
                  <a:pt x="1760" y="553"/>
                </a:lnTo>
                <a:lnTo>
                  <a:pt x="1759" y="563"/>
                </a:lnTo>
                <a:lnTo>
                  <a:pt x="1759" y="574"/>
                </a:lnTo>
                <a:lnTo>
                  <a:pt x="1757" y="574"/>
                </a:lnTo>
                <a:lnTo>
                  <a:pt x="1754" y="575"/>
                </a:lnTo>
                <a:lnTo>
                  <a:pt x="1749" y="577"/>
                </a:lnTo>
                <a:lnTo>
                  <a:pt x="1747" y="578"/>
                </a:lnTo>
                <a:lnTo>
                  <a:pt x="1732" y="578"/>
                </a:lnTo>
                <a:lnTo>
                  <a:pt x="1722" y="578"/>
                </a:lnTo>
                <a:lnTo>
                  <a:pt x="1720" y="578"/>
                </a:lnTo>
                <a:lnTo>
                  <a:pt x="1709" y="578"/>
                </a:lnTo>
                <a:lnTo>
                  <a:pt x="1707" y="578"/>
                </a:lnTo>
                <a:lnTo>
                  <a:pt x="1707" y="577"/>
                </a:lnTo>
                <a:lnTo>
                  <a:pt x="1707" y="604"/>
                </a:lnTo>
                <a:lnTo>
                  <a:pt x="1707" y="605"/>
                </a:lnTo>
                <a:lnTo>
                  <a:pt x="1728" y="605"/>
                </a:lnTo>
                <a:lnTo>
                  <a:pt x="1734" y="605"/>
                </a:lnTo>
                <a:lnTo>
                  <a:pt x="1804" y="605"/>
                </a:lnTo>
                <a:lnTo>
                  <a:pt x="1812" y="605"/>
                </a:lnTo>
                <a:lnTo>
                  <a:pt x="1824" y="605"/>
                </a:lnTo>
                <a:lnTo>
                  <a:pt x="1824" y="608"/>
                </a:lnTo>
                <a:lnTo>
                  <a:pt x="1824" y="612"/>
                </a:lnTo>
                <a:lnTo>
                  <a:pt x="1824" y="614"/>
                </a:lnTo>
                <a:lnTo>
                  <a:pt x="1824" y="622"/>
                </a:lnTo>
                <a:lnTo>
                  <a:pt x="1824" y="623"/>
                </a:lnTo>
                <a:lnTo>
                  <a:pt x="1824" y="631"/>
                </a:lnTo>
                <a:lnTo>
                  <a:pt x="1824" y="636"/>
                </a:lnTo>
                <a:lnTo>
                  <a:pt x="1824" y="639"/>
                </a:lnTo>
                <a:lnTo>
                  <a:pt x="1824" y="648"/>
                </a:lnTo>
                <a:lnTo>
                  <a:pt x="1824" y="655"/>
                </a:lnTo>
                <a:lnTo>
                  <a:pt x="1819" y="655"/>
                </a:lnTo>
                <a:lnTo>
                  <a:pt x="1818" y="655"/>
                </a:lnTo>
                <a:lnTo>
                  <a:pt x="1808" y="655"/>
                </a:lnTo>
                <a:lnTo>
                  <a:pt x="1808" y="662"/>
                </a:lnTo>
                <a:lnTo>
                  <a:pt x="1808" y="666"/>
                </a:lnTo>
                <a:lnTo>
                  <a:pt x="1808" y="669"/>
                </a:lnTo>
                <a:lnTo>
                  <a:pt x="1808" y="677"/>
                </a:lnTo>
                <a:lnTo>
                  <a:pt x="1808" y="679"/>
                </a:lnTo>
                <a:lnTo>
                  <a:pt x="1808" y="683"/>
                </a:lnTo>
                <a:lnTo>
                  <a:pt x="1808" y="687"/>
                </a:lnTo>
                <a:lnTo>
                  <a:pt x="1808" y="694"/>
                </a:lnTo>
                <a:lnTo>
                  <a:pt x="1808" y="703"/>
                </a:lnTo>
                <a:lnTo>
                  <a:pt x="1808" y="705"/>
                </a:lnTo>
                <a:lnTo>
                  <a:pt x="1808" y="708"/>
                </a:lnTo>
                <a:lnTo>
                  <a:pt x="1808" y="709"/>
                </a:lnTo>
                <a:lnTo>
                  <a:pt x="1810" y="709"/>
                </a:lnTo>
                <a:lnTo>
                  <a:pt x="1810" y="713"/>
                </a:lnTo>
                <a:lnTo>
                  <a:pt x="1810" y="721"/>
                </a:lnTo>
                <a:lnTo>
                  <a:pt x="1810" y="726"/>
                </a:lnTo>
                <a:lnTo>
                  <a:pt x="1810" y="729"/>
                </a:lnTo>
                <a:lnTo>
                  <a:pt x="1810" y="734"/>
                </a:lnTo>
                <a:lnTo>
                  <a:pt x="1810" y="740"/>
                </a:lnTo>
                <a:lnTo>
                  <a:pt x="1810" y="742"/>
                </a:lnTo>
                <a:lnTo>
                  <a:pt x="1810" y="747"/>
                </a:lnTo>
                <a:lnTo>
                  <a:pt x="1810" y="751"/>
                </a:lnTo>
                <a:lnTo>
                  <a:pt x="1810" y="776"/>
                </a:lnTo>
                <a:lnTo>
                  <a:pt x="1810" y="796"/>
                </a:lnTo>
                <a:lnTo>
                  <a:pt x="1810" y="805"/>
                </a:lnTo>
                <a:lnTo>
                  <a:pt x="1810" y="809"/>
                </a:lnTo>
                <a:lnTo>
                  <a:pt x="1810" y="810"/>
                </a:lnTo>
                <a:lnTo>
                  <a:pt x="1811" y="810"/>
                </a:lnTo>
                <a:lnTo>
                  <a:pt x="1811" y="813"/>
                </a:lnTo>
                <a:lnTo>
                  <a:pt x="1811" y="817"/>
                </a:lnTo>
                <a:lnTo>
                  <a:pt x="1811" y="819"/>
                </a:lnTo>
                <a:lnTo>
                  <a:pt x="1811" y="830"/>
                </a:lnTo>
                <a:lnTo>
                  <a:pt x="1811" y="832"/>
                </a:lnTo>
                <a:lnTo>
                  <a:pt x="1811" y="835"/>
                </a:lnTo>
                <a:lnTo>
                  <a:pt x="1810" y="835"/>
                </a:lnTo>
                <a:lnTo>
                  <a:pt x="1810" y="861"/>
                </a:lnTo>
                <a:lnTo>
                  <a:pt x="1810" y="897"/>
                </a:lnTo>
                <a:lnTo>
                  <a:pt x="1810" y="899"/>
                </a:lnTo>
                <a:lnTo>
                  <a:pt x="1808" y="899"/>
                </a:lnTo>
                <a:lnTo>
                  <a:pt x="1807" y="899"/>
                </a:lnTo>
                <a:lnTo>
                  <a:pt x="1807" y="901"/>
                </a:lnTo>
                <a:lnTo>
                  <a:pt x="1806" y="901"/>
                </a:lnTo>
                <a:lnTo>
                  <a:pt x="1805" y="902"/>
                </a:lnTo>
                <a:lnTo>
                  <a:pt x="1804" y="902"/>
                </a:lnTo>
                <a:lnTo>
                  <a:pt x="1804" y="903"/>
                </a:lnTo>
                <a:lnTo>
                  <a:pt x="1803" y="903"/>
                </a:lnTo>
                <a:lnTo>
                  <a:pt x="1803" y="904"/>
                </a:lnTo>
                <a:lnTo>
                  <a:pt x="1802" y="904"/>
                </a:lnTo>
                <a:lnTo>
                  <a:pt x="1802" y="905"/>
                </a:lnTo>
                <a:lnTo>
                  <a:pt x="1799" y="907"/>
                </a:lnTo>
                <a:lnTo>
                  <a:pt x="1798" y="907"/>
                </a:lnTo>
                <a:lnTo>
                  <a:pt x="1798" y="909"/>
                </a:lnTo>
                <a:lnTo>
                  <a:pt x="1797" y="909"/>
                </a:lnTo>
                <a:lnTo>
                  <a:pt x="1797" y="910"/>
                </a:lnTo>
                <a:lnTo>
                  <a:pt x="1796" y="910"/>
                </a:lnTo>
                <a:lnTo>
                  <a:pt x="1795" y="910"/>
                </a:lnTo>
                <a:lnTo>
                  <a:pt x="1795" y="911"/>
                </a:lnTo>
                <a:lnTo>
                  <a:pt x="1794" y="911"/>
                </a:lnTo>
                <a:lnTo>
                  <a:pt x="1793" y="911"/>
                </a:lnTo>
                <a:lnTo>
                  <a:pt x="1793" y="912"/>
                </a:lnTo>
                <a:lnTo>
                  <a:pt x="1791" y="912"/>
                </a:lnTo>
                <a:lnTo>
                  <a:pt x="1790" y="912"/>
                </a:lnTo>
                <a:lnTo>
                  <a:pt x="1789" y="912"/>
                </a:lnTo>
                <a:lnTo>
                  <a:pt x="1788" y="912"/>
                </a:lnTo>
                <a:lnTo>
                  <a:pt x="1787" y="913"/>
                </a:lnTo>
                <a:lnTo>
                  <a:pt x="1781" y="913"/>
                </a:lnTo>
                <a:lnTo>
                  <a:pt x="1780" y="913"/>
                </a:lnTo>
                <a:lnTo>
                  <a:pt x="1779" y="913"/>
                </a:lnTo>
                <a:lnTo>
                  <a:pt x="1778" y="913"/>
                </a:lnTo>
                <a:lnTo>
                  <a:pt x="1777" y="914"/>
                </a:lnTo>
                <a:lnTo>
                  <a:pt x="1776" y="914"/>
                </a:lnTo>
                <a:lnTo>
                  <a:pt x="1774" y="915"/>
                </a:lnTo>
                <a:lnTo>
                  <a:pt x="1773" y="915"/>
                </a:lnTo>
                <a:lnTo>
                  <a:pt x="1773" y="917"/>
                </a:lnTo>
                <a:lnTo>
                  <a:pt x="1772" y="917"/>
                </a:lnTo>
                <a:lnTo>
                  <a:pt x="1771" y="917"/>
                </a:lnTo>
                <a:lnTo>
                  <a:pt x="1770" y="917"/>
                </a:lnTo>
                <a:lnTo>
                  <a:pt x="1769" y="917"/>
                </a:lnTo>
                <a:lnTo>
                  <a:pt x="1768" y="917"/>
                </a:lnTo>
                <a:lnTo>
                  <a:pt x="1766" y="917"/>
                </a:lnTo>
                <a:lnTo>
                  <a:pt x="1765" y="917"/>
                </a:lnTo>
                <a:lnTo>
                  <a:pt x="1764" y="917"/>
                </a:lnTo>
                <a:lnTo>
                  <a:pt x="1764" y="915"/>
                </a:lnTo>
                <a:lnTo>
                  <a:pt x="1760" y="913"/>
                </a:lnTo>
                <a:lnTo>
                  <a:pt x="1759" y="913"/>
                </a:lnTo>
                <a:lnTo>
                  <a:pt x="1757" y="912"/>
                </a:lnTo>
                <a:lnTo>
                  <a:pt x="1752" y="912"/>
                </a:lnTo>
                <a:lnTo>
                  <a:pt x="1739" y="912"/>
                </a:lnTo>
                <a:lnTo>
                  <a:pt x="1739" y="913"/>
                </a:lnTo>
                <a:lnTo>
                  <a:pt x="1734" y="913"/>
                </a:lnTo>
                <a:lnTo>
                  <a:pt x="1734" y="912"/>
                </a:lnTo>
                <a:lnTo>
                  <a:pt x="1728" y="912"/>
                </a:lnTo>
                <a:lnTo>
                  <a:pt x="1728" y="926"/>
                </a:lnTo>
                <a:lnTo>
                  <a:pt x="1728" y="938"/>
                </a:lnTo>
                <a:lnTo>
                  <a:pt x="1709" y="938"/>
                </a:lnTo>
                <a:lnTo>
                  <a:pt x="1707" y="938"/>
                </a:lnTo>
                <a:lnTo>
                  <a:pt x="1706" y="1015"/>
                </a:lnTo>
                <a:lnTo>
                  <a:pt x="1760" y="1015"/>
                </a:lnTo>
                <a:lnTo>
                  <a:pt x="1760" y="1016"/>
                </a:lnTo>
                <a:lnTo>
                  <a:pt x="1774" y="1016"/>
                </a:lnTo>
                <a:lnTo>
                  <a:pt x="1774" y="1015"/>
                </a:lnTo>
                <a:lnTo>
                  <a:pt x="1793" y="1015"/>
                </a:lnTo>
                <a:lnTo>
                  <a:pt x="1793" y="1016"/>
                </a:lnTo>
                <a:lnTo>
                  <a:pt x="1810" y="1016"/>
                </a:lnTo>
                <a:lnTo>
                  <a:pt x="1810" y="1066"/>
                </a:lnTo>
                <a:lnTo>
                  <a:pt x="1839" y="1066"/>
                </a:lnTo>
                <a:lnTo>
                  <a:pt x="1839" y="1079"/>
                </a:lnTo>
                <a:lnTo>
                  <a:pt x="1852" y="1079"/>
                </a:lnTo>
                <a:lnTo>
                  <a:pt x="1852" y="1086"/>
                </a:lnTo>
                <a:lnTo>
                  <a:pt x="1864" y="1086"/>
                </a:lnTo>
                <a:lnTo>
                  <a:pt x="1864" y="1118"/>
                </a:lnTo>
                <a:lnTo>
                  <a:pt x="1814" y="1118"/>
                </a:lnTo>
                <a:lnTo>
                  <a:pt x="1814" y="1122"/>
                </a:lnTo>
                <a:lnTo>
                  <a:pt x="1814" y="1129"/>
                </a:lnTo>
                <a:lnTo>
                  <a:pt x="1814" y="1152"/>
                </a:lnTo>
                <a:lnTo>
                  <a:pt x="1814" y="1158"/>
                </a:lnTo>
                <a:lnTo>
                  <a:pt x="1838" y="1158"/>
                </a:lnTo>
                <a:lnTo>
                  <a:pt x="1838" y="1169"/>
                </a:lnTo>
                <a:lnTo>
                  <a:pt x="1854" y="1169"/>
                </a:lnTo>
                <a:lnTo>
                  <a:pt x="1885" y="1169"/>
                </a:lnTo>
                <a:lnTo>
                  <a:pt x="1886" y="1169"/>
                </a:lnTo>
                <a:lnTo>
                  <a:pt x="1889" y="1169"/>
                </a:lnTo>
                <a:lnTo>
                  <a:pt x="1894" y="1169"/>
                </a:lnTo>
                <a:lnTo>
                  <a:pt x="1904" y="1169"/>
                </a:lnTo>
                <a:lnTo>
                  <a:pt x="1910" y="1169"/>
                </a:lnTo>
                <a:lnTo>
                  <a:pt x="1912" y="1169"/>
                </a:lnTo>
                <a:lnTo>
                  <a:pt x="1914" y="1169"/>
                </a:lnTo>
                <a:lnTo>
                  <a:pt x="1915" y="1169"/>
                </a:lnTo>
                <a:lnTo>
                  <a:pt x="1915" y="1175"/>
                </a:lnTo>
                <a:lnTo>
                  <a:pt x="1914" y="1181"/>
                </a:lnTo>
                <a:lnTo>
                  <a:pt x="1914" y="1185"/>
                </a:lnTo>
                <a:lnTo>
                  <a:pt x="1914" y="1189"/>
                </a:lnTo>
                <a:lnTo>
                  <a:pt x="1922" y="1189"/>
                </a:lnTo>
                <a:lnTo>
                  <a:pt x="1936" y="1189"/>
                </a:lnTo>
                <a:lnTo>
                  <a:pt x="1937" y="1193"/>
                </a:lnTo>
                <a:lnTo>
                  <a:pt x="1938" y="1196"/>
                </a:lnTo>
                <a:lnTo>
                  <a:pt x="1938" y="1197"/>
                </a:lnTo>
                <a:lnTo>
                  <a:pt x="1914" y="1196"/>
                </a:lnTo>
                <a:lnTo>
                  <a:pt x="1914" y="1194"/>
                </a:lnTo>
                <a:lnTo>
                  <a:pt x="1857" y="1194"/>
                </a:lnTo>
                <a:lnTo>
                  <a:pt x="1856" y="1220"/>
                </a:lnTo>
                <a:lnTo>
                  <a:pt x="1865" y="1220"/>
                </a:lnTo>
                <a:lnTo>
                  <a:pt x="1872" y="1220"/>
                </a:lnTo>
                <a:lnTo>
                  <a:pt x="1875" y="1220"/>
                </a:lnTo>
                <a:lnTo>
                  <a:pt x="1888" y="1233"/>
                </a:lnTo>
                <a:lnTo>
                  <a:pt x="1888" y="1246"/>
                </a:lnTo>
                <a:lnTo>
                  <a:pt x="1862" y="1246"/>
                </a:lnTo>
                <a:lnTo>
                  <a:pt x="1863" y="1271"/>
                </a:lnTo>
                <a:lnTo>
                  <a:pt x="1863" y="1308"/>
                </a:lnTo>
                <a:lnTo>
                  <a:pt x="1863" y="1323"/>
                </a:lnTo>
                <a:lnTo>
                  <a:pt x="1862" y="1349"/>
                </a:lnTo>
                <a:lnTo>
                  <a:pt x="1887" y="1349"/>
                </a:lnTo>
                <a:lnTo>
                  <a:pt x="1887" y="1367"/>
                </a:lnTo>
                <a:lnTo>
                  <a:pt x="1883" y="1370"/>
                </a:lnTo>
                <a:lnTo>
                  <a:pt x="1882" y="1370"/>
                </a:lnTo>
                <a:lnTo>
                  <a:pt x="1878" y="1372"/>
                </a:lnTo>
                <a:lnTo>
                  <a:pt x="1873" y="1374"/>
                </a:lnTo>
                <a:lnTo>
                  <a:pt x="1872" y="1373"/>
                </a:lnTo>
                <a:lnTo>
                  <a:pt x="1871" y="1374"/>
                </a:lnTo>
                <a:lnTo>
                  <a:pt x="1870" y="1374"/>
                </a:lnTo>
                <a:lnTo>
                  <a:pt x="1869" y="1374"/>
                </a:lnTo>
                <a:lnTo>
                  <a:pt x="1869" y="1375"/>
                </a:lnTo>
                <a:lnTo>
                  <a:pt x="1868" y="1375"/>
                </a:lnTo>
                <a:lnTo>
                  <a:pt x="1866" y="1376"/>
                </a:lnTo>
                <a:lnTo>
                  <a:pt x="1865" y="1378"/>
                </a:lnTo>
                <a:lnTo>
                  <a:pt x="1864" y="1379"/>
                </a:lnTo>
                <a:lnTo>
                  <a:pt x="1863" y="1380"/>
                </a:lnTo>
                <a:lnTo>
                  <a:pt x="1862" y="1381"/>
                </a:lnTo>
                <a:lnTo>
                  <a:pt x="1861" y="1382"/>
                </a:lnTo>
                <a:lnTo>
                  <a:pt x="1860" y="1383"/>
                </a:lnTo>
                <a:lnTo>
                  <a:pt x="1860" y="1384"/>
                </a:lnTo>
                <a:lnTo>
                  <a:pt x="1858" y="1386"/>
                </a:lnTo>
                <a:lnTo>
                  <a:pt x="1858" y="1387"/>
                </a:lnTo>
                <a:lnTo>
                  <a:pt x="1857" y="1387"/>
                </a:lnTo>
                <a:lnTo>
                  <a:pt x="1850" y="1400"/>
                </a:lnTo>
                <a:lnTo>
                  <a:pt x="1849" y="1400"/>
                </a:lnTo>
                <a:lnTo>
                  <a:pt x="1845" y="1408"/>
                </a:lnTo>
                <a:lnTo>
                  <a:pt x="1846" y="1408"/>
                </a:lnTo>
                <a:lnTo>
                  <a:pt x="1837" y="1419"/>
                </a:lnTo>
                <a:lnTo>
                  <a:pt x="1838" y="1419"/>
                </a:lnTo>
                <a:lnTo>
                  <a:pt x="1837" y="1420"/>
                </a:lnTo>
                <a:lnTo>
                  <a:pt x="1836" y="1420"/>
                </a:lnTo>
                <a:lnTo>
                  <a:pt x="1835" y="1421"/>
                </a:lnTo>
                <a:lnTo>
                  <a:pt x="1833" y="1421"/>
                </a:lnTo>
                <a:lnTo>
                  <a:pt x="1832" y="1422"/>
                </a:lnTo>
                <a:lnTo>
                  <a:pt x="1831" y="1422"/>
                </a:lnTo>
                <a:lnTo>
                  <a:pt x="1830" y="1422"/>
                </a:lnTo>
                <a:lnTo>
                  <a:pt x="1829" y="1423"/>
                </a:lnTo>
                <a:lnTo>
                  <a:pt x="1828" y="1423"/>
                </a:lnTo>
                <a:lnTo>
                  <a:pt x="1827" y="1423"/>
                </a:lnTo>
                <a:lnTo>
                  <a:pt x="1827" y="1424"/>
                </a:lnTo>
                <a:lnTo>
                  <a:pt x="1826" y="1424"/>
                </a:lnTo>
                <a:lnTo>
                  <a:pt x="1824" y="1424"/>
                </a:lnTo>
                <a:lnTo>
                  <a:pt x="1823" y="1424"/>
                </a:lnTo>
                <a:lnTo>
                  <a:pt x="1822" y="1424"/>
                </a:lnTo>
                <a:lnTo>
                  <a:pt x="1813" y="1424"/>
                </a:lnTo>
                <a:lnTo>
                  <a:pt x="1811" y="1424"/>
                </a:lnTo>
                <a:lnTo>
                  <a:pt x="1711" y="1424"/>
                </a:lnTo>
                <a:lnTo>
                  <a:pt x="1711" y="1426"/>
                </a:lnTo>
                <a:lnTo>
                  <a:pt x="1711" y="1428"/>
                </a:lnTo>
                <a:lnTo>
                  <a:pt x="1811" y="1426"/>
                </a:lnTo>
                <a:lnTo>
                  <a:pt x="1812" y="1426"/>
                </a:lnTo>
                <a:lnTo>
                  <a:pt x="1846" y="1426"/>
                </a:lnTo>
                <a:lnTo>
                  <a:pt x="1846" y="1424"/>
                </a:lnTo>
                <a:lnTo>
                  <a:pt x="1845" y="1424"/>
                </a:lnTo>
                <a:lnTo>
                  <a:pt x="1844" y="1424"/>
                </a:lnTo>
                <a:lnTo>
                  <a:pt x="1844" y="1423"/>
                </a:lnTo>
                <a:lnTo>
                  <a:pt x="1843" y="1423"/>
                </a:lnTo>
                <a:lnTo>
                  <a:pt x="1841" y="1423"/>
                </a:lnTo>
                <a:lnTo>
                  <a:pt x="1841" y="1422"/>
                </a:lnTo>
                <a:lnTo>
                  <a:pt x="1840" y="1422"/>
                </a:lnTo>
                <a:lnTo>
                  <a:pt x="1840" y="1421"/>
                </a:lnTo>
                <a:lnTo>
                  <a:pt x="1841" y="1421"/>
                </a:lnTo>
                <a:lnTo>
                  <a:pt x="1841" y="1420"/>
                </a:lnTo>
                <a:lnTo>
                  <a:pt x="1843" y="1419"/>
                </a:lnTo>
                <a:lnTo>
                  <a:pt x="1844" y="1417"/>
                </a:lnTo>
                <a:lnTo>
                  <a:pt x="1845" y="1416"/>
                </a:lnTo>
                <a:lnTo>
                  <a:pt x="1845" y="1415"/>
                </a:lnTo>
                <a:lnTo>
                  <a:pt x="1846" y="1415"/>
                </a:lnTo>
                <a:lnTo>
                  <a:pt x="1847" y="1414"/>
                </a:lnTo>
                <a:lnTo>
                  <a:pt x="1847" y="1413"/>
                </a:lnTo>
                <a:lnTo>
                  <a:pt x="1848" y="1412"/>
                </a:lnTo>
                <a:lnTo>
                  <a:pt x="1848" y="1411"/>
                </a:lnTo>
                <a:lnTo>
                  <a:pt x="1849" y="1411"/>
                </a:lnTo>
                <a:lnTo>
                  <a:pt x="1854" y="1403"/>
                </a:lnTo>
                <a:lnTo>
                  <a:pt x="1854" y="1401"/>
                </a:lnTo>
                <a:lnTo>
                  <a:pt x="1861" y="1389"/>
                </a:lnTo>
                <a:lnTo>
                  <a:pt x="1861" y="1388"/>
                </a:lnTo>
                <a:lnTo>
                  <a:pt x="1862" y="1387"/>
                </a:lnTo>
                <a:lnTo>
                  <a:pt x="1863" y="1386"/>
                </a:lnTo>
                <a:lnTo>
                  <a:pt x="1863" y="1384"/>
                </a:lnTo>
                <a:lnTo>
                  <a:pt x="1864" y="1384"/>
                </a:lnTo>
                <a:lnTo>
                  <a:pt x="1864" y="1383"/>
                </a:lnTo>
                <a:lnTo>
                  <a:pt x="1865" y="1383"/>
                </a:lnTo>
                <a:lnTo>
                  <a:pt x="1866" y="1382"/>
                </a:lnTo>
                <a:lnTo>
                  <a:pt x="1868" y="1382"/>
                </a:lnTo>
                <a:lnTo>
                  <a:pt x="1868" y="1381"/>
                </a:lnTo>
                <a:lnTo>
                  <a:pt x="1869" y="1381"/>
                </a:lnTo>
                <a:lnTo>
                  <a:pt x="1869" y="1380"/>
                </a:lnTo>
                <a:lnTo>
                  <a:pt x="1870" y="1380"/>
                </a:lnTo>
                <a:lnTo>
                  <a:pt x="1871" y="1379"/>
                </a:lnTo>
                <a:lnTo>
                  <a:pt x="1872" y="1379"/>
                </a:lnTo>
                <a:lnTo>
                  <a:pt x="1872" y="1378"/>
                </a:lnTo>
                <a:lnTo>
                  <a:pt x="1873" y="1378"/>
                </a:lnTo>
                <a:lnTo>
                  <a:pt x="1882" y="1372"/>
                </a:lnTo>
                <a:lnTo>
                  <a:pt x="1883" y="1372"/>
                </a:lnTo>
                <a:lnTo>
                  <a:pt x="1887" y="1371"/>
                </a:lnTo>
                <a:lnTo>
                  <a:pt x="1887" y="1374"/>
                </a:lnTo>
                <a:lnTo>
                  <a:pt x="1912" y="1375"/>
                </a:lnTo>
                <a:lnTo>
                  <a:pt x="1912" y="1420"/>
                </a:lnTo>
                <a:lnTo>
                  <a:pt x="1912" y="1425"/>
                </a:lnTo>
                <a:lnTo>
                  <a:pt x="1939" y="1426"/>
                </a:lnTo>
                <a:lnTo>
                  <a:pt x="1939" y="1471"/>
                </a:lnTo>
                <a:lnTo>
                  <a:pt x="1938" y="1504"/>
                </a:lnTo>
                <a:lnTo>
                  <a:pt x="1964" y="1504"/>
                </a:lnTo>
                <a:lnTo>
                  <a:pt x="1964" y="1528"/>
                </a:lnTo>
                <a:lnTo>
                  <a:pt x="1963" y="1580"/>
                </a:lnTo>
                <a:lnTo>
                  <a:pt x="2014" y="1581"/>
                </a:lnTo>
                <a:lnTo>
                  <a:pt x="2014" y="1631"/>
                </a:lnTo>
                <a:lnTo>
                  <a:pt x="2014" y="1734"/>
                </a:lnTo>
                <a:lnTo>
                  <a:pt x="2026" y="1734"/>
                </a:lnTo>
                <a:lnTo>
                  <a:pt x="2030" y="1734"/>
                </a:lnTo>
                <a:lnTo>
                  <a:pt x="2030" y="1739"/>
                </a:lnTo>
                <a:lnTo>
                  <a:pt x="2030" y="1744"/>
                </a:lnTo>
                <a:lnTo>
                  <a:pt x="2030" y="1750"/>
                </a:lnTo>
                <a:lnTo>
                  <a:pt x="2030" y="1759"/>
                </a:lnTo>
                <a:lnTo>
                  <a:pt x="2030" y="1769"/>
                </a:lnTo>
                <a:lnTo>
                  <a:pt x="2038" y="1791"/>
                </a:lnTo>
                <a:lnTo>
                  <a:pt x="2039" y="1792"/>
                </a:lnTo>
                <a:lnTo>
                  <a:pt x="2045" y="1807"/>
                </a:lnTo>
                <a:lnTo>
                  <a:pt x="2050" y="1823"/>
                </a:lnTo>
                <a:lnTo>
                  <a:pt x="2051" y="1825"/>
                </a:lnTo>
                <a:lnTo>
                  <a:pt x="2050" y="1825"/>
                </a:lnTo>
                <a:lnTo>
                  <a:pt x="2050" y="1824"/>
                </a:lnTo>
                <a:lnTo>
                  <a:pt x="2049" y="1824"/>
                </a:lnTo>
                <a:lnTo>
                  <a:pt x="2048" y="1824"/>
                </a:lnTo>
                <a:lnTo>
                  <a:pt x="2047" y="1824"/>
                </a:lnTo>
                <a:lnTo>
                  <a:pt x="2046" y="1824"/>
                </a:lnTo>
                <a:lnTo>
                  <a:pt x="2045" y="1823"/>
                </a:lnTo>
                <a:lnTo>
                  <a:pt x="2043" y="1823"/>
                </a:lnTo>
                <a:lnTo>
                  <a:pt x="2042" y="1823"/>
                </a:lnTo>
                <a:lnTo>
                  <a:pt x="2041" y="1823"/>
                </a:lnTo>
                <a:lnTo>
                  <a:pt x="2040" y="1822"/>
                </a:lnTo>
                <a:lnTo>
                  <a:pt x="2039" y="1822"/>
                </a:lnTo>
                <a:lnTo>
                  <a:pt x="2038" y="1822"/>
                </a:lnTo>
                <a:lnTo>
                  <a:pt x="2036" y="1822"/>
                </a:lnTo>
                <a:lnTo>
                  <a:pt x="2034" y="1822"/>
                </a:lnTo>
                <a:lnTo>
                  <a:pt x="2033" y="1822"/>
                </a:lnTo>
                <a:lnTo>
                  <a:pt x="2032" y="1822"/>
                </a:lnTo>
                <a:lnTo>
                  <a:pt x="2031" y="1822"/>
                </a:lnTo>
                <a:lnTo>
                  <a:pt x="2030" y="1822"/>
                </a:lnTo>
                <a:lnTo>
                  <a:pt x="2029" y="1822"/>
                </a:lnTo>
                <a:lnTo>
                  <a:pt x="2026" y="1822"/>
                </a:lnTo>
                <a:lnTo>
                  <a:pt x="2025" y="1822"/>
                </a:lnTo>
                <a:lnTo>
                  <a:pt x="2024" y="1822"/>
                </a:lnTo>
                <a:lnTo>
                  <a:pt x="2022" y="1822"/>
                </a:lnTo>
                <a:lnTo>
                  <a:pt x="2021" y="1822"/>
                </a:lnTo>
                <a:lnTo>
                  <a:pt x="2020" y="1822"/>
                </a:lnTo>
                <a:lnTo>
                  <a:pt x="2019" y="1822"/>
                </a:lnTo>
                <a:lnTo>
                  <a:pt x="2017" y="1822"/>
                </a:lnTo>
                <a:lnTo>
                  <a:pt x="2016" y="1822"/>
                </a:lnTo>
                <a:lnTo>
                  <a:pt x="2015" y="1823"/>
                </a:lnTo>
                <a:lnTo>
                  <a:pt x="2014" y="1823"/>
                </a:lnTo>
                <a:lnTo>
                  <a:pt x="2013" y="1823"/>
                </a:lnTo>
                <a:lnTo>
                  <a:pt x="2012" y="1824"/>
                </a:lnTo>
                <a:lnTo>
                  <a:pt x="2011" y="1824"/>
                </a:lnTo>
                <a:lnTo>
                  <a:pt x="2009" y="1825"/>
                </a:lnTo>
                <a:lnTo>
                  <a:pt x="2008" y="1825"/>
                </a:lnTo>
                <a:lnTo>
                  <a:pt x="2006" y="1826"/>
                </a:lnTo>
                <a:lnTo>
                  <a:pt x="2006" y="1825"/>
                </a:lnTo>
                <a:lnTo>
                  <a:pt x="2005" y="1824"/>
                </a:lnTo>
                <a:lnTo>
                  <a:pt x="2005" y="1823"/>
                </a:lnTo>
                <a:lnTo>
                  <a:pt x="2005" y="1822"/>
                </a:lnTo>
                <a:lnTo>
                  <a:pt x="2004" y="1823"/>
                </a:lnTo>
                <a:lnTo>
                  <a:pt x="1983" y="1823"/>
                </a:lnTo>
                <a:lnTo>
                  <a:pt x="1953" y="1823"/>
                </a:lnTo>
                <a:lnTo>
                  <a:pt x="1953" y="1798"/>
                </a:lnTo>
                <a:lnTo>
                  <a:pt x="1928" y="1797"/>
                </a:lnTo>
                <a:lnTo>
                  <a:pt x="1929" y="1772"/>
                </a:lnTo>
                <a:lnTo>
                  <a:pt x="1904" y="1772"/>
                </a:lnTo>
                <a:lnTo>
                  <a:pt x="1904" y="1734"/>
                </a:lnTo>
                <a:lnTo>
                  <a:pt x="1882" y="1734"/>
                </a:lnTo>
                <a:lnTo>
                  <a:pt x="1878" y="1734"/>
                </a:lnTo>
                <a:lnTo>
                  <a:pt x="1878" y="1747"/>
                </a:lnTo>
                <a:lnTo>
                  <a:pt x="1853" y="1747"/>
                </a:lnTo>
                <a:lnTo>
                  <a:pt x="1853" y="1733"/>
                </a:lnTo>
                <a:lnTo>
                  <a:pt x="1811" y="1733"/>
                </a:lnTo>
                <a:lnTo>
                  <a:pt x="1787" y="1733"/>
                </a:lnTo>
                <a:lnTo>
                  <a:pt x="1785" y="1732"/>
                </a:lnTo>
                <a:lnTo>
                  <a:pt x="1759" y="1732"/>
                </a:lnTo>
                <a:lnTo>
                  <a:pt x="1759" y="1722"/>
                </a:lnTo>
                <a:lnTo>
                  <a:pt x="1734" y="1705"/>
                </a:lnTo>
                <a:lnTo>
                  <a:pt x="1734" y="1690"/>
                </a:lnTo>
                <a:lnTo>
                  <a:pt x="1734" y="1681"/>
                </a:lnTo>
                <a:lnTo>
                  <a:pt x="1722" y="1681"/>
                </a:lnTo>
                <a:lnTo>
                  <a:pt x="1706" y="1681"/>
                </a:lnTo>
                <a:lnTo>
                  <a:pt x="1706" y="1731"/>
                </a:lnTo>
                <a:lnTo>
                  <a:pt x="1706" y="1744"/>
                </a:lnTo>
                <a:lnTo>
                  <a:pt x="1752" y="1744"/>
                </a:lnTo>
                <a:lnTo>
                  <a:pt x="1753" y="1797"/>
                </a:lnTo>
                <a:lnTo>
                  <a:pt x="1774" y="1797"/>
                </a:lnTo>
                <a:lnTo>
                  <a:pt x="1804" y="1797"/>
                </a:lnTo>
                <a:lnTo>
                  <a:pt x="1804" y="1779"/>
                </a:lnTo>
                <a:lnTo>
                  <a:pt x="1804" y="1771"/>
                </a:lnTo>
                <a:lnTo>
                  <a:pt x="1827" y="1771"/>
                </a:lnTo>
                <a:lnTo>
                  <a:pt x="1826" y="1796"/>
                </a:lnTo>
                <a:lnTo>
                  <a:pt x="1839" y="1797"/>
                </a:lnTo>
                <a:lnTo>
                  <a:pt x="1852" y="1797"/>
                </a:lnTo>
                <a:lnTo>
                  <a:pt x="1852" y="1822"/>
                </a:lnTo>
                <a:lnTo>
                  <a:pt x="1893" y="1822"/>
                </a:lnTo>
                <a:lnTo>
                  <a:pt x="1898" y="1822"/>
                </a:lnTo>
                <a:lnTo>
                  <a:pt x="1904" y="1823"/>
                </a:lnTo>
                <a:lnTo>
                  <a:pt x="1904" y="1849"/>
                </a:lnTo>
                <a:lnTo>
                  <a:pt x="1928" y="1849"/>
                </a:lnTo>
                <a:lnTo>
                  <a:pt x="1928" y="1874"/>
                </a:lnTo>
                <a:lnTo>
                  <a:pt x="1953" y="1874"/>
                </a:lnTo>
                <a:lnTo>
                  <a:pt x="1979" y="1874"/>
                </a:lnTo>
                <a:lnTo>
                  <a:pt x="1979" y="1900"/>
                </a:lnTo>
                <a:lnTo>
                  <a:pt x="1991" y="1900"/>
                </a:lnTo>
                <a:lnTo>
                  <a:pt x="2004" y="1900"/>
                </a:lnTo>
                <a:lnTo>
                  <a:pt x="2004" y="1924"/>
                </a:lnTo>
                <a:lnTo>
                  <a:pt x="2004" y="1950"/>
                </a:lnTo>
                <a:lnTo>
                  <a:pt x="2004" y="1975"/>
                </a:lnTo>
                <a:lnTo>
                  <a:pt x="2029" y="1975"/>
                </a:lnTo>
                <a:lnTo>
                  <a:pt x="2043" y="1975"/>
                </a:lnTo>
                <a:lnTo>
                  <a:pt x="2078" y="1975"/>
                </a:lnTo>
                <a:lnTo>
                  <a:pt x="2098" y="1975"/>
                </a:lnTo>
                <a:lnTo>
                  <a:pt x="2106" y="1982"/>
                </a:lnTo>
                <a:lnTo>
                  <a:pt x="2106" y="2002"/>
                </a:lnTo>
                <a:lnTo>
                  <a:pt x="2105" y="2025"/>
                </a:lnTo>
                <a:lnTo>
                  <a:pt x="2030" y="2025"/>
                </a:lnTo>
                <a:lnTo>
                  <a:pt x="2030" y="2026"/>
                </a:lnTo>
                <a:lnTo>
                  <a:pt x="2026" y="2026"/>
                </a:lnTo>
                <a:lnTo>
                  <a:pt x="2001" y="2026"/>
                </a:lnTo>
                <a:lnTo>
                  <a:pt x="1945" y="2027"/>
                </a:lnTo>
                <a:lnTo>
                  <a:pt x="1902" y="2027"/>
                </a:lnTo>
                <a:lnTo>
                  <a:pt x="1878" y="2027"/>
                </a:lnTo>
                <a:lnTo>
                  <a:pt x="1850" y="2027"/>
                </a:lnTo>
                <a:lnTo>
                  <a:pt x="1828" y="2026"/>
                </a:lnTo>
                <a:lnTo>
                  <a:pt x="1803" y="2026"/>
                </a:lnTo>
                <a:lnTo>
                  <a:pt x="1803" y="2025"/>
                </a:lnTo>
                <a:lnTo>
                  <a:pt x="1742" y="2024"/>
                </a:lnTo>
                <a:lnTo>
                  <a:pt x="1703" y="2024"/>
                </a:lnTo>
                <a:lnTo>
                  <a:pt x="1703" y="1923"/>
                </a:lnTo>
                <a:lnTo>
                  <a:pt x="1703" y="1908"/>
                </a:lnTo>
                <a:lnTo>
                  <a:pt x="1703" y="1903"/>
                </a:lnTo>
                <a:lnTo>
                  <a:pt x="1703" y="1899"/>
                </a:lnTo>
                <a:lnTo>
                  <a:pt x="1702" y="1896"/>
                </a:lnTo>
                <a:lnTo>
                  <a:pt x="1701" y="1892"/>
                </a:lnTo>
                <a:lnTo>
                  <a:pt x="1700" y="1889"/>
                </a:lnTo>
                <a:lnTo>
                  <a:pt x="1698" y="1886"/>
                </a:lnTo>
                <a:lnTo>
                  <a:pt x="1696" y="1884"/>
                </a:lnTo>
                <a:lnTo>
                  <a:pt x="1694" y="1881"/>
                </a:lnTo>
                <a:lnTo>
                  <a:pt x="1693" y="1878"/>
                </a:lnTo>
                <a:lnTo>
                  <a:pt x="1692" y="1876"/>
                </a:lnTo>
                <a:lnTo>
                  <a:pt x="1692" y="1874"/>
                </a:lnTo>
                <a:lnTo>
                  <a:pt x="1690" y="1872"/>
                </a:lnTo>
                <a:lnTo>
                  <a:pt x="1688" y="1872"/>
                </a:lnTo>
                <a:lnTo>
                  <a:pt x="1601" y="1872"/>
                </a:lnTo>
                <a:lnTo>
                  <a:pt x="1598" y="1872"/>
                </a:lnTo>
                <a:lnTo>
                  <a:pt x="1549" y="1872"/>
                </a:lnTo>
                <a:lnTo>
                  <a:pt x="1547" y="1922"/>
                </a:lnTo>
                <a:lnTo>
                  <a:pt x="1497" y="1923"/>
                </a:lnTo>
                <a:lnTo>
                  <a:pt x="1497" y="2024"/>
                </a:lnTo>
                <a:lnTo>
                  <a:pt x="1496" y="2127"/>
                </a:lnTo>
                <a:lnTo>
                  <a:pt x="1529" y="2127"/>
                </a:lnTo>
                <a:lnTo>
                  <a:pt x="1598" y="2127"/>
                </a:lnTo>
                <a:lnTo>
                  <a:pt x="1598" y="2125"/>
                </a:lnTo>
                <a:lnTo>
                  <a:pt x="1601" y="2125"/>
                </a:lnTo>
                <a:lnTo>
                  <a:pt x="1601" y="2127"/>
                </a:lnTo>
                <a:lnTo>
                  <a:pt x="1606" y="2127"/>
                </a:lnTo>
                <a:lnTo>
                  <a:pt x="1675" y="2127"/>
                </a:lnTo>
                <a:lnTo>
                  <a:pt x="1675" y="2102"/>
                </a:lnTo>
                <a:lnTo>
                  <a:pt x="1702" y="2102"/>
                </a:lnTo>
                <a:lnTo>
                  <a:pt x="1702" y="2125"/>
                </a:lnTo>
                <a:lnTo>
                  <a:pt x="1702" y="2129"/>
                </a:lnTo>
                <a:lnTo>
                  <a:pt x="1702" y="2229"/>
                </a:lnTo>
                <a:lnTo>
                  <a:pt x="1702" y="2298"/>
                </a:lnTo>
                <a:lnTo>
                  <a:pt x="1702" y="2301"/>
                </a:lnTo>
                <a:lnTo>
                  <a:pt x="1702" y="2302"/>
                </a:lnTo>
                <a:lnTo>
                  <a:pt x="1702" y="2303"/>
                </a:lnTo>
                <a:lnTo>
                  <a:pt x="1703" y="2304"/>
                </a:lnTo>
                <a:lnTo>
                  <a:pt x="1703" y="2307"/>
                </a:lnTo>
                <a:lnTo>
                  <a:pt x="1704" y="2308"/>
                </a:lnTo>
                <a:lnTo>
                  <a:pt x="1704" y="2310"/>
                </a:lnTo>
                <a:lnTo>
                  <a:pt x="1705" y="2311"/>
                </a:lnTo>
                <a:lnTo>
                  <a:pt x="1705" y="2312"/>
                </a:lnTo>
                <a:lnTo>
                  <a:pt x="1706" y="2313"/>
                </a:lnTo>
                <a:lnTo>
                  <a:pt x="1706" y="2315"/>
                </a:lnTo>
                <a:lnTo>
                  <a:pt x="1707" y="2316"/>
                </a:lnTo>
                <a:lnTo>
                  <a:pt x="1707" y="2317"/>
                </a:lnTo>
                <a:lnTo>
                  <a:pt x="1709" y="2317"/>
                </a:lnTo>
                <a:lnTo>
                  <a:pt x="1709" y="2319"/>
                </a:lnTo>
                <a:lnTo>
                  <a:pt x="1710" y="2320"/>
                </a:lnTo>
                <a:lnTo>
                  <a:pt x="1710" y="2323"/>
                </a:lnTo>
                <a:lnTo>
                  <a:pt x="1710" y="2324"/>
                </a:lnTo>
                <a:lnTo>
                  <a:pt x="1710" y="2326"/>
                </a:lnTo>
                <a:lnTo>
                  <a:pt x="1711" y="2326"/>
                </a:lnTo>
                <a:lnTo>
                  <a:pt x="1711" y="2327"/>
                </a:lnTo>
                <a:lnTo>
                  <a:pt x="1711" y="2332"/>
                </a:lnTo>
                <a:lnTo>
                  <a:pt x="1700" y="2332"/>
                </a:lnTo>
                <a:lnTo>
                  <a:pt x="1696" y="2332"/>
                </a:lnTo>
                <a:lnTo>
                  <a:pt x="1681" y="2332"/>
                </a:lnTo>
                <a:lnTo>
                  <a:pt x="1656" y="2331"/>
                </a:lnTo>
                <a:lnTo>
                  <a:pt x="1630" y="2331"/>
                </a:lnTo>
                <a:lnTo>
                  <a:pt x="1630" y="2332"/>
                </a:lnTo>
                <a:lnTo>
                  <a:pt x="1610" y="2332"/>
                </a:lnTo>
                <a:lnTo>
                  <a:pt x="1604" y="2331"/>
                </a:lnTo>
                <a:lnTo>
                  <a:pt x="1604" y="2329"/>
                </a:lnTo>
                <a:lnTo>
                  <a:pt x="1596" y="2329"/>
                </a:lnTo>
                <a:lnTo>
                  <a:pt x="1594" y="2329"/>
                </a:lnTo>
                <a:lnTo>
                  <a:pt x="1592" y="2329"/>
                </a:lnTo>
                <a:lnTo>
                  <a:pt x="1588" y="2329"/>
                </a:lnTo>
                <a:lnTo>
                  <a:pt x="1585" y="2329"/>
                </a:lnTo>
                <a:lnTo>
                  <a:pt x="1578" y="2329"/>
                </a:lnTo>
                <a:lnTo>
                  <a:pt x="1570" y="2329"/>
                </a:lnTo>
                <a:lnTo>
                  <a:pt x="1564" y="2329"/>
                </a:lnTo>
                <a:lnTo>
                  <a:pt x="1560" y="2329"/>
                </a:lnTo>
                <a:lnTo>
                  <a:pt x="1552" y="2329"/>
                </a:lnTo>
                <a:lnTo>
                  <a:pt x="1544" y="2331"/>
                </a:lnTo>
                <a:lnTo>
                  <a:pt x="1534" y="2331"/>
                </a:lnTo>
                <a:lnTo>
                  <a:pt x="1527" y="2331"/>
                </a:lnTo>
                <a:lnTo>
                  <a:pt x="1510" y="2331"/>
                </a:lnTo>
                <a:lnTo>
                  <a:pt x="1503" y="2331"/>
                </a:lnTo>
                <a:lnTo>
                  <a:pt x="1495" y="2331"/>
                </a:lnTo>
                <a:lnTo>
                  <a:pt x="1486" y="2331"/>
                </a:lnTo>
                <a:lnTo>
                  <a:pt x="1440" y="2331"/>
                </a:lnTo>
                <a:lnTo>
                  <a:pt x="1403" y="2331"/>
                </a:lnTo>
                <a:lnTo>
                  <a:pt x="1393" y="2331"/>
                </a:lnTo>
                <a:lnTo>
                  <a:pt x="1376" y="2331"/>
                </a:lnTo>
                <a:lnTo>
                  <a:pt x="1346" y="2331"/>
                </a:lnTo>
                <a:lnTo>
                  <a:pt x="1326" y="2331"/>
                </a:lnTo>
                <a:lnTo>
                  <a:pt x="1306" y="2331"/>
                </a:lnTo>
                <a:lnTo>
                  <a:pt x="1301" y="2331"/>
                </a:lnTo>
                <a:lnTo>
                  <a:pt x="1294" y="2331"/>
                </a:lnTo>
                <a:lnTo>
                  <a:pt x="1289" y="2331"/>
                </a:lnTo>
                <a:lnTo>
                  <a:pt x="1241" y="2331"/>
                </a:lnTo>
                <a:lnTo>
                  <a:pt x="1206" y="2332"/>
                </a:lnTo>
                <a:lnTo>
                  <a:pt x="1191" y="2332"/>
                </a:lnTo>
                <a:lnTo>
                  <a:pt x="1191" y="2290"/>
                </a:lnTo>
                <a:lnTo>
                  <a:pt x="1191" y="2263"/>
                </a:lnTo>
                <a:lnTo>
                  <a:pt x="1192" y="2256"/>
                </a:lnTo>
                <a:lnTo>
                  <a:pt x="1090" y="2256"/>
                </a:lnTo>
                <a:lnTo>
                  <a:pt x="1005" y="2256"/>
                </a:lnTo>
                <a:lnTo>
                  <a:pt x="1000" y="2256"/>
                </a:lnTo>
                <a:lnTo>
                  <a:pt x="988" y="2254"/>
                </a:lnTo>
                <a:lnTo>
                  <a:pt x="886" y="2254"/>
                </a:lnTo>
                <a:lnTo>
                  <a:pt x="783" y="2254"/>
                </a:lnTo>
                <a:lnTo>
                  <a:pt x="786" y="2152"/>
                </a:lnTo>
                <a:lnTo>
                  <a:pt x="708" y="2152"/>
                </a:lnTo>
                <a:lnTo>
                  <a:pt x="707" y="2100"/>
                </a:lnTo>
                <a:lnTo>
                  <a:pt x="682" y="2100"/>
                </a:lnTo>
                <a:lnTo>
                  <a:pt x="682" y="2095"/>
                </a:lnTo>
                <a:lnTo>
                  <a:pt x="681" y="2065"/>
                </a:lnTo>
                <a:lnTo>
                  <a:pt x="681" y="2052"/>
                </a:lnTo>
                <a:lnTo>
                  <a:pt x="681" y="2056"/>
                </a:lnTo>
                <a:lnTo>
                  <a:pt x="681" y="2044"/>
                </a:lnTo>
                <a:lnTo>
                  <a:pt x="681" y="2006"/>
                </a:lnTo>
                <a:lnTo>
                  <a:pt x="681" y="1998"/>
                </a:lnTo>
                <a:lnTo>
                  <a:pt x="681" y="1992"/>
                </a:lnTo>
                <a:lnTo>
                  <a:pt x="681" y="1986"/>
                </a:lnTo>
                <a:lnTo>
                  <a:pt x="681" y="1977"/>
                </a:lnTo>
                <a:lnTo>
                  <a:pt x="681" y="1945"/>
                </a:lnTo>
                <a:lnTo>
                  <a:pt x="656" y="1945"/>
                </a:lnTo>
                <a:lnTo>
                  <a:pt x="655" y="1935"/>
                </a:lnTo>
                <a:lnTo>
                  <a:pt x="656" y="1930"/>
                </a:lnTo>
                <a:lnTo>
                  <a:pt x="656" y="1921"/>
                </a:lnTo>
                <a:lnTo>
                  <a:pt x="644" y="1921"/>
                </a:lnTo>
                <a:lnTo>
                  <a:pt x="630" y="1874"/>
                </a:lnTo>
                <a:lnTo>
                  <a:pt x="630" y="1859"/>
                </a:lnTo>
                <a:lnTo>
                  <a:pt x="630" y="1844"/>
                </a:lnTo>
                <a:lnTo>
                  <a:pt x="670" y="1844"/>
                </a:lnTo>
                <a:lnTo>
                  <a:pt x="682" y="1844"/>
                </a:lnTo>
                <a:lnTo>
                  <a:pt x="732" y="1844"/>
                </a:lnTo>
                <a:lnTo>
                  <a:pt x="783" y="1846"/>
                </a:lnTo>
                <a:lnTo>
                  <a:pt x="785" y="1732"/>
                </a:lnTo>
                <a:lnTo>
                  <a:pt x="688" y="1732"/>
                </a:lnTo>
                <a:lnTo>
                  <a:pt x="685" y="1732"/>
                </a:lnTo>
                <a:lnTo>
                  <a:pt x="682" y="1732"/>
                </a:lnTo>
                <a:lnTo>
                  <a:pt x="678" y="1732"/>
                </a:lnTo>
                <a:lnTo>
                  <a:pt x="674" y="1732"/>
                </a:lnTo>
                <a:lnTo>
                  <a:pt x="665" y="1732"/>
                </a:lnTo>
                <a:lnTo>
                  <a:pt x="662" y="1732"/>
                </a:lnTo>
                <a:lnTo>
                  <a:pt x="657" y="1732"/>
                </a:lnTo>
                <a:lnTo>
                  <a:pt x="652" y="1732"/>
                </a:lnTo>
                <a:lnTo>
                  <a:pt x="649" y="1732"/>
                </a:lnTo>
                <a:lnTo>
                  <a:pt x="647" y="1732"/>
                </a:lnTo>
                <a:lnTo>
                  <a:pt x="646" y="1732"/>
                </a:lnTo>
                <a:lnTo>
                  <a:pt x="613" y="1732"/>
                </a:lnTo>
                <a:lnTo>
                  <a:pt x="613" y="1731"/>
                </a:lnTo>
                <a:lnTo>
                  <a:pt x="613" y="1721"/>
                </a:lnTo>
                <a:lnTo>
                  <a:pt x="611" y="1721"/>
                </a:lnTo>
                <a:lnTo>
                  <a:pt x="607" y="1721"/>
                </a:lnTo>
                <a:lnTo>
                  <a:pt x="603" y="1721"/>
                </a:lnTo>
                <a:lnTo>
                  <a:pt x="603" y="1725"/>
                </a:lnTo>
                <a:lnTo>
                  <a:pt x="603" y="1727"/>
                </a:lnTo>
                <a:lnTo>
                  <a:pt x="603" y="1726"/>
                </a:lnTo>
                <a:lnTo>
                  <a:pt x="603" y="1725"/>
                </a:lnTo>
                <a:lnTo>
                  <a:pt x="602" y="1712"/>
                </a:lnTo>
                <a:lnTo>
                  <a:pt x="602" y="1706"/>
                </a:lnTo>
                <a:lnTo>
                  <a:pt x="602" y="1700"/>
                </a:lnTo>
                <a:lnTo>
                  <a:pt x="611" y="1699"/>
                </a:lnTo>
                <a:lnTo>
                  <a:pt x="612" y="1694"/>
                </a:lnTo>
                <a:lnTo>
                  <a:pt x="611" y="1694"/>
                </a:lnTo>
                <a:lnTo>
                  <a:pt x="611" y="1692"/>
                </a:lnTo>
                <a:lnTo>
                  <a:pt x="610" y="1685"/>
                </a:lnTo>
                <a:lnTo>
                  <a:pt x="610" y="1681"/>
                </a:lnTo>
                <a:lnTo>
                  <a:pt x="610" y="1680"/>
                </a:lnTo>
                <a:lnTo>
                  <a:pt x="612" y="1680"/>
                </a:lnTo>
                <a:lnTo>
                  <a:pt x="612" y="1635"/>
                </a:lnTo>
                <a:lnTo>
                  <a:pt x="612" y="1631"/>
                </a:lnTo>
                <a:lnTo>
                  <a:pt x="599" y="1632"/>
                </a:lnTo>
                <a:lnTo>
                  <a:pt x="594" y="1522"/>
                </a:lnTo>
                <a:lnTo>
                  <a:pt x="612" y="1522"/>
                </a:lnTo>
                <a:lnTo>
                  <a:pt x="613" y="1515"/>
                </a:lnTo>
                <a:lnTo>
                  <a:pt x="605" y="1515"/>
                </a:lnTo>
                <a:lnTo>
                  <a:pt x="594" y="1515"/>
                </a:lnTo>
                <a:lnTo>
                  <a:pt x="593" y="1483"/>
                </a:lnTo>
                <a:lnTo>
                  <a:pt x="605" y="1483"/>
                </a:lnTo>
                <a:lnTo>
                  <a:pt x="703" y="1483"/>
                </a:lnTo>
                <a:lnTo>
                  <a:pt x="718" y="1499"/>
                </a:lnTo>
                <a:lnTo>
                  <a:pt x="729" y="1509"/>
                </a:lnTo>
                <a:lnTo>
                  <a:pt x="723" y="1516"/>
                </a:lnTo>
                <a:lnTo>
                  <a:pt x="727" y="1522"/>
                </a:lnTo>
                <a:lnTo>
                  <a:pt x="740" y="1522"/>
                </a:lnTo>
                <a:lnTo>
                  <a:pt x="762" y="1522"/>
                </a:lnTo>
                <a:lnTo>
                  <a:pt x="795" y="1555"/>
                </a:lnTo>
                <a:lnTo>
                  <a:pt x="829" y="1589"/>
                </a:lnTo>
                <a:lnTo>
                  <a:pt x="857" y="1562"/>
                </a:lnTo>
                <a:lnTo>
                  <a:pt x="821" y="1525"/>
                </a:lnTo>
                <a:lnTo>
                  <a:pt x="894" y="1525"/>
                </a:lnTo>
                <a:lnTo>
                  <a:pt x="894" y="1626"/>
                </a:lnTo>
                <a:lnTo>
                  <a:pt x="970" y="1627"/>
                </a:lnTo>
                <a:lnTo>
                  <a:pt x="970" y="1680"/>
                </a:lnTo>
                <a:lnTo>
                  <a:pt x="945" y="1680"/>
                </a:lnTo>
                <a:lnTo>
                  <a:pt x="945" y="1730"/>
                </a:lnTo>
                <a:lnTo>
                  <a:pt x="990" y="1730"/>
                </a:lnTo>
                <a:lnTo>
                  <a:pt x="990" y="1732"/>
                </a:lnTo>
                <a:lnTo>
                  <a:pt x="990" y="1766"/>
                </a:lnTo>
                <a:lnTo>
                  <a:pt x="991" y="1759"/>
                </a:lnTo>
                <a:lnTo>
                  <a:pt x="991" y="1757"/>
                </a:lnTo>
                <a:lnTo>
                  <a:pt x="991" y="1756"/>
                </a:lnTo>
                <a:lnTo>
                  <a:pt x="992" y="1754"/>
                </a:lnTo>
                <a:lnTo>
                  <a:pt x="992" y="1751"/>
                </a:lnTo>
                <a:lnTo>
                  <a:pt x="992" y="1750"/>
                </a:lnTo>
                <a:lnTo>
                  <a:pt x="992" y="1749"/>
                </a:lnTo>
                <a:lnTo>
                  <a:pt x="993" y="1747"/>
                </a:lnTo>
                <a:lnTo>
                  <a:pt x="993" y="1746"/>
                </a:lnTo>
                <a:lnTo>
                  <a:pt x="993" y="1744"/>
                </a:lnTo>
                <a:lnTo>
                  <a:pt x="993" y="1738"/>
                </a:lnTo>
                <a:lnTo>
                  <a:pt x="993" y="1735"/>
                </a:lnTo>
                <a:lnTo>
                  <a:pt x="993" y="1730"/>
                </a:lnTo>
                <a:lnTo>
                  <a:pt x="1037" y="1730"/>
                </a:lnTo>
                <a:lnTo>
                  <a:pt x="1067" y="1730"/>
                </a:lnTo>
                <a:lnTo>
                  <a:pt x="1067" y="1732"/>
                </a:lnTo>
                <a:lnTo>
                  <a:pt x="1067" y="1790"/>
                </a:lnTo>
                <a:lnTo>
                  <a:pt x="1089" y="1790"/>
                </a:lnTo>
                <a:lnTo>
                  <a:pt x="1089" y="1846"/>
                </a:lnTo>
                <a:lnTo>
                  <a:pt x="1088" y="1846"/>
                </a:lnTo>
                <a:lnTo>
                  <a:pt x="988" y="1846"/>
                </a:lnTo>
                <a:lnTo>
                  <a:pt x="988" y="1832"/>
                </a:lnTo>
                <a:lnTo>
                  <a:pt x="887" y="1832"/>
                </a:lnTo>
                <a:lnTo>
                  <a:pt x="887" y="1867"/>
                </a:lnTo>
                <a:lnTo>
                  <a:pt x="887" y="1896"/>
                </a:lnTo>
                <a:lnTo>
                  <a:pt x="887" y="1922"/>
                </a:lnTo>
                <a:lnTo>
                  <a:pt x="887" y="1947"/>
                </a:lnTo>
                <a:lnTo>
                  <a:pt x="887" y="2049"/>
                </a:lnTo>
                <a:lnTo>
                  <a:pt x="988" y="2050"/>
                </a:lnTo>
                <a:lnTo>
                  <a:pt x="1090" y="2050"/>
                </a:lnTo>
                <a:lnTo>
                  <a:pt x="1191" y="2051"/>
                </a:lnTo>
                <a:lnTo>
                  <a:pt x="1191" y="2016"/>
                </a:lnTo>
                <a:lnTo>
                  <a:pt x="1192" y="1945"/>
                </a:lnTo>
                <a:lnTo>
                  <a:pt x="1217" y="1945"/>
                </a:lnTo>
                <a:lnTo>
                  <a:pt x="1217" y="1972"/>
                </a:lnTo>
                <a:lnTo>
                  <a:pt x="1243" y="1972"/>
                </a:lnTo>
                <a:lnTo>
                  <a:pt x="1268" y="1972"/>
                </a:lnTo>
                <a:lnTo>
                  <a:pt x="1268" y="1958"/>
                </a:lnTo>
                <a:lnTo>
                  <a:pt x="1268" y="1947"/>
                </a:lnTo>
                <a:lnTo>
                  <a:pt x="1294" y="1947"/>
                </a:lnTo>
                <a:lnTo>
                  <a:pt x="1294" y="1922"/>
                </a:lnTo>
                <a:lnTo>
                  <a:pt x="1195" y="1922"/>
                </a:lnTo>
                <a:lnTo>
                  <a:pt x="1197" y="1847"/>
                </a:lnTo>
                <a:lnTo>
                  <a:pt x="1126" y="1846"/>
                </a:lnTo>
                <a:lnTo>
                  <a:pt x="1092" y="1846"/>
                </a:lnTo>
                <a:lnTo>
                  <a:pt x="1093" y="1733"/>
                </a:lnTo>
                <a:lnTo>
                  <a:pt x="1096" y="1733"/>
                </a:lnTo>
                <a:lnTo>
                  <a:pt x="1098" y="1733"/>
                </a:lnTo>
                <a:lnTo>
                  <a:pt x="1098" y="1730"/>
                </a:lnTo>
                <a:lnTo>
                  <a:pt x="1098" y="1697"/>
                </a:lnTo>
                <a:lnTo>
                  <a:pt x="1098" y="1657"/>
                </a:lnTo>
                <a:lnTo>
                  <a:pt x="1098" y="1629"/>
                </a:lnTo>
                <a:lnTo>
                  <a:pt x="1127" y="1629"/>
                </a:lnTo>
                <a:lnTo>
                  <a:pt x="1167" y="1629"/>
                </a:lnTo>
                <a:lnTo>
                  <a:pt x="1184" y="1629"/>
                </a:lnTo>
                <a:lnTo>
                  <a:pt x="1191" y="1627"/>
                </a:lnTo>
                <a:lnTo>
                  <a:pt x="1197" y="1627"/>
                </a:lnTo>
                <a:lnTo>
                  <a:pt x="1198" y="1610"/>
                </a:lnTo>
                <a:lnTo>
                  <a:pt x="1200" y="1610"/>
                </a:lnTo>
                <a:lnTo>
                  <a:pt x="1218" y="1610"/>
                </a:lnTo>
                <a:lnTo>
                  <a:pt x="1218" y="1629"/>
                </a:lnTo>
                <a:lnTo>
                  <a:pt x="1301" y="1630"/>
                </a:lnTo>
                <a:lnTo>
                  <a:pt x="1402" y="1630"/>
                </a:lnTo>
                <a:lnTo>
                  <a:pt x="1435" y="1630"/>
                </a:lnTo>
                <a:lnTo>
                  <a:pt x="1490" y="1671"/>
                </a:lnTo>
                <a:lnTo>
                  <a:pt x="1500" y="1673"/>
                </a:lnTo>
                <a:lnTo>
                  <a:pt x="1503" y="1673"/>
                </a:lnTo>
                <a:lnTo>
                  <a:pt x="1505" y="1674"/>
                </a:lnTo>
                <a:lnTo>
                  <a:pt x="1516" y="1677"/>
                </a:lnTo>
                <a:lnTo>
                  <a:pt x="1517" y="1675"/>
                </a:lnTo>
                <a:lnTo>
                  <a:pt x="1518" y="1673"/>
                </a:lnTo>
                <a:lnTo>
                  <a:pt x="1518" y="1672"/>
                </a:lnTo>
                <a:lnTo>
                  <a:pt x="1518" y="1671"/>
                </a:lnTo>
                <a:lnTo>
                  <a:pt x="1519" y="1671"/>
                </a:lnTo>
                <a:lnTo>
                  <a:pt x="1519" y="1670"/>
                </a:lnTo>
                <a:lnTo>
                  <a:pt x="1519" y="1667"/>
                </a:lnTo>
                <a:lnTo>
                  <a:pt x="1519" y="1662"/>
                </a:lnTo>
                <a:lnTo>
                  <a:pt x="1519" y="1642"/>
                </a:lnTo>
                <a:lnTo>
                  <a:pt x="1519" y="1631"/>
                </a:lnTo>
                <a:lnTo>
                  <a:pt x="1519" y="1630"/>
                </a:lnTo>
                <a:lnTo>
                  <a:pt x="1519" y="1622"/>
                </a:lnTo>
                <a:lnTo>
                  <a:pt x="1519" y="1620"/>
                </a:lnTo>
                <a:lnTo>
                  <a:pt x="1519" y="1593"/>
                </a:lnTo>
                <a:lnTo>
                  <a:pt x="1519" y="1592"/>
                </a:lnTo>
                <a:lnTo>
                  <a:pt x="1517" y="1592"/>
                </a:lnTo>
                <a:lnTo>
                  <a:pt x="1514" y="1590"/>
                </a:lnTo>
                <a:lnTo>
                  <a:pt x="1504" y="1590"/>
                </a:lnTo>
                <a:lnTo>
                  <a:pt x="1502" y="1590"/>
                </a:lnTo>
                <a:lnTo>
                  <a:pt x="1502" y="1591"/>
                </a:lnTo>
                <a:lnTo>
                  <a:pt x="1488" y="1591"/>
                </a:lnTo>
                <a:lnTo>
                  <a:pt x="1488" y="1585"/>
                </a:lnTo>
                <a:lnTo>
                  <a:pt x="1485" y="1585"/>
                </a:lnTo>
                <a:lnTo>
                  <a:pt x="1486" y="1543"/>
                </a:lnTo>
                <a:lnTo>
                  <a:pt x="1461" y="1526"/>
                </a:lnTo>
                <a:lnTo>
                  <a:pt x="1469" y="1528"/>
                </a:lnTo>
                <a:lnTo>
                  <a:pt x="1467" y="1525"/>
                </a:lnTo>
                <a:lnTo>
                  <a:pt x="1460" y="1522"/>
                </a:lnTo>
                <a:lnTo>
                  <a:pt x="1457" y="1518"/>
                </a:lnTo>
                <a:lnTo>
                  <a:pt x="1443" y="1509"/>
                </a:lnTo>
                <a:lnTo>
                  <a:pt x="1427" y="1499"/>
                </a:lnTo>
                <a:lnTo>
                  <a:pt x="1417" y="1493"/>
                </a:lnTo>
                <a:lnTo>
                  <a:pt x="1402" y="1484"/>
                </a:lnTo>
                <a:lnTo>
                  <a:pt x="1402" y="1425"/>
                </a:lnTo>
                <a:lnTo>
                  <a:pt x="1403" y="1329"/>
                </a:lnTo>
                <a:lnTo>
                  <a:pt x="1401" y="1329"/>
                </a:lnTo>
                <a:lnTo>
                  <a:pt x="1384" y="1329"/>
                </a:lnTo>
                <a:lnTo>
                  <a:pt x="1366" y="1329"/>
                </a:lnTo>
                <a:lnTo>
                  <a:pt x="1361" y="1329"/>
                </a:lnTo>
                <a:lnTo>
                  <a:pt x="1354" y="1348"/>
                </a:lnTo>
                <a:lnTo>
                  <a:pt x="1353" y="1348"/>
                </a:lnTo>
                <a:lnTo>
                  <a:pt x="1353" y="1349"/>
                </a:lnTo>
                <a:lnTo>
                  <a:pt x="1351" y="1355"/>
                </a:lnTo>
                <a:lnTo>
                  <a:pt x="1351" y="1356"/>
                </a:lnTo>
                <a:lnTo>
                  <a:pt x="1351" y="1362"/>
                </a:lnTo>
                <a:lnTo>
                  <a:pt x="1352" y="1373"/>
                </a:lnTo>
                <a:lnTo>
                  <a:pt x="1352" y="1379"/>
                </a:lnTo>
                <a:lnTo>
                  <a:pt x="1352" y="1382"/>
                </a:lnTo>
                <a:lnTo>
                  <a:pt x="1352" y="1386"/>
                </a:lnTo>
                <a:lnTo>
                  <a:pt x="1352" y="1389"/>
                </a:lnTo>
                <a:lnTo>
                  <a:pt x="1351" y="1392"/>
                </a:lnTo>
                <a:lnTo>
                  <a:pt x="1351" y="1396"/>
                </a:lnTo>
                <a:lnTo>
                  <a:pt x="1351" y="1397"/>
                </a:lnTo>
                <a:lnTo>
                  <a:pt x="1351" y="1398"/>
                </a:lnTo>
                <a:lnTo>
                  <a:pt x="1351" y="1399"/>
                </a:lnTo>
                <a:lnTo>
                  <a:pt x="1351" y="1413"/>
                </a:lnTo>
                <a:lnTo>
                  <a:pt x="1351" y="1421"/>
                </a:lnTo>
                <a:lnTo>
                  <a:pt x="1351" y="1425"/>
                </a:lnTo>
                <a:lnTo>
                  <a:pt x="1351" y="1449"/>
                </a:lnTo>
                <a:lnTo>
                  <a:pt x="1351" y="1450"/>
                </a:lnTo>
                <a:lnTo>
                  <a:pt x="1344" y="1446"/>
                </a:lnTo>
                <a:lnTo>
                  <a:pt x="1342" y="1443"/>
                </a:lnTo>
                <a:lnTo>
                  <a:pt x="1326" y="1433"/>
                </a:lnTo>
                <a:lnTo>
                  <a:pt x="1326" y="1415"/>
                </a:lnTo>
                <a:lnTo>
                  <a:pt x="1326" y="1414"/>
                </a:lnTo>
                <a:lnTo>
                  <a:pt x="1326" y="1413"/>
                </a:lnTo>
                <a:lnTo>
                  <a:pt x="1326" y="1374"/>
                </a:lnTo>
                <a:lnTo>
                  <a:pt x="1326" y="1372"/>
                </a:lnTo>
                <a:lnTo>
                  <a:pt x="1326" y="1354"/>
                </a:lnTo>
                <a:lnTo>
                  <a:pt x="1326" y="1353"/>
                </a:lnTo>
                <a:lnTo>
                  <a:pt x="1326" y="1352"/>
                </a:lnTo>
                <a:lnTo>
                  <a:pt x="1326" y="1350"/>
                </a:lnTo>
                <a:lnTo>
                  <a:pt x="1327" y="1349"/>
                </a:lnTo>
                <a:lnTo>
                  <a:pt x="1327" y="1348"/>
                </a:lnTo>
                <a:lnTo>
                  <a:pt x="1328" y="1348"/>
                </a:lnTo>
                <a:lnTo>
                  <a:pt x="1328" y="1347"/>
                </a:lnTo>
                <a:lnTo>
                  <a:pt x="1329" y="1346"/>
                </a:lnTo>
                <a:lnTo>
                  <a:pt x="1331" y="1345"/>
                </a:lnTo>
                <a:lnTo>
                  <a:pt x="1332" y="1345"/>
                </a:lnTo>
                <a:lnTo>
                  <a:pt x="1333" y="1344"/>
                </a:lnTo>
                <a:lnTo>
                  <a:pt x="1334" y="1344"/>
                </a:lnTo>
                <a:lnTo>
                  <a:pt x="1335" y="1344"/>
                </a:lnTo>
                <a:lnTo>
                  <a:pt x="1336" y="1344"/>
                </a:lnTo>
                <a:lnTo>
                  <a:pt x="1340" y="1344"/>
                </a:lnTo>
                <a:lnTo>
                  <a:pt x="1341" y="1344"/>
                </a:lnTo>
                <a:lnTo>
                  <a:pt x="1342" y="1344"/>
                </a:lnTo>
                <a:lnTo>
                  <a:pt x="1343" y="1344"/>
                </a:lnTo>
                <a:lnTo>
                  <a:pt x="1344" y="1345"/>
                </a:lnTo>
                <a:lnTo>
                  <a:pt x="1345" y="1345"/>
                </a:lnTo>
                <a:lnTo>
                  <a:pt x="1346" y="1346"/>
                </a:lnTo>
                <a:lnTo>
                  <a:pt x="1348" y="1347"/>
                </a:lnTo>
                <a:lnTo>
                  <a:pt x="1348" y="1348"/>
                </a:lnTo>
                <a:lnTo>
                  <a:pt x="1349" y="1348"/>
                </a:lnTo>
                <a:lnTo>
                  <a:pt x="1349" y="1349"/>
                </a:lnTo>
                <a:lnTo>
                  <a:pt x="1350" y="1349"/>
                </a:lnTo>
                <a:lnTo>
                  <a:pt x="1350" y="1348"/>
                </a:lnTo>
                <a:lnTo>
                  <a:pt x="1350" y="1347"/>
                </a:lnTo>
                <a:lnTo>
                  <a:pt x="1349" y="1347"/>
                </a:lnTo>
                <a:lnTo>
                  <a:pt x="1348" y="1346"/>
                </a:lnTo>
                <a:lnTo>
                  <a:pt x="1346" y="1345"/>
                </a:lnTo>
                <a:lnTo>
                  <a:pt x="1345" y="1345"/>
                </a:lnTo>
                <a:lnTo>
                  <a:pt x="1344" y="1344"/>
                </a:lnTo>
                <a:lnTo>
                  <a:pt x="1344" y="1342"/>
                </a:lnTo>
                <a:lnTo>
                  <a:pt x="1343" y="1342"/>
                </a:lnTo>
                <a:lnTo>
                  <a:pt x="1342" y="1341"/>
                </a:lnTo>
                <a:lnTo>
                  <a:pt x="1342" y="1340"/>
                </a:lnTo>
                <a:lnTo>
                  <a:pt x="1341" y="1339"/>
                </a:lnTo>
                <a:lnTo>
                  <a:pt x="1340" y="1338"/>
                </a:lnTo>
                <a:lnTo>
                  <a:pt x="1339" y="1337"/>
                </a:lnTo>
                <a:lnTo>
                  <a:pt x="1339" y="1336"/>
                </a:lnTo>
                <a:lnTo>
                  <a:pt x="1337" y="1334"/>
                </a:lnTo>
                <a:lnTo>
                  <a:pt x="1337" y="1333"/>
                </a:lnTo>
                <a:lnTo>
                  <a:pt x="1336" y="1332"/>
                </a:lnTo>
                <a:lnTo>
                  <a:pt x="1336" y="1331"/>
                </a:lnTo>
                <a:lnTo>
                  <a:pt x="1336" y="1330"/>
                </a:lnTo>
                <a:lnTo>
                  <a:pt x="1335" y="1329"/>
                </a:lnTo>
                <a:lnTo>
                  <a:pt x="1335" y="1328"/>
                </a:lnTo>
                <a:lnTo>
                  <a:pt x="1329" y="1327"/>
                </a:lnTo>
                <a:lnTo>
                  <a:pt x="1326" y="1327"/>
                </a:lnTo>
                <a:lnTo>
                  <a:pt x="1303" y="1323"/>
                </a:lnTo>
                <a:lnTo>
                  <a:pt x="1303" y="1319"/>
                </a:lnTo>
                <a:lnTo>
                  <a:pt x="1300" y="1319"/>
                </a:lnTo>
                <a:lnTo>
                  <a:pt x="1300" y="1297"/>
                </a:lnTo>
                <a:lnTo>
                  <a:pt x="1298" y="1297"/>
                </a:lnTo>
                <a:lnTo>
                  <a:pt x="1297" y="1297"/>
                </a:lnTo>
                <a:lnTo>
                  <a:pt x="1292" y="1297"/>
                </a:lnTo>
                <a:lnTo>
                  <a:pt x="1282" y="1297"/>
                </a:lnTo>
                <a:lnTo>
                  <a:pt x="1275" y="1297"/>
                </a:lnTo>
                <a:lnTo>
                  <a:pt x="1275" y="1294"/>
                </a:lnTo>
                <a:lnTo>
                  <a:pt x="1275" y="1290"/>
                </a:lnTo>
                <a:lnTo>
                  <a:pt x="1275" y="1283"/>
                </a:lnTo>
                <a:lnTo>
                  <a:pt x="1276" y="1279"/>
                </a:lnTo>
                <a:lnTo>
                  <a:pt x="1287" y="1280"/>
                </a:lnTo>
                <a:lnTo>
                  <a:pt x="1287" y="1271"/>
                </a:lnTo>
                <a:lnTo>
                  <a:pt x="1300" y="1271"/>
                </a:lnTo>
                <a:lnTo>
                  <a:pt x="1300" y="1247"/>
                </a:lnTo>
                <a:lnTo>
                  <a:pt x="1298" y="1245"/>
                </a:lnTo>
                <a:lnTo>
                  <a:pt x="1294" y="1242"/>
                </a:lnTo>
                <a:lnTo>
                  <a:pt x="1287" y="1238"/>
                </a:lnTo>
                <a:lnTo>
                  <a:pt x="1287" y="1245"/>
                </a:lnTo>
                <a:lnTo>
                  <a:pt x="1282" y="1245"/>
                </a:lnTo>
                <a:lnTo>
                  <a:pt x="1282" y="1233"/>
                </a:lnTo>
                <a:lnTo>
                  <a:pt x="1275" y="1229"/>
                </a:lnTo>
                <a:lnTo>
                  <a:pt x="1261" y="1219"/>
                </a:lnTo>
                <a:lnTo>
                  <a:pt x="1257" y="1219"/>
                </a:lnTo>
                <a:lnTo>
                  <a:pt x="1251" y="1217"/>
                </a:lnTo>
                <a:lnTo>
                  <a:pt x="1248" y="1217"/>
                </a:lnTo>
                <a:lnTo>
                  <a:pt x="1239" y="1217"/>
                </a:lnTo>
                <a:lnTo>
                  <a:pt x="1235" y="1217"/>
                </a:lnTo>
                <a:lnTo>
                  <a:pt x="1235" y="1208"/>
                </a:lnTo>
                <a:lnTo>
                  <a:pt x="1232" y="1208"/>
                </a:lnTo>
                <a:lnTo>
                  <a:pt x="1226" y="1207"/>
                </a:lnTo>
                <a:lnTo>
                  <a:pt x="1225" y="1207"/>
                </a:lnTo>
                <a:lnTo>
                  <a:pt x="1218" y="1207"/>
                </a:lnTo>
                <a:lnTo>
                  <a:pt x="1211" y="1207"/>
                </a:lnTo>
                <a:lnTo>
                  <a:pt x="1211" y="1208"/>
                </a:lnTo>
                <a:lnTo>
                  <a:pt x="1201" y="1207"/>
                </a:lnTo>
                <a:lnTo>
                  <a:pt x="1200" y="1207"/>
                </a:lnTo>
                <a:lnTo>
                  <a:pt x="1198" y="1207"/>
                </a:lnTo>
                <a:lnTo>
                  <a:pt x="1198" y="1217"/>
                </a:lnTo>
                <a:lnTo>
                  <a:pt x="1198" y="1264"/>
                </a:lnTo>
                <a:lnTo>
                  <a:pt x="1198" y="1269"/>
                </a:lnTo>
                <a:lnTo>
                  <a:pt x="1200" y="1269"/>
                </a:lnTo>
                <a:lnTo>
                  <a:pt x="1213" y="1269"/>
                </a:lnTo>
                <a:lnTo>
                  <a:pt x="1224" y="1269"/>
                </a:lnTo>
                <a:lnTo>
                  <a:pt x="1224" y="1283"/>
                </a:lnTo>
                <a:lnTo>
                  <a:pt x="1224" y="1295"/>
                </a:lnTo>
                <a:lnTo>
                  <a:pt x="1232" y="1295"/>
                </a:lnTo>
                <a:lnTo>
                  <a:pt x="1250" y="1295"/>
                </a:lnTo>
                <a:lnTo>
                  <a:pt x="1250" y="1308"/>
                </a:lnTo>
                <a:lnTo>
                  <a:pt x="1250" y="1315"/>
                </a:lnTo>
                <a:lnTo>
                  <a:pt x="1250" y="1317"/>
                </a:lnTo>
                <a:lnTo>
                  <a:pt x="1250" y="1321"/>
                </a:lnTo>
                <a:lnTo>
                  <a:pt x="1256" y="1321"/>
                </a:lnTo>
                <a:lnTo>
                  <a:pt x="1262" y="1321"/>
                </a:lnTo>
                <a:lnTo>
                  <a:pt x="1268" y="1321"/>
                </a:lnTo>
                <a:lnTo>
                  <a:pt x="1275" y="1321"/>
                </a:lnTo>
                <a:lnTo>
                  <a:pt x="1281" y="1322"/>
                </a:lnTo>
                <a:lnTo>
                  <a:pt x="1287" y="1322"/>
                </a:lnTo>
                <a:lnTo>
                  <a:pt x="1295" y="1322"/>
                </a:lnTo>
                <a:lnTo>
                  <a:pt x="1300" y="1322"/>
                </a:lnTo>
                <a:lnTo>
                  <a:pt x="1300" y="1323"/>
                </a:lnTo>
                <a:lnTo>
                  <a:pt x="1302" y="1323"/>
                </a:lnTo>
                <a:lnTo>
                  <a:pt x="1332" y="1328"/>
                </a:lnTo>
                <a:lnTo>
                  <a:pt x="1335" y="1328"/>
                </a:lnTo>
                <a:lnTo>
                  <a:pt x="1335" y="1329"/>
                </a:lnTo>
                <a:lnTo>
                  <a:pt x="1335" y="1330"/>
                </a:lnTo>
                <a:lnTo>
                  <a:pt x="1336" y="1331"/>
                </a:lnTo>
                <a:lnTo>
                  <a:pt x="1336" y="1332"/>
                </a:lnTo>
                <a:lnTo>
                  <a:pt x="1336" y="1333"/>
                </a:lnTo>
                <a:lnTo>
                  <a:pt x="1337" y="1334"/>
                </a:lnTo>
                <a:lnTo>
                  <a:pt x="1337" y="1336"/>
                </a:lnTo>
                <a:lnTo>
                  <a:pt x="1339" y="1337"/>
                </a:lnTo>
                <a:lnTo>
                  <a:pt x="1339" y="1338"/>
                </a:lnTo>
                <a:lnTo>
                  <a:pt x="1340" y="1338"/>
                </a:lnTo>
                <a:lnTo>
                  <a:pt x="1340" y="1339"/>
                </a:lnTo>
                <a:lnTo>
                  <a:pt x="1341" y="1340"/>
                </a:lnTo>
                <a:lnTo>
                  <a:pt x="1342" y="1340"/>
                </a:lnTo>
                <a:lnTo>
                  <a:pt x="1342" y="1341"/>
                </a:lnTo>
                <a:lnTo>
                  <a:pt x="1343" y="1342"/>
                </a:lnTo>
                <a:lnTo>
                  <a:pt x="1343" y="1344"/>
                </a:lnTo>
                <a:lnTo>
                  <a:pt x="1344" y="1344"/>
                </a:lnTo>
                <a:lnTo>
                  <a:pt x="1343" y="1344"/>
                </a:lnTo>
                <a:lnTo>
                  <a:pt x="1342" y="1344"/>
                </a:lnTo>
                <a:lnTo>
                  <a:pt x="1342" y="1342"/>
                </a:lnTo>
                <a:lnTo>
                  <a:pt x="1341" y="1342"/>
                </a:lnTo>
                <a:lnTo>
                  <a:pt x="1340" y="1342"/>
                </a:lnTo>
                <a:lnTo>
                  <a:pt x="1336" y="1342"/>
                </a:lnTo>
                <a:lnTo>
                  <a:pt x="1335" y="1342"/>
                </a:lnTo>
                <a:lnTo>
                  <a:pt x="1334" y="1342"/>
                </a:lnTo>
                <a:lnTo>
                  <a:pt x="1334" y="1344"/>
                </a:lnTo>
                <a:lnTo>
                  <a:pt x="1333" y="1344"/>
                </a:lnTo>
                <a:lnTo>
                  <a:pt x="1332" y="1344"/>
                </a:lnTo>
                <a:lnTo>
                  <a:pt x="1331" y="1345"/>
                </a:lnTo>
                <a:lnTo>
                  <a:pt x="1329" y="1345"/>
                </a:lnTo>
                <a:lnTo>
                  <a:pt x="1329" y="1346"/>
                </a:lnTo>
                <a:lnTo>
                  <a:pt x="1328" y="1346"/>
                </a:lnTo>
                <a:lnTo>
                  <a:pt x="1328" y="1347"/>
                </a:lnTo>
                <a:lnTo>
                  <a:pt x="1327" y="1347"/>
                </a:lnTo>
                <a:lnTo>
                  <a:pt x="1327" y="1348"/>
                </a:lnTo>
                <a:lnTo>
                  <a:pt x="1326" y="1349"/>
                </a:lnTo>
                <a:lnTo>
                  <a:pt x="1326" y="1350"/>
                </a:lnTo>
                <a:lnTo>
                  <a:pt x="1326" y="1352"/>
                </a:lnTo>
                <a:lnTo>
                  <a:pt x="1326" y="1353"/>
                </a:lnTo>
                <a:lnTo>
                  <a:pt x="1325" y="1353"/>
                </a:lnTo>
                <a:lnTo>
                  <a:pt x="1325" y="1354"/>
                </a:lnTo>
                <a:lnTo>
                  <a:pt x="1325" y="1356"/>
                </a:lnTo>
                <a:lnTo>
                  <a:pt x="1325" y="1359"/>
                </a:lnTo>
                <a:lnTo>
                  <a:pt x="1325" y="1361"/>
                </a:lnTo>
                <a:lnTo>
                  <a:pt x="1325" y="1363"/>
                </a:lnTo>
                <a:lnTo>
                  <a:pt x="1325" y="1373"/>
                </a:lnTo>
                <a:lnTo>
                  <a:pt x="1325" y="1433"/>
                </a:lnTo>
                <a:lnTo>
                  <a:pt x="1298" y="1415"/>
                </a:lnTo>
                <a:lnTo>
                  <a:pt x="1298" y="1420"/>
                </a:lnTo>
                <a:lnTo>
                  <a:pt x="1310" y="1428"/>
                </a:lnTo>
                <a:lnTo>
                  <a:pt x="1310" y="1451"/>
                </a:lnTo>
                <a:lnTo>
                  <a:pt x="1314" y="1454"/>
                </a:lnTo>
                <a:lnTo>
                  <a:pt x="1343" y="1473"/>
                </a:lnTo>
                <a:lnTo>
                  <a:pt x="1404" y="1514"/>
                </a:lnTo>
                <a:lnTo>
                  <a:pt x="1404" y="1606"/>
                </a:lnTo>
                <a:lnTo>
                  <a:pt x="1382" y="1590"/>
                </a:lnTo>
                <a:lnTo>
                  <a:pt x="1349" y="1565"/>
                </a:lnTo>
                <a:lnTo>
                  <a:pt x="1339" y="1557"/>
                </a:lnTo>
                <a:lnTo>
                  <a:pt x="1334" y="1554"/>
                </a:lnTo>
                <a:lnTo>
                  <a:pt x="1333" y="1551"/>
                </a:lnTo>
                <a:lnTo>
                  <a:pt x="1331" y="1550"/>
                </a:lnTo>
                <a:lnTo>
                  <a:pt x="1329" y="1549"/>
                </a:lnTo>
                <a:lnTo>
                  <a:pt x="1328" y="1548"/>
                </a:lnTo>
                <a:lnTo>
                  <a:pt x="1327" y="1547"/>
                </a:lnTo>
                <a:lnTo>
                  <a:pt x="1327" y="1546"/>
                </a:lnTo>
                <a:lnTo>
                  <a:pt x="1326" y="1546"/>
                </a:lnTo>
                <a:lnTo>
                  <a:pt x="1326" y="1545"/>
                </a:lnTo>
                <a:lnTo>
                  <a:pt x="1325" y="1545"/>
                </a:lnTo>
                <a:lnTo>
                  <a:pt x="1325" y="1543"/>
                </a:lnTo>
                <a:lnTo>
                  <a:pt x="1325" y="1542"/>
                </a:lnTo>
                <a:lnTo>
                  <a:pt x="1324" y="1541"/>
                </a:lnTo>
                <a:lnTo>
                  <a:pt x="1323" y="1540"/>
                </a:lnTo>
                <a:lnTo>
                  <a:pt x="1323" y="1539"/>
                </a:lnTo>
                <a:lnTo>
                  <a:pt x="1321" y="1538"/>
                </a:lnTo>
                <a:lnTo>
                  <a:pt x="1320" y="1535"/>
                </a:lnTo>
                <a:lnTo>
                  <a:pt x="1320" y="1534"/>
                </a:lnTo>
                <a:lnTo>
                  <a:pt x="1319" y="1533"/>
                </a:lnTo>
                <a:lnTo>
                  <a:pt x="1318" y="1531"/>
                </a:lnTo>
                <a:lnTo>
                  <a:pt x="1317" y="1530"/>
                </a:lnTo>
                <a:lnTo>
                  <a:pt x="1316" y="1529"/>
                </a:lnTo>
                <a:lnTo>
                  <a:pt x="1316" y="1528"/>
                </a:lnTo>
                <a:lnTo>
                  <a:pt x="1315" y="1526"/>
                </a:lnTo>
                <a:lnTo>
                  <a:pt x="1308" y="1526"/>
                </a:lnTo>
                <a:lnTo>
                  <a:pt x="1300" y="1526"/>
                </a:lnTo>
                <a:lnTo>
                  <a:pt x="1199" y="1524"/>
                </a:lnTo>
                <a:lnTo>
                  <a:pt x="1189" y="1524"/>
                </a:lnTo>
                <a:lnTo>
                  <a:pt x="1184" y="1524"/>
                </a:lnTo>
                <a:lnTo>
                  <a:pt x="1098" y="1526"/>
                </a:lnTo>
                <a:lnTo>
                  <a:pt x="1097" y="1526"/>
                </a:lnTo>
                <a:lnTo>
                  <a:pt x="1097" y="1550"/>
                </a:lnTo>
                <a:lnTo>
                  <a:pt x="1097" y="1553"/>
                </a:lnTo>
                <a:lnTo>
                  <a:pt x="1027" y="1551"/>
                </a:lnTo>
                <a:lnTo>
                  <a:pt x="996" y="1551"/>
                </a:lnTo>
                <a:lnTo>
                  <a:pt x="993" y="1551"/>
                </a:lnTo>
                <a:lnTo>
                  <a:pt x="993" y="1525"/>
                </a:lnTo>
                <a:lnTo>
                  <a:pt x="996" y="1525"/>
                </a:lnTo>
                <a:lnTo>
                  <a:pt x="996" y="1457"/>
                </a:lnTo>
                <a:lnTo>
                  <a:pt x="996" y="1424"/>
                </a:lnTo>
                <a:lnTo>
                  <a:pt x="995" y="1424"/>
                </a:lnTo>
                <a:lnTo>
                  <a:pt x="995" y="1319"/>
                </a:lnTo>
                <a:lnTo>
                  <a:pt x="998" y="1319"/>
                </a:lnTo>
                <a:lnTo>
                  <a:pt x="997" y="1315"/>
                </a:lnTo>
                <a:lnTo>
                  <a:pt x="997" y="1312"/>
                </a:lnTo>
                <a:lnTo>
                  <a:pt x="997" y="1311"/>
                </a:lnTo>
                <a:lnTo>
                  <a:pt x="997" y="1309"/>
                </a:lnTo>
                <a:lnTo>
                  <a:pt x="996" y="1309"/>
                </a:lnTo>
                <a:lnTo>
                  <a:pt x="996" y="1308"/>
                </a:lnTo>
                <a:lnTo>
                  <a:pt x="996" y="1290"/>
                </a:lnTo>
                <a:lnTo>
                  <a:pt x="996" y="1289"/>
                </a:lnTo>
                <a:lnTo>
                  <a:pt x="996" y="1280"/>
                </a:lnTo>
                <a:lnTo>
                  <a:pt x="996" y="1273"/>
                </a:lnTo>
                <a:lnTo>
                  <a:pt x="996" y="1272"/>
                </a:lnTo>
                <a:lnTo>
                  <a:pt x="996" y="1267"/>
                </a:lnTo>
                <a:lnTo>
                  <a:pt x="996" y="1264"/>
                </a:lnTo>
                <a:lnTo>
                  <a:pt x="993" y="1258"/>
                </a:lnTo>
                <a:lnTo>
                  <a:pt x="991" y="1254"/>
                </a:lnTo>
                <a:lnTo>
                  <a:pt x="988" y="1248"/>
                </a:lnTo>
                <a:lnTo>
                  <a:pt x="987" y="1245"/>
                </a:lnTo>
                <a:lnTo>
                  <a:pt x="987" y="1244"/>
                </a:lnTo>
                <a:lnTo>
                  <a:pt x="984" y="1239"/>
                </a:lnTo>
                <a:lnTo>
                  <a:pt x="981" y="1235"/>
                </a:lnTo>
                <a:lnTo>
                  <a:pt x="978" y="1228"/>
                </a:lnTo>
                <a:lnTo>
                  <a:pt x="971" y="1217"/>
                </a:lnTo>
                <a:lnTo>
                  <a:pt x="978" y="1219"/>
                </a:lnTo>
                <a:lnTo>
                  <a:pt x="978" y="1214"/>
                </a:lnTo>
                <a:lnTo>
                  <a:pt x="990" y="1214"/>
                </a:lnTo>
                <a:lnTo>
                  <a:pt x="990" y="1215"/>
                </a:lnTo>
                <a:lnTo>
                  <a:pt x="991" y="1215"/>
                </a:lnTo>
                <a:lnTo>
                  <a:pt x="991" y="1216"/>
                </a:lnTo>
                <a:lnTo>
                  <a:pt x="991" y="1221"/>
                </a:lnTo>
                <a:lnTo>
                  <a:pt x="999" y="1221"/>
                </a:lnTo>
                <a:lnTo>
                  <a:pt x="999" y="1222"/>
                </a:lnTo>
                <a:lnTo>
                  <a:pt x="1000" y="1223"/>
                </a:lnTo>
                <a:lnTo>
                  <a:pt x="1001" y="1223"/>
                </a:lnTo>
                <a:lnTo>
                  <a:pt x="1004" y="1227"/>
                </a:lnTo>
                <a:lnTo>
                  <a:pt x="1005" y="1228"/>
                </a:lnTo>
                <a:lnTo>
                  <a:pt x="1005" y="1229"/>
                </a:lnTo>
                <a:lnTo>
                  <a:pt x="1006" y="1230"/>
                </a:lnTo>
                <a:lnTo>
                  <a:pt x="1007" y="1231"/>
                </a:lnTo>
                <a:lnTo>
                  <a:pt x="1008" y="1232"/>
                </a:lnTo>
                <a:lnTo>
                  <a:pt x="1008" y="1233"/>
                </a:lnTo>
                <a:lnTo>
                  <a:pt x="1009" y="1236"/>
                </a:lnTo>
                <a:lnTo>
                  <a:pt x="1009" y="1237"/>
                </a:lnTo>
                <a:lnTo>
                  <a:pt x="1017" y="1253"/>
                </a:lnTo>
                <a:lnTo>
                  <a:pt x="1018" y="1255"/>
                </a:lnTo>
                <a:lnTo>
                  <a:pt x="1020" y="1257"/>
                </a:lnTo>
                <a:lnTo>
                  <a:pt x="1021" y="1257"/>
                </a:lnTo>
                <a:lnTo>
                  <a:pt x="1021" y="1260"/>
                </a:lnTo>
                <a:lnTo>
                  <a:pt x="1022" y="1261"/>
                </a:lnTo>
                <a:lnTo>
                  <a:pt x="1023" y="1263"/>
                </a:lnTo>
                <a:lnTo>
                  <a:pt x="1025" y="1265"/>
                </a:lnTo>
                <a:lnTo>
                  <a:pt x="1026" y="1267"/>
                </a:lnTo>
                <a:lnTo>
                  <a:pt x="1027" y="1269"/>
                </a:lnTo>
                <a:lnTo>
                  <a:pt x="1030" y="1271"/>
                </a:lnTo>
                <a:lnTo>
                  <a:pt x="1031" y="1272"/>
                </a:lnTo>
                <a:lnTo>
                  <a:pt x="1032" y="1274"/>
                </a:lnTo>
                <a:lnTo>
                  <a:pt x="1034" y="1275"/>
                </a:lnTo>
                <a:lnTo>
                  <a:pt x="1037" y="1278"/>
                </a:lnTo>
                <a:lnTo>
                  <a:pt x="1038" y="1279"/>
                </a:lnTo>
                <a:lnTo>
                  <a:pt x="1040" y="1281"/>
                </a:lnTo>
                <a:lnTo>
                  <a:pt x="1042" y="1282"/>
                </a:lnTo>
                <a:lnTo>
                  <a:pt x="1043" y="1283"/>
                </a:lnTo>
                <a:lnTo>
                  <a:pt x="1046" y="1284"/>
                </a:lnTo>
                <a:lnTo>
                  <a:pt x="1048" y="1286"/>
                </a:lnTo>
                <a:lnTo>
                  <a:pt x="1050" y="1287"/>
                </a:lnTo>
                <a:lnTo>
                  <a:pt x="1052" y="1288"/>
                </a:lnTo>
                <a:lnTo>
                  <a:pt x="1055" y="1289"/>
                </a:lnTo>
                <a:lnTo>
                  <a:pt x="1057" y="1290"/>
                </a:lnTo>
                <a:lnTo>
                  <a:pt x="1059" y="1290"/>
                </a:lnTo>
                <a:lnTo>
                  <a:pt x="1062" y="1291"/>
                </a:lnTo>
                <a:lnTo>
                  <a:pt x="1064" y="1292"/>
                </a:lnTo>
                <a:lnTo>
                  <a:pt x="1066" y="1292"/>
                </a:lnTo>
                <a:lnTo>
                  <a:pt x="1067" y="1289"/>
                </a:lnTo>
                <a:lnTo>
                  <a:pt x="1067" y="1288"/>
                </a:lnTo>
                <a:lnTo>
                  <a:pt x="1067" y="1287"/>
                </a:lnTo>
                <a:lnTo>
                  <a:pt x="1068" y="1286"/>
                </a:lnTo>
                <a:lnTo>
                  <a:pt x="1068" y="1284"/>
                </a:lnTo>
                <a:lnTo>
                  <a:pt x="1068" y="1283"/>
                </a:lnTo>
                <a:lnTo>
                  <a:pt x="1068" y="1282"/>
                </a:lnTo>
                <a:lnTo>
                  <a:pt x="1069" y="1282"/>
                </a:lnTo>
                <a:lnTo>
                  <a:pt x="1069" y="1281"/>
                </a:lnTo>
                <a:lnTo>
                  <a:pt x="1069" y="1280"/>
                </a:lnTo>
                <a:lnTo>
                  <a:pt x="1071" y="1280"/>
                </a:lnTo>
                <a:lnTo>
                  <a:pt x="1071" y="1279"/>
                </a:lnTo>
                <a:lnTo>
                  <a:pt x="1072" y="1278"/>
                </a:lnTo>
                <a:lnTo>
                  <a:pt x="1072" y="1277"/>
                </a:lnTo>
                <a:lnTo>
                  <a:pt x="1073" y="1277"/>
                </a:lnTo>
                <a:lnTo>
                  <a:pt x="1073" y="1275"/>
                </a:lnTo>
                <a:lnTo>
                  <a:pt x="1074" y="1275"/>
                </a:lnTo>
                <a:lnTo>
                  <a:pt x="1074" y="1274"/>
                </a:lnTo>
                <a:lnTo>
                  <a:pt x="1075" y="1273"/>
                </a:lnTo>
                <a:lnTo>
                  <a:pt x="1076" y="1272"/>
                </a:lnTo>
                <a:lnTo>
                  <a:pt x="1081" y="1275"/>
                </a:lnTo>
                <a:lnTo>
                  <a:pt x="1087" y="1279"/>
                </a:lnTo>
                <a:lnTo>
                  <a:pt x="1092" y="1282"/>
                </a:lnTo>
                <a:lnTo>
                  <a:pt x="1093" y="1283"/>
                </a:lnTo>
                <a:lnTo>
                  <a:pt x="1096" y="1284"/>
                </a:lnTo>
                <a:lnTo>
                  <a:pt x="1098" y="1286"/>
                </a:lnTo>
                <a:lnTo>
                  <a:pt x="1098" y="1281"/>
                </a:lnTo>
                <a:lnTo>
                  <a:pt x="1098" y="1265"/>
                </a:lnTo>
                <a:lnTo>
                  <a:pt x="1099" y="1265"/>
                </a:lnTo>
                <a:lnTo>
                  <a:pt x="1098" y="1264"/>
                </a:lnTo>
                <a:lnTo>
                  <a:pt x="1097" y="1216"/>
                </a:lnTo>
                <a:lnTo>
                  <a:pt x="1096" y="1216"/>
                </a:lnTo>
                <a:lnTo>
                  <a:pt x="1091" y="1216"/>
                </a:lnTo>
                <a:lnTo>
                  <a:pt x="1090" y="1216"/>
                </a:lnTo>
                <a:lnTo>
                  <a:pt x="1088" y="1216"/>
                </a:lnTo>
                <a:lnTo>
                  <a:pt x="1089" y="1216"/>
                </a:lnTo>
                <a:lnTo>
                  <a:pt x="1085" y="1216"/>
                </a:lnTo>
                <a:lnTo>
                  <a:pt x="1084" y="1216"/>
                </a:lnTo>
                <a:lnTo>
                  <a:pt x="1084" y="1205"/>
                </a:lnTo>
                <a:lnTo>
                  <a:pt x="1084" y="1204"/>
                </a:lnTo>
                <a:lnTo>
                  <a:pt x="1072" y="1204"/>
                </a:lnTo>
                <a:lnTo>
                  <a:pt x="1072" y="1191"/>
                </a:lnTo>
                <a:lnTo>
                  <a:pt x="1059" y="1190"/>
                </a:lnTo>
                <a:lnTo>
                  <a:pt x="1059" y="1179"/>
                </a:lnTo>
                <a:lnTo>
                  <a:pt x="1047" y="1179"/>
                </a:lnTo>
                <a:lnTo>
                  <a:pt x="1047" y="1178"/>
                </a:lnTo>
                <a:lnTo>
                  <a:pt x="1047" y="1165"/>
                </a:lnTo>
                <a:lnTo>
                  <a:pt x="1040" y="1165"/>
                </a:lnTo>
                <a:lnTo>
                  <a:pt x="1040" y="1153"/>
                </a:lnTo>
                <a:lnTo>
                  <a:pt x="1033" y="1153"/>
                </a:lnTo>
                <a:lnTo>
                  <a:pt x="1027" y="1153"/>
                </a:lnTo>
                <a:lnTo>
                  <a:pt x="1027" y="1140"/>
                </a:lnTo>
                <a:lnTo>
                  <a:pt x="1015" y="1139"/>
                </a:lnTo>
                <a:lnTo>
                  <a:pt x="1014" y="1139"/>
                </a:lnTo>
                <a:lnTo>
                  <a:pt x="1014" y="1128"/>
                </a:lnTo>
                <a:lnTo>
                  <a:pt x="1002" y="1128"/>
                </a:lnTo>
                <a:lnTo>
                  <a:pt x="1002" y="1116"/>
                </a:lnTo>
                <a:lnTo>
                  <a:pt x="1002" y="1115"/>
                </a:lnTo>
                <a:lnTo>
                  <a:pt x="996" y="1115"/>
                </a:lnTo>
                <a:lnTo>
                  <a:pt x="996" y="1114"/>
                </a:lnTo>
                <a:lnTo>
                  <a:pt x="995" y="1114"/>
                </a:lnTo>
                <a:lnTo>
                  <a:pt x="995" y="1116"/>
                </a:lnTo>
                <a:lnTo>
                  <a:pt x="995" y="1140"/>
                </a:lnTo>
                <a:lnTo>
                  <a:pt x="995" y="1141"/>
                </a:lnTo>
                <a:lnTo>
                  <a:pt x="993" y="1165"/>
                </a:lnTo>
                <a:lnTo>
                  <a:pt x="993" y="1189"/>
                </a:lnTo>
                <a:lnTo>
                  <a:pt x="993" y="1190"/>
                </a:lnTo>
                <a:lnTo>
                  <a:pt x="993" y="1207"/>
                </a:lnTo>
                <a:lnTo>
                  <a:pt x="995" y="1207"/>
                </a:lnTo>
                <a:lnTo>
                  <a:pt x="995" y="1213"/>
                </a:lnTo>
                <a:lnTo>
                  <a:pt x="987" y="1207"/>
                </a:lnTo>
                <a:lnTo>
                  <a:pt x="972" y="1198"/>
                </a:lnTo>
                <a:lnTo>
                  <a:pt x="970" y="1197"/>
                </a:lnTo>
                <a:lnTo>
                  <a:pt x="957" y="1188"/>
                </a:lnTo>
                <a:lnTo>
                  <a:pt x="945" y="1180"/>
                </a:lnTo>
                <a:lnTo>
                  <a:pt x="922" y="1165"/>
                </a:lnTo>
                <a:lnTo>
                  <a:pt x="918" y="1163"/>
                </a:lnTo>
                <a:lnTo>
                  <a:pt x="916" y="1162"/>
                </a:lnTo>
                <a:lnTo>
                  <a:pt x="916" y="1161"/>
                </a:lnTo>
                <a:lnTo>
                  <a:pt x="915" y="1160"/>
                </a:lnTo>
                <a:lnTo>
                  <a:pt x="914" y="1160"/>
                </a:lnTo>
                <a:lnTo>
                  <a:pt x="913" y="1158"/>
                </a:lnTo>
                <a:lnTo>
                  <a:pt x="912" y="1157"/>
                </a:lnTo>
                <a:lnTo>
                  <a:pt x="912" y="1156"/>
                </a:lnTo>
                <a:lnTo>
                  <a:pt x="911" y="1156"/>
                </a:lnTo>
                <a:lnTo>
                  <a:pt x="909" y="1155"/>
                </a:lnTo>
                <a:lnTo>
                  <a:pt x="908" y="1154"/>
                </a:lnTo>
                <a:lnTo>
                  <a:pt x="908" y="1153"/>
                </a:lnTo>
                <a:lnTo>
                  <a:pt x="907" y="1153"/>
                </a:lnTo>
                <a:lnTo>
                  <a:pt x="906" y="1152"/>
                </a:lnTo>
                <a:lnTo>
                  <a:pt x="906" y="1150"/>
                </a:lnTo>
                <a:lnTo>
                  <a:pt x="905" y="1149"/>
                </a:lnTo>
                <a:lnTo>
                  <a:pt x="905" y="1148"/>
                </a:lnTo>
                <a:lnTo>
                  <a:pt x="904" y="1147"/>
                </a:lnTo>
                <a:lnTo>
                  <a:pt x="904" y="1146"/>
                </a:lnTo>
                <a:lnTo>
                  <a:pt x="903" y="1145"/>
                </a:lnTo>
                <a:lnTo>
                  <a:pt x="903" y="1144"/>
                </a:lnTo>
                <a:lnTo>
                  <a:pt x="903" y="1143"/>
                </a:lnTo>
                <a:lnTo>
                  <a:pt x="901" y="1141"/>
                </a:lnTo>
                <a:lnTo>
                  <a:pt x="901" y="1140"/>
                </a:lnTo>
                <a:lnTo>
                  <a:pt x="901" y="1139"/>
                </a:lnTo>
                <a:lnTo>
                  <a:pt x="900" y="1138"/>
                </a:lnTo>
                <a:lnTo>
                  <a:pt x="900" y="1137"/>
                </a:lnTo>
                <a:lnTo>
                  <a:pt x="900" y="1136"/>
                </a:lnTo>
                <a:lnTo>
                  <a:pt x="900" y="1135"/>
                </a:lnTo>
                <a:lnTo>
                  <a:pt x="900" y="1133"/>
                </a:lnTo>
                <a:lnTo>
                  <a:pt x="900" y="1132"/>
                </a:lnTo>
                <a:lnTo>
                  <a:pt x="900" y="1131"/>
                </a:lnTo>
                <a:lnTo>
                  <a:pt x="900" y="1116"/>
                </a:lnTo>
                <a:lnTo>
                  <a:pt x="901" y="1113"/>
                </a:lnTo>
                <a:lnTo>
                  <a:pt x="901" y="1105"/>
                </a:lnTo>
                <a:lnTo>
                  <a:pt x="901" y="1104"/>
                </a:lnTo>
                <a:lnTo>
                  <a:pt x="900" y="1104"/>
                </a:lnTo>
                <a:lnTo>
                  <a:pt x="900" y="1102"/>
                </a:lnTo>
                <a:lnTo>
                  <a:pt x="900" y="1097"/>
                </a:lnTo>
                <a:lnTo>
                  <a:pt x="900" y="1095"/>
                </a:lnTo>
                <a:lnTo>
                  <a:pt x="901" y="1094"/>
                </a:lnTo>
                <a:lnTo>
                  <a:pt x="905" y="1094"/>
                </a:lnTo>
                <a:lnTo>
                  <a:pt x="905" y="1098"/>
                </a:lnTo>
                <a:lnTo>
                  <a:pt x="909" y="1098"/>
                </a:lnTo>
                <a:lnTo>
                  <a:pt x="909" y="1104"/>
                </a:lnTo>
                <a:lnTo>
                  <a:pt x="914" y="1104"/>
                </a:lnTo>
                <a:lnTo>
                  <a:pt x="917" y="1104"/>
                </a:lnTo>
                <a:lnTo>
                  <a:pt x="918" y="1104"/>
                </a:lnTo>
                <a:lnTo>
                  <a:pt x="918" y="1102"/>
                </a:lnTo>
                <a:lnTo>
                  <a:pt x="925" y="1102"/>
                </a:lnTo>
                <a:lnTo>
                  <a:pt x="925" y="1104"/>
                </a:lnTo>
                <a:lnTo>
                  <a:pt x="926" y="1104"/>
                </a:lnTo>
                <a:lnTo>
                  <a:pt x="931" y="1104"/>
                </a:lnTo>
                <a:lnTo>
                  <a:pt x="930" y="1101"/>
                </a:lnTo>
                <a:lnTo>
                  <a:pt x="930" y="1097"/>
                </a:lnTo>
                <a:lnTo>
                  <a:pt x="936" y="1097"/>
                </a:lnTo>
                <a:lnTo>
                  <a:pt x="936" y="1099"/>
                </a:lnTo>
                <a:lnTo>
                  <a:pt x="939" y="1099"/>
                </a:lnTo>
                <a:lnTo>
                  <a:pt x="942" y="1099"/>
                </a:lnTo>
                <a:lnTo>
                  <a:pt x="942" y="1104"/>
                </a:lnTo>
                <a:lnTo>
                  <a:pt x="943" y="1104"/>
                </a:lnTo>
                <a:lnTo>
                  <a:pt x="948" y="1104"/>
                </a:lnTo>
                <a:lnTo>
                  <a:pt x="948" y="1113"/>
                </a:lnTo>
                <a:lnTo>
                  <a:pt x="951" y="1114"/>
                </a:lnTo>
                <a:lnTo>
                  <a:pt x="953" y="1114"/>
                </a:lnTo>
                <a:lnTo>
                  <a:pt x="954" y="1114"/>
                </a:lnTo>
                <a:lnTo>
                  <a:pt x="956" y="1114"/>
                </a:lnTo>
                <a:lnTo>
                  <a:pt x="957" y="1114"/>
                </a:lnTo>
                <a:lnTo>
                  <a:pt x="958" y="1114"/>
                </a:lnTo>
                <a:lnTo>
                  <a:pt x="959" y="1114"/>
                </a:lnTo>
                <a:lnTo>
                  <a:pt x="960" y="1114"/>
                </a:lnTo>
                <a:lnTo>
                  <a:pt x="962" y="1114"/>
                </a:lnTo>
                <a:lnTo>
                  <a:pt x="963" y="1114"/>
                </a:lnTo>
                <a:lnTo>
                  <a:pt x="964" y="1114"/>
                </a:lnTo>
                <a:lnTo>
                  <a:pt x="965" y="1114"/>
                </a:lnTo>
                <a:lnTo>
                  <a:pt x="966" y="1114"/>
                </a:lnTo>
                <a:lnTo>
                  <a:pt x="967" y="1114"/>
                </a:lnTo>
                <a:lnTo>
                  <a:pt x="968" y="1114"/>
                </a:lnTo>
                <a:lnTo>
                  <a:pt x="968" y="1113"/>
                </a:lnTo>
                <a:lnTo>
                  <a:pt x="970" y="1114"/>
                </a:lnTo>
                <a:lnTo>
                  <a:pt x="970" y="1083"/>
                </a:lnTo>
                <a:lnTo>
                  <a:pt x="964" y="1083"/>
                </a:lnTo>
                <a:lnTo>
                  <a:pt x="964" y="1073"/>
                </a:lnTo>
                <a:lnTo>
                  <a:pt x="964" y="1072"/>
                </a:lnTo>
                <a:lnTo>
                  <a:pt x="960" y="1072"/>
                </a:lnTo>
                <a:lnTo>
                  <a:pt x="957" y="1072"/>
                </a:lnTo>
                <a:lnTo>
                  <a:pt x="955" y="1072"/>
                </a:lnTo>
                <a:lnTo>
                  <a:pt x="955" y="1064"/>
                </a:lnTo>
                <a:lnTo>
                  <a:pt x="955" y="1062"/>
                </a:lnTo>
                <a:lnTo>
                  <a:pt x="945" y="1062"/>
                </a:lnTo>
                <a:lnTo>
                  <a:pt x="943" y="1062"/>
                </a:lnTo>
                <a:lnTo>
                  <a:pt x="943" y="1051"/>
                </a:lnTo>
                <a:lnTo>
                  <a:pt x="943" y="1049"/>
                </a:lnTo>
                <a:lnTo>
                  <a:pt x="932" y="1049"/>
                </a:lnTo>
                <a:lnTo>
                  <a:pt x="931" y="1049"/>
                </a:lnTo>
                <a:lnTo>
                  <a:pt x="931" y="1037"/>
                </a:lnTo>
                <a:lnTo>
                  <a:pt x="931" y="1036"/>
                </a:lnTo>
                <a:lnTo>
                  <a:pt x="918" y="1036"/>
                </a:lnTo>
                <a:lnTo>
                  <a:pt x="918" y="1023"/>
                </a:lnTo>
                <a:lnTo>
                  <a:pt x="918" y="1022"/>
                </a:lnTo>
                <a:lnTo>
                  <a:pt x="898" y="1022"/>
                </a:lnTo>
                <a:lnTo>
                  <a:pt x="898" y="1016"/>
                </a:lnTo>
                <a:lnTo>
                  <a:pt x="906" y="1016"/>
                </a:lnTo>
                <a:lnTo>
                  <a:pt x="906" y="1010"/>
                </a:lnTo>
                <a:lnTo>
                  <a:pt x="899" y="1010"/>
                </a:lnTo>
                <a:lnTo>
                  <a:pt x="899" y="995"/>
                </a:lnTo>
                <a:lnTo>
                  <a:pt x="898" y="989"/>
                </a:lnTo>
                <a:lnTo>
                  <a:pt x="898" y="980"/>
                </a:lnTo>
                <a:lnTo>
                  <a:pt x="898" y="972"/>
                </a:lnTo>
                <a:lnTo>
                  <a:pt x="898" y="966"/>
                </a:lnTo>
                <a:lnTo>
                  <a:pt x="897" y="966"/>
                </a:lnTo>
                <a:lnTo>
                  <a:pt x="897" y="965"/>
                </a:lnTo>
                <a:lnTo>
                  <a:pt x="897" y="964"/>
                </a:lnTo>
                <a:lnTo>
                  <a:pt x="896" y="961"/>
                </a:lnTo>
                <a:lnTo>
                  <a:pt x="895" y="957"/>
                </a:lnTo>
                <a:lnTo>
                  <a:pt x="894" y="952"/>
                </a:lnTo>
                <a:lnTo>
                  <a:pt x="894" y="948"/>
                </a:lnTo>
                <a:lnTo>
                  <a:pt x="894" y="881"/>
                </a:lnTo>
                <a:lnTo>
                  <a:pt x="892" y="881"/>
                </a:lnTo>
                <a:lnTo>
                  <a:pt x="891" y="881"/>
                </a:lnTo>
                <a:lnTo>
                  <a:pt x="890" y="882"/>
                </a:lnTo>
                <a:lnTo>
                  <a:pt x="890" y="884"/>
                </a:lnTo>
                <a:lnTo>
                  <a:pt x="890" y="885"/>
                </a:lnTo>
                <a:lnTo>
                  <a:pt x="890" y="886"/>
                </a:lnTo>
                <a:lnTo>
                  <a:pt x="890" y="887"/>
                </a:lnTo>
                <a:lnTo>
                  <a:pt x="889" y="888"/>
                </a:lnTo>
                <a:lnTo>
                  <a:pt x="889" y="889"/>
                </a:lnTo>
                <a:lnTo>
                  <a:pt x="888" y="890"/>
                </a:lnTo>
                <a:lnTo>
                  <a:pt x="888" y="892"/>
                </a:lnTo>
                <a:lnTo>
                  <a:pt x="887" y="892"/>
                </a:lnTo>
                <a:lnTo>
                  <a:pt x="887" y="893"/>
                </a:lnTo>
                <a:lnTo>
                  <a:pt x="886" y="893"/>
                </a:lnTo>
                <a:lnTo>
                  <a:pt x="886" y="894"/>
                </a:lnTo>
                <a:lnTo>
                  <a:pt x="884" y="895"/>
                </a:lnTo>
                <a:lnTo>
                  <a:pt x="883" y="896"/>
                </a:lnTo>
                <a:lnTo>
                  <a:pt x="870" y="905"/>
                </a:lnTo>
                <a:lnTo>
                  <a:pt x="867" y="906"/>
                </a:lnTo>
                <a:lnTo>
                  <a:pt x="864" y="906"/>
                </a:lnTo>
                <a:lnTo>
                  <a:pt x="836" y="906"/>
                </a:lnTo>
                <a:lnTo>
                  <a:pt x="836" y="907"/>
                </a:lnTo>
                <a:lnTo>
                  <a:pt x="823" y="907"/>
                </a:lnTo>
                <a:lnTo>
                  <a:pt x="841" y="917"/>
                </a:lnTo>
                <a:lnTo>
                  <a:pt x="841" y="938"/>
                </a:lnTo>
                <a:lnTo>
                  <a:pt x="840" y="938"/>
                </a:lnTo>
                <a:lnTo>
                  <a:pt x="840" y="939"/>
                </a:lnTo>
                <a:lnTo>
                  <a:pt x="839" y="939"/>
                </a:lnTo>
                <a:lnTo>
                  <a:pt x="838" y="939"/>
                </a:lnTo>
                <a:lnTo>
                  <a:pt x="838" y="940"/>
                </a:lnTo>
                <a:lnTo>
                  <a:pt x="837" y="940"/>
                </a:lnTo>
                <a:lnTo>
                  <a:pt x="837" y="942"/>
                </a:lnTo>
                <a:lnTo>
                  <a:pt x="836" y="942"/>
                </a:lnTo>
                <a:lnTo>
                  <a:pt x="832" y="946"/>
                </a:lnTo>
                <a:lnTo>
                  <a:pt x="832" y="947"/>
                </a:lnTo>
                <a:lnTo>
                  <a:pt x="830" y="948"/>
                </a:lnTo>
                <a:lnTo>
                  <a:pt x="829" y="949"/>
                </a:lnTo>
                <a:lnTo>
                  <a:pt x="822" y="959"/>
                </a:lnTo>
                <a:lnTo>
                  <a:pt x="815" y="965"/>
                </a:lnTo>
                <a:lnTo>
                  <a:pt x="815" y="966"/>
                </a:lnTo>
                <a:lnTo>
                  <a:pt x="814" y="968"/>
                </a:lnTo>
                <a:lnTo>
                  <a:pt x="813" y="968"/>
                </a:lnTo>
                <a:lnTo>
                  <a:pt x="813" y="969"/>
                </a:lnTo>
                <a:lnTo>
                  <a:pt x="812" y="969"/>
                </a:lnTo>
                <a:lnTo>
                  <a:pt x="811" y="970"/>
                </a:lnTo>
                <a:lnTo>
                  <a:pt x="810" y="970"/>
                </a:lnTo>
                <a:lnTo>
                  <a:pt x="808" y="970"/>
                </a:lnTo>
                <a:lnTo>
                  <a:pt x="807" y="970"/>
                </a:lnTo>
                <a:lnTo>
                  <a:pt x="806" y="970"/>
                </a:lnTo>
                <a:lnTo>
                  <a:pt x="804" y="970"/>
                </a:lnTo>
                <a:lnTo>
                  <a:pt x="799" y="970"/>
                </a:lnTo>
                <a:lnTo>
                  <a:pt x="796" y="970"/>
                </a:lnTo>
                <a:lnTo>
                  <a:pt x="790" y="970"/>
                </a:lnTo>
                <a:lnTo>
                  <a:pt x="790" y="972"/>
                </a:lnTo>
                <a:lnTo>
                  <a:pt x="790" y="1010"/>
                </a:lnTo>
                <a:lnTo>
                  <a:pt x="791" y="1061"/>
                </a:lnTo>
                <a:lnTo>
                  <a:pt x="821" y="1061"/>
                </a:lnTo>
                <a:lnTo>
                  <a:pt x="821" y="1066"/>
                </a:lnTo>
                <a:lnTo>
                  <a:pt x="824" y="1066"/>
                </a:lnTo>
                <a:lnTo>
                  <a:pt x="824" y="1068"/>
                </a:lnTo>
                <a:lnTo>
                  <a:pt x="824" y="1076"/>
                </a:lnTo>
                <a:lnTo>
                  <a:pt x="842" y="1076"/>
                </a:lnTo>
                <a:lnTo>
                  <a:pt x="844" y="1076"/>
                </a:lnTo>
                <a:lnTo>
                  <a:pt x="845" y="1076"/>
                </a:lnTo>
                <a:lnTo>
                  <a:pt x="845" y="1088"/>
                </a:lnTo>
                <a:lnTo>
                  <a:pt x="817" y="1088"/>
                </a:lnTo>
                <a:lnTo>
                  <a:pt x="817" y="1101"/>
                </a:lnTo>
                <a:lnTo>
                  <a:pt x="815" y="1099"/>
                </a:lnTo>
                <a:lnTo>
                  <a:pt x="791" y="1083"/>
                </a:lnTo>
                <a:lnTo>
                  <a:pt x="791" y="1085"/>
                </a:lnTo>
                <a:lnTo>
                  <a:pt x="791" y="1205"/>
                </a:lnTo>
                <a:lnTo>
                  <a:pt x="791" y="1215"/>
                </a:lnTo>
                <a:lnTo>
                  <a:pt x="791" y="1267"/>
                </a:lnTo>
                <a:lnTo>
                  <a:pt x="873" y="1266"/>
                </a:lnTo>
                <a:lnTo>
                  <a:pt x="873" y="1256"/>
                </a:lnTo>
                <a:lnTo>
                  <a:pt x="873" y="1241"/>
                </a:lnTo>
                <a:lnTo>
                  <a:pt x="880" y="1241"/>
                </a:lnTo>
                <a:lnTo>
                  <a:pt x="880" y="1240"/>
                </a:lnTo>
                <a:lnTo>
                  <a:pt x="880" y="1239"/>
                </a:lnTo>
                <a:lnTo>
                  <a:pt x="880" y="1238"/>
                </a:lnTo>
                <a:lnTo>
                  <a:pt x="880" y="1237"/>
                </a:lnTo>
                <a:lnTo>
                  <a:pt x="880" y="1235"/>
                </a:lnTo>
                <a:lnTo>
                  <a:pt x="881" y="1235"/>
                </a:lnTo>
                <a:lnTo>
                  <a:pt x="882" y="1235"/>
                </a:lnTo>
                <a:lnTo>
                  <a:pt x="883" y="1235"/>
                </a:lnTo>
                <a:lnTo>
                  <a:pt x="884" y="1235"/>
                </a:lnTo>
                <a:lnTo>
                  <a:pt x="886" y="1235"/>
                </a:lnTo>
                <a:lnTo>
                  <a:pt x="888" y="1235"/>
                </a:lnTo>
                <a:lnTo>
                  <a:pt x="891" y="1237"/>
                </a:lnTo>
                <a:lnTo>
                  <a:pt x="891" y="1227"/>
                </a:lnTo>
                <a:lnTo>
                  <a:pt x="874" y="1214"/>
                </a:lnTo>
                <a:lnTo>
                  <a:pt x="845" y="1193"/>
                </a:lnTo>
                <a:lnTo>
                  <a:pt x="849" y="1187"/>
                </a:lnTo>
                <a:lnTo>
                  <a:pt x="845" y="1183"/>
                </a:lnTo>
                <a:lnTo>
                  <a:pt x="846" y="1182"/>
                </a:lnTo>
                <a:lnTo>
                  <a:pt x="847" y="1181"/>
                </a:lnTo>
                <a:lnTo>
                  <a:pt x="849" y="1179"/>
                </a:lnTo>
                <a:lnTo>
                  <a:pt x="850" y="1177"/>
                </a:lnTo>
                <a:lnTo>
                  <a:pt x="853" y="1173"/>
                </a:lnTo>
                <a:lnTo>
                  <a:pt x="852" y="1172"/>
                </a:lnTo>
                <a:lnTo>
                  <a:pt x="850" y="1168"/>
                </a:lnTo>
                <a:lnTo>
                  <a:pt x="853" y="1166"/>
                </a:lnTo>
                <a:lnTo>
                  <a:pt x="853" y="1164"/>
                </a:lnTo>
                <a:lnTo>
                  <a:pt x="854" y="1164"/>
                </a:lnTo>
                <a:lnTo>
                  <a:pt x="855" y="1164"/>
                </a:lnTo>
                <a:lnTo>
                  <a:pt x="856" y="1164"/>
                </a:lnTo>
                <a:lnTo>
                  <a:pt x="857" y="1164"/>
                </a:lnTo>
                <a:lnTo>
                  <a:pt x="858" y="1164"/>
                </a:lnTo>
                <a:lnTo>
                  <a:pt x="859" y="1164"/>
                </a:lnTo>
                <a:lnTo>
                  <a:pt x="861" y="1164"/>
                </a:lnTo>
                <a:lnTo>
                  <a:pt x="863" y="1164"/>
                </a:lnTo>
                <a:lnTo>
                  <a:pt x="865" y="1164"/>
                </a:lnTo>
                <a:lnTo>
                  <a:pt x="869" y="1164"/>
                </a:lnTo>
                <a:lnTo>
                  <a:pt x="870" y="1164"/>
                </a:lnTo>
                <a:lnTo>
                  <a:pt x="872" y="1164"/>
                </a:lnTo>
                <a:lnTo>
                  <a:pt x="881" y="1171"/>
                </a:lnTo>
                <a:lnTo>
                  <a:pt x="884" y="1173"/>
                </a:lnTo>
                <a:lnTo>
                  <a:pt x="889" y="1177"/>
                </a:lnTo>
                <a:lnTo>
                  <a:pt x="891" y="1177"/>
                </a:lnTo>
                <a:lnTo>
                  <a:pt x="894" y="1177"/>
                </a:lnTo>
                <a:lnTo>
                  <a:pt x="894" y="1189"/>
                </a:lnTo>
                <a:lnTo>
                  <a:pt x="895" y="1189"/>
                </a:lnTo>
                <a:lnTo>
                  <a:pt x="895" y="1190"/>
                </a:lnTo>
                <a:lnTo>
                  <a:pt x="895" y="1213"/>
                </a:lnTo>
                <a:lnTo>
                  <a:pt x="895" y="1215"/>
                </a:lnTo>
                <a:lnTo>
                  <a:pt x="895" y="1225"/>
                </a:lnTo>
                <a:lnTo>
                  <a:pt x="897" y="1225"/>
                </a:lnTo>
                <a:lnTo>
                  <a:pt x="897" y="1230"/>
                </a:lnTo>
                <a:lnTo>
                  <a:pt x="903" y="1235"/>
                </a:lnTo>
                <a:lnTo>
                  <a:pt x="899" y="1237"/>
                </a:lnTo>
                <a:lnTo>
                  <a:pt x="903" y="1239"/>
                </a:lnTo>
                <a:lnTo>
                  <a:pt x="928" y="1258"/>
                </a:lnTo>
                <a:lnTo>
                  <a:pt x="914" y="1258"/>
                </a:lnTo>
                <a:lnTo>
                  <a:pt x="914" y="1274"/>
                </a:lnTo>
                <a:lnTo>
                  <a:pt x="941" y="1274"/>
                </a:lnTo>
                <a:lnTo>
                  <a:pt x="941" y="1294"/>
                </a:lnTo>
                <a:lnTo>
                  <a:pt x="971" y="1315"/>
                </a:lnTo>
                <a:lnTo>
                  <a:pt x="971" y="1316"/>
                </a:lnTo>
                <a:lnTo>
                  <a:pt x="991" y="1316"/>
                </a:lnTo>
                <a:lnTo>
                  <a:pt x="990" y="1423"/>
                </a:lnTo>
                <a:lnTo>
                  <a:pt x="978" y="1423"/>
                </a:lnTo>
                <a:lnTo>
                  <a:pt x="978" y="1424"/>
                </a:lnTo>
                <a:lnTo>
                  <a:pt x="970" y="1424"/>
                </a:lnTo>
                <a:lnTo>
                  <a:pt x="945" y="1423"/>
                </a:lnTo>
                <a:lnTo>
                  <a:pt x="945" y="1462"/>
                </a:lnTo>
                <a:lnTo>
                  <a:pt x="933" y="1462"/>
                </a:lnTo>
                <a:lnTo>
                  <a:pt x="905" y="1433"/>
                </a:lnTo>
                <a:lnTo>
                  <a:pt x="899" y="1432"/>
                </a:lnTo>
                <a:lnTo>
                  <a:pt x="894" y="1432"/>
                </a:lnTo>
                <a:lnTo>
                  <a:pt x="894" y="1443"/>
                </a:lnTo>
                <a:lnTo>
                  <a:pt x="894" y="1466"/>
                </a:lnTo>
                <a:lnTo>
                  <a:pt x="894" y="1480"/>
                </a:lnTo>
                <a:lnTo>
                  <a:pt x="894" y="1499"/>
                </a:lnTo>
                <a:lnTo>
                  <a:pt x="791" y="1498"/>
                </a:lnTo>
                <a:lnTo>
                  <a:pt x="772" y="1480"/>
                </a:lnTo>
                <a:lnTo>
                  <a:pt x="710" y="1422"/>
                </a:lnTo>
                <a:lnTo>
                  <a:pt x="590" y="1422"/>
                </a:lnTo>
                <a:lnTo>
                  <a:pt x="587" y="1422"/>
                </a:lnTo>
                <a:lnTo>
                  <a:pt x="383" y="1424"/>
                </a:lnTo>
                <a:lnTo>
                  <a:pt x="332" y="1424"/>
                </a:lnTo>
                <a:lnTo>
                  <a:pt x="332" y="1421"/>
                </a:lnTo>
                <a:lnTo>
                  <a:pt x="332" y="1422"/>
                </a:lnTo>
                <a:lnTo>
                  <a:pt x="330" y="1422"/>
                </a:lnTo>
                <a:lnTo>
                  <a:pt x="329" y="1422"/>
                </a:lnTo>
                <a:lnTo>
                  <a:pt x="328" y="1422"/>
                </a:lnTo>
                <a:lnTo>
                  <a:pt x="327" y="1422"/>
                </a:lnTo>
                <a:lnTo>
                  <a:pt x="326" y="1421"/>
                </a:lnTo>
                <a:lnTo>
                  <a:pt x="325" y="1421"/>
                </a:lnTo>
                <a:lnTo>
                  <a:pt x="324" y="1421"/>
                </a:lnTo>
                <a:lnTo>
                  <a:pt x="323" y="1421"/>
                </a:lnTo>
                <a:lnTo>
                  <a:pt x="320" y="1421"/>
                </a:lnTo>
                <a:lnTo>
                  <a:pt x="320" y="1415"/>
                </a:lnTo>
                <a:lnTo>
                  <a:pt x="320" y="1408"/>
                </a:lnTo>
                <a:lnTo>
                  <a:pt x="318" y="1408"/>
                </a:lnTo>
                <a:lnTo>
                  <a:pt x="310" y="1408"/>
                </a:lnTo>
                <a:lnTo>
                  <a:pt x="309" y="1397"/>
                </a:lnTo>
                <a:lnTo>
                  <a:pt x="332" y="1397"/>
                </a:lnTo>
                <a:lnTo>
                  <a:pt x="333" y="1397"/>
                </a:lnTo>
                <a:lnTo>
                  <a:pt x="333" y="1386"/>
                </a:lnTo>
                <a:lnTo>
                  <a:pt x="333" y="1372"/>
                </a:lnTo>
                <a:lnTo>
                  <a:pt x="333" y="1371"/>
                </a:lnTo>
                <a:lnTo>
                  <a:pt x="333" y="1370"/>
                </a:lnTo>
                <a:lnTo>
                  <a:pt x="333" y="1369"/>
                </a:lnTo>
                <a:lnTo>
                  <a:pt x="333" y="1367"/>
                </a:lnTo>
                <a:lnTo>
                  <a:pt x="333" y="1366"/>
                </a:lnTo>
                <a:lnTo>
                  <a:pt x="332" y="1366"/>
                </a:lnTo>
                <a:lnTo>
                  <a:pt x="332" y="1364"/>
                </a:lnTo>
                <a:lnTo>
                  <a:pt x="330" y="1364"/>
                </a:lnTo>
                <a:lnTo>
                  <a:pt x="330" y="1363"/>
                </a:lnTo>
                <a:lnTo>
                  <a:pt x="330" y="1362"/>
                </a:lnTo>
                <a:lnTo>
                  <a:pt x="330" y="1361"/>
                </a:lnTo>
                <a:lnTo>
                  <a:pt x="330" y="1359"/>
                </a:lnTo>
                <a:lnTo>
                  <a:pt x="332" y="1359"/>
                </a:lnTo>
                <a:lnTo>
                  <a:pt x="332" y="1358"/>
                </a:lnTo>
                <a:lnTo>
                  <a:pt x="332" y="1357"/>
                </a:lnTo>
                <a:lnTo>
                  <a:pt x="332" y="1356"/>
                </a:lnTo>
                <a:lnTo>
                  <a:pt x="333" y="1356"/>
                </a:lnTo>
                <a:lnTo>
                  <a:pt x="333" y="1355"/>
                </a:lnTo>
                <a:lnTo>
                  <a:pt x="333" y="1354"/>
                </a:lnTo>
                <a:lnTo>
                  <a:pt x="333" y="1353"/>
                </a:lnTo>
                <a:lnTo>
                  <a:pt x="333" y="1352"/>
                </a:lnTo>
                <a:lnTo>
                  <a:pt x="333" y="1350"/>
                </a:lnTo>
                <a:lnTo>
                  <a:pt x="333" y="1349"/>
                </a:lnTo>
                <a:lnTo>
                  <a:pt x="333" y="1340"/>
                </a:lnTo>
                <a:lnTo>
                  <a:pt x="319" y="1340"/>
                </a:lnTo>
                <a:lnTo>
                  <a:pt x="319" y="1336"/>
                </a:lnTo>
                <a:lnTo>
                  <a:pt x="305" y="1336"/>
                </a:lnTo>
                <a:lnTo>
                  <a:pt x="305" y="1357"/>
                </a:lnTo>
                <a:lnTo>
                  <a:pt x="305" y="1364"/>
                </a:lnTo>
                <a:lnTo>
                  <a:pt x="281" y="1364"/>
                </a:lnTo>
                <a:lnTo>
                  <a:pt x="281" y="1340"/>
                </a:lnTo>
                <a:lnTo>
                  <a:pt x="281" y="1322"/>
                </a:lnTo>
                <a:lnTo>
                  <a:pt x="281" y="1321"/>
                </a:lnTo>
                <a:lnTo>
                  <a:pt x="281" y="1320"/>
                </a:lnTo>
                <a:lnTo>
                  <a:pt x="282" y="1297"/>
                </a:lnTo>
                <a:lnTo>
                  <a:pt x="282" y="1244"/>
                </a:lnTo>
                <a:lnTo>
                  <a:pt x="282" y="1237"/>
                </a:lnTo>
                <a:lnTo>
                  <a:pt x="282" y="1233"/>
                </a:lnTo>
                <a:lnTo>
                  <a:pt x="282" y="1229"/>
                </a:lnTo>
                <a:lnTo>
                  <a:pt x="282" y="1225"/>
                </a:lnTo>
                <a:lnTo>
                  <a:pt x="282" y="1220"/>
                </a:lnTo>
                <a:lnTo>
                  <a:pt x="274" y="1220"/>
                </a:lnTo>
                <a:lnTo>
                  <a:pt x="275" y="1217"/>
                </a:lnTo>
                <a:lnTo>
                  <a:pt x="275" y="1216"/>
                </a:lnTo>
                <a:lnTo>
                  <a:pt x="275" y="1215"/>
                </a:lnTo>
                <a:lnTo>
                  <a:pt x="275" y="1214"/>
                </a:lnTo>
                <a:lnTo>
                  <a:pt x="275" y="1213"/>
                </a:lnTo>
                <a:lnTo>
                  <a:pt x="276" y="1213"/>
                </a:lnTo>
                <a:lnTo>
                  <a:pt x="276" y="1212"/>
                </a:lnTo>
                <a:lnTo>
                  <a:pt x="276" y="1211"/>
                </a:lnTo>
                <a:lnTo>
                  <a:pt x="276" y="1210"/>
                </a:lnTo>
                <a:lnTo>
                  <a:pt x="277" y="1210"/>
                </a:lnTo>
                <a:lnTo>
                  <a:pt x="277" y="1208"/>
                </a:lnTo>
                <a:lnTo>
                  <a:pt x="277" y="1207"/>
                </a:lnTo>
                <a:lnTo>
                  <a:pt x="278" y="1207"/>
                </a:lnTo>
                <a:lnTo>
                  <a:pt x="278" y="1206"/>
                </a:lnTo>
                <a:lnTo>
                  <a:pt x="279" y="1205"/>
                </a:lnTo>
                <a:lnTo>
                  <a:pt x="281" y="1204"/>
                </a:lnTo>
                <a:lnTo>
                  <a:pt x="281" y="1203"/>
                </a:lnTo>
                <a:lnTo>
                  <a:pt x="282" y="1203"/>
                </a:lnTo>
                <a:lnTo>
                  <a:pt x="283" y="1202"/>
                </a:lnTo>
                <a:lnTo>
                  <a:pt x="284" y="1200"/>
                </a:lnTo>
                <a:lnTo>
                  <a:pt x="285" y="1199"/>
                </a:lnTo>
                <a:lnTo>
                  <a:pt x="286" y="1199"/>
                </a:lnTo>
                <a:lnTo>
                  <a:pt x="287" y="1198"/>
                </a:lnTo>
                <a:lnTo>
                  <a:pt x="288" y="1197"/>
                </a:lnTo>
                <a:lnTo>
                  <a:pt x="290" y="1197"/>
                </a:lnTo>
                <a:lnTo>
                  <a:pt x="290" y="1196"/>
                </a:lnTo>
                <a:lnTo>
                  <a:pt x="291" y="1196"/>
                </a:lnTo>
                <a:lnTo>
                  <a:pt x="292" y="1195"/>
                </a:lnTo>
                <a:lnTo>
                  <a:pt x="293" y="1194"/>
                </a:lnTo>
                <a:lnTo>
                  <a:pt x="294" y="1193"/>
                </a:lnTo>
                <a:lnTo>
                  <a:pt x="295" y="1191"/>
                </a:lnTo>
                <a:lnTo>
                  <a:pt x="296" y="1190"/>
                </a:lnTo>
                <a:lnTo>
                  <a:pt x="298" y="1189"/>
                </a:lnTo>
                <a:lnTo>
                  <a:pt x="299" y="1188"/>
                </a:lnTo>
                <a:lnTo>
                  <a:pt x="299" y="1187"/>
                </a:lnTo>
                <a:lnTo>
                  <a:pt x="300" y="1186"/>
                </a:lnTo>
                <a:lnTo>
                  <a:pt x="300" y="1185"/>
                </a:lnTo>
                <a:lnTo>
                  <a:pt x="301" y="1185"/>
                </a:lnTo>
                <a:lnTo>
                  <a:pt x="301" y="1183"/>
                </a:lnTo>
                <a:lnTo>
                  <a:pt x="301" y="1182"/>
                </a:lnTo>
                <a:lnTo>
                  <a:pt x="302" y="1181"/>
                </a:lnTo>
                <a:lnTo>
                  <a:pt x="302" y="1180"/>
                </a:lnTo>
                <a:lnTo>
                  <a:pt x="302" y="1179"/>
                </a:lnTo>
                <a:lnTo>
                  <a:pt x="302" y="1178"/>
                </a:lnTo>
                <a:lnTo>
                  <a:pt x="303" y="1178"/>
                </a:lnTo>
                <a:lnTo>
                  <a:pt x="307" y="1157"/>
                </a:lnTo>
                <a:lnTo>
                  <a:pt x="307" y="1155"/>
                </a:lnTo>
                <a:lnTo>
                  <a:pt x="308" y="1152"/>
                </a:lnTo>
                <a:lnTo>
                  <a:pt x="308" y="1150"/>
                </a:lnTo>
                <a:lnTo>
                  <a:pt x="309" y="1147"/>
                </a:lnTo>
                <a:lnTo>
                  <a:pt x="305" y="1147"/>
                </a:lnTo>
                <a:lnTo>
                  <a:pt x="294" y="1147"/>
                </a:lnTo>
                <a:lnTo>
                  <a:pt x="294" y="1144"/>
                </a:lnTo>
                <a:lnTo>
                  <a:pt x="294" y="1143"/>
                </a:lnTo>
                <a:lnTo>
                  <a:pt x="294" y="1140"/>
                </a:lnTo>
                <a:lnTo>
                  <a:pt x="294" y="1139"/>
                </a:lnTo>
                <a:lnTo>
                  <a:pt x="301" y="1139"/>
                </a:lnTo>
                <a:lnTo>
                  <a:pt x="301" y="1138"/>
                </a:lnTo>
                <a:lnTo>
                  <a:pt x="303" y="1138"/>
                </a:lnTo>
                <a:lnTo>
                  <a:pt x="303" y="1133"/>
                </a:lnTo>
                <a:lnTo>
                  <a:pt x="303" y="1129"/>
                </a:lnTo>
                <a:lnTo>
                  <a:pt x="303" y="1128"/>
                </a:lnTo>
                <a:lnTo>
                  <a:pt x="307" y="1128"/>
                </a:lnTo>
                <a:lnTo>
                  <a:pt x="307" y="1115"/>
                </a:lnTo>
                <a:lnTo>
                  <a:pt x="313" y="1115"/>
                </a:lnTo>
                <a:lnTo>
                  <a:pt x="313" y="1114"/>
                </a:lnTo>
                <a:lnTo>
                  <a:pt x="316" y="1091"/>
                </a:lnTo>
                <a:lnTo>
                  <a:pt x="312" y="1091"/>
                </a:lnTo>
                <a:lnTo>
                  <a:pt x="309" y="1093"/>
                </a:lnTo>
                <a:lnTo>
                  <a:pt x="308" y="1094"/>
                </a:lnTo>
                <a:lnTo>
                  <a:pt x="307" y="1094"/>
                </a:lnTo>
                <a:lnTo>
                  <a:pt x="307" y="1091"/>
                </a:lnTo>
                <a:lnTo>
                  <a:pt x="307" y="1090"/>
                </a:lnTo>
                <a:lnTo>
                  <a:pt x="305" y="1089"/>
                </a:lnTo>
                <a:lnTo>
                  <a:pt x="304" y="1089"/>
                </a:lnTo>
                <a:lnTo>
                  <a:pt x="303" y="1089"/>
                </a:lnTo>
                <a:lnTo>
                  <a:pt x="301" y="1089"/>
                </a:lnTo>
                <a:lnTo>
                  <a:pt x="300" y="1089"/>
                </a:lnTo>
                <a:lnTo>
                  <a:pt x="300" y="1090"/>
                </a:lnTo>
                <a:lnTo>
                  <a:pt x="300" y="1088"/>
                </a:lnTo>
                <a:lnTo>
                  <a:pt x="293" y="1088"/>
                </a:lnTo>
                <a:lnTo>
                  <a:pt x="282" y="1088"/>
                </a:lnTo>
                <a:lnTo>
                  <a:pt x="282" y="1079"/>
                </a:lnTo>
                <a:lnTo>
                  <a:pt x="282" y="1076"/>
                </a:lnTo>
                <a:lnTo>
                  <a:pt x="282" y="1068"/>
                </a:lnTo>
                <a:lnTo>
                  <a:pt x="282" y="1063"/>
                </a:lnTo>
                <a:lnTo>
                  <a:pt x="287" y="1063"/>
                </a:lnTo>
                <a:lnTo>
                  <a:pt x="298" y="1063"/>
                </a:lnTo>
                <a:lnTo>
                  <a:pt x="307" y="1063"/>
                </a:lnTo>
                <a:lnTo>
                  <a:pt x="310" y="1063"/>
                </a:lnTo>
                <a:lnTo>
                  <a:pt x="313" y="1063"/>
                </a:lnTo>
                <a:lnTo>
                  <a:pt x="320" y="1063"/>
                </a:lnTo>
                <a:lnTo>
                  <a:pt x="320" y="1064"/>
                </a:lnTo>
                <a:lnTo>
                  <a:pt x="320" y="1066"/>
                </a:lnTo>
                <a:lnTo>
                  <a:pt x="320" y="1068"/>
                </a:lnTo>
                <a:lnTo>
                  <a:pt x="323" y="1070"/>
                </a:lnTo>
                <a:lnTo>
                  <a:pt x="324" y="1068"/>
                </a:lnTo>
                <a:lnTo>
                  <a:pt x="325" y="1066"/>
                </a:lnTo>
                <a:lnTo>
                  <a:pt x="326" y="1065"/>
                </a:lnTo>
                <a:lnTo>
                  <a:pt x="326" y="1064"/>
                </a:lnTo>
                <a:lnTo>
                  <a:pt x="327" y="1063"/>
                </a:lnTo>
                <a:lnTo>
                  <a:pt x="328" y="1062"/>
                </a:lnTo>
                <a:lnTo>
                  <a:pt x="330" y="1057"/>
                </a:lnTo>
                <a:lnTo>
                  <a:pt x="333" y="1052"/>
                </a:lnTo>
                <a:lnTo>
                  <a:pt x="335" y="1047"/>
                </a:lnTo>
                <a:lnTo>
                  <a:pt x="337" y="1037"/>
                </a:lnTo>
                <a:lnTo>
                  <a:pt x="282" y="1037"/>
                </a:lnTo>
                <a:lnTo>
                  <a:pt x="282" y="1012"/>
                </a:lnTo>
                <a:lnTo>
                  <a:pt x="281" y="1012"/>
                </a:lnTo>
                <a:lnTo>
                  <a:pt x="281" y="1009"/>
                </a:lnTo>
                <a:lnTo>
                  <a:pt x="274" y="1009"/>
                </a:lnTo>
                <a:lnTo>
                  <a:pt x="268" y="1010"/>
                </a:lnTo>
                <a:lnTo>
                  <a:pt x="262" y="1010"/>
                </a:lnTo>
                <a:lnTo>
                  <a:pt x="256" y="1011"/>
                </a:lnTo>
                <a:lnTo>
                  <a:pt x="256" y="962"/>
                </a:lnTo>
                <a:lnTo>
                  <a:pt x="256" y="960"/>
                </a:lnTo>
                <a:lnTo>
                  <a:pt x="178" y="960"/>
                </a:lnTo>
                <a:lnTo>
                  <a:pt x="76" y="960"/>
                </a:lnTo>
                <a:lnTo>
                  <a:pt x="76" y="910"/>
                </a:lnTo>
                <a:lnTo>
                  <a:pt x="76" y="857"/>
                </a:lnTo>
                <a:lnTo>
                  <a:pt x="25" y="857"/>
                </a:lnTo>
                <a:lnTo>
                  <a:pt x="25" y="832"/>
                </a:lnTo>
                <a:lnTo>
                  <a:pt x="0" y="832"/>
                </a:lnTo>
                <a:lnTo>
                  <a:pt x="0" y="806"/>
                </a:lnTo>
                <a:lnTo>
                  <a:pt x="1" y="806"/>
                </a:lnTo>
                <a:lnTo>
                  <a:pt x="26" y="806"/>
                </a:lnTo>
                <a:lnTo>
                  <a:pt x="26" y="790"/>
                </a:lnTo>
                <a:lnTo>
                  <a:pt x="26" y="755"/>
                </a:lnTo>
                <a:lnTo>
                  <a:pt x="36" y="755"/>
                </a:lnTo>
                <a:lnTo>
                  <a:pt x="36" y="754"/>
                </a:lnTo>
                <a:lnTo>
                  <a:pt x="35" y="754"/>
                </a:lnTo>
                <a:lnTo>
                  <a:pt x="35" y="753"/>
                </a:lnTo>
                <a:lnTo>
                  <a:pt x="35" y="752"/>
                </a:lnTo>
                <a:lnTo>
                  <a:pt x="36" y="748"/>
                </a:lnTo>
                <a:lnTo>
                  <a:pt x="38" y="744"/>
                </a:lnTo>
                <a:lnTo>
                  <a:pt x="38" y="743"/>
                </a:lnTo>
                <a:lnTo>
                  <a:pt x="36" y="743"/>
                </a:lnTo>
                <a:lnTo>
                  <a:pt x="36" y="742"/>
                </a:lnTo>
                <a:lnTo>
                  <a:pt x="35" y="742"/>
                </a:lnTo>
                <a:lnTo>
                  <a:pt x="34" y="740"/>
                </a:lnTo>
                <a:lnTo>
                  <a:pt x="33" y="739"/>
                </a:lnTo>
                <a:lnTo>
                  <a:pt x="34" y="736"/>
                </a:lnTo>
                <a:lnTo>
                  <a:pt x="39" y="735"/>
                </a:lnTo>
                <a:lnTo>
                  <a:pt x="41" y="734"/>
                </a:lnTo>
                <a:lnTo>
                  <a:pt x="48" y="729"/>
                </a:lnTo>
                <a:lnTo>
                  <a:pt x="50" y="727"/>
                </a:lnTo>
                <a:lnTo>
                  <a:pt x="51" y="727"/>
                </a:lnTo>
                <a:lnTo>
                  <a:pt x="52" y="727"/>
                </a:lnTo>
                <a:lnTo>
                  <a:pt x="57" y="728"/>
                </a:lnTo>
                <a:lnTo>
                  <a:pt x="59" y="730"/>
                </a:lnTo>
                <a:lnTo>
                  <a:pt x="64" y="730"/>
                </a:lnTo>
                <a:lnTo>
                  <a:pt x="67" y="731"/>
                </a:lnTo>
                <a:lnTo>
                  <a:pt x="68" y="734"/>
                </a:lnTo>
                <a:lnTo>
                  <a:pt x="69" y="734"/>
                </a:lnTo>
                <a:lnTo>
                  <a:pt x="69" y="735"/>
                </a:lnTo>
                <a:lnTo>
                  <a:pt x="70" y="735"/>
                </a:lnTo>
                <a:lnTo>
                  <a:pt x="70" y="736"/>
                </a:lnTo>
                <a:lnTo>
                  <a:pt x="72" y="736"/>
                </a:lnTo>
                <a:lnTo>
                  <a:pt x="73" y="736"/>
                </a:lnTo>
                <a:lnTo>
                  <a:pt x="74" y="736"/>
                </a:lnTo>
                <a:lnTo>
                  <a:pt x="74" y="742"/>
                </a:lnTo>
                <a:lnTo>
                  <a:pt x="77" y="742"/>
                </a:lnTo>
                <a:lnTo>
                  <a:pt x="78" y="742"/>
                </a:lnTo>
                <a:lnTo>
                  <a:pt x="83" y="742"/>
                </a:lnTo>
                <a:lnTo>
                  <a:pt x="83" y="717"/>
                </a:lnTo>
                <a:lnTo>
                  <a:pt x="78" y="718"/>
                </a:lnTo>
                <a:lnTo>
                  <a:pt x="76" y="718"/>
                </a:lnTo>
                <a:lnTo>
                  <a:pt x="76" y="717"/>
                </a:lnTo>
                <a:lnTo>
                  <a:pt x="76" y="703"/>
                </a:lnTo>
                <a:lnTo>
                  <a:pt x="102" y="703"/>
                </a:lnTo>
                <a:lnTo>
                  <a:pt x="102" y="691"/>
                </a:lnTo>
                <a:lnTo>
                  <a:pt x="92" y="691"/>
                </a:lnTo>
                <a:lnTo>
                  <a:pt x="90" y="691"/>
                </a:lnTo>
                <a:lnTo>
                  <a:pt x="90" y="677"/>
                </a:lnTo>
                <a:lnTo>
                  <a:pt x="102" y="677"/>
                </a:lnTo>
                <a:lnTo>
                  <a:pt x="102" y="652"/>
                </a:lnTo>
                <a:lnTo>
                  <a:pt x="105" y="652"/>
                </a:lnTo>
                <a:lnTo>
                  <a:pt x="106" y="652"/>
                </a:lnTo>
                <a:lnTo>
                  <a:pt x="110" y="652"/>
                </a:lnTo>
                <a:lnTo>
                  <a:pt x="111" y="653"/>
                </a:lnTo>
                <a:lnTo>
                  <a:pt x="112" y="655"/>
                </a:lnTo>
                <a:lnTo>
                  <a:pt x="114" y="656"/>
                </a:lnTo>
                <a:lnTo>
                  <a:pt x="115" y="658"/>
                </a:lnTo>
                <a:lnTo>
                  <a:pt x="115" y="664"/>
                </a:lnTo>
                <a:lnTo>
                  <a:pt x="115" y="677"/>
                </a:lnTo>
                <a:lnTo>
                  <a:pt x="110" y="677"/>
                </a:lnTo>
                <a:lnTo>
                  <a:pt x="110" y="685"/>
                </a:lnTo>
                <a:lnTo>
                  <a:pt x="110" y="694"/>
                </a:lnTo>
                <a:lnTo>
                  <a:pt x="127" y="694"/>
                </a:lnTo>
                <a:lnTo>
                  <a:pt x="127" y="651"/>
                </a:lnTo>
                <a:lnTo>
                  <a:pt x="127" y="601"/>
                </a:lnTo>
                <a:lnTo>
                  <a:pt x="127" y="575"/>
                </a:lnTo>
                <a:lnTo>
                  <a:pt x="127" y="561"/>
                </a:lnTo>
                <a:lnTo>
                  <a:pt x="127" y="553"/>
                </a:lnTo>
                <a:lnTo>
                  <a:pt x="128" y="551"/>
                </a:lnTo>
                <a:lnTo>
                  <a:pt x="128" y="549"/>
                </a:lnTo>
                <a:lnTo>
                  <a:pt x="127" y="547"/>
                </a:lnTo>
                <a:lnTo>
                  <a:pt x="127" y="546"/>
                </a:lnTo>
                <a:lnTo>
                  <a:pt x="127" y="545"/>
                </a:lnTo>
                <a:lnTo>
                  <a:pt x="127" y="543"/>
                </a:lnTo>
                <a:lnTo>
                  <a:pt x="127" y="542"/>
                </a:lnTo>
                <a:lnTo>
                  <a:pt x="127" y="541"/>
                </a:lnTo>
                <a:lnTo>
                  <a:pt x="126" y="538"/>
                </a:lnTo>
                <a:lnTo>
                  <a:pt x="126" y="536"/>
                </a:lnTo>
                <a:lnTo>
                  <a:pt x="126" y="535"/>
                </a:lnTo>
                <a:lnTo>
                  <a:pt x="126" y="534"/>
                </a:lnTo>
                <a:lnTo>
                  <a:pt x="126" y="533"/>
                </a:lnTo>
                <a:lnTo>
                  <a:pt x="126" y="532"/>
                </a:lnTo>
                <a:lnTo>
                  <a:pt x="127" y="530"/>
                </a:lnTo>
                <a:lnTo>
                  <a:pt x="127" y="528"/>
                </a:lnTo>
                <a:lnTo>
                  <a:pt x="128" y="526"/>
                </a:lnTo>
                <a:lnTo>
                  <a:pt x="130" y="524"/>
                </a:lnTo>
                <a:lnTo>
                  <a:pt x="134" y="511"/>
                </a:lnTo>
                <a:lnTo>
                  <a:pt x="135" y="508"/>
                </a:lnTo>
                <a:lnTo>
                  <a:pt x="135" y="507"/>
                </a:lnTo>
                <a:lnTo>
                  <a:pt x="136" y="507"/>
                </a:lnTo>
                <a:lnTo>
                  <a:pt x="136" y="505"/>
                </a:lnTo>
                <a:lnTo>
                  <a:pt x="136" y="504"/>
                </a:lnTo>
                <a:lnTo>
                  <a:pt x="136" y="503"/>
                </a:lnTo>
                <a:lnTo>
                  <a:pt x="136" y="502"/>
                </a:lnTo>
                <a:lnTo>
                  <a:pt x="137" y="502"/>
                </a:lnTo>
                <a:lnTo>
                  <a:pt x="139" y="502"/>
                </a:lnTo>
                <a:lnTo>
                  <a:pt x="140" y="502"/>
                </a:lnTo>
                <a:lnTo>
                  <a:pt x="140" y="501"/>
                </a:lnTo>
                <a:lnTo>
                  <a:pt x="141" y="501"/>
                </a:lnTo>
                <a:lnTo>
                  <a:pt x="142" y="501"/>
                </a:lnTo>
                <a:lnTo>
                  <a:pt x="143" y="500"/>
                </a:lnTo>
                <a:lnTo>
                  <a:pt x="147" y="499"/>
                </a:lnTo>
                <a:lnTo>
                  <a:pt x="148" y="499"/>
                </a:lnTo>
                <a:lnTo>
                  <a:pt x="149" y="499"/>
                </a:lnTo>
                <a:lnTo>
                  <a:pt x="150" y="499"/>
                </a:lnTo>
                <a:lnTo>
                  <a:pt x="151" y="497"/>
                </a:lnTo>
                <a:lnTo>
                  <a:pt x="152" y="497"/>
                </a:lnTo>
                <a:lnTo>
                  <a:pt x="153" y="497"/>
                </a:lnTo>
                <a:lnTo>
                  <a:pt x="156" y="497"/>
                </a:lnTo>
                <a:lnTo>
                  <a:pt x="157" y="497"/>
                </a:lnTo>
                <a:lnTo>
                  <a:pt x="161" y="497"/>
                </a:lnTo>
                <a:lnTo>
                  <a:pt x="164" y="497"/>
                </a:lnTo>
                <a:lnTo>
                  <a:pt x="165" y="497"/>
                </a:lnTo>
                <a:lnTo>
                  <a:pt x="178" y="497"/>
                </a:lnTo>
                <a:lnTo>
                  <a:pt x="178" y="496"/>
                </a:lnTo>
                <a:lnTo>
                  <a:pt x="177" y="496"/>
                </a:lnTo>
                <a:lnTo>
                  <a:pt x="178" y="425"/>
                </a:lnTo>
                <a:lnTo>
                  <a:pt x="177" y="426"/>
                </a:lnTo>
                <a:lnTo>
                  <a:pt x="176" y="426"/>
                </a:lnTo>
                <a:lnTo>
                  <a:pt x="175" y="426"/>
                </a:lnTo>
                <a:lnTo>
                  <a:pt x="174" y="426"/>
                </a:lnTo>
                <a:lnTo>
                  <a:pt x="174" y="427"/>
                </a:lnTo>
                <a:lnTo>
                  <a:pt x="173" y="427"/>
                </a:lnTo>
                <a:lnTo>
                  <a:pt x="172" y="427"/>
                </a:lnTo>
                <a:lnTo>
                  <a:pt x="170" y="427"/>
                </a:lnTo>
                <a:lnTo>
                  <a:pt x="169" y="427"/>
                </a:lnTo>
                <a:lnTo>
                  <a:pt x="168" y="427"/>
                </a:lnTo>
                <a:lnTo>
                  <a:pt x="167" y="427"/>
                </a:lnTo>
                <a:lnTo>
                  <a:pt x="167" y="426"/>
                </a:lnTo>
                <a:lnTo>
                  <a:pt x="166" y="426"/>
                </a:lnTo>
                <a:lnTo>
                  <a:pt x="165" y="426"/>
                </a:lnTo>
                <a:lnTo>
                  <a:pt x="164" y="426"/>
                </a:lnTo>
                <a:lnTo>
                  <a:pt x="162" y="426"/>
                </a:lnTo>
                <a:lnTo>
                  <a:pt x="162" y="425"/>
                </a:lnTo>
                <a:lnTo>
                  <a:pt x="161" y="425"/>
                </a:lnTo>
                <a:lnTo>
                  <a:pt x="160" y="424"/>
                </a:lnTo>
                <a:lnTo>
                  <a:pt x="159" y="424"/>
                </a:lnTo>
                <a:lnTo>
                  <a:pt x="158" y="422"/>
                </a:lnTo>
                <a:lnTo>
                  <a:pt x="157" y="422"/>
                </a:lnTo>
                <a:lnTo>
                  <a:pt x="157" y="421"/>
                </a:lnTo>
                <a:lnTo>
                  <a:pt x="156" y="421"/>
                </a:lnTo>
                <a:lnTo>
                  <a:pt x="156" y="420"/>
                </a:lnTo>
                <a:lnTo>
                  <a:pt x="154" y="420"/>
                </a:lnTo>
                <a:lnTo>
                  <a:pt x="154" y="419"/>
                </a:lnTo>
                <a:lnTo>
                  <a:pt x="153" y="418"/>
                </a:lnTo>
                <a:lnTo>
                  <a:pt x="152" y="417"/>
                </a:lnTo>
                <a:lnTo>
                  <a:pt x="141" y="397"/>
                </a:lnTo>
                <a:lnTo>
                  <a:pt x="141" y="396"/>
                </a:lnTo>
                <a:lnTo>
                  <a:pt x="140" y="396"/>
                </a:lnTo>
                <a:lnTo>
                  <a:pt x="140" y="395"/>
                </a:lnTo>
                <a:lnTo>
                  <a:pt x="139" y="395"/>
                </a:lnTo>
                <a:lnTo>
                  <a:pt x="137" y="394"/>
                </a:lnTo>
                <a:lnTo>
                  <a:pt x="136" y="394"/>
                </a:lnTo>
                <a:lnTo>
                  <a:pt x="136" y="393"/>
                </a:lnTo>
                <a:lnTo>
                  <a:pt x="135" y="393"/>
                </a:lnTo>
                <a:lnTo>
                  <a:pt x="136" y="392"/>
                </a:lnTo>
                <a:lnTo>
                  <a:pt x="128" y="392"/>
                </a:lnTo>
                <a:lnTo>
                  <a:pt x="128" y="368"/>
                </a:lnTo>
                <a:lnTo>
                  <a:pt x="127" y="368"/>
                </a:lnTo>
                <a:lnTo>
                  <a:pt x="127" y="317"/>
                </a:lnTo>
                <a:lnTo>
                  <a:pt x="152" y="317"/>
                </a:lnTo>
                <a:lnTo>
                  <a:pt x="153" y="296"/>
                </a:lnTo>
                <a:lnTo>
                  <a:pt x="151" y="292"/>
                </a:lnTo>
                <a:lnTo>
                  <a:pt x="148" y="292"/>
                </a:lnTo>
                <a:lnTo>
                  <a:pt x="133" y="266"/>
                </a:lnTo>
                <a:lnTo>
                  <a:pt x="132" y="266"/>
                </a:lnTo>
                <a:lnTo>
                  <a:pt x="127" y="258"/>
                </a:lnTo>
                <a:lnTo>
                  <a:pt x="127" y="256"/>
                </a:lnTo>
                <a:lnTo>
                  <a:pt x="105" y="215"/>
                </a:lnTo>
                <a:lnTo>
                  <a:pt x="103" y="215"/>
                </a:lnTo>
                <a:lnTo>
                  <a:pt x="101" y="210"/>
                </a:lnTo>
                <a:lnTo>
                  <a:pt x="101" y="209"/>
                </a:lnTo>
                <a:lnTo>
                  <a:pt x="101" y="208"/>
                </a:lnTo>
                <a:lnTo>
                  <a:pt x="100" y="207"/>
                </a:lnTo>
                <a:lnTo>
                  <a:pt x="99" y="204"/>
                </a:lnTo>
                <a:lnTo>
                  <a:pt x="91" y="192"/>
                </a:lnTo>
                <a:lnTo>
                  <a:pt x="89" y="187"/>
                </a:lnTo>
                <a:lnTo>
                  <a:pt x="75" y="187"/>
                </a:lnTo>
                <a:lnTo>
                  <a:pt x="75" y="166"/>
                </a:lnTo>
                <a:lnTo>
                  <a:pt x="75" y="165"/>
                </a:lnTo>
                <a:lnTo>
                  <a:pt x="74" y="164"/>
                </a:lnTo>
                <a:lnTo>
                  <a:pt x="52" y="164"/>
                </a:lnTo>
                <a:lnTo>
                  <a:pt x="50" y="164"/>
                </a:lnTo>
                <a:lnTo>
                  <a:pt x="50" y="112"/>
                </a:lnTo>
                <a:lnTo>
                  <a:pt x="76" y="112"/>
                </a:lnTo>
                <a:lnTo>
                  <a:pt x="76" y="87"/>
                </a:lnTo>
                <a:lnTo>
                  <a:pt x="91" y="87"/>
                </a:lnTo>
                <a:lnTo>
                  <a:pt x="98" y="89"/>
                </a:lnTo>
                <a:lnTo>
                  <a:pt x="99" y="89"/>
                </a:lnTo>
                <a:lnTo>
                  <a:pt x="95" y="85"/>
                </a:lnTo>
                <a:lnTo>
                  <a:pt x="91" y="76"/>
                </a:lnTo>
                <a:lnTo>
                  <a:pt x="85" y="66"/>
                </a:lnTo>
                <a:lnTo>
                  <a:pt x="89" y="65"/>
                </a:lnTo>
                <a:lnTo>
                  <a:pt x="93" y="62"/>
                </a:lnTo>
                <a:lnTo>
                  <a:pt x="92" y="59"/>
                </a:lnTo>
                <a:lnTo>
                  <a:pt x="91" y="57"/>
                </a:lnTo>
                <a:lnTo>
                  <a:pt x="91" y="53"/>
                </a:lnTo>
                <a:lnTo>
                  <a:pt x="90" y="50"/>
                </a:lnTo>
                <a:lnTo>
                  <a:pt x="88" y="44"/>
                </a:lnTo>
                <a:lnTo>
                  <a:pt x="86" y="39"/>
                </a:lnTo>
                <a:lnTo>
                  <a:pt x="85" y="33"/>
                </a:lnTo>
                <a:lnTo>
                  <a:pt x="84" y="32"/>
                </a:lnTo>
                <a:lnTo>
                  <a:pt x="85" y="32"/>
                </a:lnTo>
                <a:lnTo>
                  <a:pt x="88" y="31"/>
                </a:lnTo>
                <a:lnTo>
                  <a:pt x="88" y="30"/>
                </a:lnTo>
                <a:lnTo>
                  <a:pt x="86" y="27"/>
                </a:lnTo>
                <a:lnTo>
                  <a:pt x="85" y="24"/>
                </a:lnTo>
                <a:lnTo>
                  <a:pt x="84" y="20"/>
                </a:lnTo>
                <a:lnTo>
                  <a:pt x="82" y="18"/>
                </a:lnTo>
                <a:lnTo>
                  <a:pt x="81" y="15"/>
                </a:lnTo>
                <a:lnTo>
                  <a:pt x="78" y="11"/>
                </a:lnTo>
                <a:lnTo>
                  <a:pt x="77" y="9"/>
                </a:lnTo>
                <a:lnTo>
                  <a:pt x="78" y="8"/>
                </a:lnTo>
                <a:lnTo>
                  <a:pt x="80" y="6"/>
                </a:lnTo>
                <a:lnTo>
                  <a:pt x="85" y="2"/>
                </a:lnTo>
                <a:lnTo>
                  <a:pt x="88" y="0"/>
                </a:lnTo>
                <a:close/>
                <a:moveTo>
                  <a:pt x="486" y="857"/>
                </a:moveTo>
                <a:lnTo>
                  <a:pt x="486" y="935"/>
                </a:lnTo>
                <a:lnTo>
                  <a:pt x="489" y="935"/>
                </a:lnTo>
                <a:lnTo>
                  <a:pt x="492" y="935"/>
                </a:lnTo>
                <a:lnTo>
                  <a:pt x="495" y="935"/>
                </a:lnTo>
                <a:lnTo>
                  <a:pt x="498" y="935"/>
                </a:lnTo>
                <a:lnTo>
                  <a:pt x="512" y="935"/>
                </a:lnTo>
                <a:lnTo>
                  <a:pt x="515" y="935"/>
                </a:lnTo>
                <a:lnTo>
                  <a:pt x="520" y="937"/>
                </a:lnTo>
                <a:lnTo>
                  <a:pt x="522" y="938"/>
                </a:lnTo>
                <a:lnTo>
                  <a:pt x="527" y="940"/>
                </a:lnTo>
                <a:lnTo>
                  <a:pt x="534" y="940"/>
                </a:lnTo>
                <a:lnTo>
                  <a:pt x="537" y="940"/>
                </a:lnTo>
                <a:lnTo>
                  <a:pt x="539" y="940"/>
                </a:lnTo>
                <a:lnTo>
                  <a:pt x="543" y="940"/>
                </a:lnTo>
                <a:lnTo>
                  <a:pt x="545" y="940"/>
                </a:lnTo>
                <a:lnTo>
                  <a:pt x="545" y="942"/>
                </a:lnTo>
                <a:lnTo>
                  <a:pt x="546" y="942"/>
                </a:lnTo>
                <a:lnTo>
                  <a:pt x="548" y="943"/>
                </a:lnTo>
                <a:lnTo>
                  <a:pt x="551" y="944"/>
                </a:lnTo>
                <a:lnTo>
                  <a:pt x="552" y="945"/>
                </a:lnTo>
                <a:lnTo>
                  <a:pt x="554" y="947"/>
                </a:lnTo>
                <a:lnTo>
                  <a:pt x="557" y="948"/>
                </a:lnTo>
                <a:lnTo>
                  <a:pt x="560" y="948"/>
                </a:lnTo>
                <a:lnTo>
                  <a:pt x="561" y="949"/>
                </a:lnTo>
                <a:lnTo>
                  <a:pt x="567" y="951"/>
                </a:lnTo>
                <a:lnTo>
                  <a:pt x="570" y="952"/>
                </a:lnTo>
                <a:lnTo>
                  <a:pt x="570" y="951"/>
                </a:lnTo>
                <a:lnTo>
                  <a:pt x="575" y="952"/>
                </a:lnTo>
                <a:lnTo>
                  <a:pt x="576" y="952"/>
                </a:lnTo>
                <a:lnTo>
                  <a:pt x="580" y="954"/>
                </a:lnTo>
                <a:lnTo>
                  <a:pt x="580" y="949"/>
                </a:lnTo>
                <a:lnTo>
                  <a:pt x="580" y="923"/>
                </a:lnTo>
                <a:lnTo>
                  <a:pt x="580" y="909"/>
                </a:lnTo>
                <a:lnTo>
                  <a:pt x="581" y="899"/>
                </a:lnTo>
                <a:lnTo>
                  <a:pt x="582" y="888"/>
                </a:lnTo>
                <a:lnTo>
                  <a:pt x="584" y="882"/>
                </a:lnTo>
                <a:lnTo>
                  <a:pt x="584" y="880"/>
                </a:lnTo>
                <a:lnTo>
                  <a:pt x="584" y="878"/>
                </a:lnTo>
                <a:lnTo>
                  <a:pt x="585" y="874"/>
                </a:lnTo>
                <a:lnTo>
                  <a:pt x="585" y="870"/>
                </a:lnTo>
                <a:lnTo>
                  <a:pt x="585" y="862"/>
                </a:lnTo>
                <a:lnTo>
                  <a:pt x="585" y="861"/>
                </a:lnTo>
                <a:lnTo>
                  <a:pt x="585" y="856"/>
                </a:lnTo>
                <a:lnTo>
                  <a:pt x="585" y="854"/>
                </a:lnTo>
                <a:lnTo>
                  <a:pt x="585" y="853"/>
                </a:lnTo>
                <a:lnTo>
                  <a:pt x="585" y="848"/>
                </a:lnTo>
                <a:lnTo>
                  <a:pt x="585" y="840"/>
                </a:lnTo>
                <a:lnTo>
                  <a:pt x="585" y="839"/>
                </a:lnTo>
                <a:lnTo>
                  <a:pt x="585" y="831"/>
                </a:lnTo>
                <a:lnTo>
                  <a:pt x="485" y="832"/>
                </a:lnTo>
                <a:lnTo>
                  <a:pt x="485" y="839"/>
                </a:lnTo>
                <a:lnTo>
                  <a:pt x="485" y="855"/>
                </a:lnTo>
                <a:lnTo>
                  <a:pt x="485" y="857"/>
                </a:lnTo>
                <a:lnTo>
                  <a:pt x="486" y="857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285">
            <a:extLst>
              <a:ext uri="{FF2B5EF4-FFF2-40B4-BE49-F238E27FC236}">
                <a16:creationId xmlns:a16="http://schemas.microsoft.com/office/drawing/2014/main" id="{2A8B0CE3-D728-FD51-FBE7-522D8DB5134D}"/>
              </a:ext>
            </a:extLst>
          </p:cNvPr>
          <p:cNvSpPr>
            <a:spLocks noEditPoints="1"/>
          </p:cNvSpPr>
          <p:nvPr/>
        </p:nvSpPr>
        <p:spPr bwMode="auto">
          <a:xfrm>
            <a:off x="5220072" y="1275606"/>
            <a:ext cx="3056388" cy="3384376"/>
          </a:xfrm>
          <a:custGeom>
            <a:avLst/>
            <a:gdLst>
              <a:gd name="T0" fmla="*/ 110 w 2106"/>
              <a:gd name="T1" fmla="*/ 83 h 2332"/>
              <a:gd name="T2" fmla="*/ 430 w 2106"/>
              <a:gd name="T3" fmla="*/ 286 h 2332"/>
              <a:gd name="T4" fmla="*/ 413 w 2106"/>
              <a:gd name="T5" fmla="*/ 249 h 2332"/>
              <a:gd name="T6" fmla="*/ 464 w 2106"/>
              <a:gd name="T7" fmla="*/ 165 h 2332"/>
              <a:gd name="T8" fmla="*/ 491 w 2106"/>
              <a:gd name="T9" fmla="*/ 187 h 2332"/>
              <a:gd name="T10" fmla="*/ 545 w 2106"/>
              <a:gd name="T11" fmla="*/ 174 h 2332"/>
              <a:gd name="T12" fmla="*/ 582 w 2106"/>
              <a:gd name="T13" fmla="*/ 164 h 2332"/>
              <a:gd name="T14" fmla="*/ 622 w 2106"/>
              <a:gd name="T15" fmla="*/ 182 h 2332"/>
              <a:gd name="T16" fmla="*/ 665 w 2106"/>
              <a:gd name="T17" fmla="*/ 223 h 2332"/>
              <a:gd name="T18" fmla="*/ 699 w 2106"/>
              <a:gd name="T19" fmla="*/ 262 h 2332"/>
              <a:gd name="T20" fmla="*/ 744 w 2106"/>
              <a:gd name="T21" fmla="*/ 249 h 2332"/>
              <a:gd name="T22" fmla="*/ 805 w 2106"/>
              <a:gd name="T23" fmla="*/ 342 h 2332"/>
              <a:gd name="T24" fmla="*/ 863 w 2106"/>
              <a:gd name="T25" fmla="*/ 352 h 2332"/>
              <a:gd name="T26" fmla="*/ 975 w 2106"/>
              <a:gd name="T27" fmla="*/ 332 h 2332"/>
              <a:gd name="T28" fmla="*/ 1099 w 2106"/>
              <a:gd name="T29" fmla="*/ 337 h 2332"/>
              <a:gd name="T30" fmla="*/ 1115 w 2106"/>
              <a:gd name="T31" fmla="*/ 383 h 2332"/>
              <a:gd name="T32" fmla="*/ 1276 w 2106"/>
              <a:gd name="T33" fmla="*/ 494 h 2332"/>
              <a:gd name="T34" fmla="*/ 1391 w 2106"/>
              <a:gd name="T35" fmla="*/ 427 h 2332"/>
              <a:gd name="T36" fmla="*/ 1558 w 2106"/>
              <a:gd name="T37" fmla="*/ 369 h 2332"/>
              <a:gd name="T38" fmla="*/ 1631 w 2106"/>
              <a:gd name="T39" fmla="*/ 489 h 2332"/>
              <a:gd name="T40" fmla="*/ 1751 w 2106"/>
              <a:gd name="T41" fmla="*/ 487 h 2332"/>
              <a:gd name="T42" fmla="*/ 1788 w 2106"/>
              <a:gd name="T43" fmla="*/ 489 h 2332"/>
              <a:gd name="T44" fmla="*/ 1804 w 2106"/>
              <a:gd name="T45" fmla="*/ 605 h 2332"/>
              <a:gd name="T46" fmla="*/ 1811 w 2106"/>
              <a:gd name="T47" fmla="*/ 819 h 2332"/>
              <a:gd name="T48" fmla="*/ 1770 w 2106"/>
              <a:gd name="T49" fmla="*/ 917 h 2332"/>
              <a:gd name="T50" fmla="*/ 1894 w 2106"/>
              <a:gd name="T51" fmla="*/ 1169 h 2332"/>
              <a:gd name="T52" fmla="*/ 1861 w 2106"/>
              <a:gd name="T53" fmla="*/ 1382 h 2332"/>
              <a:gd name="T54" fmla="*/ 1843 w 2106"/>
              <a:gd name="T55" fmla="*/ 1419 h 2332"/>
              <a:gd name="T56" fmla="*/ 2026 w 2106"/>
              <a:gd name="T57" fmla="*/ 1734 h 2332"/>
              <a:gd name="T58" fmla="*/ 2009 w 2106"/>
              <a:gd name="T59" fmla="*/ 1825 h 2332"/>
              <a:gd name="T60" fmla="*/ 1904 w 2106"/>
              <a:gd name="T61" fmla="*/ 1849 h 2332"/>
              <a:gd name="T62" fmla="*/ 1601 w 2106"/>
              <a:gd name="T63" fmla="*/ 1872 h 2332"/>
              <a:gd name="T64" fmla="*/ 1630 w 2106"/>
              <a:gd name="T65" fmla="*/ 2331 h 2332"/>
              <a:gd name="T66" fmla="*/ 707 w 2106"/>
              <a:gd name="T67" fmla="*/ 2100 h 2332"/>
              <a:gd name="T68" fmla="*/ 603 w 2106"/>
              <a:gd name="T69" fmla="*/ 1726 h 2332"/>
              <a:gd name="T70" fmla="*/ 992 w 2106"/>
              <a:gd name="T71" fmla="*/ 1754 h 2332"/>
              <a:gd name="T72" fmla="*/ 1098 w 2106"/>
              <a:gd name="T73" fmla="*/ 1697 h 2332"/>
              <a:gd name="T74" fmla="*/ 1467 w 2106"/>
              <a:gd name="T75" fmla="*/ 1525 h 2332"/>
              <a:gd name="T76" fmla="*/ 1327 w 2106"/>
              <a:gd name="T77" fmla="*/ 1349 h 2332"/>
              <a:gd name="T78" fmla="*/ 1326 w 2106"/>
              <a:gd name="T79" fmla="*/ 1327 h 2332"/>
              <a:gd name="T80" fmla="*/ 1224 w 2106"/>
              <a:gd name="T81" fmla="*/ 1269 h 2332"/>
              <a:gd name="T82" fmla="*/ 1334 w 2106"/>
              <a:gd name="T83" fmla="*/ 1344 h 2332"/>
              <a:gd name="T84" fmla="*/ 1323 w 2106"/>
              <a:gd name="T85" fmla="*/ 1540 h 2332"/>
              <a:gd name="T86" fmla="*/ 987 w 2106"/>
              <a:gd name="T87" fmla="*/ 1245 h 2332"/>
              <a:gd name="T88" fmla="*/ 1048 w 2106"/>
              <a:gd name="T89" fmla="*/ 1286 h 2332"/>
              <a:gd name="T90" fmla="*/ 1084 w 2106"/>
              <a:gd name="T91" fmla="*/ 1216 h 2332"/>
              <a:gd name="T92" fmla="*/ 912 w 2106"/>
              <a:gd name="T93" fmla="*/ 1156 h 2332"/>
              <a:gd name="T94" fmla="*/ 930 w 2106"/>
              <a:gd name="T95" fmla="*/ 1101 h 2332"/>
              <a:gd name="T96" fmla="*/ 918 w 2106"/>
              <a:gd name="T97" fmla="*/ 1022 h 2332"/>
              <a:gd name="T98" fmla="*/ 839 w 2106"/>
              <a:gd name="T99" fmla="*/ 939 h 2332"/>
              <a:gd name="T100" fmla="*/ 873 w 2106"/>
              <a:gd name="T101" fmla="*/ 1266 h 2332"/>
              <a:gd name="T102" fmla="*/ 894 w 2106"/>
              <a:gd name="T103" fmla="*/ 1177 h 2332"/>
              <a:gd name="T104" fmla="*/ 327 w 2106"/>
              <a:gd name="T105" fmla="*/ 1422 h 2332"/>
              <a:gd name="T106" fmla="*/ 281 w 2106"/>
              <a:gd name="T107" fmla="*/ 1322 h 2332"/>
              <a:gd name="T108" fmla="*/ 300 w 2106"/>
              <a:gd name="T109" fmla="*/ 1186 h 2332"/>
              <a:gd name="T110" fmla="*/ 282 w 2106"/>
              <a:gd name="T111" fmla="*/ 1088 h 2332"/>
              <a:gd name="T112" fmla="*/ 26 w 2106"/>
              <a:gd name="T113" fmla="*/ 755 h 2332"/>
              <a:gd name="T114" fmla="*/ 90 w 2106"/>
              <a:gd name="T115" fmla="*/ 677 h 2332"/>
              <a:gd name="T116" fmla="*/ 136 w 2106"/>
              <a:gd name="T117" fmla="*/ 502 h 2332"/>
              <a:gd name="T118" fmla="*/ 157 w 2106"/>
              <a:gd name="T119" fmla="*/ 421 h 2332"/>
              <a:gd name="T120" fmla="*/ 76 w 2106"/>
              <a:gd name="T121" fmla="*/ 87 h 2332"/>
              <a:gd name="T122" fmla="*/ 545 w 2106"/>
              <a:gd name="T123" fmla="*/ 940 h 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06" h="2332">
                <a:moveTo>
                  <a:pt x="88" y="0"/>
                </a:moveTo>
                <a:lnTo>
                  <a:pt x="97" y="0"/>
                </a:lnTo>
                <a:lnTo>
                  <a:pt x="97" y="7"/>
                </a:lnTo>
                <a:lnTo>
                  <a:pt x="98" y="7"/>
                </a:lnTo>
                <a:lnTo>
                  <a:pt x="98" y="9"/>
                </a:lnTo>
                <a:lnTo>
                  <a:pt x="114" y="9"/>
                </a:lnTo>
                <a:lnTo>
                  <a:pt x="114" y="10"/>
                </a:lnTo>
                <a:lnTo>
                  <a:pt x="114" y="11"/>
                </a:lnTo>
                <a:lnTo>
                  <a:pt x="114" y="12"/>
                </a:lnTo>
                <a:lnTo>
                  <a:pt x="114" y="24"/>
                </a:lnTo>
                <a:lnTo>
                  <a:pt x="125" y="24"/>
                </a:lnTo>
                <a:lnTo>
                  <a:pt x="125" y="32"/>
                </a:lnTo>
                <a:lnTo>
                  <a:pt x="124" y="32"/>
                </a:lnTo>
                <a:lnTo>
                  <a:pt x="120" y="32"/>
                </a:lnTo>
                <a:lnTo>
                  <a:pt x="120" y="33"/>
                </a:lnTo>
                <a:lnTo>
                  <a:pt x="120" y="34"/>
                </a:lnTo>
                <a:lnTo>
                  <a:pt x="120" y="35"/>
                </a:lnTo>
                <a:lnTo>
                  <a:pt x="127" y="35"/>
                </a:lnTo>
                <a:lnTo>
                  <a:pt x="127" y="60"/>
                </a:lnTo>
                <a:lnTo>
                  <a:pt x="178" y="60"/>
                </a:lnTo>
                <a:lnTo>
                  <a:pt x="178" y="86"/>
                </a:lnTo>
                <a:lnTo>
                  <a:pt x="178" y="93"/>
                </a:lnTo>
                <a:lnTo>
                  <a:pt x="176" y="92"/>
                </a:lnTo>
                <a:lnTo>
                  <a:pt x="176" y="93"/>
                </a:lnTo>
                <a:lnTo>
                  <a:pt x="176" y="97"/>
                </a:lnTo>
                <a:lnTo>
                  <a:pt x="175" y="97"/>
                </a:lnTo>
                <a:lnTo>
                  <a:pt x="174" y="97"/>
                </a:lnTo>
                <a:lnTo>
                  <a:pt x="174" y="94"/>
                </a:lnTo>
                <a:lnTo>
                  <a:pt x="157" y="89"/>
                </a:lnTo>
                <a:lnTo>
                  <a:pt x="157" y="86"/>
                </a:lnTo>
                <a:lnTo>
                  <a:pt x="145" y="86"/>
                </a:lnTo>
                <a:lnTo>
                  <a:pt x="145" y="83"/>
                </a:lnTo>
                <a:lnTo>
                  <a:pt x="143" y="82"/>
                </a:lnTo>
                <a:lnTo>
                  <a:pt x="141" y="82"/>
                </a:lnTo>
                <a:lnTo>
                  <a:pt x="140" y="81"/>
                </a:lnTo>
                <a:lnTo>
                  <a:pt x="139" y="81"/>
                </a:lnTo>
                <a:lnTo>
                  <a:pt x="137" y="79"/>
                </a:lnTo>
                <a:lnTo>
                  <a:pt x="136" y="78"/>
                </a:lnTo>
                <a:lnTo>
                  <a:pt x="134" y="78"/>
                </a:lnTo>
                <a:lnTo>
                  <a:pt x="133" y="78"/>
                </a:lnTo>
                <a:lnTo>
                  <a:pt x="132" y="77"/>
                </a:lnTo>
                <a:lnTo>
                  <a:pt x="128" y="76"/>
                </a:lnTo>
                <a:lnTo>
                  <a:pt x="126" y="78"/>
                </a:lnTo>
                <a:lnTo>
                  <a:pt x="106" y="78"/>
                </a:lnTo>
                <a:lnTo>
                  <a:pt x="108" y="81"/>
                </a:lnTo>
                <a:lnTo>
                  <a:pt x="110" y="83"/>
                </a:lnTo>
                <a:lnTo>
                  <a:pt x="111" y="86"/>
                </a:lnTo>
                <a:lnTo>
                  <a:pt x="124" y="103"/>
                </a:lnTo>
                <a:lnTo>
                  <a:pt x="114" y="110"/>
                </a:lnTo>
                <a:lnTo>
                  <a:pt x="112" y="110"/>
                </a:lnTo>
                <a:lnTo>
                  <a:pt x="112" y="112"/>
                </a:lnTo>
                <a:lnTo>
                  <a:pt x="116" y="117"/>
                </a:lnTo>
                <a:lnTo>
                  <a:pt x="119" y="123"/>
                </a:lnTo>
                <a:lnTo>
                  <a:pt x="124" y="127"/>
                </a:lnTo>
                <a:lnTo>
                  <a:pt x="126" y="133"/>
                </a:lnTo>
                <a:lnTo>
                  <a:pt x="128" y="136"/>
                </a:lnTo>
                <a:lnTo>
                  <a:pt x="130" y="137"/>
                </a:lnTo>
                <a:lnTo>
                  <a:pt x="134" y="144"/>
                </a:lnTo>
                <a:lnTo>
                  <a:pt x="136" y="146"/>
                </a:lnTo>
                <a:lnTo>
                  <a:pt x="139" y="150"/>
                </a:lnTo>
                <a:lnTo>
                  <a:pt x="169" y="191"/>
                </a:lnTo>
                <a:lnTo>
                  <a:pt x="177" y="200"/>
                </a:lnTo>
                <a:lnTo>
                  <a:pt x="190" y="216"/>
                </a:lnTo>
                <a:lnTo>
                  <a:pt x="241" y="291"/>
                </a:lnTo>
                <a:lnTo>
                  <a:pt x="244" y="291"/>
                </a:lnTo>
                <a:lnTo>
                  <a:pt x="253" y="291"/>
                </a:lnTo>
                <a:lnTo>
                  <a:pt x="254" y="291"/>
                </a:lnTo>
                <a:lnTo>
                  <a:pt x="246" y="278"/>
                </a:lnTo>
                <a:lnTo>
                  <a:pt x="245" y="278"/>
                </a:lnTo>
                <a:lnTo>
                  <a:pt x="271" y="278"/>
                </a:lnTo>
                <a:lnTo>
                  <a:pt x="282" y="278"/>
                </a:lnTo>
                <a:lnTo>
                  <a:pt x="330" y="279"/>
                </a:lnTo>
                <a:lnTo>
                  <a:pt x="332" y="292"/>
                </a:lnTo>
                <a:lnTo>
                  <a:pt x="355" y="293"/>
                </a:lnTo>
                <a:lnTo>
                  <a:pt x="355" y="268"/>
                </a:lnTo>
                <a:lnTo>
                  <a:pt x="355" y="267"/>
                </a:lnTo>
                <a:lnTo>
                  <a:pt x="367" y="268"/>
                </a:lnTo>
                <a:lnTo>
                  <a:pt x="367" y="277"/>
                </a:lnTo>
                <a:lnTo>
                  <a:pt x="367" y="283"/>
                </a:lnTo>
                <a:lnTo>
                  <a:pt x="372" y="283"/>
                </a:lnTo>
                <a:lnTo>
                  <a:pt x="376" y="283"/>
                </a:lnTo>
                <a:lnTo>
                  <a:pt x="379" y="283"/>
                </a:lnTo>
                <a:lnTo>
                  <a:pt x="379" y="294"/>
                </a:lnTo>
                <a:lnTo>
                  <a:pt x="382" y="294"/>
                </a:lnTo>
                <a:lnTo>
                  <a:pt x="420" y="294"/>
                </a:lnTo>
                <a:lnTo>
                  <a:pt x="430" y="294"/>
                </a:lnTo>
                <a:lnTo>
                  <a:pt x="430" y="293"/>
                </a:lnTo>
                <a:lnTo>
                  <a:pt x="430" y="292"/>
                </a:lnTo>
                <a:lnTo>
                  <a:pt x="430" y="290"/>
                </a:lnTo>
                <a:lnTo>
                  <a:pt x="430" y="288"/>
                </a:lnTo>
                <a:lnTo>
                  <a:pt x="430" y="287"/>
                </a:lnTo>
                <a:lnTo>
                  <a:pt x="430" y="286"/>
                </a:lnTo>
                <a:lnTo>
                  <a:pt x="430" y="285"/>
                </a:lnTo>
                <a:lnTo>
                  <a:pt x="430" y="284"/>
                </a:lnTo>
                <a:lnTo>
                  <a:pt x="430" y="283"/>
                </a:lnTo>
                <a:lnTo>
                  <a:pt x="430" y="282"/>
                </a:lnTo>
                <a:lnTo>
                  <a:pt x="430" y="281"/>
                </a:lnTo>
                <a:lnTo>
                  <a:pt x="430" y="279"/>
                </a:lnTo>
                <a:lnTo>
                  <a:pt x="430" y="278"/>
                </a:lnTo>
                <a:lnTo>
                  <a:pt x="430" y="277"/>
                </a:lnTo>
                <a:lnTo>
                  <a:pt x="430" y="276"/>
                </a:lnTo>
                <a:lnTo>
                  <a:pt x="430" y="274"/>
                </a:lnTo>
                <a:lnTo>
                  <a:pt x="430" y="271"/>
                </a:lnTo>
                <a:lnTo>
                  <a:pt x="430" y="270"/>
                </a:lnTo>
                <a:lnTo>
                  <a:pt x="430" y="269"/>
                </a:lnTo>
                <a:lnTo>
                  <a:pt x="430" y="268"/>
                </a:lnTo>
                <a:lnTo>
                  <a:pt x="430" y="267"/>
                </a:lnTo>
                <a:lnTo>
                  <a:pt x="430" y="266"/>
                </a:lnTo>
                <a:lnTo>
                  <a:pt x="430" y="265"/>
                </a:lnTo>
                <a:lnTo>
                  <a:pt x="430" y="263"/>
                </a:lnTo>
                <a:lnTo>
                  <a:pt x="430" y="262"/>
                </a:lnTo>
                <a:lnTo>
                  <a:pt x="430" y="261"/>
                </a:lnTo>
                <a:lnTo>
                  <a:pt x="430" y="260"/>
                </a:lnTo>
                <a:lnTo>
                  <a:pt x="430" y="259"/>
                </a:lnTo>
                <a:lnTo>
                  <a:pt x="430" y="258"/>
                </a:lnTo>
                <a:lnTo>
                  <a:pt x="430" y="257"/>
                </a:lnTo>
                <a:lnTo>
                  <a:pt x="430" y="256"/>
                </a:lnTo>
                <a:lnTo>
                  <a:pt x="430" y="254"/>
                </a:lnTo>
                <a:lnTo>
                  <a:pt x="429" y="254"/>
                </a:lnTo>
                <a:lnTo>
                  <a:pt x="429" y="253"/>
                </a:lnTo>
                <a:lnTo>
                  <a:pt x="428" y="253"/>
                </a:lnTo>
                <a:lnTo>
                  <a:pt x="427" y="253"/>
                </a:lnTo>
                <a:lnTo>
                  <a:pt x="426" y="253"/>
                </a:lnTo>
                <a:lnTo>
                  <a:pt x="425" y="253"/>
                </a:lnTo>
                <a:lnTo>
                  <a:pt x="424" y="253"/>
                </a:lnTo>
                <a:lnTo>
                  <a:pt x="422" y="253"/>
                </a:lnTo>
                <a:lnTo>
                  <a:pt x="421" y="253"/>
                </a:lnTo>
                <a:lnTo>
                  <a:pt x="420" y="253"/>
                </a:lnTo>
                <a:lnTo>
                  <a:pt x="419" y="253"/>
                </a:lnTo>
                <a:lnTo>
                  <a:pt x="418" y="253"/>
                </a:lnTo>
                <a:lnTo>
                  <a:pt x="417" y="253"/>
                </a:lnTo>
                <a:lnTo>
                  <a:pt x="416" y="253"/>
                </a:lnTo>
                <a:lnTo>
                  <a:pt x="414" y="253"/>
                </a:lnTo>
                <a:lnTo>
                  <a:pt x="413" y="253"/>
                </a:lnTo>
                <a:lnTo>
                  <a:pt x="413" y="252"/>
                </a:lnTo>
                <a:lnTo>
                  <a:pt x="413" y="251"/>
                </a:lnTo>
                <a:lnTo>
                  <a:pt x="413" y="250"/>
                </a:lnTo>
                <a:lnTo>
                  <a:pt x="413" y="249"/>
                </a:lnTo>
                <a:lnTo>
                  <a:pt x="413" y="248"/>
                </a:lnTo>
                <a:lnTo>
                  <a:pt x="413" y="246"/>
                </a:lnTo>
                <a:lnTo>
                  <a:pt x="413" y="245"/>
                </a:lnTo>
                <a:lnTo>
                  <a:pt x="413" y="244"/>
                </a:lnTo>
                <a:lnTo>
                  <a:pt x="413" y="243"/>
                </a:lnTo>
                <a:lnTo>
                  <a:pt x="411" y="243"/>
                </a:lnTo>
                <a:lnTo>
                  <a:pt x="411" y="242"/>
                </a:lnTo>
                <a:lnTo>
                  <a:pt x="411" y="241"/>
                </a:lnTo>
                <a:lnTo>
                  <a:pt x="411" y="240"/>
                </a:lnTo>
                <a:lnTo>
                  <a:pt x="411" y="238"/>
                </a:lnTo>
                <a:lnTo>
                  <a:pt x="411" y="237"/>
                </a:lnTo>
                <a:lnTo>
                  <a:pt x="411" y="236"/>
                </a:lnTo>
                <a:lnTo>
                  <a:pt x="412" y="236"/>
                </a:lnTo>
                <a:lnTo>
                  <a:pt x="413" y="236"/>
                </a:lnTo>
                <a:lnTo>
                  <a:pt x="414" y="236"/>
                </a:lnTo>
                <a:lnTo>
                  <a:pt x="417" y="236"/>
                </a:lnTo>
                <a:lnTo>
                  <a:pt x="418" y="236"/>
                </a:lnTo>
                <a:lnTo>
                  <a:pt x="419" y="236"/>
                </a:lnTo>
                <a:lnTo>
                  <a:pt x="421" y="236"/>
                </a:lnTo>
                <a:lnTo>
                  <a:pt x="422" y="236"/>
                </a:lnTo>
                <a:lnTo>
                  <a:pt x="424" y="236"/>
                </a:lnTo>
                <a:lnTo>
                  <a:pt x="425" y="236"/>
                </a:lnTo>
                <a:lnTo>
                  <a:pt x="426" y="236"/>
                </a:lnTo>
                <a:lnTo>
                  <a:pt x="427" y="236"/>
                </a:lnTo>
                <a:lnTo>
                  <a:pt x="428" y="236"/>
                </a:lnTo>
                <a:lnTo>
                  <a:pt x="430" y="236"/>
                </a:lnTo>
                <a:lnTo>
                  <a:pt x="429" y="217"/>
                </a:lnTo>
                <a:lnTo>
                  <a:pt x="430" y="217"/>
                </a:lnTo>
                <a:lnTo>
                  <a:pt x="430" y="201"/>
                </a:lnTo>
                <a:lnTo>
                  <a:pt x="430" y="192"/>
                </a:lnTo>
                <a:lnTo>
                  <a:pt x="430" y="189"/>
                </a:lnTo>
                <a:lnTo>
                  <a:pt x="431" y="189"/>
                </a:lnTo>
                <a:lnTo>
                  <a:pt x="430" y="182"/>
                </a:lnTo>
                <a:lnTo>
                  <a:pt x="434" y="182"/>
                </a:lnTo>
                <a:lnTo>
                  <a:pt x="434" y="179"/>
                </a:lnTo>
                <a:lnTo>
                  <a:pt x="447" y="179"/>
                </a:lnTo>
                <a:lnTo>
                  <a:pt x="447" y="178"/>
                </a:lnTo>
                <a:lnTo>
                  <a:pt x="452" y="178"/>
                </a:lnTo>
                <a:lnTo>
                  <a:pt x="452" y="181"/>
                </a:lnTo>
                <a:lnTo>
                  <a:pt x="452" y="182"/>
                </a:lnTo>
                <a:lnTo>
                  <a:pt x="454" y="179"/>
                </a:lnTo>
                <a:lnTo>
                  <a:pt x="455" y="179"/>
                </a:lnTo>
                <a:lnTo>
                  <a:pt x="458" y="179"/>
                </a:lnTo>
                <a:lnTo>
                  <a:pt x="462" y="175"/>
                </a:lnTo>
                <a:lnTo>
                  <a:pt x="464" y="168"/>
                </a:lnTo>
                <a:lnTo>
                  <a:pt x="464" y="165"/>
                </a:lnTo>
                <a:lnTo>
                  <a:pt x="464" y="164"/>
                </a:lnTo>
                <a:lnTo>
                  <a:pt x="464" y="162"/>
                </a:lnTo>
                <a:lnTo>
                  <a:pt x="466" y="161"/>
                </a:lnTo>
                <a:lnTo>
                  <a:pt x="466" y="160"/>
                </a:lnTo>
                <a:lnTo>
                  <a:pt x="466" y="159"/>
                </a:lnTo>
                <a:lnTo>
                  <a:pt x="466" y="158"/>
                </a:lnTo>
                <a:lnTo>
                  <a:pt x="467" y="157"/>
                </a:lnTo>
                <a:lnTo>
                  <a:pt x="467" y="156"/>
                </a:lnTo>
                <a:lnTo>
                  <a:pt x="468" y="154"/>
                </a:lnTo>
                <a:lnTo>
                  <a:pt x="468" y="153"/>
                </a:lnTo>
                <a:lnTo>
                  <a:pt x="469" y="151"/>
                </a:lnTo>
                <a:lnTo>
                  <a:pt x="469" y="150"/>
                </a:lnTo>
                <a:lnTo>
                  <a:pt x="469" y="149"/>
                </a:lnTo>
                <a:lnTo>
                  <a:pt x="470" y="146"/>
                </a:lnTo>
                <a:lnTo>
                  <a:pt x="470" y="145"/>
                </a:lnTo>
                <a:lnTo>
                  <a:pt x="470" y="143"/>
                </a:lnTo>
                <a:lnTo>
                  <a:pt x="470" y="142"/>
                </a:lnTo>
                <a:lnTo>
                  <a:pt x="470" y="141"/>
                </a:lnTo>
                <a:lnTo>
                  <a:pt x="473" y="141"/>
                </a:lnTo>
                <a:lnTo>
                  <a:pt x="478" y="141"/>
                </a:lnTo>
                <a:lnTo>
                  <a:pt x="481" y="141"/>
                </a:lnTo>
                <a:lnTo>
                  <a:pt x="481" y="143"/>
                </a:lnTo>
                <a:lnTo>
                  <a:pt x="481" y="144"/>
                </a:lnTo>
                <a:lnTo>
                  <a:pt x="481" y="145"/>
                </a:lnTo>
                <a:lnTo>
                  <a:pt x="483" y="145"/>
                </a:lnTo>
                <a:lnTo>
                  <a:pt x="483" y="144"/>
                </a:lnTo>
                <a:lnTo>
                  <a:pt x="484" y="143"/>
                </a:lnTo>
                <a:lnTo>
                  <a:pt x="485" y="143"/>
                </a:lnTo>
                <a:lnTo>
                  <a:pt x="485" y="142"/>
                </a:lnTo>
                <a:lnTo>
                  <a:pt x="486" y="142"/>
                </a:lnTo>
                <a:lnTo>
                  <a:pt x="486" y="141"/>
                </a:lnTo>
                <a:lnTo>
                  <a:pt x="487" y="141"/>
                </a:lnTo>
                <a:lnTo>
                  <a:pt x="488" y="141"/>
                </a:lnTo>
                <a:lnTo>
                  <a:pt x="489" y="141"/>
                </a:lnTo>
                <a:lnTo>
                  <a:pt x="493" y="141"/>
                </a:lnTo>
                <a:lnTo>
                  <a:pt x="493" y="158"/>
                </a:lnTo>
                <a:lnTo>
                  <a:pt x="481" y="158"/>
                </a:lnTo>
                <a:lnTo>
                  <a:pt x="481" y="160"/>
                </a:lnTo>
                <a:lnTo>
                  <a:pt x="483" y="185"/>
                </a:lnTo>
                <a:lnTo>
                  <a:pt x="484" y="186"/>
                </a:lnTo>
                <a:lnTo>
                  <a:pt x="485" y="186"/>
                </a:lnTo>
                <a:lnTo>
                  <a:pt x="486" y="186"/>
                </a:lnTo>
                <a:lnTo>
                  <a:pt x="487" y="186"/>
                </a:lnTo>
                <a:lnTo>
                  <a:pt x="488" y="187"/>
                </a:lnTo>
                <a:lnTo>
                  <a:pt x="489" y="187"/>
                </a:lnTo>
                <a:lnTo>
                  <a:pt x="491" y="187"/>
                </a:lnTo>
                <a:lnTo>
                  <a:pt x="492" y="189"/>
                </a:lnTo>
                <a:lnTo>
                  <a:pt x="493" y="189"/>
                </a:lnTo>
                <a:lnTo>
                  <a:pt x="494" y="190"/>
                </a:lnTo>
                <a:lnTo>
                  <a:pt x="495" y="190"/>
                </a:lnTo>
                <a:lnTo>
                  <a:pt x="495" y="191"/>
                </a:lnTo>
                <a:lnTo>
                  <a:pt x="496" y="191"/>
                </a:lnTo>
                <a:lnTo>
                  <a:pt x="497" y="192"/>
                </a:lnTo>
                <a:lnTo>
                  <a:pt x="500" y="193"/>
                </a:lnTo>
                <a:lnTo>
                  <a:pt x="501" y="194"/>
                </a:lnTo>
                <a:lnTo>
                  <a:pt x="502" y="195"/>
                </a:lnTo>
                <a:lnTo>
                  <a:pt x="503" y="196"/>
                </a:lnTo>
                <a:lnTo>
                  <a:pt x="504" y="198"/>
                </a:lnTo>
                <a:lnTo>
                  <a:pt x="505" y="199"/>
                </a:lnTo>
                <a:lnTo>
                  <a:pt x="505" y="200"/>
                </a:lnTo>
                <a:lnTo>
                  <a:pt x="506" y="200"/>
                </a:lnTo>
                <a:lnTo>
                  <a:pt x="506" y="201"/>
                </a:lnTo>
                <a:lnTo>
                  <a:pt x="508" y="201"/>
                </a:lnTo>
                <a:lnTo>
                  <a:pt x="508" y="202"/>
                </a:lnTo>
                <a:lnTo>
                  <a:pt x="509" y="203"/>
                </a:lnTo>
                <a:lnTo>
                  <a:pt x="510" y="203"/>
                </a:lnTo>
                <a:lnTo>
                  <a:pt x="510" y="204"/>
                </a:lnTo>
                <a:lnTo>
                  <a:pt x="511" y="204"/>
                </a:lnTo>
                <a:lnTo>
                  <a:pt x="513" y="206"/>
                </a:lnTo>
                <a:lnTo>
                  <a:pt x="515" y="208"/>
                </a:lnTo>
                <a:lnTo>
                  <a:pt x="515" y="206"/>
                </a:lnTo>
                <a:lnTo>
                  <a:pt x="515" y="201"/>
                </a:lnTo>
                <a:lnTo>
                  <a:pt x="515" y="200"/>
                </a:lnTo>
                <a:lnTo>
                  <a:pt x="513" y="200"/>
                </a:lnTo>
                <a:lnTo>
                  <a:pt x="513" y="192"/>
                </a:lnTo>
                <a:lnTo>
                  <a:pt x="513" y="179"/>
                </a:lnTo>
                <a:lnTo>
                  <a:pt x="506" y="179"/>
                </a:lnTo>
                <a:lnTo>
                  <a:pt x="506" y="170"/>
                </a:lnTo>
                <a:lnTo>
                  <a:pt x="506" y="166"/>
                </a:lnTo>
                <a:lnTo>
                  <a:pt x="506" y="141"/>
                </a:lnTo>
                <a:lnTo>
                  <a:pt x="533" y="140"/>
                </a:lnTo>
                <a:lnTo>
                  <a:pt x="531" y="166"/>
                </a:lnTo>
                <a:lnTo>
                  <a:pt x="533" y="166"/>
                </a:lnTo>
                <a:lnTo>
                  <a:pt x="533" y="165"/>
                </a:lnTo>
                <a:lnTo>
                  <a:pt x="536" y="162"/>
                </a:lnTo>
                <a:lnTo>
                  <a:pt x="537" y="162"/>
                </a:lnTo>
                <a:lnTo>
                  <a:pt x="540" y="162"/>
                </a:lnTo>
                <a:lnTo>
                  <a:pt x="542" y="161"/>
                </a:lnTo>
                <a:lnTo>
                  <a:pt x="542" y="166"/>
                </a:lnTo>
                <a:lnTo>
                  <a:pt x="547" y="166"/>
                </a:lnTo>
                <a:lnTo>
                  <a:pt x="545" y="173"/>
                </a:lnTo>
                <a:lnTo>
                  <a:pt x="545" y="174"/>
                </a:lnTo>
                <a:lnTo>
                  <a:pt x="544" y="174"/>
                </a:lnTo>
                <a:lnTo>
                  <a:pt x="543" y="174"/>
                </a:lnTo>
                <a:lnTo>
                  <a:pt x="542" y="174"/>
                </a:lnTo>
                <a:lnTo>
                  <a:pt x="542" y="178"/>
                </a:lnTo>
                <a:lnTo>
                  <a:pt x="542" y="179"/>
                </a:lnTo>
                <a:lnTo>
                  <a:pt x="531" y="179"/>
                </a:lnTo>
                <a:lnTo>
                  <a:pt x="531" y="192"/>
                </a:lnTo>
                <a:lnTo>
                  <a:pt x="531" y="206"/>
                </a:lnTo>
                <a:lnTo>
                  <a:pt x="547" y="206"/>
                </a:lnTo>
                <a:lnTo>
                  <a:pt x="548" y="206"/>
                </a:lnTo>
                <a:lnTo>
                  <a:pt x="550" y="202"/>
                </a:lnTo>
                <a:lnTo>
                  <a:pt x="551" y="202"/>
                </a:lnTo>
                <a:lnTo>
                  <a:pt x="551" y="203"/>
                </a:lnTo>
                <a:lnTo>
                  <a:pt x="557" y="206"/>
                </a:lnTo>
                <a:lnTo>
                  <a:pt x="572" y="210"/>
                </a:lnTo>
                <a:lnTo>
                  <a:pt x="573" y="210"/>
                </a:lnTo>
                <a:lnTo>
                  <a:pt x="582" y="210"/>
                </a:lnTo>
                <a:lnTo>
                  <a:pt x="582" y="195"/>
                </a:lnTo>
                <a:lnTo>
                  <a:pt x="582" y="191"/>
                </a:lnTo>
                <a:lnTo>
                  <a:pt x="582" y="183"/>
                </a:lnTo>
                <a:lnTo>
                  <a:pt x="582" y="182"/>
                </a:lnTo>
                <a:lnTo>
                  <a:pt x="581" y="182"/>
                </a:lnTo>
                <a:lnTo>
                  <a:pt x="580" y="182"/>
                </a:lnTo>
                <a:lnTo>
                  <a:pt x="580" y="181"/>
                </a:lnTo>
                <a:lnTo>
                  <a:pt x="579" y="181"/>
                </a:lnTo>
                <a:lnTo>
                  <a:pt x="578" y="181"/>
                </a:lnTo>
                <a:lnTo>
                  <a:pt x="577" y="181"/>
                </a:lnTo>
                <a:lnTo>
                  <a:pt x="576" y="179"/>
                </a:lnTo>
                <a:lnTo>
                  <a:pt x="569" y="178"/>
                </a:lnTo>
                <a:lnTo>
                  <a:pt x="567" y="178"/>
                </a:lnTo>
                <a:lnTo>
                  <a:pt x="567" y="177"/>
                </a:lnTo>
                <a:lnTo>
                  <a:pt x="567" y="174"/>
                </a:lnTo>
                <a:lnTo>
                  <a:pt x="564" y="166"/>
                </a:lnTo>
                <a:lnTo>
                  <a:pt x="563" y="166"/>
                </a:lnTo>
                <a:lnTo>
                  <a:pt x="564" y="166"/>
                </a:lnTo>
                <a:lnTo>
                  <a:pt x="564" y="165"/>
                </a:lnTo>
                <a:lnTo>
                  <a:pt x="564" y="152"/>
                </a:lnTo>
                <a:lnTo>
                  <a:pt x="565" y="152"/>
                </a:lnTo>
                <a:lnTo>
                  <a:pt x="571" y="152"/>
                </a:lnTo>
                <a:lnTo>
                  <a:pt x="571" y="153"/>
                </a:lnTo>
                <a:lnTo>
                  <a:pt x="575" y="159"/>
                </a:lnTo>
                <a:lnTo>
                  <a:pt x="582" y="159"/>
                </a:lnTo>
                <a:lnTo>
                  <a:pt x="582" y="160"/>
                </a:lnTo>
                <a:lnTo>
                  <a:pt x="582" y="161"/>
                </a:lnTo>
                <a:lnTo>
                  <a:pt x="582" y="162"/>
                </a:lnTo>
                <a:lnTo>
                  <a:pt x="582" y="164"/>
                </a:lnTo>
                <a:lnTo>
                  <a:pt x="582" y="165"/>
                </a:lnTo>
                <a:lnTo>
                  <a:pt x="582" y="166"/>
                </a:lnTo>
                <a:lnTo>
                  <a:pt x="586" y="166"/>
                </a:lnTo>
                <a:lnTo>
                  <a:pt x="586" y="165"/>
                </a:lnTo>
                <a:lnTo>
                  <a:pt x="586" y="161"/>
                </a:lnTo>
                <a:lnTo>
                  <a:pt x="586" y="158"/>
                </a:lnTo>
                <a:lnTo>
                  <a:pt x="586" y="156"/>
                </a:lnTo>
                <a:lnTo>
                  <a:pt x="586" y="154"/>
                </a:lnTo>
                <a:lnTo>
                  <a:pt x="587" y="154"/>
                </a:lnTo>
                <a:lnTo>
                  <a:pt x="588" y="154"/>
                </a:lnTo>
                <a:lnTo>
                  <a:pt x="589" y="154"/>
                </a:lnTo>
                <a:lnTo>
                  <a:pt x="590" y="154"/>
                </a:lnTo>
                <a:lnTo>
                  <a:pt x="593" y="152"/>
                </a:lnTo>
                <a:lnTo>
                  <a:pt x="595" y="156"/>
                </a:lnTo>
                <a:lnTo>
                  <a:pt x="590" y="161"/>
                </a:lnTo>
                <a:lnTo>
                  <a:pt x="590" y="162"/>
                </a:lnTo>
                <a:lnTo>
                  <a:pt x="590" y="166"/>
                </a:lnTo>
                <a:lnTo>
                  <a:pt x="610" y="166"/>
                </a:lnTo>
                <a:lnTo>
                  <a:pt x="610" y="143"/>
                </a:lnTo>
                <a:lnTo>
                  <a:pt x="611" y="143"/>
                </a:lnTo>
                <a:lnTo>
                  <a:pt x="613" y="143"/>
                </a:lnTo>
                <a:lnTo>
                  <a:pt x="614" y="143"/>
                </a:lnTo>
                <a:lnTo>
                  <a:pt x="614" y="142"/>
                </a:lnTo>
                <a:lnTo>
                  <a:pt x="615" y="142"/>
                </a:lnTo>
                <a:lnTo>
                  <a:pt x="617" y="142"/>
                </a:lnTo>
                <a:lnTo>
                  <a:pt x="617" y="141"/>
                </a:lnTo>
                <a:lnTo>
                  <a:pt x="618" y="141"/>
                </a:lnTo>
                <a:lnTo>
                  <a:pt x="618" y="140"/>
                </a:lnTo>
                <a:lnTo>
                  <a:pt x="618" y="139"/>
                </a:lnTo>
                <a:lnTo>
                  <a:pt x="619" y="139"/>
                </a:lnTo>
                <a:lnTo>
                  <a:pt x="619" y="137"/>
                </a:lnTo>
                <a:lnTo>
                  <a:pt x="619" y="136"/>
                </a:lnTo>
                <a:lnTo>
                  <a:pt x="629" y="135"/>
                </a:lnTo>
                <a:lnTo>
                  <a:pt x="629" y="136"/>
                </a:lnTo>
                <a:lnTo>
                  <a:pt x="627" y="139"/>
                </a:lnTo>
                <a:lnTo>
                  <a:pt x="627" y="140"/>
                </a:lnTo>
                <a:lnTo>
                  <a:pt x="628" y="151"/>
                </a:lnTo>
                <a:lnTo>
                  <a:pt x="623" y="154"/>
                </a:lnTo>
                <a:lnTo>
                  <a:pt x="620" y="158"/>
                </a:lnTo>
                <a:lnTo>
                  <a:pt x="624" y="173"/>
                </a:lnTo>
                <a:lnTo>
                  <a:pt x="623" y="174"/>
                </a:lnTo>
                <a:lnTo>
                  <a:pt x="622" y="174"/>
                </a:lnTo>
                <a:lnTo>
                  <a:pt x="623" y="175"/>
                </a:lnTo>
                <a:lnTo>
                  <a:pt x="624" y="175"/>
                </a:lnTo>
                <a:lnTo>
                  <a:pt x="624" y="177"/>
                </a:lnTo>
                <a:lnTo>
                  <a:pt x="622" y="182"/>
                </a:lnTo>
                <a:lnTo>
                  <a:pt x="620" y="184"/>
                </a:lnTo>
                <a:lnTo>
                  <a:pt x="619" y="186"/>
                </a:lnTo>
                <a:lnTo>
                  <a:pt x="620" y="191"/>
                </a:lnTo>
                <a:lnTo>
                  <a:pt x="615" y="191"/>
                </a:lnTo>
                <a:lnTo>
                  <a:pt x="614" y="191"/>
                </a:lnTo>
                <a:lnTo>
                  <a:pt x="614" y="200"/>
                </a:lnTo>
                <a:lnTo>
                  <a:pt x="615" y="200"/>
                </a:lnTo>
                <a:lnTo>
                  <a:pt x="623" y="200"/>
                </a:lnTo>
                <a:lnTo>
                  <a:pt x="624" y="200"/>
                </a:lnTo>
                <a:lnTo>
                  <a:pt x="626" y="200"/>
                </a:lnTo>
                <a:lnTo>
                  <a:pt x="626" y="201"/>
                </a:lnTo>
                <a:lnTo>
                  <a:pt x="627" y="201"/>
                </a:lnTo>
                <a:lnTo>
                  <a:pt x="628" y="201"/>
                </a:lnTo>
                <a:lnTo>
                  <a:pt x="629" y="201"/>
                </a:lnTo>
                <a:lnTo>
                  <a:pt x="630" y="202"/>
                </a:lnTo>
                <a:lnTo>
                  <a:pt x="631" y="202"/>
                </a:lnTo>
                <a:lnTo>
                  <a:pt x="631" y="203"/>
                </a:lnTo>
                <a:lnTo>
                  <a:pt x="632" y="203"/>
                </a:lnTo>
                <a:lnTo>
                  <a:pt x="634" y="203"/>
                </a:lnTo>
                <a:lnTo>
                  <a:pt x="635" y="204"/>
                </a:lnTo>
                <a:lnTo>
                  <a:pt x="636" y="204"/>
                </a:lnTo>
                <a:lnTo>
                  <a:pt x="637" y="206"/>
                </a:lnTo>
                <a:lnTo>
                  <a:pt x="638" y="206"/>
                </a:lnTo>
                <a:lnTo>
                  <a:pt x="639" y="206"/>
                </a:lnTo>
                <a:lnTo>
                  <a:pt x="643" y="207"/>
                </a:lnTo>
                <a:lnTo>
                  <a:pt x="644" y="207"/>
                </a:lnTo>
                <a:lnTo>
                  <a:pt x="645" y="208"/>
                </a:lnTo>
                <a:lnTo>
                  <a:pt x="646" y="208"/>
                </a:lnTo>
                <a:lnTo>
                  <a:pt x="647" y="208"/>
                </a:lnTo>
                <a:lnTo>
                  <a:pt x="648" y="209"/>
                </a:lnTo>
                <a:lnTo>
                  <a:pt x="649" y="209"/>
                </a:lnTo>
                <a:lnTo>
                  <a:pt x="651" y="210"/>
                </a:lnTo>
                <a:lnTo>
                  <a:pt x="652" y="210"/>
                </a:lnTo>
                <a:lnTo>
                  <a:pt x="653" y="211"/>
                </a:lnTo>
                <a:lnTo>
                  <a:pt x="654" y="211"/>
                </a:lnTo>
                <a:lnTo>
                  <a:pt x="655" y="212"/>
                </a:lnTo>
                <a:lnTo>
                  <a:pt x="656" y="213"/>
                </a:lnTo>
                <a:lnTo>
                  <a:pt x="657" y="215"/>
                </a:lnTo>
                <a:lnTo>
                  <a:pt x="659" y="215"/>
                </a:lnTo>
                <a:lnTo>
                  <a:pt x="662" y="218"/>
                </a:lnTo>
                <a:lnTo>
                  <a:pt x="662" y="219"/>
                </a:lnTo>
                <a:lnTo>
                  <a:pt x="663" y="219"/>
                </a:lnTo>
                <a:lnTo>
                  <a:pt x="664" y="220"/>
                </a:lnTo>
                <a:lnTo>
                  <a:pt x="664" y="221"/>
                </a:lnTo>
                <a:lnTo>
                  <a:pt x="665" y="221"/>
                </a:lnTo>
                <a:lnTo>
                  <a:pt x="665" y="223"/>
                </a:lnTo>
                <a:lnTo>
                  <a:pt x="665" y="224"/>
                </a:lnTo>
                <a:lnTo>
                  <a:pt x="666" y="224"/>
                </a:lnTo>
                <a:lnTo>
                  <a:pt x="666" y="225"/>
                </a:lnTo>
                <a:lnTo>
                  <a:pt x="669" y="221"/>
                </a:lnTo>
                <a:lnTo>
                  <a:pt x="669" y="223"/>
                </a:lnTo>
                <a:lnTo>
                  <a:pt x="670" y="223"/>
                </a:lnTo>
                <a:lnTo>
                  <a:pt x="670" y="224"/>
                </a:lnTo>
                <a:lnTo>
                  <a:pt x="671" y="224"/>
                </a:lnTo>
                <a:lnTo>
                  <a:pt x="672" y="225"/>
                </a:lnTo>
                <a:lnTo>
                  <a:pt x="673" y="225"/>
                </a:lnTo>
                <a:lnTo>
                  <a:pt x="674" y="225"/>
                </a:lnTo>
                <a:lnTo>
                  <a:pt x="678" y="226"/>
                </a:lnTo>
                <a:lnTo>
                  <a:pt x="679" y="226"/>
                </a:lnTo>
                <a:lnTo>
                  <a:pt x="680" y="226"/>
                </a:lnTo>
                <a:lnTo>
                  <a:pt x="681" y="226"/>
                </a:lnTo>
                <a:lnTo>
                  <a:pt x="681" y="227"/>
                </a:lnTo>
                <a:lnTo>
                  <a:pt x="680" y="228"/>
                </a:lnTo>
                <a:lnTo>
                  <a:pt x="681" y="229"/>
                </a:lnTo>
                <a:lnTo>
                  <a:pt x="682" y="228"/>
                </a:lnTo>
                <a:lnTo>
                  <a:pt x="682" y="233"/>
                </a:lnTo>
                <a:lnTo>
                  <a:pt x="682" y="234"/>
                </a:lnTo>
                <a:lnTo>
                  <a:pt x="686" y="234"/>
                </a:lnTo>
                <a:lnTo>
                  <a:pt x="686" y="235"/>
                </a:lnTo>
                <a:lnTo>
                  <a:pt x="687" y="235"/>
                </a:lnTo>
                <a:lnTo>
                  <a:pt x="687" y="237"/>
                </a:lnTo>
                <a:lnTo>
                  <a:pt x="687" y="238"/>
                </a:lnTo>
                <a:lnTo>
                  <a:pt x="688" y="238"/>
                </a:lnTo>
                <a:lnTo>
                  <a:pt x="688" y="240"/>
                </a:lnTo>
                <a:lnTo>
                  <a:pt x="688" y="256"/>
                </a:lnTo>
                <a:lnTo>
                  <a:pt x="689" y="257"/>
                </a:lnTo>
                <a:lnTo>
                  <a:pt x="690" y="257"/>
                </a:lnTo>
                <a:lnTo>
                  <a:pt x="690" y="258"/>
                </a:lnTo>
                <a:lnTo>
                  <a:pt x="691" y="258"/>
                </a:lnTo>
                <a:lnTo>
                  <a:pt x="693" y="258"/>
                </a:lnTo>
                <a:lnTo>
                  <a:pt x="693" y="259"/>
                </a:lnTo>
                <a:lnTo>
                  <a:pt x="694" y="259"/>
                </a:lnTo>
                <a:lnTo>
                  <a:pt x="694" y="260"/>
                </a:lnTo>
                <a:lnTo>
                  <a:pt x="695" y="260"/>
                </a:lnTo>
                <a:lnTo>
                  <a:pt x="695" y="261"/>
                </a:lnTo>
                <a:lnTo>
                  <a:pt x="696" y="261"/>
                </a:lnTo>
                <a:lnTo>
                  <a:pt x="696" y="262"/>
                </a:lnTo>
                <a:lnTo>
                  <a:pt x="697" y="262"/>
                </a:lnTo>
                <a:lnTo>
                  <a:pt x="698" y="262"/>
                </a:lnTo>
                <a:lnTo>
                  <a:pt x="699" y="262"/>
                </a:lnTo>
                <a:lnTo>
                  <a:pt x="699" y="261"/>
                </a:lnTo>
                <a:lnTo>
                  <a:pt x="699" y="262"/>
                </a:lnTo>
                <a:lnTo>
                  <a:pt x="699" y="254"/>
                </a:lnTo>
                <a:lnTo>
                  <a:pt x="699" y="251"/>
                </a:lnTo>
                <a:lnTo>
                  <a:pt x="699" y="250"/>
                </a:lnTo>
                <a:lnTo>
                  <a:pt x="699" y="248"/>
                </a:lnTo>
                <a:lnTo>
                  <a:pt x="699" y="244"/>
                </a:lnTo>
                <a:lnTo>
                  <a:pt x="699" y="242"/>
                </a:lnTo>
                <a:lnTo>
                  <a:pt x="699" y="241"/>
                </a:lnTo>
                <a:lnTo>
                  <a:pt x="701" y="241"/>
                </a:lnTo>
                <a:lnTo>
                  <a:pt x="702" y="240"/>
                </a:lnTo>
                <a:lnTo>
                  <a:pt x="705" y="240"/>
                </a:lnTo>
                <a:lnTo>
                  <a:pt x="712" y="241"/>
                </a:lnTo>
                <a:lnTo>
                  <a:pt x="712" y="242"/>
                </a:lnTo>
                <a:lnTo>
                  <a:pt x="712" y="248"/>
                </a:lnTo>
                <a:lnTo>
                  <a:pt x="712" y="254"/>
                </a:lnTo>
                <a:lnTo>
                  <a:pt x="712" y="261"/>
                </a:lnTo>
                <a:lnTo>
                  <a:pt x="712" y="267"/>
                </a:lnTo>
                <a:lnTo>
                  <a:pt x="712" y="274"/>
                </a:lnTo>
                <a:lnTo>
                  <a:pt x="721" y="274"/>
                </a:lnTo>
                <a:lnTo>
                  <a:pt x="722" y="274"/>
                </a:lnTo>
                <a:lnTo>
                  <a:pt x="722" y="271"/>
                </a:lnTo>
                <a:lnTo>
                  <a:pt x="722" y="269"/>
                </a:lnTo>
                <a:lnTo>
                  <a:pt x="722" y="267"/>
                </a:lnTo>
                <a:lnTo>
                  <a:pt x="722" y="265"/>
                </a:lnTo>
                <a:lnTo>
                  <a:pt x="722" y="263"/>
                </a:lnTo>
                <a:lnTo>
                  <a:pt x="722" y="262"/>
                </a:lnTo>
                <a:lnTo>
                  <a:pt x="723" y="262"/>
                </a:lnTo>
                <a:lnTo>
                  <a:pt x="724" y="260"/>
                </a:lnTo>
                <a:lnTo>
                  <a:pt x="724" y="259"/>
                </a:lnTo>
                <a:lnTo>
                  <a:pt x="726" y="257"/>
                </a:lnTo>
                <a:lnTo>
                  <a:pt x="726" y="254"/>
                </a:lnTo>
                <a:lnTo>
                  <a:pt x="727" y="252"/>
                </a:lnTo>
                <a:lnTo>
                  <a:pt x="729" y="253"/>
                </a:lnTo>
                <a:lnTo>
                  <a:pt x="731" y="253"/>
                </a:lnTo>
                <a:lnTo>
                  <a:pt x="731" y="251"/>
                </a:lnTo>
                <a:lnTo>
                  <a:pt x="731" y="249"/>
                </a:lnTo>
                <a:lnTo>
                  <a:pt x="732" y="248"/>
                </a:lnTo>
                <a:lnTo>
                  <a:pt x="732" y="245"/>
                </a:lnTo>
                <a:lnTo>
                  <a:pt x="732" y="244"/>
                </a:lnTo>
                <a:lnTo>
                  <a:pt x="732" y="243"/>
                </a:lnTo>
                <a:lnTo>
                  <a:pt x="733" y="243"/>
                </a:lnTo>
                <a:lnTo>
                  <a:pt x="735" y="244"/>
                </a:lnTo>
                <a:lnTo>
                  <a:pt x="736" y="245"/>
                </a:lnTo>
                <a:lnTo>
                  <a:pt x="737" y="245"/>
                </a:lnTo>
                <a:lnTo>
                  <a:pt x="739" y="246"/>
                </a:lnTo>
                <a:lnTo>
                  <a:pt x="740" y="248"/>
                </a:lnTo>
                <a:lnTo>
                  <a:pt x="744" y="249"/>
                </a:lnTo>
                <a:lnTo>
                  <a:pt x="748" y="250"/>
                </a:lnTo>
                <a:lnTo>
                  <a:pt x="750" y="251"/>
                </a:lnTo>
                <a:lnTo>
                  <a:pt x="752" y="251"/>
                </a:lnTo>
                <a:lnTo>
                  <a:pt x="753" y="251"/>
                </a:lnTo>
                <a:lnTo>
                  <a:pt x="755" y="251"/>
                </a:lnTo>
                <a:lnTo>
                  <a:pt x="760" y="253"/>
                </a:lnTo>
                <a:lnTo>
                  <a:pt x="764" y="254"/>
                </a:lnTo>
                <a:lnTo>
                  <a:pt x="765" y="254"/>
                </a:lnTo>
                <a:lnTo>
                  <a:pt x="765" y="256"/>
                </a:lnTo>
                <a:lnTo>
                  <a:pt x="766" y="256"/>
                </a:lnTo>
                <a:lnTo>
                  <a:pt x="769" y="257"/>
                </a:lnTo>
                <a:lnTo>
                  <a:pt x="771" y="258"/>
                </a:lnTo>
                <a:lnTo>
                  <a:pt x="772" y="258"/>
                </a:lnTo>
                <a:lnTo>
                  <a:pt x="775" y="259"/>
                </a:lnTo>
                <a:lnTo>
                  <a:pt x="778" y="260"/>
                </a:lnTo>
                <a:lnTo>
                  <a:pt x="780" y="260"/>
                </a:lnTo>
                <a:lnTo>
                  <a:pt x="782" y="261"/>
                </a:lnTo>
                <a:lnTo>
                  <a:pt x="783" y="262"/>
                </a:lnTo>
                <a:lnTo>
                  <a:pt x="785" y="262"/>
                </a:lnTo>
                <a:lnTo>
                  <a:pt x="787" y="263"/>
                </a:lnTo>
                <a:lnTo>
                  <a:pt x="788" y="263"/>
                </a:lnTo>
                <a:lnTo>
                  <a:pt x="788" y="267"/>
                </a:lnTo>
                <a:lnTo>
                  <a:pt x="788" y="274"/>
                </a:lnTo>
                <a:lnTo>
                  <a:pt x="788" y="275"/>
                </a:lnTo>
                <a:lnTo>
                  <a:pt x="788" y="278"/>
                </a:lnTo>
                <a:lnTo>
                  <a:pt x="789" y="278"/>
                </a:lnTo>
                <a:lnTo>
                  <a:pt x="791" y="278"/>
                </a:lnTo>
                <a:lnTo>
                  <a:pt x="791" y="281"/>
                </a:lnTo>
                <a:lnTo>
                  <a:pt x="792" y="281"/>
                </a:lnTo>
                <a:lnTo>
                  <a:pt x="792" y="282"/>
                </a:lnTo>
                <a:lnTo>
                  <a:pt x="792" y="284"/>
                </a:lnTo>
                <a:lnTo>
                  <a:pt x="794" y="285"/>
                </a:lnTo>
                <a:lnTo>
                  <a:pt x="794" y="288"/>
                </a:lnTo>
                <a:lnTo>
                  <a:pt x="794" y="293"/>
                </a:lnTo>
                <a:lnTo>
                  <a:pt x="799" y="293"/>
                </a:lnTo>
                <a:lnTo>
                  <a:pt x="800" y="293"/>
                </a:lnTo>
                <a:lnTo>
                  <a:pt x="800" y="318"/>
                </a:lnTo>
                <a:lnTo>
                  <a:pt x="800" y="319"/>
                </a:lnTo>
                <a:lnTo>
                  <a:pt x="802" y="337"/>
                </a:lnTo>
                <a:lnTo>
                  <a:pt x="803" y="337"/>
                </a:lnTo>
                <a:lnTo>
                  <a:pt x="803" y="338"/>
                </a:lnTo>
                <a:lnTo>
                  <a:pt x="804" y="338"/>
                </a:lnTo>
                <a:lnTo>
                  <a:pt x="804" y="340"/>
                </a:lnTo>
                <a:lnTo>
                  <a:pt x="805" y="340"/>
                </a:lnTo>
                <a:lnTo>
                  <a:pt x="805" y="341"/>
                </a:lnTo>
                <a:lnTo>
                  <a:pt x="805" y="342"/>
                </a:lnTo>
                <a:lnTo>
                  <a:pt x="806" y="342"/>
                </a:lnTo>
                <a:lnTo>
                  <a:pt x="813" y="342"/>
                </a:lnTo>
                <a:lnTo>
                  <a:pt x="813" y="344"/>
                </a:lnTo>
                <a:lnTo>
                  <a:pt x="814" y="344"/>
                </a:lnTo>
                <a:lnTo>
                  <a:pt x="814" y="345"/>
                </a:lnTo>
                <a:lnTo>
                  <a:pt x="820" y="348"/>
                </a:lnTo>
                <a:lnTo>
                  <a:pt x="821" y="348"/>
                </a:lnTo>
                <a:lnTo>
                  <a:pt x="822" y="348"/>
                </a:lnTo>
                <a:lnTo>
                  <a:pt x="823" y="349"/>
                </a:lnTo>
                <a:lnTo>
                  <a:pt x="827" y="349"/>
                </a:lnTo>
                <a:lnTo>
                  <a:pt x="827" y="354"/>
                </a:lnTo>
                <a:lnTo>
                  <a:pt x="827" y="368"/>
                </a:lnTo>
                <a:lnTo>
                  <a:pt x="827" y="370"/>
                </a:lnTo>
                <a:lnTo>
                  <a:pt x="852" y="370"/>
                </a:lnTo>
                <a:lnTo>
                  <a:pt x="854" y="370"/>
                </a:lnTo>
                <a:lnTo>
                  <a:pt x="854" y="394"/>
                </a:lnTo>
                <a:lnTo>
                  <a:pt x="862" y="394"/>
                </a:lnTo>
                <a:lnTo>
                  <a:pt x="862" y="393"/>
                </a:lnTo>
                <a:lnTo>
                  <a:pt x="864" y="393"/>
                </a:lnTo>
                <a:lnTo>
                  <a:pt x="864" y="394"/>
                </a:lnTo>
                <a:lnTo>
                  <a:pt x="867" y="394"/>
                </a:lnTo>
                <a:lnTo>
                  <a:pt x="871" y="394"/>
                </a:lnTo>
                <a:lnTo>
                  <a:pt x="872" y="393"/>
                </a:lnTo>
                <a:lnTo>
                  <a:pt x="873" y="393"/>
                </a:lnTo>
                <a:lnTo>
                  <a:pt x="873" y="394"/>
                </a:lnTo>
                <a:lnTo>
                  <a:pt x="874" y="394"/>
                </a:lnTo>
                <a:lnTo>
                  <a:pt x="878" y="394"/>
                </a:lnTo>
                <a:lnTo>
                  <a:pt x="881" y="394"/>
                </a:lnTo>
                <a:lnTo>
                  <a:pt x="881" y="393"/>
                </a:lnTo>
                <a:lnTo>
                  <a:pt x="882" y="393"/>
                </a:lnTo>
                <a:lnTo>
                  <a:pt x="883" y="394"/>
                </a:lnTo>
                <a:lnTo>
                  <a:pt x="887" y="394"/>
                </a:lnTo>
                <a:lnTo>
                  <a:pt x="888" y="394"/>
                </a:lnTo>
                <a:lnTo>
                  <a:pt x="889" y="390"/>
                </a:lnTo>
                <a:lnTo>
                  <a:pt x="889" y="386"/>
                </a:lnTo>
                <a:lnTo>
                  <a:pt x="888" y="386"/>
                </a:lnTo>
                <a:lnTo>
                  <a:pt x="889" y="385"/>
                </a:lnTo>
                <a:lnTo>
                  <a:pt x="889" y="382"/>
                </a:lnTo>
                <a:lnTo>
                  <a:pt x="890" y="382"/>
                </a:lnTo>
                <a:lnTo>
                  <a:pt x="891" y="382"/>
                </a:lnTo>
                <a:lnTo>
                  <a:pt x="890" y="368"/>
                </a:lnTo>
                <a:lnTo>
                  <a:pt x="887" y="368"/>
                </a:lnTo>
                <a:lnTo>
                  <a:pt x="884" y="368"/>
                </a:lnTo>
                <a:lnTo>
                  <a:pt x="872" y="368"/>
                </a:lnTo>
                <a:lnTo>
                  <a:pt x="863" y="368"/>
                </a:lnTo>
                <a:lnTo>
                  <a:pt x="863" y="352"/>
                </a:lnTo>
                <a:lnTo>
                  <a:pt x="863" y="349"/>
                </a:lnTo>
                <a:lnTo>
                  <a:pt x="864" y="346"/>
                </a:lnTo>
                <a:lnTo>
                  <a:pt x="864" y="343"/>
                </a:lnTo>
                <a:lnTo>
                  <a:pt x="864" y="319"/>
                </a:lnTo>
                <a:lnTo>
                  <a:pt x="865" y="319"/>
                </a:lnTo>
                <a:lnTo>
                  <a:pt x="890" y="319"/>
                </a:lnTo>
                <a:lnTo>
                  <a:pt x="891" y="319"/>
                </a:lnTo>
                <a:lnTo>
                  <a:pt x="892" y="319"/>
                </a:lnTo>
                <a:lnTo>
                  <a:pt x="898" y="315"/>
                </a:lnTo>
                <a:lnTo>
                  <a:pt x="899" y="315"/>
                </a:lnTo>
                <a:lnTo>
                  <a:pt x="899" y="313"/>
                </a:lnTo>
                <a:lnTo>
                  <a:pt x="900" y="313"/>
                </a:lnTo>
                <a:lnTo>
                  <a:pt x="901" y="313"/>
                </a:lnTo>
                <a:lnTo>
                  <a:pt x="903" y="313"/>
                </a:lnTo>
                <a:lnTo>
                  <a:pt x="904" y="313"/>
                </a:lnTo>
                <a:lnTo>
                  <a:pt x="904" y="312"/>
                </a:lnTo>
                <a:lnTo>
                  <a:pt x="909" y="310"/>
                </a:lnTo>
                <a:lnTo>
                  <a:pt x="912" y="308"/>
                </a:lnTo>
                <a:lnTo>
                  <a:pt x="913" y="308"/>
                </a:lnTo>
                <a:lnTo>
                  <a:pt x="913" y="307"/>
                </a:lnTo>
                <a:lnTo>
                  <a:pt x="914" y="307"/>
                </a:lnTo>
                <a:lnTo>
                  <a:pt x="915" y="307"/>
                </a:lnTo>
                <a:lnTo>
                  <a:pt x="916" y="307"/>
                </a:lnTo>
                <a:lnTo>
                  <a:pt x="920" y="307"/>
                </a:lnTo>
                <a:lnTo>
                  <a:pt x="925" y="307"/>
                </a:lnTo>
                <a:lnTo>
                  <a:pt x="933" y="307"/>
                </a:lnTo>
                <a:lnTo>
                  <a:pt x="941" y="307"/>
                </a:lnTo>
                <a:lnTo>
                  <a:pt x="941" y="312"/>
                </a:lnTo>
                <a:lnTo>
                  <a:pt x="943" y="312"/>
                </a:lnTo>
                <a:lnTo>
                  <a:pt x="954" y="311"/>
                </a:lnTo>
                <a:lnTo>
                  <a:pt x="954" y="313"/>
                </a:lnTo>
                <a:lnTo>
                  <a:pt x="954" y="318"/>
                </a:lnTo>
                <a:lnTo>
                  <a:pt x="956" y="318"/>
                </a:lnTo>
                <a:lnTo>
                  <a:pt x="962" y="318"/>
                </a:lnTo>
                <a:lnTo>
                  <a:pt x="962" y="319"/>
                </a:lnTo>
                <a:lnTo>
                  <a:pt x="962" y="325"/>
                </a:lnTo>
                <a:lnTo>
                  <a:pt x="963" y="325"/>
                </a:lnTo>
                <a:lnTo>
                  <a:pt x="964" y="326"/>
                </a:lnTo>
                <a:lnTo>
                  <a:pt x="965" y="326"/>
                </a:lnTo>
                <a:lnTo>
                  <a:pt x="967" y="327"/>
                </a:lnTo>
                <a:lnTo>
                  <a:pt x="968" y="328"/>
                </a:lnTo>
                <a:lnTo>
                  <a:pt x="970" y="328"/>
                </a:lnTo>
                <a:lnTo>
                  <a:pt x="971" y="329"/>
                </a:lnTo>
                <a:lnTo>
                  <a:pt x="972" y="329"/>
                </a:lnTo>
                <a:lnTo>
                  <a:pt x="974" y="330"/>
                </a:lnTo>
                <a:lnTo>
                  <a:pt x="975" y="332"/>
                </a:lnTo>
                <a:lnTo>
                  <a:pt x="979" y="335"/>
                </a:lnTo>
                <a:lnTo>
                  <a:pt x="983" y="337"/>
                </a:lnTo>
                <a:lnTo>
                  <a:pt x="984" y="338"/>
                </a:lnTo>
                <a:lnTo>
                  <a:pt x="987" y="340"/>
                </a:lnTo>
                <a:lnTo>
                  <a:pt x="988" y="340"/>
                </a:lnTo>
                <a:lnTo>
                  <a:pt x="990" y="341"/>
                </a:lnTo>
                <a:lnTo>
                  <a:pt x="991" y="342"/>
                </a:lnTo>
                <a:lnTo>
                  <a:pt x="991" y="344"/>
                </a:lnTo>
                <a:lnTo>
                  <a:pt x="991" y="353"/>
                </a:lnTo>
                <a:lnTo>
                  <a:pt x="1012" y="360"/>
                </a:lnTo>
                <a:lnTo>
                  <a:pt x="1018" y="362"/>
                </a:lnTo>
                <a:lnTo>
                  <a:pt x="1039" y="370"/>
                </a:lnTo>
                <a:lnTo>
                  <a:pt x="1045" y="373"/>
                </a:lnTo>
                <a:lnTo>
                  <a:pt x="1047" y="374"/>
                </a:lnTo>
                <a:lnTo>
                  <a:pt x="1048" y="374"/>
                </a:lnTo>
                <a:lnTo>
                  <a:pt x="1049" y="374"/>
                </a:lnTo>
                <a:lnTo>
                  <a:pt x="1050" y="374"/>
                </a:lnTo>
                <a:lnTo>
                  <a:pt x="1051" y="374"/>
                </a:lnTo>
                <a:lnTo>
                  <a:pt x="1052" y="375"/>
                </a:lnTo>
                <a:lnTo>
                  <a:pt x="1054" y="375"/>
                </a:lnTo>
                <a:lnTo>
                  <a:pt x="1055" y="375"/>
                </a:lnTo>
                <a:lnTo>
                  <a:pt x="1057" y="375"/>
                </a:lnTo>
                <a:lnTo>
                  <a:pt x="1059" y="375"/>
                </a:lnTo>
                <a:lnTo>
                  <a:pt x="1060" y="375"/>
                </a:lnTo>
                <a:lnTo>
                  <a:pt x="1062" y="375"/>
                </a:lnTo>
                <a:lnTo>
                  <a:pt x="1063" y="374"/>
                </a:lnTo>
                <a:lnTo>
                  <a:pt x="1065" y="374"/>
                </a:lnTo>
                <a:lnTo>
                  <a:pt x="1066" y="374"/>
                </a:lnTo>
                <a:lnTo>
                  <a:pt x="1067" y="374"/>
                </a:lnTo>
                <a:lnTo>
                  <a:pt x="1068" y="374"/>
                </a:lnTo>
                <a:lnTo>
                  <a:pt x="1071" y="373"/>
                </a:lnTo>
                <a:lnTo>
                  <a:pt x="1072" y="373"/>
                </a:lnTo>
                <a:lnTo>
                  <a:pt x="1073" y="373"/>
                </a:lnTo>
                <a:lnTo>
                  <a:pt x="1074" y="373"/>
                </a:lnTo>
                <a:lnTo>
                  <a:pt x="1076" y="371"/>
                </a:lnTo>
                <a:lnTo>
                  <a:pt x="1079" y="371"/>
                </a:lnTo>
                <a:lnTo>
                  <a:pt x="1079" y="370"/>
                </a:lnTo>
                <a:lnTo>
                  <a:pt x="1080" y="370"/>
                </a:lnTo>
                <a:lnTo>
                  <a:pt x="1081" y="370"/>
                </a:lnTo>
                <a:lnTo>
                  <a:pt x="1082" y="370"/>
                </a:lnTo>
                <a:lnTo>
                  <a:pt x="1083" y="370"/>
                </a:lnTo>
                <a:lnTo>
                  <a:pt x="1083" y="368"/>
                </a:lnTo>
                <a:lnTo>
                  <a:pt x="1093" y="368"/>
                </a:lnTo>
                <a:lnTo>
                  <a:pt x="1096" y="368"/>
                </a:lnTo>
                <a:lnTo>
                  <a:pt x="1096" y="337"/>
                </a:lnTo>
                <a:lnTo>
                  <a:pt x="1099" y="337"/>
                </a:lnTo>
                <a:lnTo>
                  <a:pt x="1098" y="334"/>
                </a:lnTo>
                <a:lnTo>
                  <a:pt x="1099" y="334"/>
                </a:lnTo>
                <a:lnTo>
                  <a:pt x="1099" y="335"/>
                </a:lnTo>
                <a:lnTo>
                  <a:pt x="1100" y="335"/>
                </a:lnTo>
                <a:lnTo>
                  <a:pt x="1106" y="335"/>
                </a:lnTo>
                <a:lnTo>
                  <a:pt x="1108" y="335"/>
                </a:lnTo>
                <a:lnTo>
                  <a:pt x="1109" y="335"/>
                </a:lnTo>
                <a:lnTo>
                  <a:pt x="1110" y="335"/>
                </a:lnTo>
                <a:lnTo>
                  <a:pt x="1111" y="335"/>
                </a:lnTo>
                <a:lnTo>
                  <a:pt x="1113" y="335"/>
                </a:lnTo>
                <a:lnTo>
                  <a:pt x="1114" y="335"/>
                </a:lnTo>
                <a:lnTo>
                  <a:pt x="1116" y="334"/>
                </a:lnTo>
                <a:lnTo>
                  <a:pt x="1122" y="334"/>
                </a:lnTo>
                <a:lnTo>
                  <a:pt x="1123" y="334"/>
                </a:lnTo>
                <a:lnTo>
                  <a:pt x="1125" y="333"/>
                </a:lnTo>
                <a:lnTo>
                  <a:pt x="1126" y="333"/>
                </a:lnTo>
                <a:lnTo>
                  <a:pt x="1127" y="333"/>
                </a:lnTo>
                <a:lnTo>
                  <a:pt x="1129" y="332"/>
                </a:lnTo>
                <a:lnTo>
                  <a:pt x="1130" y="334"/>
                </a:lnTo>
                <a:lnTo>
                  <a:pt x="1130" y="337"/>
                </a:lnTo>
                <a:lnTo>
                  <a:pt x="1131" y="337"/>
                </a:lnTo>
                <a:lnTo>
                  <a:pt x="1131" y="340"/>
                </a:lnTo>
                <a:lnTo>
                  <a:pt x="1132" y="342"/>
                </a:lnTo>
                <a:lnTo>
                  <a:pt x="1132" y="343"/>
                </a:lnTo>
                <a:lnTo>
                  <a:pt x="1133" y="345"/>
                </a:lnTo>
                <a:lnTo>
                  <a:pt x="1134" y="345"/>
                </a:lnTo>
                <a:lnTo>
                  <a:pt x="1134" y="348"/>
                </a:lnTo>
                <a:lnTo>
                  <a:pt x="1135" y="349"/>
                </a:lnTo>
                <a:lnTo>
                  <a:pt x="1136" y="351"/>
                </a:lnTo>
                <a:lnTo>
                  <a:pt x="1139" y="353"/>
                </a:lnTo>
                <a:lnTo>
                  <a:pt x="1138" y="357"/>
                </a:lnTo>
                <a:lnTo>
                  <a:pt x="1140" y="359"/>
                </a:lnTo>
                <a:lnTo>
                  <a:pt x="1148" y="368"/>
                </a:lnTo>
                <a:lnTo>
                  <a:pt x="1148" y="375"/>
                </a:lnTo>
                <a:lnTo>
                  <a:pt x="1135" y="368"/>
                </a:lnTo>
                <a:lnTo>
                  <a:pt x="1124" y="362"/>
                </a:lnTo>
                <a:lnTo>
                  <a:pt x="1122" y="360"/>
                </a:lnTo>
                <a:lnTo>
                  <a:pt x="1117" y="360"/>
                </a:lnTo>
                <a:lnTo>
                  <a:pt x="1115" y="360"/>
                </a:lnTo>
                <a:lnTo>
                  <a:pt x="1115" y="366"/>
                </a:lnTo>
                <a:lnTo>
                  <a:pt x="1115" y="367"/>
                </a:lnTo>
                <a:lnTo>
                  <a:pt x="1115" y="368"/>
                </a:lnTo>
                <a:lnTo>
                  <a:pt x="1115" y="370"/>
                </a:lnTo>
                <a:lnTo>
                  <a:pt x="1115" y="371"/>
                </a:lnTo>
                <a:lnTo>
                  <a:pt x="1115" y="382"/>
                </a:lnTo>
                <a:lnTo>
                  <a:pt x="1115" y="383"/>
                </a:lnTo>
                <a:lnTo>
                  <a:pt x="1117" y="384"/>
                </a:lnTo>
                <a:lnTo>
                  <a:pt x="1116" y="385"/>
                </a:lnTo>
                <a:lnTo>
                  <a:pt x="1118" y="387"/>
                </a:lnTo>
                <a:lnTo>
                  <a:pt x="1122" y="392"/>
                </a:lnTo>
                <a:lnTo>
                  <a:pt x="1122" y="394"/>
                </a:lnTo>
                <a:lnTo>
                  <a:pt x="1129" y="394"/>
                </a:lnTo>
                <a:lnTo>
                  <a:pt x="1131" y="400"/>
                </a:lnTo>
                <a:lnTo>
                  <a:pt x="1134" y="405"/>
                </a:lnTo>
                <a:lnTo>
                  <a:pt x="1136" y="413"/>
                </a:lnTo>
                <a:lnTo>
                  <a:pt x="1139" y="420"/>
                </a:lnTo>
                <a:lnTo>
                  <a:pt x="1148" y="420"/>
                </a:lnTo>
                <a:lnTo>
                  <a:pt x="1148" y="426"/>
                </a:lnTo>
                <a:lnTo>
                  <a:pt x="1148" y="433"/>
                </a:lnTo>
                <a:lnTo>
                  <a:pt x="1148" y="438"/>
                </a:lnTo>
                <a:lnTo>
                  <a:pt x="1148" y="444"/>
                </a:lnTo>
                <a:lnTo>
                  <a:pt x="1148" y="445"/>
                </a:lnTo>
                <a:lnTo>
                  <a:pt x="1151" y="455"/>
                </a:lnTo>
                <a:lnTo>
                  <a:pt x="1152" y="458"/>
                </a:lnTo>
                <a:lnTo>
                  <a:pt x="1153" y="458"/>
                </a:lnTo>
                <a:lnTo>
                  <a:pt x="1153" y="457"/>
                </a:lnTo>
                <a:lnTo>
                  <a:pt x="1163" y="466"/>
                </a:lnTo>
                <a:lnTo>
                  <a:pt x="1171" y="472"/>
                </a:lnTo>
                <a:lnTo>
                  <a:pt x="1174" y="472"/>
                </a:lnTo>
                <a:lnTo>
                  <a:pt x="1182" y="475"/>
                </a:lnTo>
                <a:lnTo>
                  <a:pt x="1185" y="477"/>
                </a:lnTo>
                <a:lnTo>
                  <a:pt x="1186" y="476"/>
                </a:lnTo>
                <a:lnTo>
                  <a:pt x="1189" y="474"/>
                </a:lnTo>
                <a:lnTo>
                  <a:pt x="1198" y="483"/>
                </a:lnTo>
                <a:lnTo>
                  <a:pt x="1199" y="484"/>
                </a:lnTo>
                <a:lnTo>
                  <a:pt x="1199" y="489"/>
                </a:lnTo>
                <a:lnTo>
                  <a:pt x="1199" y="492"/>
                </a:lnTo>
                <a:lnTo>
                  <a:pt x="1199" y="495"/>
                </a:lnTo>
                <a:lnTo>
                  <a:pt x="1200" y="495"/>
                </a:lnTo>
                <a:lnTo>
                  <a:pt x="1222" y="495"/>
                </a:lnTo>
                <a:lnTo>
                  <a:pt x="1223" y="495"/>
                </a:lnTo>
                <a:lnTo>
                  <a:pt x="1224" y="495"/>
                </a:lnTo>
                <a:lnTo>
                  <a:pt x="1225" y="495"/>
                </a:lnTo>
                <a:lnTo>
                  <a:pt x="1226" y="496"/>
                </a:lnTo>
                <a:lnTo>
                  <a:pt x="1227" y="496"/>
                </a:lnTo>
                <a:lnTo>
                  <a:pt x="1228" y="496"/>
                </a:lnTo>
                <a:lnTo>
                  <a:pt x="1245" y="496"/>
                </a:lnTo>
                <a:lnTo>
                  <a:pt x="1274" y="496"/>
                </a:lnTo>
                <a:lnTo>
                  <a:pt x="1274" y="495"/>
                </a:lnTo>
                <a:lnTo>
                  <a:pt x="1275" y="495"/>
                </a:lnTo>
                <a:lnTo>
                  <a:pt x="1276" y="495"/>
                </a:lnTo>
                <a:lnTo>
                  <a:pt x="1276" y="494"/>
                </a:lnTo>
                <a:lnTo>
                  <a:pt x="1281" y="494"/>
                </a:lnTo>
                <a:lnTo>
                  <a:pt x="1283" y="494"/>
                </a:lnTo>
                <a:lnTo>
                  <a:pt x="1284" y="494"/>
                </a:lnTo>
                <a:lnTo>
                  <a:pt x="1285" y="494"/>
                </a:lnTo>
                <a:lnTo>
                  <a:pt x="1285" y="484"/>
                </a:lnTo>
                <a:lnTo>
                  <a:pt x="1285" y="483"/>
                </a:lnTo>
                <a:lnTo>
                  <a:pt x="1286" y="483"/>
                </a:lnTo>
                <a:lnTo>
                  <a:pt x="1289" y="483"/>
                </a:lnTo>
                <a:lnTo>
                  <a:pt x="1291" y="483"/>
                </a:lnTo>
                <a:lnTo>
                  <a:pt x="1292" y="483"/>
                </a:lnTo>
                <a:lnTo>
                  <a:pt x="1293" y="483"/>
                </a:lnTo>
                <a:lnTo>
                  <a:pt x="1294" y="483"/>
                </a:lnTo>
                <a:lnTo>
                  <a:pt x="1297" y="483"/>
                </a:lnTo>
                <a:lnTo>
                  <a:pt x="1299" y="483"/>
                </a:lnTo>
                <a:lnTo>
                  <a:pt x="1299" y="480"/>
                </a:lnTo>
                <a:lnTo>
                  <a:pt x="1299" y="454"/>
                </a:lnTo>
                <a:lnTo>
                  <a:pt x="1302" y="454"/>
                </a:lnTo>
                <a:lnTo>
                  <a:pt x="1301" y="446"/>
                </a:lnTo>
                <a:lnTo>
                  <a:pt x="1301" y="438"/>
                </a:lnTo>
                <a:lnTo>
                  <a:pt x="1301" y="430"/>
                </a:lnTo>
                <a:lnTo>
                  <a:pt x="1301" y="428"/>
                </a:lnTo>
                <a:lnTo>
                  <a:pt x="1302" y="428"/>
                </a:lnTo>
                <a:lnTo>
                  <a:pt x="1302" y="401"/>
                </a:lnTo>
                <a:lnTo>
                  <a:pt x="1321" y="403"/>
                </a:lnTo>
                <a:lnTo>
                  <a:pt x="1331" y="404"/>
                </a:lnTo>
                <a:lnTo>
                  <a:pt x="1334" y="404"/>
                </a:lnTo>
                <a:lnTo>
                  <a:pt x="1335" y="404"/>
                </a:lnTo>
                <a:lnTo>
                  <a:pt x="1337" y="405"/>
                </a:lnTo>
                <a:lnTo>
                  <a:pt x="1340" y="405"/>
                </a:lnTo>
                <a:lnTo>
                  <a:pt x="1341" y="407"/>
                </a:lnTo>
                <a:lnTo>
                  <a:pt x="1348" y="409"/>
                </a:lnTo>
                <a:lnTo>
                  <a:pt x="1351" y="411"/>
                </a:lnTo>
                <a:lnTo>
                  <a:pt x="1352" y="419"/>
                </a:lnTo>
                <a:lnTo>
                  <a:pt x="1353" y="419"/>
                </a:lnTo>
                <a:lnTo>
                  <a:pt x="1377" y="419"/>
                </a:lnTo>
                <a:lnTo>
                  <a:pt x="1381" y="420"/>
                </a:lnTo>
                <a:lnTo>
                  <a:pt x="1382" y="420"/>
                </a:lnTo>
                <a:lnTo>
                  <a:pt x="1383" y="421"/>
                </a:lnTo>
                <a:lnTo>
                  <a:pt x="1384" y="421"/>
                </a:lnTo>
                <a:lnTo>
                  <a:pt x="1385" y="422"/>
                </a:lnTo>
                <a:lnTo>
                  <a:pt x="1386" y="424"/>
                </a:lnTo>
                <a:lnTo>
                  <a:pt x="1387" y="424"/>
                </a:lnTo>
                <a:lnTo>
                  <a:pt x="1388" y="425"/>
                </a:lnTo>
                <a:lnTo>
                  <a:pt x="1390" y="425"/>
                </a:lnTo>
                <a:lnTo>
                  <a:pt x="1391" y="426"/>
                </a:lnTo>
                <a:lnTo>
                  <a:pt x="1391" y="427"/>
                </a:lnTo>
                <a:lnTo>
                  <a:pt x="1392" y="427"/>
                </a:lnTo>
                <a:lnTo>
                  <a:pt x="1393" y="428"/>
                </a:lnTo>
                <a:lnTo>
                  <a:pt x="1394" y="429"/>
                </a:lnTo>
                <a:lnTo>
                  <a:pt x="1395" y="430"/>
                </a:lnTo>
                <a:lnTo>
                  <a:pt x="1395" y="432"/>
                </a:lnTo>
                <a:lnTo>
                  <a:pt x="1429" y="432"/>
                </a:lnTo>
                <a:lnTo>
                  <a:pt x="1429" y="429"/>
                </a:lnTo>
                <a:lnTo>
                  <a:pt x="1454" y="422"/>
                </a:lnTo>
                <a:lnTo>
                  <a:pt x="1455" y="422"/>
                </a:lnTo>
                <a:lnTo>
                  <a:pt x="1455" y="418"/>
                </a:lnTo>
                <a:lnTo>
                  <a:pt x="1457" y="418"/>
                </a:lnTo>
                <a:lnTo>
                  <a:pt x="1461" y="418"/>
                </a:lnTo>
                <a:lnTo>
                  <a:pt x="1465" y="416"/>
                </a:lnTo>
                <a:lnTo>
                  <a:pt x="1472" y="420"/>
                </a:lnTo>
                <a:lnTo>
                  <a:pt x="1480" y="420"/>
                </a:lnTo>
                <a:lnTo>
                  <a:pt x="1480" y="405"/>
                </a:lnTo>
                <a:lnTo>
                  <a:pt x="1507" y="405"/>
                </a:lnTo>
                <a:lnTo>
                  <a:pt x="1507" y="392"/>
                </a:lnTo>
                <a:lnTo>
                  <a:pt x="1507" y="386"/>
                </a:lnTo>
                <a:lnTo>
                  <a:pt x="1509" y="386"/>
                </a:lnTo>
                <a:lnTo>
                  <a:pt x="1514" y="386"/>
                </a:lnTo>
                <a:lnTo>
                  <a:pt x="1516" y="386"/>
                </a:lnTo>
                <a:lnTo>
                  <a:pt x="1517" y="386"/>
                </a:lnTo>
                <a:lnTo>
                  <a:pt x="1517" y="383"/>
                </a:lnTo>
                <a:lnTo>
                  <a:pt x="1517" y="382"/>
                </a:lnTo>
                <a:lnTo>
                  <a:pt x="1517" y="379"/>
                </a:lnTo>
                <a:lnTo>
                  <a:pt x="1516" y="377"/>
                </a:lnTo>
                <a:lnTo>
                  <a:pt x="1517" y="377"/>
                </a:lnTo>
                <a:lnTo>
                  <a:pt x="1519" y="377"/>
                </a:lnTo>
                <a:lnTo>
                  <a:pt x="1520" y="377"/>
                </a:lnTo>
                <a:lnTo>
                  <a:pt x="1522" y="377"/>
                </a:lnTo>
                <a:lnTo>
                  <a:pt x="1525" y="377"/>
                </a:lnTo>
                <a:lnTo>
                  <a:pt x="1527" y="377"/>
                </a:lnTo>
                <a:lnTo>
                  <a:pt x="1528" y="377"/>
                </a:lnTo>
                <a:lnTo>
                  <a:pt x="1530" y="377"/>
                </a:lnTo>
                <a:lnTo>
                  <a:pt x="1530" y="373"/>
                </a:lnTo>
                <a:lnTo>
                  <a:pt x="1530" y="371"/>
                </a:lnTo>
                <a:lnTo>
                  <a:pt x="1530" y="367"/>
                </a:lnTo>
                <a:lnTo>
                  <a:pt x="1534" y="367"/>
                </a:lnTo>
                <a:lnTo>
                  <a:pt x="1539" y="367"/>
                </a:lnTo>
                <a:lnTo>
                  <a:pt x="1541" y="367"/>
                </a:lnTo>
                <a:lnTo>
                  <a:pt x="1544" y="367"/>
                </a:lnTo>
                <a:lnTo>
                  <a:pt x="1547" y="367"/>
                </a:lnTo>
                <a:lnTo>
                  <a:pt x="1549" y="367"/>
                </a:lnTo>
                <a:lnTo>
                  <a:pt x="1558" y="367"/>
                </a:lnTo>
                <a:lnTo>
                  <a:pt x="1558" y="369"/>
                </a:lnTo>
                <a:lnTo>
                  <a:pt x="1558" y="370"/>
                </a:lnTo>
                <a:lnTo>
                  <a:pt x="1558" y="374"/>
                </a:lnTo>
                <a:lnTo>
                  <a:pt x="1558" y="380"/>
                </a:lnTo>
                <a:lnTo>
                  <a:pt x="1558" y="384"/>
                </a:lnTo>
                <a:lnTo>
                  <a:pt x="1558" y="391"/>
                </a:lnTo>
                <a:lnTo>
                  <a:pt x="1558" y="393"/>
                </a:lnTo>
                <a:lnTo>
                  <a:pt x="1552" y="393"/>
                </a:lnTo>
                <a:lnTo>
                  <a:pt x="1547" y="393"/>
                </a:lnTo>
                <a:lnTo>
                  <a:pt x="1542" y="393"/>
                </a:lnTo>
                <a:lnTo>
                  <a:pt x="1539" y="393"/>
                </a:lnTo>
                <a:lnTo>
                  <a:pt x="1537" y="393"/>
                </a:lnTo>
                <a:lnTo>
                  <a:pt x="1534" y="393"/>
                </a:lnTo>
                <a:lnTo>
                  <a:pt x="1534" y="400"/>
                </a:lnTo>
                <a:lnTo>
                  <a:pt x="1534" y="408"/>
                </a:lnTo>
                <a:lnTo>
                  <a:pt x="1533" y="407"/>
                </a:lnTo>
                <a:lnTo>
                  <a:pt x="1533" y="418"/>
                </a:lnTo>
                <a:lnTo>
                  <a:pt x="1534" y="418"/>
                </a:lnTo>
                <a:lnTo>
                  <a:pt x="1542" y="419"/>
                </a:lnTo>
                <a:lnTo>
                  <a:pt x="1542" y="412"/>
                </a:lnTo>
                <a:lnTo>
                  <a:pt x="1542" y="410"/>
                </a:lnTo>
                <a:lnTo>
                  <a:pt x="1547" y="411"/>
                </a:lnTo>
                <a:lnTo>
                  <a:pt x="1549" y="411"/>
                </a:lnTo>
                <a:lnTo>
                  <a:pt x="1556" y="411"/>
                </a:lnTo>
                <a:lnTo>
                  <a:pt x="1558" y="411"/>
                </a:lnTo>
                <a:lnTo>
                  <a:pt x="1558" y="405"/>
                </a:lnTo>
                <a:lnTo>
                  <a:pt x="1550" y="405"/>
                </a:lnTo>
                <a:lnTo>
                  <a:pt x="1552" y="396"/>
                </a:lnTo>
                <a:lnTo>
                  <a:pt x="1554" y="396"/>
                </a:lnTo>
                <a:lnTo>
                  <a:pt x="1558" y="400"/>
                </a:lnTo>
                <a:lnTo>
                  <a:pt x="1560" y="401"/>
                </a:lnTo>
                <a:lnTo>
                  <a:pt x="1560" y="402"/>
                </a:lnTo>
                <a:lnTo>
                  <a:pt x="1561" y="402"/>
                </a:lnTo>
                <a:lnTo>
                  <a:pt x="1563" y="402"/>
                </a:lnTo>
                <a:lnTo>
                  <a:pt x="1568" y="405"/>
                </a:lnTo>
                <a:lnTo>
                  <a:pt x="1568" y="408"/>
                </a:lnTo>
                <a:lnTo>
                  <a:pt x="1570" y="410"/>
                </a:lnTo>
                <a:lnTo>
                  <a:pt x="1572" y="411"/>
                </a:lnTo>
                <a:lnTo>
                  <a:pt x="1563" y="418"/>
                </a:lnTo>
                <a:lnTo>
                  <a:pt x="1563" y="419"/>
                </a:lnTo>
                <a:lnTo>
                  <a:pt x="1583" y="419"/>
                </a:lnTo>
                <a:lnTo>
                  <a:pt x="1583" y="458"/>
                </a:lnTo>
                <a:lnTo>
                  <a:pt x="1583" y="460"/>
                </a:lnTo>
                <a:lnTo>
                  <a:pt x="1583" y="461"/>
                </a:lnTo>
                <a:lnTo>
                  <a:pt x="1609" y="476"/>
                </a:lnTo>
                <a:lnTo>
                  <a:pt x="1631" y="488"/>
                </a:lnTo>
                <a:lnTo>
                  <a:pt x="1631" y="489"/>
                </a:lnTo>
                <a:lnTo>
                  <a:pt x="1633" y="489"/>
                </a:lnTo>
                <a:lnTo>
                  <a:pt x="1634" y="489"/>
                </a:lnTo>
                <a:lnTo>
                  <a:pt x="1634" y="491"/>
                </a:lnTo>
                <a:lnTo>
                  <a:pt x="1635" y="491"/>
                </a:lnTo>
                <a:lnTo>
                  <a:pt x="1637" y="492"/>
                </a:lnTo>
                <a:lnTo>
                  <a:pt x="1639" y="493"/>
                </a:lnTo>
                <a:lnTo>
                  <a:pt x="1642" y="493"/>
                </a:lnTo>
                <a:lnTo>
                  <a:pt x="1644" y="494"/>
                </a:lnTo>
                <a:lnTo>
                  <a:pt x="1645" y="494"/>
                </a:lnTo>
                <a:lnTo>
                  <a:pt x="1646" y="495"/>
                </a:lnTo>
                <a:lnTo>
                  <a:pt x="1647" y="495"/>
                </a:lnTo>
                <a:lnTo>
                  <a:pt x="1648" y="495"/>
                </a:lnTo>
                <a:lnTo>
                  <a:pt x="1650" y="495"/>
                </a:lnTo>
                <a:lnTo>
                  <a:pt x="1653" y="496"/>
                </a:lnTo>
                <a:lnTo>
                  <a:pt x="1654" y="496"/>
                </a:lnTo>
                <a:lnTo>
                  <a:pt x="1655" y="496"/>
                </a:lnTo>
                <a:lnTo>
                  <a:pt x="1656" y="496"/>
                </a:lnTo>
                <a:lnTo>
                  <a:pt x="1659" y="496"/>
                </a:lnTo>
                <a:lnTo>
                  <a:pt x="1678" y="496"/>
                </a:lnTo>
                <a:lnTo>
                  <a:pt x="1679" y="496"/>
                </a:lnTo>
                <a:lnTo>
                  <a:pt x="1686" y="496"/>
                </a:lnTo>
                <a:lnTo>
                  <a:pt x="1686" y="484"/>
                </a:lnTo>
                <a:lnTo>
                  <a:pt x="1686" y="475"/>
                </a:lnTo>
                <a:lnTo>
                  <a:pt x="1694" y="475"/>
                </a:lnTo>
                <a:lnTo>
                  <a:pt x="1694" y="464"/>
                </a:lnTo>
                <a:lnTo>
                  <a:pt x="1712" y="464"/>
                </a:lnTo>
                <a:lnTo>
                  <a:pt x="1713" y="464"/>
                </a:lnTo>
                <a:lnTo>
                  <a:pt x="1713" y="469"/>
                </a:lnTo>
                <a:lnTo>
                  <a:pt x="1712" y="469"/>
                </a:lnTo>
                <a:lnTo>
                  <a:pt x="1712" y="479"/>
                </a:lnTo>
                <a:lnTo>
                  <a:pt x="1712" y="484"/>
                </a:lnTo>
                <a:lnTo>
                  <a:pt x="1719" y="485"/>
                </a:lnTo>
                <a:lnTo>
                  <a:pt x="1722" y="485"/>
                </a:lnTo>
                <a:lnTo>
                  <a:pt x="1730" y="485"/>
                </a:lnTo>
                <a:lnTo>
                  <a:pt x="1730" y="484"/>
                </a:lnTo>
                <a:lnTo>
                  <a:pt x="1730" y="480"/>
                </a:lnTo>
                <a:lnTo>
                  <a:pt x="1730" y="477"/>
                </a:lnTo>
                <a:lnTo>
                  <a:pt x="1730" y="474"/>
                </a:lnTo>
                <a:lnTo>
                  <a:pt x="1730" y="469"/>
                </a:lnTo>
                <a:lnTo>
                  <a:pt x="1732" y="469"/>
                </a:lnTo>
                <a:lnTo>
                  <a:pt x="1737" y="469"/>
                </a:lnTo>
                <a:lnTo>
                  <a:pt x="1737" y="477"/>
                </a:lnTo>
                <a:lnTo>
                  <a:pt x="1737" y="486"/>
                </a:lnTo>
                <a:lnTo>
                  <a:pt x="1746" y="486"/>
                </a:lnTo>
                <a:lnTo>
                  <a:pt x="1746" y="487"/>
                </a:lnTo>
                <a:lnTo>
                  <a:pt x="1751" y="487"/>
                </a:lnTo>
                <a:lnTo>
                  <a:pt x="1751" y="483"/>
                </a:lnTo>
                <a:lnTo>
                  <a:pt x="1751" y="469"/>
                </a:lnTo>
                <a:lnTo>
                  <a:pt x="1755" y="469"/>
                </a:lnTo>
                <a:lnTo>
                  <a:pt x="1756" y="469"/>
                </a:lnTo>
                <a:lnTo>
                  <a:pt x="1762" y="469"/>
                </a:lnTo>
                <a:lnTo>
                  <a:pt x="1762" y="464"/>
                </a:lnTo>
                <a:lnTo>
                  <a:pt x="1762" y="461"/>
                </a:lnTo>
                <a:lnTo>
                  <a:pt x="1761" y="461"/>
                </a:lnTo>
                <a:lnTo>
                  <a:pt x="1761" y="460"/>
                </a:lnTo>
                <a:lnTo>
                  <a:pt x="1761" y="457"/>
                </a:lnTo>
                <a:lnTo>
                  <a:pt x="1761" y="453"/>
                </a:lnTo>
                <a:lnTo>
                  <a:pt x="1761" y="451"/>
                </a:lnTo>
                <a:lnTo>
                  <a:pt x="1761" y="447"/>
                </a:lnTo>
                <a:lnTo>
                  <a:pt x="1761" y="444"/>
                </a:lnTo>
                <a:lnTo>
                  <a:pt x="1761" y="443"/>
                </a:lnTo>
                <a:lnTo>
                  <a:pt x="1762" y="443"/>
                </a:lnTo>
                <a:lnTo>
                  <a:pt x="1764" y="443"/>
                </a:lnTo>
                <a:lnTo>
                  <a:pt x="1774" y="443"/>
                </a:lnTo>
                <a:lnTo>
                  <a:pt x="1805" y="443"/>
                </a:lnTo>
                <a:lnTo>
                  <a:pt x="1806" y="443"/>
                </a:lnTo>
                <a:lnTo>
                  <a:pt x="1806" y="442"/>
                </a:lnTo>
                <a:lnTo>
                  <a:pt x="1813" y="442"/>
                </a:lnTo>
                <a:lnTo>
                  <a:pt x="1814" y="442"/>
                </a:lnTo>
                <a:lnTo>
                  <a:pt x="1814" y="444"/>
                </a:lnTo>
                <a:lnTo>
                  <a:pt x="1814" y="446"/>
                </a:lnTo>
                <a:lnTo>
                  <a:pt x="1814" y="450"/>
                </a:lnTo>
                <a:lnTo>
                  <a:pt x="1814" y="452"/>
                </a:lnTo>
                <a:lnTo>
                  <a:pt x="1814" y="454"/>
                </a:lnTo>
                <a:lnTo>
                  <a:pt x="1814" y="457"/>
                </a:lnTo>
                <a:lnTo>
                  <a:pt x="1814" y="460"/>
                </a:lnTo>
                <a:lnTo>
                  <a:pt x="1814" y="461"/>
                </a:lnTo>
                <a:lnTo>
                  <a:pt x="1813" y="461"/>
                </a:lnTo>
                <a:lnTo>
                  <a:pt x="1808" y="461"/>
                </a:lnTo>
                <a:lnTo>
                  <a:pt x="1806" y="461"/>
                </a:lnTo>
                <a:lnTo>
                  <a:pt x="1803" y="461"/>
                </a:lnTo>
                <a:lnTo>
                  <a:pt x="1801" y="461"/>
                </a:lnTo>
                <a:lnTo>
                  <a:pt x="1801" y="469"/>
                </a:lnTo>
                <a:lnTo>
                  <a:pt x="1797" y="469"/>
                </a:lnTo>
                <a:lnTo>
                  <a:pt x="1795" y="469"/>
                </a:lnTo>
                <a:lnTo>
                  <a:pt x="1793" y="469"/>
                </a:lnTo>
                <a:lnTo>
                  <a:pt x="1790" y="469"/>
                </a:lnTo>
                <a:lnTo>
                  <a:pt x="1788" y="469"/>
                </a:lnTo>
                <a:lnTo>
                  <a:pt x="1788" y="474"/>
                </a:lnTo>
                <a:lnTo>
                  <a:pt x="1788" y="475"/>
                </a:lnTo>
                <a:lnTo>
                  <a:pt x="1788" y="480"/>
                </a:lnTo>
                <a:lnTo>
                  <a:pt x="1788" y="489"/>
                </a:lnTo>
                <a:lnTo>
                  <a:pt x="1788" y="493"/>
                </a:lnTo>
                <a:lnTo>
                  <a:pt x="1788" y="495"/>
                </a:lnTo>
                <a:lnTo>
                  <a:pt x="1786" y="495"/>
                </a:lnTo>
                <a:lnTo>
                  <a:pt x="1782" y="495"/>
                </a:lnTo>
                <a:lnTo>
                  <a:pt x="1781" y="495"/>
                </a:lnTo>
                <a:lnTo>
                  <a:pt x="1778" y="495"/>
                </a:lnTo>
                <a:lnTo>
                  <a:pt x="1773" y="495"/>
                </a:lnTo>
                <a:lnTo>
                  <a:pt x="1771" y="495"/>
                </a:lnTo>
                <a:lnTo>
                  <a:pt x="1769" y="495"/>
                </a:lnTo>
                <a:lnTo>
                  <a:pt x="1762" y="495"/>
                </a:lnTo>
                <a:lnTo>
                  <a:pt x="1760" y="495"/>
                </a:lnTo>
                <a:lnTo>
                  <a:pt x="1736" y="495"/>
                </a:lnTo>
                <a:lnTo>
                  <a:pt x="1736" y="516"/>
                </a:lnTo>
                <a:lnTo>
                  <a:pt x="1736" y="520"/>
                </a:lnTo>
                <a:lnTo>
                  <a:pt x="1736" y="525"/>
                </a:lnTo>
                <a:lnTo>
                  <a:pt x="1736" y="527"/>
                </a:lnTo>
                <a:lnTo>
                  <a:pt x="1731" y="526"/>
                </a:lnTo>
                <a:lnTo>
                  <a:pt x="1731" y="528"/>
                </a:lnTo>
                <a:lnTo>
                  <a:pt x="1731" y="529"/>
                </a:lnTo>
                <a:lnTo>
                  <a:pt x="1731" y="535"/>
                </a:lnTo>
                <a:lnTo>
                  <a:pt x="1730" y="541"/>
                </a:lnTo>
                <a:lnTo>
                  <a:pt x="1734" y="541"/>
                </a:lnTo>
                <a:lnTo>
                  <a:pt x="1742" y="541"/>
                </a:lnTo>
                <a:lnTo>
                  <a:pt x="1742" y="551"/>
                </a:lnTo>
                <a:lnTo>
                  <a:pt x="1742" y="553"/>
                </a:lnTo>
                <a:lnTo>
                  <a:pt x="1746" y="553"/>
                </a:lnTo>
                <a:lnTo>
                  <a:pt x="1752" y="553"/>
                </a:lnTo>
                <a:lnTo>
                  <a:pt x="1756" y="553"/>
                </a:lnTo>
                <a:lnTo>
                  <a:pt x="1760" y="553"/>
                </a:lnTo>
                <a:lnTo>
                  <a:pt x="1759" y="563"/>
                </a:lnTo>
                <a:lnTo>
                  <a:pt x="1759" y="574"/>
                </a:lnTo>
                <a:lnTo>
                  <a:pt x="1757" y="574"/>
                </a:lnTo>
                <a:lnTo>
                  <a:pt x="1754" y="575"/>
                </a:lnTo>
                <a:lnTo>
                  <a:pt x="1749" y="577"/>
                </a:lnTo>
                <a:lnTo>
                  <a:pt x="1747" y="578"/>
                </a:lnTo>
                <a:lnTo>
                  <a:pt x="1732" y="578"/>
                </a:lnTo>
                <a:lnTo>
                  <a:pt x="1722" y="578"/>
                </a:lnTo>
                <a:lnTo>
                  <a:pt x="1720" y="578"/>
                </a:lnTo>
                <a:lnTo>
                  <a:pt x="1709" y="578"/>
                </a:lnTo>
                <a:lnTo>
                  <a:pt x="1707" y="578"/>
                </a:lnTo>
                <a:lnTo>
                  <a:pt x="1707" y="577"/>
                </a:lnTo>
                <a:lnTo>
                  <a:pt x="1707" y="604"/>
                </a:lnTo>
                <a:lnTo>
                  <a:pt x="1707" y="605"/>
                </a:lnTo>
                <a:lnTo>
                  <a:pt x="1728" y="605"/>
                </a:lnTo>
                <a:lnTo>
                  <a:pt x="1734" y="605"/>
                </a:lnTo>
                <a:lnTo>
                  <a:pt x="1804" y="605"/>
                </a:lnTo>
                <a:lnTo>
                  <a:pt x="1812" y="605"/>
                </a:lnTo>
                <a:lnTo>
                  <a:pt x="1824" y="605"/>
                </a:lnTo>
                <a:lnTo>
                  <a:pt x="1824" y="608"/>
                </a:lnTo>
                <a:lnTo>
                  <a:pt x="1824" y="612"/>
                </a:lnTo>
                <a:lnTo>
                  <a:pt x="1824" y="614"/>
                </a:lnTo>
                <a:lnTo>
                  <a:pt x="1824" y="622"/>
                </a:lnTo>
                <a:lnTo>
                  <a:pt x="1824" y="623"/>
                </a:lnTo>
                <a:lnTo>
                  <a:pt x="1824" y="631"/>
                </a:lnTo>
                <a:lnTo>
                  <a:pt x="1824" y="636"/>
                </a:lnTo>
                <a:lnTo>
                  <a:pt x="1824" y="639"/>
                </a:lnTo>
                <a:lnTo>
                  <a:pt x="1824" y="648"/>
                </a:lnTo>
                <a:lnTo>
                  <a:pt x="1824" y="655"/>
                </a:lnTo>
                <a:lnTo>
                  <a:pt x="1819" y="655"/>
                </a:lnTo>
                <a:lnTo>
                  <a:pt x="1818" y="655"/>
                </a:lnTo>
                <a:lnTo>
                  <a:pt x="1808" y="655"/>
                </a:lnTo>
                <a:lnTo>
                  <a:pt x="1808" y="662"/>
                </a:lnTo>
                <a:lnTo>
                  <a:pt x="1808" y="666"/>
                </a:lnTo>
                <a:lnTo>
                  <a:pt x="1808" y="669"/>
                </a:lnTo>
                <a:lnTo>
                  <a:pt x="1808" y="677"/>
                </a:lnTo>
                <a:lnTo>
                  <a:pt x="1808" y="679"/>
                </a:lnTo>
                <a:lnTo>
                  <a:pt x="1808" y="683"/>
                </a:lnTo>
                <a:lnTo>
                  <a:pt x="1808" y="687"/>
                </a:lnTo>
                <a:lnTo>
                  <a:pt x="1808" y="694"/>
                </a:lnTo>
                <a:lnTo>
                  <a:pt x="1808" y="703"/>
                </a:lnTo>
                <a:lnTo>
                  <a:pt x="1808" y="705"/>
                </a:lnTo>
                <a:lnTo>
                  <a:pt x="1808" y="708"/>
                </a:lnTo>
                <a:lnTo>
                  <a:pt x="1808" y="709"/>
                </a:lnTo>
                <a:lnTo>
                  <a:pt x="1810" y="709"/>
                </a:lnTo>
                <a:lnTo>
                  <a:pt x="1810" y="713"/>
                </a:lnTo>
                <a:lnTo>
                  <a:pt x="1810" y="721"/>
                </a:lnTo>
                <a:lnTo>
                  <a:pt x="1810" y="726"/>
                </a:lnTo>
                <a:lnTo>
                  <a:pt x="1810" y="729"/>
                </a:lnTo>
                <a:lnTo>
                  <a:pt x="1810" y="734"/>
                </a:lnTo>
                <a:lnTo>
                  <a:pt x="1810" y="740"/>
                </a:lnTo>
                <a:lnTo>
                  <a:pt x="1810" y="742"/>
                </a:lnTo>
                <a:lnTo>
                  <a:pt x="1810" y="747"/>
                </a:lnTo>
                <a:lnTo>
                  <a:pt x="1810" y="751"/>
                </a:lnTo>
                <a:lnTo>
                  <a:pt x="1810" y="776"/>
                </a:lnTo>
                <a:lnTo>
                  <a:pt x="1810" y="796"/>
                </a:lnTo>
                <a:lnTo>
                  <a:pt x="1810" y="805"/>
                </a:lnTo>
                <a:lnTo>
                  <a:pt x="1810" y="809"/>
                </a:lnTo>
                <a:lnTo>
                  <a:pt x="1810" y="810"/>
                </a:lnTo>
                <a:lnTo>
                  <a:pt x="1811" y="810"/>
                </a:lnTo>
                <a:lnTo>
                  <a:pt x="1811" y="813"/>
                </a:lnTo>
                <a:lnTo>
                  <a:pt x="1811" y="817"/>
                </a:lnTo>
                <a:lnTo>
                  <a:pt x="1811" y="819"/>
                </a:lnTo>
                <a:lnTo>
                  <a:pt x="1811" y="830"/>
                </a:lnTo>
                <a:lnTo>
                  <a:pt x="1811" y="832"/>
                </a:lnTo>
                <a:lnTo>
                  <a:pt x="1811" y="835"/>
                </a:lnTo>
                <a:lnTo>
                  <a:pt x="1810" y="835"/>
                </a:lnTo>
                <a:lnTo>
                  <a:pt x="1810" y="861"/>
                </a:lnTo>
                <a:lnTo>
                  <a:pt x="1810" y="897"/>
                </a:lnTo>
                <a:lnTo>
                  <a:pt x="1810" y="899"/>
                </a:lnTo>
                <a:lnTo>
                  <a:pt x="1808" y="899"/>
                </a:lnTo>
                <a:lnTo>
                  <a:pt x="1807" y="899"/>
                </a:lnTo>
                <a:lnTo>
                  <a:pt x="1807" y="901"/>
                </a:lnTo>
                <a:lnTo>
                  <a:pt x="1806" y="901"/>
                </a:lnTo>
                <a:lnTo>
                  <a:pt x="1805" y="902"/>
                </a:lnTo>
                <a:lnTo>
                  <a:pt x="1804" y="902"/>
                </a:lnTo>
                <a:lnTo>
                  <a:pt x="1804" y="903"/>
                </a:lnTo>
                <a:lnTo>
                  <a:pt x="1803" y="903"/>
                </a:lnTo>
                <a:lnTo>
                  <a:pt x="1803" y="904"/>
                </a:lnTo>
                <a:lnTo>
                  <a:pt x="1802" y="904"/>
                </a:lnTo>
                <a:lnTo>
                  <a:pt x="1802" y="905"/>
                </a:lnTo>
                <a:lnTo>
                  <a:pt x="1799" y="907"/>
                </a:lnTo>
                <a:lnTo>
                  <a:pt x="1798" y="907"/>
                </a:lnTo>
                <a:lnTo>
                  <a:pt x="1798" y="909"/>
                </a:lnTo>
                <a:lnTo>
                  <a:pt x="1797" y="909"/>
                </a:lnTo>
                <a:lnTo>
                  <a:pt x="1797" y="910"/>
                </a:lnTo>
                <a:lnTo>
                  <a:pt x="1796" y="910"/>
                </a:lnTo>
                <a:lnTo>
                  <a:pt x="1795" y="910"/>
                </a:lnTo>
                <a:lnTo>
                  <a:pt x="1795" y="911"/>
                </a:lnTo>
                <a:lnTo>
                  <a:pt x="1794" y="911"/>
                </a:lnTo>
                <a:lnTo>
                  <a:pt x="1793" y="911"/>
                </a:lnTo>
                <a:lnTo>
                  <a:pt x="1793" y="912"/>
                </a:lnTo>
                <a:lnTo>
                  <a:pt x="1791" y="912"/>
                </a:lnTo>
                <a:lnTo>
                  <a:pt x="1790" y="912"/>
                </a:lnTo>
                <a:lnTo>
                  <a:pt x="1789" y="912"/>
                </a:lnTo>
                <a:lnTo>
                  <a:pt x="1788" y="912"/>
                </a:lnTo>
                <a:lnTo>
                  <a:pt x="1787" y="913"/>
                </a:lnTo>
                <a:lnTo>
                  <a:pt x="1781" y="913"/>
                </a:lnTo>
                <a:lnTo>
                  <a:pt x="1780" y="913"/>
                </a:lnTo>
                <a:lnTo>
                  <a:pt x="1779" y="913"/>
                </a:lnTo>
                <a:lnTo>
                  <a:pt x="1778" y="913"/>
                </a:lnTo>
                <a:lnTo>
                  <a:pt x="1777" y="914"/>
                </a:lnTo>
                <a:lnTo>
                  <a:pt x="1776" y="914"/>
                </a:lnTo>
                <a:lnTo>
                  <a:pt x="1774" y="915"/>
                </a:lnTo>
                <a:lnTo>
                  <a:pt x="1773" y="915"/>
                </a:lnTo>
                <a:lnTo>
                  <a:pt x="1773" y="917"/>
                </a:lnTo>
                <a:lnTo>
                  <a:pt x="1772" y="917"/>
                </a:lnTo>
                <a:lnTo>
                  <a:pt x="1771" y="917"/>
                </a:lnTo>
                <a:lnTo>
                  <a:pt x="1770" y="917"/>
                </a:lnTo>
                <a:lnTo>
                  <a:pt x="1769" y="917"/>
                </a:lnTo>
                <a:lnTo>
                  <a:pt x="1768" y="917"/>
                </a:lnTo>
                <a:lnTo>
                  <a:pt x="1766" y="917"/>
                </a:lnTo>
                <a:lnTo>
                  <a:pt x="1765" y="917"/>
                </a:lnTo>
                <a:lnTo>
                  <a:pt x="1764" y="917"/>
                </a:lnTo>
                <a:lnTo>
                  <a:pt x="1764" y="915"/>
                </a:lnTo>
                <a:lnTo>
                  <a:pt x="1760" y="913"/>
                </a:lnTo>
                <a:lnTo>
                  <a:pt x="1759" y="913"/>
                </a:lnTo>
                <a:lnTo>
                  <a:pt x="1757" y="912"/>
                </a:lnTo>
                <a:lnTo>
                  <a:pt x="1752" y="912"/>
                </a:lnTo>
                <a:lnTo>
                  <a:pt x="1739" y="912"/>
                </a:lnTo>
                <a:lnTo>
                  <a:pt x="1739" y="913"/>
                </a:lnTo>
                <a:lnTo>
                  <a:pt x="1734" y="913"/>
                </a:lnTo>
                <a:lnTo>
                  <a:pt x="1734" y="912"/>
                </a:lnTo>
                <a:lnTo>
                  <a:pt x="1728" y="912"/>
                </a:lnTo>
                <a:lnTo>
                  <a:pt x="1728" y="926"/>
                </a:lnTo>
                <a:lnTo>
                  <a:pt x="1728" y="938"/>
                </a:lnTo>
                <a:lnTo>
                  <a:pt x="1709" y="938"/>
                </a:lnTo>
                <a:lnTo>
                  <a:pt x="1707" y="938"/>
                </a:lnTo>
                <a:lnTo>
                  <a:pt x="1706" y="1015"/>
                </a:lnTo>
                <a:lnTo>
                  <a:pt x="1760" y="1015"/>
                </a:lnTo>
                <a:lnTo>
                  <a:pt x="1760" y="1016"/>
                </a:lnTo>
                <a:lnTo>
                  <a:pt x="1774" y="1016"/>
                </a:lnTo>
                <a:lnTo>
                  <a:pt x="1774" y="1015"/>
                </a:lnTo>
                <a:lnTo>
                  <a:pt x="1793" y="1015"/>
                </a:lnTo>
                <a:lnTo>
                  <a:pt x="1793" y="1016"/>
                </a:lnTo>
                <a:lnTo>
                  <a:pt x="1810" y="1016"/>
                </a:lnTo>
                <a:lnTo>
                  <a:pt x="1810" y="1066"/>
                </a:lnTo>
                <a:lnTo>
                  <a:pt x="1839" y="1066"/>
                </a:lnTo>
                <a:lnTo>
                  <a:pt x="1839" y="1079"/>
                </a:lnTo>
                <a:lnTo>
                  <a:pt x="1852" y="1079"/>
                </a:lnTo>
                <a:lnTo>
                  <a:pt x="1852" y="1086"/>
                </a:lnTo>
                <a:lnTo>
                  <a:pt x="1864" y="1086"/>
                </a:lnTo>
                <a:lnTo>
                  <a:pt x="1864" y="1118"/>
                </a:lnTo>
                <a:lnTo>
                  <a:pt x="1814" y="1118"/>
                </a:lnTo>
                <a:lnTo>
                  <a:pt x="1814" y="1122"/>
                </a:lnTo>
                <a:lnTo>
                  <a:pt x="1814" y="1129"/>
                </a:lnTo>
                <a:lnTo>
                  <a:pt x="1814" y="1152"/>
                </a:lnTo>
                <a:lnTo>
                  <a:pt x="1814" y="1158"/>
                </a:lnTo>
                <a:lnTo>
                  <a:pt x="1838" y="1158"/>
                </a:lnTo>
                <a:lnTo>
                  <a:pt x="1838" y="1169"/>
                </a:lnTo>
                <a:lnTo>
                  <a:pt x="1854" y="1169"/>
                </a:lnTo>
                <a:lnTo>
                  <a:pt x="1885" y="1169"/>
                </a:lnTo>
                <a:lnTo>
                  <a:pt x="1886" y="1169"/>
                </a:lnTo>
                <a:lnTo>
                  <a:pt x="1889" y="1169"/>
                </a:lnTo>
                <a:lnTo>
                  <a:pt x="1894" y="1169"/>
                </a:lnTo>
                <a:lnTo>
                  <a:pt x="1904" y="1169"/>
                </a:lnTo>
                <a:lnTo>
                  <a:pt x="1910" y="1169"/>
                </a:lnTo>
                <a:lnTo>
                  <a:pt x="1912" y="1169"/>
                </a:lnTo>
                <a:lnTo>
                  <a:pt x="1914" y="1169"/>
                </a:lnTo>
                <a:lnTo>
                  <a:pt x="1915" y="1169"/>
                </a:lnTo>
                <a:lnTo>
                  <a:pt x="1915" y="1175"/>
                </a:lnTo>
                <a:lnTo>
                  <a:pt x="1914" y="1181"/>
                </a:lnTo>
                <a:lnTo>
                  <a:pt x="1914" y="1185"/>
                </a:lnTo>
                <a:lnTo>
                  <a:pt x="1914" y="1189"/>
                </a:lnTo>
                <a:lnTo>
                  <a:pt x="1922" y="1189"/>
                </a:lnTo>
                <a:lnTo>
                  <a:pt x="1936" y="1189"/>
                </a:lnTo>
                <a:lnTo>
                  <a:pt x="1937" y="1193"/>
                </a:lnTo>
                <a:lnTo>
                  <a:pt x="1938" y="1196"/>
                </a:lnTo>
                <a:lnTo>
                  <a:pt x="1938" y="1197"/>
                </a:lnTo>
                <a:lnTo>
                  <a:pt x="1914" y="1196"/>
                </a:lnTo>
                <a:lnTo>
                  <a:pt x="1914" y="1194"/>
                </a:lnTo>
                <a:lnTo>
                  <a:pt x="1857" y="1194"/>
                </a:lnTo>
                <a:lnTo>
                  <a:pt x="1856" y="1220"/>
                </a:lnTo>
                <a:lnTo>
                  <a:pt x="1865" y="1220"/>
                </a:lnTo>
                <a:lnTo>
                  <a:pt x="1872" y="1220"/>
                </a:lnTo>
                <a:lnTo>
                  <a:pt x="1875" y="1220"/>
                </a:lnTo>
                <a:lnTo>
                  <a:pt x="1888" y="1233"/>
                </a:lnTo>
                <a:lnTo>
                  <a:pt x="1888" y="1246"/>
                </a:lnTo>
                <a:lnTo>
                  <a:pt x="1862" y="1246"/>
                </a:lnTo>
                <a:lnTo>
                  <a:pt x="1863" y="1271"/>
                </a:lnTo>
                <a:lnTo>
                  <a:pt x="1863" y="1308"/>
                </a:lnTo>
                <a:lnTo>
                  <a:pt x="1863" y="1323"/>
                </a:lnTo>
                <a:lnTo>
                  <a:pt x="1862" y="1349"/>
                </a:lnTo>
                <a:lnTo>
                  <a:pt x="1887" y="1349"/>
                </a:lnTo>
                <a:lnTo>
                  <a:pt x="1887" y="1367"/>
                </a:lnTo>
                <a:lnTo>
                  <a:pt x="1883" y="1370"/>
                </a:lnTo>
                <a:lnTo>
                  <a:pt x="1882" y="1370"/>
                </a:lnTo>
                <a:lnTo>
                  <a:pt x="1878" y="1372"/>
                </a:lnTo>
                <a:lnTo>
                  <a:pt x="1873" y="1374"/>
                </a:lnTo>
                <a:lnTo>
                  <a:pt x="1872" y="1373"/>
                </a:lnTo>
                <a:lnTo>
                  <a:pt x="1871" y="1374"/>
                </a:lnTo>
                <a:lnTo>
                  <a:pt x="1870" y="1374"/>
                </a:lnTo>
                <a:lnTo>
                  <a:pt x="1869" y="1374"/>
                </a:lnTo>
                <a:lnTo>
                  <a:pt x="1869" y="1375"/>
                </a:lnTo>
                <a:lnTo>
                  <a:pt x="1868" y="1375"/>
                </a:lnTo>
                <a:lnTo>
                  <a:pt x="1866" y="1376"/>
                </a:lnTo>
                <a:lnTo>
                  <a:pt x="1865" y="1378"/>
                </a:lnTo>
                <a:lnTo>
                  <a:pt x="1864" y="1379"/>
                </a:lnTo>
                <a:lnTo>
                  <a:pt x="1863" y="1380"/>
                </a:lnTo>
                <a:lnTo>
                  <a:pt x="1862" y="1381"/>
                </a:lnTo>
                <a:lnTo>
                  <a:pt x="1861" y="1382"/>
                </a:lnTo>
                <a:lnTo>
                  <a:pt x="1860" y="1383"/>
                </a:lnTo>
                <a:lnTo>
                  <a:pt x="1860" y="1384"/>
                </a:lnTo>
                <a:lnTo>
                  <a:pt x="1858" y="1386"/>
                </a:lnTo>
                <a:lnTo>
                  <a:pt x="1858" y="1387"/>
                </a:lnTo>
                <a:lnTo>
                  <a:pt x="1857" y="1387"/>
                </a:lnTo>
                <a:lnTo>
                  <a:pt x="1850" y="1400"/>
                </a:lnTo>
                <a:lnTo>
                  <a:pt x="1849" y="1400"/>
                </a:lnTo>
                <a:lnTo>
                  <a:pt x="1845" y="1408"/>
                </a:lnTo>
                <a:lnTo>
                  <a:pt x="1846" y="1408"/>
                </a:lnTo>
                <a:lnTo>
                  <a:pt x="1837" y="1419"/>
                </a:lnTo>
                <a:lnTo>
                  <a:pt x="1838" y="1419"/>
                </a:lnTo>
                <a:lnTo>
                  <a:pt x="1837" y="1420"/>
                </a:lnTo>
                <a:lnTo>
                  <a:pt x="1836" y="1420"/>
                </a:lnTo>
                <a:lnTo>
                  <a:pt x="1835" y="1421"/>
                </a:lnTo>
                <a:lnTo>
                  <a:pt x="1833" y="1421"/>
                </a:lnTo>
                <a:lnTo>
                  <a:pt x="1832" y="1422"/>
                </a:lnTo>
                <a:lnTo>
                  <a:pt x="1831" y="1422"/>
                </a:lnTo>
                <a:lnTo>
                  <a:pt x="1830" y="1422"/>
                </a:lnTo>
                <a:lnTo>
                  <a:pt x="1829" y="1423"/>
                </a:lnTo>
                <a:lnTo>
                  <a:pt x="1828" y="1423"/>
                </a:lnTo>
                <a:lnTo>
                  <a:pt x="1827" y="1423"/>
                </a:lnTo>
                <a:lnTo>
                  <a:pt x="1827" y="1424"/>
                </a:lnTo>
                <a:lnTo>
                  <a:pt x="1826" y="1424"/>
                </a:lnTo>
                <a:lnTo>
                  <a:pt x="1824" y="1424"/>
                </a:lnTo>
                <a:lnTo>
                  <a:pt x="1823" y="1424"/>
                </a:lnTo>
                <a:lnTo>
                  <a:pt x="1822" y="1424"/>
                </a:lnTo>
                <a:lnTo>
                  <a:pt x="1813" y="1424"/>
                </a:lnTo>
                <a:lnTo>
                  <a:pt x="1811" y="1424"/>
                </a:lnTo>
                <a:lnTo>
                  <a:pt x="1711" y="1424"/>
                </a:lnTo>
                <a:lnTo>
                  <a:pt x="1711" y="1426"/>
                </a:lnTo>
                <a:lnTo>
                  <a:pt x="1711" y="1428"/>
                </a:lnTo>
                <a:lnTo>
                  <a:pt x="1811" y="1426"/>
                </a:lnTo>
                <a:lnTo>
                  <a:pt x="1812" y="1426"/>
                </a:lnTo>
                <a:lnTo>
                  <a:pt x="1846" y="1426"/>
                </a:lnTo>
                <a:lnTo>
                  <a:pt x="1846" y="1424"/>
                </a:lnTo>
                <a:lnTo>
                  <a:pt x="1845" y="1424"/>
                </a:lnTo>
                <a:lnTo>
                  <a:pt x="1844" y="1424"/>
                </a:lnTo>
                <a:lnTo>
                  <a:pt x="1844" y="1423"/>
                </a:lnTo>
                <a:lnTo>
                  <a:pt x="1843" y="1423"/>
                </a:lnTo>
                <a:lnTo>
                  <a:pt x="1841" y="1423"/>
                </a:lnTo>
                <a:lnTo>
                  <a:pt x="1841" y="1422"/>
                </a:lnTo>
                <a:lnTo>
                  <a:pt x="1840" y="1422"/>
                </a:lnTo>
                <a:lnTo>
                  <a:pt x="1840" y="1421"/>
                </a:lnTo>
                <a:lnTo>
                  <a:pt x="1841" y="1421"/>
                </a:lnTo>
                <a:lnTo>
                  <a:pt x="1841" y="1420"/>
                </a:lnTo>
                <a:lnTo>
                  <a:pt x="1843" y="1419"/>
                </a:lnTo>
                <a:lnTo>
                  <a:pt x="1844" y="1417"/>
                </a:lnTo>
                <a:lnTo>
                  <a:pt x="1845" y="1416"/>
                </a:lnTo>
                <a:lnTo>
                  <a:pt x="1845" y="1415"/>
                </a:lnTo>
                <a:lnTo>
                  <a:pt x="1846" y="1415"/>
                </a:lnTo>
                <a:lnTo>
                  <a:pt x="1847" y="1414"/>
                </a:lnTo>
                <a:lnTo>
                  <a:pt x="1847" y="1413"/>
                </a:lnTo>
                <a:lnTo>
                  <a:pt x="1848" y="1412"/>
                </a:lnTo>
                <a:lnTo>
                  <a:pt x="1848" y="1411"/>
                </a:lnTo>
                <a:lnTo>
                  <a:pt x="1849" y="1411"/>
                </a:lnTo>
                <a:lnTo>
                  <a:pt x="1854" y="1403"/>
                </a:lnTo>
                <a:lnTo>
                  <a:pt x="1854" y="1401"/>
                </a:lnTo>
                <a:lnTo>
                  <a:pt x="1861" y="1389"/>
                </a:lnTo>
                <a:lnTo>
                  <a:pt x="1861" y="1388"/>
                </a:lnTo>
                <a:lnTo>
                  <a:pt x="1862" y="1387"/>
                </a:lnTo>
                <a:lnTo>
                  <a:pt x="1863" y="1386"/>
                </a:lnTo>
                <a:lnTo>
                  <a:pt x="1863" y="1384"/>
                </a:lnTo>
                <a:lnTo>
                  <a:pt x="1864" y="1384"/>
                </a:lnTo>
                <a:lnTo>
                  <a:pt x="1864" y="1383"/>
                </a:lnTo>
                <a:lnTo>
                  <a:pt x="1865" y="1383"/>
                </a:lnTo>
                <a:lnTo>
                  <a:pt x="1866" y="1382"/>
                </a:lnTo>
                <a:lnTo>
                  <a:pt x="1868" y="1382"/>
                </a:lnTo>
                <a:lnTo>
                  <a:pt x="1868" y="1381"/>
                </a:lnTo>
                <a:lnTo>
                  <a:pt x="1869" y="1381"/>
                </a:lnTo>
                <a:lnTo>
                  <a:pt x="1869" y="1380"/>
                </a:lnTo>
                <a:lnTo>
                  <a:pt x="1870" y="1380"/>
                </a:lnTo>
                <a:lnTo>
                  <a:pt x="1871" y="1379"/>
                </a:lnTo>
                <a:lnTo>
                  <a:pt x="1872" y="1379"/>
                </a:lnTo>
                <a:lnTo>
                  <a:pt x="1872" y="1378"/>
                </a:lnTo>
                <a:lnTo>
                  <a:pt x="1873" y="1378"/>
                </a:lnTo>
                <a:lnTo>
                  <a:pt x="1882" y="1372"/>
                </a:lnTo>
                <a:lnTo>
                  <a:pt x="1883" y="1372"/>
                </a:lnTo>
                <a:lnTo>
                  <a:pt x="1887" y="1371"/>
                </a:lnTo>
                <a:lnTo>
                  <a:pt x="1887" y="1374"/>
                </a:lnTo>
                <a:lnTo>
                  <a:pt x="1912" y="1375"/>
                </a:lnTo>
                <a:lnTo>
                  <a:pt x="1912" y="1420"/>
                </a:lnTo>
                <a:lnTo>
                  <a:pt x="1912" y="1425"/>
                </a:lnTo>
                <a:lnTo>
                  <a:pt x="1939" y="1426"/>
                </a:lnTo>
                <a:lnTo>
                  <a:pt x="1939" y="1471"/>
                </a:lnTo>
                <a:lnTo>
                  <a:pt x="1938" y="1504"/>
                </a:lnTo>
                <a:lnTo>
                  <a:pt x="1964" y="1504"/>
                </a:lnTo>
                <a:lnTo>
                  <a:pt x="1964" y="1528"/>
                </a:lnTo>
                <a:lnTo>
                  <a:pt x="1963" y="1580"/>
                </a:lnTo>
                <a:lnTo>
                  <a:pt x="2014" y="1581"/>
                </a:lnTo>
                <a:lnTo>
                  <a:pt x="2014" y="1631"/>
                </a:lnTo>
                <a:lnTo>
                  <a:pt x="2014" y="1734"/>
                </a:lnTo>
                <a:lnTo>
                  <a:pt x="2026" y="1734"/>
                </a:lnTo>
                <a:lnTo>
                  <a:pt x="2030" y="1734"/>
                </a:lnTo>
                <a:lnTo>
                  <a:pt x="2030" y="1739"/>
                </a:lnTo>
                <a:lnTo>
                  <a:pt x="2030" y="1744"/>
                </a:lnTo>
                <a:lnTo>
                  <a:pt x="2030" y="1750"/>
                </a:lnTo>
                <a:lnTo>
                  <a:pt x="2030" y="1759"/>
                </a:lnTo>
                <a:lnTo>
                  <a:pt x="2030" y="1769"/>
                </a:lnTo>
                <a:lnTo>
                  <a:pt x="2038" y="1791"/>
                </a:lnTo>
                <a:lnTo>
                  <a:pt x="2039" y="1792"/>
                </a:lnTo>
                <a:lnTo>
                  <a:pt x="2045" y="1807"/>
                </a:lnTo>
                <a:lnTo>
                  <a:pt x="2050" y="1823"/>
                </a:lnTo>
                <a:lnTo>
                  <a:pt x="2051" y="1825"/>
                </a:lnTo>
                <a:lnTo>
                  <a:pt x="2050" y="1825"/>
                </a:lnTo>
                <a:lnTo>
                  <a:pt x="2050" y="1824"/>
                </a:lnTo>
                <a:lnTo>
                  <a:pt x="2049" y="1824"/>
                </a:lnTo>
                <a:lnTo>
                  <a:pt x="2048" y="1824"/>
                </a:lnTo>
                <a:lnTo>
                  <a:pt x="2047" y="1824"/>
                </a:lnTo>
                <a:lnTo>
                  <a:pt x="2046" y="1824"/>
                </a:lnTo>
                <a:lnTo>
                  <a:pt x="2045" y="1823"/>
                </a:lnTo>
                <a:lnTo>
                  <a:pt x="2043" y="1823"/>
                </a:lnTo>
                <a:lnTo>
                  <a:pt x="2042" y="1823"/>
                </a:lnTo>
                <a:lnTo>
                  <a:pt x="2041" y="1823"/>
                </a:lnTo>
                <a:lnTo>
                  <a:pt x="2040" y="1822"/>
                </a:lnTo>
                <a:lnTo>
                  <a:pt x="2039" y="1822"/>
                </a:lnTo>
                <a:lnTo>
                  <a:pt x="2038" y="1822"/>
                </a:lnTo>
                <a:lnTo>
                  <a:pt x="2036" y="1822"/>
                </a:lnTo>
                <a:lnTo>
                  <a:pt x="2034" y="1822"/>
                </a:lnTo>
                <a:lnTo>
                  <a:pt x="2033" y="1822"/>
                </a:lnTo>
                <a:lnTo>
                  <a:pt x="2032" y="1822"/>
                </a:lnTo>
                <a:lnTo>
                  <a:pt x="2031" y="1822"/>
                </a:lnTo>
                <a:lnTo>
                  <a:pt x="2030" y="1822"/>
                </a:lnTo>
                <a:lnTo>
                  <a:pt x="2029" y="1822"/>
                </a:lnTo>
                <a:lnTo>
                  <a:pt x="2026" y="1822"/>
                </a:lnTo>
                <a:lnTo>
                  <a:pt x="2025" y="1822"/>
                </a:lnTo>
                <a:lnTo>
                  <a:pt x="2024" y="1822"/>
                </a:lnTo>
                <a:lnTo>
                  <a:pt x="2022" y="1822"/>
                </a:lnTo>
                <a:lnTo>
                  <a:pt x="2021" y="1822"/>
                </a:lnTo>
                <a:lnTo>
                  <a:pt x="2020" y="1822"/>
                </a:lnTo>
                <a:lnTo>
                  <a:pt x="2019" y="1822"/>
                </a:lnTo>
                <a:lnTo>
                  <a:pt x="2017" y="1822"/>
                </a:lnTo>
                <a:lnTo>
                  <a:pt x="2016" y="1822"/>
                </a:lnTo>
                <a:lnTo>
                  <a:pt x="2015" y="1823"/>
                </a:lnTo>
                <a:lnTo>
                  <a:pt x="2014" y="1823"/>
                </a:lnTo>
                <a:lnTo>
                  <a:pt x="2013" y="1823"/>
                </a:lnTo>
                <a:lnTo>
                  <a:pt x="2012" y="1824"/>
                </a:lnTo>
                <a:lnTo>
                  <a:pt x="2011" y="1824"/>
                </a:lnTo>
                <a:lnTo>
                  <a:pt x="2009" y="1825"/>
                </a:lnTo>
                <a:lnTo>
                  <a:pt x="2008" y="1825"/>
                </a:lnTo>
                <a:lnTo>
                  <a:pt x="2006" y="1826"/>
                </a:lnTo>
                <a:lnTo>
                  <a:pt x="2006" y="1825"/>
                </a:lnTo>
                <a:lnTo>
                  <a:pt x="2005" y="1824"/>
                </a:lnTo>
                <a:lnTo>
                  <a:pt x="2005" y="1823"/>
                </a:lnTo>
                <a:lnTo>
                  <a:pt x="2005" y="1822"/>
                </a:lnTo>
                <a:lnTo>
                  <a:pt x="2004" y="1823"/>
                </a:lnTo>
                <a:lnTo>
                  <a:pt x="1983" y="1823"/>
                </a:lnTo>
                <a:lnTo>
                  <a:pt x="1953" y="1823"/>
                </a:lnTo>
                <a:lnTo>
                  <a:pt x="1953" y="1798"/>
                </a:lnTo>
                <a:lnTo>
                  <a:pt x="1928" y="1797"/>
                </a:lnTo>
                <a:lnTo>
                  <a:pt x="1929" y="1772"/>
                </a:lnTo>
                <a:lnTo>
                  <a:pt x="1904" y="1772"/>
                </a:lnTo>
                <a:lnTo>
                  <a:pt x="1904" y="1734"/>
                </a:lnTo>
                <a:lnTo>
                  <a:pt x="1882" y="1734"/>
                </a:lnTo>
                <a:lnTo>
                  <a:pt x="1878" y="1734"/>
                </a:lnTo>
                <a:lnTo>
                  <a:pt x="1878" y="1747"/>
                </a:lnTo>
                <a:lnTo>
                  <a:pt x="1853" y="1747"/>
                </a:lnTo>
                <a:lnTo>
                  <a:pt x="1853" y="1733"/>
                </a:lnTo>
                <a:lnTo>
                  <a:pt x="1811" y="1733"/>
                </a:lnTo>
                <a:lnTo>
                  <a:pt x="1787" y="1733"/>
                </a:lnTo>
                <a:lnTo>
                  <a:pt x="1785" y="1732"/>
                </a:lnTo>
                <a:lnTo>
                  <a:pt x="1759" y="1732"/>
                </a:lnTo>
                <a:lnTo>
                  <a:pt x="1759" y="1722"/>
                </a:lnTo>
                <a:lnTo>
                  <a:pt x="1734" y="1705"/>
                </a:lnTo>
                <a:lnTo>
                  <a:pt x="1734" y="1690"/>
                </a:lnTo>
                <a:lnTo>
                  <a:pt x="1734" y="1681"/>
                </a:lnTo>
                <a:lnTo>
                  <a:pt x="1722" y="1681"/>
                </a:lnTo>
                <a:lnTo>
                  <a:pt x="1706" y="1681"/>
                </a:lnTo>
                <a:lnTo>
                  <a:pt x="1706" y="1731"/>
                </a:lnTo>
                <a:lnTo>
                  <a:pt x="1706" y="1744"/>
                </a:lnTo>
                <a:lnTo>
                  <a:pt x="1752" y="1744"/>
                </a:lnTo>
                <a:lnTo>
                  <a:pt x="1753" y="1797"/>
                </a:lnTo>
                <a:lnTo>
                  <a:pt x="1774" y="1797"/>
                </a:lnTo>
                <a:lnTo>
                  <a:pt x="1804" y="1797"/>
                </a:lnTo>
                <a:lnTo>
                  <a:pt x="1804" y="1779"/>
                </a:lnTo>
                <a:lnTo>
                  <a:pt x="1804" y="1771"/>
                </a:lnTo>
                <a:lnTo>
                  <a:pt x="1827" y="1771"/>
                </a:lnTo>
                <a:lnTo>
                  <a:pt x="1826" y="1796"/>
                </a:lnTo>
                <a:lnTo>
                  <a:pt x="1839" y="1797"/>
                </a:lnTo>
                <a:lnTo>
                  <a:pt x="1852" y="1797"/>
                </a:lnTo>
                <a:lnTo>
                  <a:pt x="1852" y="1822"/>
                </a:lnTo>
                <a:lnTo>
                  <a:pt x="1893" y="1822"/>
                </a:lnTo>
                <a:lnTo>
                  <a:pt x="1898" y="1822"/>
                </a:lnTo>
                <a:lnTo>
                  <a:pt x="1904" y="1823"/>
                </a:lnTo>
                <a:lnTo>
                  <a:pt x="1904" y="1849"/>
                </a:lnTo>
                <a:lnTo>
                  <a:pt x="1928" y="1849"/>
                </a:lnTo>
                <a:lnTo>
                  <a:pt x="1928" y="1874"/>
                </a:lnTo>
                <a:lnTo>
                  <a:pt x="1953" y="1874"/>
                </a:lnTo>
                <a:lnTo>
                  <a:pt x="1979" y="1874"/>
                </a:lnTo>
                <a:lnTo>
                  <a:pt x="1979" y="1900"/>
                </a:lnTo>
                <a:lnTo>
                  <a:pt x="1991" y="1900"/>
                </a:lnTo>
                <a:lnTo>
                  <a:pt x="2004" y="1900"/>
                </a:lnTo>
                <a:lnTo>
                  <a:pt x="2004" y="1924"/>
                </a:lnTo>
                <a:lnTo>
                  <a:pt x="2004" y="1950"/>
                </a:lnTo>
                <a:lnTo>
                  <a:pt x="2004" y="1975"/>
                </a:lnTo>
                <a:lnTo>
                  <a:pt x="2029" y="1975"/>
                </a:lnTo>
                <a:lnTo>
                  <a:pt x="2043" y="1975"/>
                </a:lnTo>
                <a:lnTo>
                  <a:pt x="2078" y="1975"/>
                </a:lnTo>
                <a:lnTo>
                  <a:pt x="2098" y="1975"/>
                </a:lnTo>
                <a:lnTo>
                  <a:pt x="2106" y="1982"/>
                </a:lnTo>
                <a:lnTo>
                  <a:pt x="2106" y="2002"/>
                </a:lnTo>
                <a:lnTo>
                  <a:pt x="2105" y="2025"/>
                </a:lnTo>
                <a:lnTo>
                  <a:pt x="2030" y="2025"/>
                </a:lnTo>
                <a:lnTo>
                  <a:pt x="2030" y="2026"/>
                </a:lnTo>
                <a:lnTo>
                  <a:pt x="2026" y="2026"/>
                </a:lnTo>
                <a:lnTo>
                  <a:pt x="2001" y="2026"/>
                </a:lnTo>
                <a:lnTo>
                  <a:pt x="1945" y="2027"/>
                </a:lnTo>
                <a:lnTo>
                  <a:pt x="1902" y="2027"/>
                </a:lnTo>
                <a:lnTo>
                  <a:pt x="1878" y="2027"/>
                </a:lnTo>
                <a:lnTo>
                  <a:pt x="1850" y="2027"/>
                </a:lnTo>
                <a:lnTo>
                  <a:pt x="1828" y="2026"/>
                </a:lnTo>
                <a:lnTo>
                  <a:pt x="1803" y="2026"/>
                </a:lnTo>
                <a:lnTo>
                  <a:pt x="1803" y="2025"/>
                </a:lnTo>
                <a:lnTo>
                  <a:pt x="1742" y="2024"/>
                </a:lnTo>
                <a:lnTo>
                  <a:pt x="1703" y="2024"/>
                </a:lnTo>
                <a:lnTo>
                  <a:pt x="1703" y="1923"/>
                </a:lnTo>
                <a:lnTo>
                  <a:pt x="1703" y="1908"/>
                </a:lnTo>
                <a:lnTo>
                  <a:pt x="1703" y="1903"/>
                </a:lnTo>
                <a:lnTo>
                  <a:pt x="1703" y="1899"/>
                </a:lnTo>
                <a:lnTo>
                  <a:pt x="1702" y="1896"/>
                </a:lnTo>
                <a:lnTo>
                  <a:pt x="1701" y="1892"/>
                </a:lnTo>
                <a:lnTo>
                  <a:pt x="1700" y="1889"/>
                </a:lnTo>
                <a:lnTo>
                  <a:pt x="1698" y="1886"/>
                </a:lnTo>
                <a:lnTo>
                  <a:pt x="1696" y="1884"/>
                </a:lnTo>
                <a:lnTo>
                  <a:pt x="1694" y="1881"/>
                </a:lnTo>
                <a:lnTo>
                  <a:pt x="1693" y="1878"/>
                </a:lnTo>
                <a:lnTo>
                  <a:pt x="1692" y="1876"/>
                </a:lnTo>
                <a:lnTo>
                  <a:pt x="1692" y="1874"/>
                </a:lnTo>
                <a:lnTo>
                  <a:pt x="1690" y="1872"/>
                </a:lnTo>
                <a:lnTo>
                  <a:pt x="1688" y="1872"/>
                </a:lnTo>
                <a:lnTo>
                  <a:pt x="1601" y="1872"/>
                </a:lnTo>
                <a:lnTo>
                  <a:pt x="1598" y="1872"/>
                </a:lnTo>
                <a:lnTo>
                  <a:pt x="1549" y="1872"/>
                </a:lnTo>
                <a:lnTo>
                  <a:pt x="1547" y="1922"/>
                </a:lnTo>
                <a:lnTo>
                  <a:pt x="1497" y="1923"/>
                </a:lnTo>
                <a:lnTo>
                  <a:pt x="1497" y="2024"/>
                </a:lnTo>
                <a:lnTo>
                  <a:pt x="1496" y="2127"/>
                </a:lnTo>
                <a:lnTo>
                  <a:pt x="1529" y="2127"/>
                </a:lnTo>
                <a:lnTo>
                  <a:pt x="1598" y="2127"/>
                </a:lnTo>
                <a:lnTo>
                  <a:pt x="1598" y="2125"/>
                </a:lnTo>
                <a:lnTo>
                  <a:pt x="1601" y="2125"/>
                </a:lnTo>
                <a:lnTo>
                  <a:pt x="1601" y="2127"/>
                </a:lnTo>
                <a:lnTo>
                  <a:pt x="1606" y="2127"/>
                </a:lnTo>
                <a:lnTo>
                  <a:pt x="1675" y="2127"/>
                </a:lnTo>
                <a:lnTo>
                  <a:pt x="1675" y="2102"/>
                </a:lnTo>
                <a:lnTo>
                  <a:pt x="1702" y="2102"/>
                </a:lnTo>
                <a:lnTo>
                  <a:pt x="1702" y="2125"/>
                </a:lnTo>
                <a:lnTo>
                  <a:pt x="1702" y="2129"/>
                </a:lnTo>
                <a:lnTo>
                  <a:pt x="1702" y="2229"/>
                </a:lnTo>
                <a:lnTo>
                  <a:pt x="1702" y="2298"/>
                </a:lnTo>
                <a:lnTo>
                  <a:pt x="1702" y="2301"/>
                </a:lnTo>
                <a:lnTo>
                  <a:pt x="1702" y="2302"/>
                </a:lnTo>
                <a:lnTo>
                  <a:pt x="1702" y="2303"/>
                </a:lnTo>
                <a:lnTo>
                  <a:pt x="1703" y="2304"/>
                </a:lnTo>
                <a:lnTo>
                  <a:pt x="1703" y="2307"/>
                </a:lnTo>
                <a:lnTo>
                  <a:pt x="1704" y="2308"/>
                </a:lnTo>
                <a:lnTo>
                  <a:pt x="1704" y="2310"/>
                </a:lnTo>
                <a:lnTo>
                  <a:pt x="1705" y="2311"/>
                </a:lnTo>
                <a:lnTo>
                  <a:pt x="1705" y="2312"/>
                </a:lnTo>
                <a:lnTo>
                  <a:pt x="1706" y="2313"/>
                </a:lnTo>
                <a:lnTo>
                  <a:pt x="1706" y="2315"/>
                </a:lnTo>
                <a:lnTo>
                  <a:pt x="1707" y="2316"/>
                </a:lnTo>
                <a:lnTo>
                  <a:pt x="1707" y="2317"/>
                </a:lnTo>
                <a:lnTo>
                  <a:pt x="1709" y="2317"/>
                </a:lnTo>
                <a:lnTo>
                  <a:pt x="1709" y="2319"/>
                </a:lnTo>
                <a:lnTo>
                  <a:pt x="1710" y="2320"/>
                </a:lnTo>
                <a:lnTo>
                  <a:pt x="1710" y="2323"/>
                </a:lnTo>
                <a:lnTo>
                  <a:pt x="1710" y="2324"/>
                </a:lnTo>
                <a:lnTo>
                  <a:pt x="1710" y="2326"/>
                </a:lnTo>
                <a:lnTo>
                  <a:pt x="1711" y="2326"/>
                </a:lnTo>
                <a:lnTo>
                  <a:pt x="1711" y="2327"/>
                </a:lnTo>
                <a:lnTo>
                  <a:pt x="1711" y="2332"/>
                </a:lnTo>
                <a:lnTo>
                  <a:pt x="1700" y="2332"/>
                </a:lnTo>
                <a:lnTo>
                  <a:pt x="1696" y="2332"/>
                </a:lnTo>
                <a:lnTo>
                  <a:pt x="1681" y="2332"/>
                </a:lnTo>
                <a:lnTo>
                  <a:pt x="1656" y="2331"/>
                </a:lnTo>
                <a:lnTo>
                  <a:pt x="1630" y="2331"/>
                </a:lnTo>
                <a:lnTo>
                  <a:pt x="1630" y="2332"/>
                </a:lnTo>
                <a:lnTo>
                  <a:pt x="1610" y="2332"/>
                </a:lnTo>
                <a:lnTo>
                  <a:pt x="1604" y="2331"/>
                </a:lnTo>
                <a:lnTo>
                  <a:pt x="1604" y="2329"/>
                </a:lnTo>
                <a:lnTo>
                  <a:pt x="1596" y="2329"/>
                </a:lnTo>
                <a:lnTo>
                  <a:pt x="1594" y="2329"/>
                </a:lnTo>
                <a:lnTo>
                  <a:pt x="1592" y="2329"/>
                </a:lnTo>
                <a:lnTo>
                  <a:pt x="1588" y="2329"/>
                </a:lnTo>
                <a:lnTo>
                  <a:pt x="1585" y="2329"/>
                </a:lnTo>
                <a:lnTo>
                  <a:pt x="1578" y="2329"/>
                </a:lnTo>
                <a:lnTo>
                  <a:pt x="1570" y="2329"/>
                </a:lnTo>
                <a:lnTo>
                  <a:pt x="1564" y="2329"/>
                </a:lnTo>
                <a:lnTo>
                  <a:pt x="1560" y="2329"/>
                </a:lnTo>
                <a:lnTo>
                  <a:pt x="1552" y="2329"/>
                </a:lnTo>
                <a:lnTo>
                  <a:pt x="1544" y="2331"/>
                </a:lnTo>
                <a:lnTo>
                  <a:pt x="1534" y="2331"/>
                </a:lnTo>
                <a:lnTo>
                  <a:pt x="1527" y="2331"/>
                </a:lnTo>
                <a:lnTo>
                  <a:pt x="1510" y="2331"/>
                </a:lnTo>
                <a:lnTo>
                  <a:pt x="1503" y="2331"/>
                </a:lnTo>
                <a:lnTo>
                  <a:pt x="1495" y="2331"/>
                </a:lnTo>
                <a:lnTo>
                  <a:pt x="1486" y="2331"/>
                </a:lnTo>
                <a:lnTo>
                  <a:pt x="1440" y="2331"/>
                </a:lnTo>
                <a:lnTo>
                  <a:pt x="1403" y="2331"/>
                </a:lnTo>
                <a:lnTo>
                  <a:pt x="1393" y="2331"/>
                </a:lnTo>
                <a:lnTo>
                  <a:pt x="1376" y="2331"/>
                </a:lnTo>
                <a:lnTo>
                  <a:pt x="1346" y="2331"/>
                </a:lnTo>
                <a:lnTo>
                  <a:pt x="1326" y="2331"/>
                </a:lnTo>
                <a:lnTo>
                  <a:pt x="1306" y="2331"/>
                </a:lnTo>
                <a:lnTo>
                  <a:pt x="1301" y="2331"/>
                </a:lnTo>
                <a:lnTo>
                  <a:pt x="1294" y="2331"/>
                </a:lnTo>
                <a:lnTo>
                  <a:pt x="1289" y="2331"/>
                </a:lnTo>
                <a:lnTo>
                  <a:pt x="1241" y="2331"/>
                </a:lnTo>
                <a:lnTo>
                  <a:pt x="1206" y="2332"/>
                </a:lnTo>
                <a:lnTo>
                  <a:pt x="1191" y="2332"/>
                </a:lnTo>
                <a:lnTo>
                  <a:pt x="1191" y="2290"/>
                </a:lnTo>
                <a:lnTo>
                  <a:pt x="1191" y="2263"/>
                </a:lnTo>
                <a:lnTo>
                  <a:pt x="1192" y="2256"/>
                </a:lnTo>
                <a:lnTo>
                  <a:pt x="1090" y="2256"/>
                </a:lnTo>
                <a:lnTo>
                  <a:pt x="1005" y="2256"/>
                </a:lnTo>
                <a:lnTo>
                  <a:pt x="1000" y="2256"/>
                </a:lnTo>
                <a:lnTo>
                  <a:pt x="988" y="2254"/>
                </a:lnTo>
                <a:lnTo>
                  <a:pt x="886" y="2254"/>
                </a:lnTo>
                <a:lnTo>
                  <a:pt x="783" y="2254"/>
                </a:lnTo>
                <a:lnTo>
                  <a:pt x="786" y="2152"/>
                </a:lnTo>
                <a:lnTo>
                  <a:pt x="708" y="2152"/>
                </a:lnTo>
                <a:lnTo>
                  <a:pt x="707" y="2100"/>
                </a:lnTo>
                <a:lnTo>
                  <a:pt x="682" y="2100"/>
                </a:lnTo>
                <a:lnTo>
                  <a:pt x="682" y="2095"/>
                </a:lnTo>
                <a:lnTo>
                  <a:pt x="681" y="2065"/>
                </a:lnTo>
                <a:lnTo>
                  <a:pt x="681" y="2052"/>
                </a:lnTo>
                <a:lnTo>
                  <a:pt x="681" y="2056"/>
                </a:lnTo>
                <a:lnTo>
                  <a:pt x="681" y="2044"/>
                </a:lnTo>
                <a:lnTo>
                  <a:pt x="681" y="2006"/>
                </a:lnTo>
                <a:lnTo>
                  <a:pt x="681" y="1998"/>
                </a:lnTo>
                <a:lnTo>
                  <a:pt x="681" y="1992"/>
                </a:lnTo>
                <a:lnTo>
                  <a:pt x="681" y="1986"/>
                </a:lnTo>
                <a:lnTo>
                  <a:pt x="681" y="1977"/>
                </a:lnTo>
                <a:lnTo>
                  <a:pt x="681" y="1945"/>
                </a:lnTo>
                <a:lnTo>
                  <a:pt x="656" y="1945"/>
                </a:lnTo>
                <a:lnTo>
                  <a:pt x="655" y="1935"/>
                </a:lnTo>
                <a:lnTo>
                  <a:pt x="656" y="1930"/>
                </a:lnTo>
                <a:lnTo>
                  <a:pt x="656" y="1921"/>
                </a:lnTo>
                <a:lnTo>
                  <a:pt x="644" y="1921"/>
                </a:lnTo>
                <a:lnTo>
                  <a:pt x="630" y="1874"/>
                </a:lnTo>
                <a:lnTo>
                  <a:pt x="630" y="1859"/>
                </a:lnTo>
                <a:lnTo>
                  <a:pt x="630" y="1844"/>
                </a:lnTo>
                <a:lnTo>
                  <a:pt x="670" y="1844"/>
                </a:lnTo>
                <a:lnTo>
                  <a:pt x="682" y="1844"/>
                </a:lnTo>
                <a:lnTo>
                  <a:pt x="732" y="1844"/>
                </a:lnTo>
                <a:lnTo>
                  <a:pt x="783" y="1846"/>
                </a:lnTo>
                <a:lnTo>
                  <a:pt x="785" y="1732"/>
                </a:lnTo>
                <a:lnTo>
                  <a:pt x="688" y="1732"/>
                </a:lnTo>
                <a:lnTo>
                  <a:pt x="685" y="1732"/>
                </a:lnTo>
                <a:lnTo>
                  <a:pt x="682" y="1732"/>
                </a:lnTo>
                <a:lnTo>
                  <a:pt x="678" y="1732"/>
                </a:lnTo>
                <a:lnTo>
                  <a:pt x="674" y="1732"/>
                </a:lnTo>
                <a:lnTo>
                  <a:pt x="665" y="1732"/>
                </a:lnTo>
                <a:lnTo>
                  <a:pt x="662" y="1732"/>
                </a:lnTo>
                <a:lnTo>
                  <a:pt x="657" y="1732"/>
                </a:lnTo>
                <a:lnTo>
                  <a:pt x="652" y="1732"/>
                </a:lnTo>
                <a:lnTo>
                  <a:pt x="649" y="1732"/>
                </a:lnTo>
                <a:lnTo>
                  <a:pt x="647" y="1732"/>
                </a:lnTo>
                <a:lnTo>
                  <a:pt x="646" y="1732"/>
                </a:lnTo>
                <a:lnTo>
                  <a:pt x="613" y="1732"/>
                </a:lnTo>
                <a:lnTo>
                  <a:pt x="613" y="1731"/>
                </a:lnTo>
                <a:lnTo>
                  <a:pt x="613" y="1721"/>
                </a:lnTo>
                <a:lnTo>
                  <a:pt x="611" y="1721"/>
                </a:lnTo>
                <a:lnTo>
                  <a:pt x="607" y="1721"/>
                </a:lnTo>
                <a:lnTo>
                  <a:pt x="603" y="1721"/>
                </a:lnTo>
                <a:lnTo>
                  <a:pt x="603" y="1725"/>
                </a:lnTo>
                <a:lnTo>
                  <a:pt x="603" y="1727"/>
                </a:lnTo>
                <a:lnTo>
                  <a:pt x="603" y="1726"/>
                </a:lnTo>
                <a:lnTo>
                  <a:pt x="603" y="1725"/>
                </a:lnTo>
                <a:lnTo>
                  <a:pt x="602" y="1712"/>
                </a:lnTo>
                <a:lnTo>
                  <a:pt x="602" y="1706"/>
                </a:lnTo>
                <a:lnTo>
                  <a:pt x="602" y="1700"/>
                </a:lnTo>
                <a:lnTo>
                  <a:pt x="611" y="1699"/>
                </a:lnTo>
                <a:lnTo>
                  <a:pt x="612" y="1694"/>
                </a:lnTo>
                <a:lnTo>
                  <a:pt x="611" y="1694"/>
                </a:lnTo>
                <a:lnTo>
                  <a:pt x="611" y="1692"/>
                </a:lnTo>
                <a:lnTo>
                  <a:pt x="610" y="1685"/>
                </a:lnTo>
                <a:lnTo>
                  <a:pt x="610" y="1681"/>
                </a:lnTo>
                <a:lnTo>
                  <a:pt x="610" y="1680"/>
                </a:lnTo>
                <a:lnTo>
                  <a:pt x="612" y="1680"/>
                </a:lnTo>
                <a:lnTo>
                  <a:pt x="612" y="1635"/>
                </a:lnTo>
                <a:lnTo>
                  <a:pt x="612" y="1631"/>
                </a:lnTo>
                <a:lnTo>
                  <a:pt x="599" y="1632"/>
                </a:lnTo>
                <a:lnTo>
                  <a:pt x="594" y="1522"/>
                </a:lnTo>
                <a:lnTo>
                  <a:pt x="612" y="1522"/>
                </a:lnTo>
                <a:lnTo>
                  <a:pt x="613" y="1515"/>
                </a:lnTo>
                <a:lnTo>
                  <a:pt x="605" y="1515"/>
                </a:lnTo>
                <a:lnTo>
                  <a:pt x="594" y="1515"/>
                </a:lnTo>
                <a:lnTo>
                  <a:pt x="593" y="1483"/>
                </a:lnTo>
                <a:lnTo>
                  <a:pt x="605" y="1483"/>
                </a:lnTo>
                <a:lnTo>
                  <a:pt x="703" y="1483"/>
                </a:lnTo>
                <a:lnTo>
                  <a:pt x="718" y="1499"/>
                </a:lnTo>
                <a:lnTo>
                  <a:pt x="729" y="1509"/>
                </a:lnTo>
                <a:lnTo>
                  <a:pt x="723" y="1516"/>
                </a:lnTo>
                <a:lnTo>
                  <a:pt x="727" y="1522"/>
                </a:lnTo>
                <a:lnTo>
                  <a:pt x="740" y="1522"/>
                </a:lnTo>
                <a:lnTo>
                  <a:pt x="762" y="1522"/>
                </a:lnTo>
                <a:lnTo>
                  <a:pt x="795" y="1555"/>
                </a:lnTo>
                <a:lnTo>
                  <a:pt x="829" y="1589"/>
                </a:lnTo>
                <a:lnTo>
                  <a:pt x="857" y="1562"/>
                </a:lnTo>
                <a:lnTo>
                  <a:pt x="821" y="1525"/>
                </a:lnTo>
                <a:lnTo>
                  <a:pt x="894" y="1525"/>
                </a:lnTo>
                <a:lnTo>
                  <a:pt x="894" y="1626"/>
                </a:lnTo>
                <a:lnTo>
                  <a:pt x="970" y="1627"/>
                </a:lnTo>
                <a:lnTo>
                  <a:pt x="970" y="1680"/>
                </a:lnTo>
                <a:lnTo>
                  <a:pt x="945" y="1680"/>
                </a:lnTo>
                <a:lnTo>
                  <a:pt x="945" y="1730"/>
                </a:lnTo>
                <a:lnTo>
                  <a:pt x="990" y="1730"/>
                </a:lnTo>
                <a:lnTo>
                  <a:pt x="990" y="1732"/>
                </a:lnTo>
                <a:lnTo>
                  <a:pt x="990" y="1766"/>
                </a:lnTo>
                <a:lnTo>
                  <a:pt x="991" y="1759"/>
                </a:lnTo>
                <a:lnTo>
                  <a:pt x="991" y="1757"/>
                </a:lnTo>
                <a:lnTo>
                  <a:pt x="991" y="1756"/>
                </a:lnTo>
                <a:lnTo>
                  <a:pt x="992" y="1754"/>
                </a:lnTo>
                <a:lnTo>
                  <a:pt x="992" y="1751"/>
                </a:lnTo>
                <a:lnTo>
                  <a:pt x="992" y="1750"/>
                </a:lnTo>
                <a:lnTo>
                  <a:pt x="992" y="1749"/>
                </a:lnTo>
                <a:lnTo>
                  <a:pt x="993" y="1747"/>
                </a:lnTo>
                <a:lnTo>
                  <a:pt x="993" y="1746"/>
                </a:lnTo>
                <a:lnTo>
                  <a:pt x="993" y="1744"/>
                </a:lnTo>
                <a:lnTo>
                  <a:pt x="993" y="1738"/>
                </a:lnTo>
                <a:lnTo>
                  <a:pt x="993" y="1735"/>
                </a:lnTo>
                <a:lnTo>
                  <a:pt x="993" y="1730"/>
                </a:lnTo>
                <a:lnTo>
                  <a:pt x="1037" y="1730"/>
                </a:lnTo>
                <a:lnTo>
                  <a:pt x="1067" y="1730"/>
                </a:lnTo>
                <a:lnTo>
                  <a:pt x="1067" y="1732"/>
                </a:lnTo>
                <a:lnTo>
                  <a:pt x="1067" y="1790"/>
                </a:lnTo>
                <a:lnTo>
                  <a:pt x="1089" y="1790"/>
                </a:lnTo>
                <a:lnTo>
                  <a:pt x="1089" y="1846"/>
                </a:lnTo>
                <a:lnTo>
                  <a:pt x="1088" y="1846"/>
                </a:lnTo>
                <a:lnTo>
                  <a:pt x="988" y="1846"/>
                </a:lnTo>
                <a:lnTo>
                  <a:pt x="988" y="1832"/>
                </a:lnTo>
                <a:lnTo>
                  <a:pt x="887" y="1832"/>
                </a:lnTo>
                <a:lnTo>
                  <a:pt x="887" y="1867"/>
                </a:lnTo>
                <a:lnTo>
                  <a:pt x="887" y="1896"/>
                </a:lnTo>
                <a:lnTo>
                  <a:pt x="887" y="1922"/>
                </a:lnTo>
                <a:lnTo>
                  <a:pt x="887" y="1947"/>
                </a:lnTo>
                <a:lnTo>
                  <a:pt x="887" y="2049"/>
                </a:lnTo>
                <a:lnTo>
                  <a:pt x="988" y="2050"/>
                </a:lnTo>
                <a:lnTo>
                  <a:pt x="1090" y="2050"/>
                </a:lnTo>
                <a:lnTo>
                  <a:pt x="1191" y="2051"/>
                </a:lnTo>
                <a:lnTo>
                  <a:pt x="1191" y="2016"/>
                </a:lnTo>
                <a:lnTo>
                  <a:pt x="1192" y="1945"/>
                </a:lnTo>
                <a:lnTo>
                  <a:pt x="1217" y="1945"/>
                </a:lnTo>
                <a:lnTo>
                  <a:pt x="1217" y="1972"/>
                </a:lnTo>
                <a:lnTo>
                  <a:pt x="1243" y="1972"/>
                </a:lnTo>
                <a:lnTo>
                  <a:pt x="1268" y="1972"/>
                </a:lnTo>
                <a:lnTo>
                  <a:pt x="1268" y="1958"/>
                </a:lnTo>
                <a:lnTo>
                  <a:pt x="1268" y="1947"/>
                </a:lnTo>
                <a:lnTo>
                  <a:pt x="1294" y="1947"/>
                </a:lnTo>
                <a:lnTo>
                  <a:pt x="1294" y="1922"/>
                </a:lnTo>
                <a:lnTo>
                  <a:pt x="1195" y="1922"/>
                </a:lnTo>
                <a:lnTo>
                  <a:pt x="1197" y="1847"/>
                </a:lnTo>
                <a:lnTo>
                  <a:pt x="1126" y="1846"/>
                </a:lnTo>
                <a:lnTo>
                  <a:pt x="1092" y="1846"/>
                </a:lnTo>
                <a:lnTo>
                  <a:pt x="1093" y="1733"/>
                </a:lnTo>
                <a:lnTo>
                  <a:pt x="1096" y="1733"/>
                </a:lnTo>
                <a:lnTo>
                  <a:pt x="1098" y="1733"/>
                </a:lnTo>
                <a:lnTo>
                  <a:pt x="1098" y="1730"/>
                </a:lnTo>
                <a:lnTo>
                  <a:pt x="1098" y="1697"/>
                </a:lnTo>
                <a:lnTo>
                  <a:pt x="1098" y="1657"/>
                </a:lnTo>
                <a:lnTo>
                  <a:pt x="1098" y="1629"/>
                </a:lnTo>
                <a:lnTo>
                  <a:pt x="1127" y="1629"/>
                </a:lnTo>
                <a:lnTo>
                  <a:pt x="1167" y="1629"/>
                </a:lnTo>
                <a:lnTo>
                  <a:pt x="1184" y="1629"/>
                </a:lnTo>
                <a:lnTo>
                  <a:pt x="1191" y="1627"/>
                </a:lnTo>
                <a:lnTo>
                  <a:pt x="1197" y="1627"/>
                </a:lnTo>
                <a:lnTo>
                  <a:pt x="1198" y="1610"/>
                </a:lnTo>
                <a:lnTo>
                  <a:pt x="1200" y="1610"/>
                </a:lnTo>
                <a:lnTo>
                  <a:pt x="1218" y="1610"/>
                </a:lnTo>
                <a:lnTo>
                  <a:pt x="1218" y="1629"/>
                </a:lnTo>
                <a:lnTo>
                  <a:pt x="1301" y="1630"/>
                </a:lnTo>
                <a:lnTo>
                  <a:pt x="1402" y="1630"/>
                </a:lnTo>
                <a:lnTo>
                  <a:pt x="1435" y="1630"/>
                </a:lnTo>
                <a:lnTo>
                  <a:pt x="1490" y="1671"/>
                </a:lnTo>
                <a:lnTo>
                  <a:pt x="1500" y="1673"/>
                </a:lnTo>
                <a:lnTo>
                  <a:pt x="1503" y="1673"/>
                </a:lnTo>
                <a:lnTo>
                  <a:pt x="1505" y="1674"/>
                </a:lnTo>
                <a:lnTo>
                  <a:pt x="1516" y="1677"/>
                </a:lnTo>
                <a:lnTo>
                  <a:pt x="1517" y="1675"/>
                </a:lnTo>
                <a:lnTo>
                  <a:pt x="1518" y="1673"/>
                </a:lnTo>
                <a:lnTo>
                  <a:pt x="1518" y="1672"/>
                </a:lnTo>
                <a:lnTo>
                  <a:pt x="1518" y="1671"/>
                </a:lnTo>
                <a:lnTo>
                  <a:pt x="1519" y="1671"/>
                </a:lnTo>
                <a:lnTo>
                  <a:pt x="1519" y="1670"/>
                </a:lnTo>
                <a:lnTo>
                  <a:pt x="1519" y="1667"/>
                </a:lnTo>
                <a:lnTo>
                  <a:pt x="1519" y="1662"/>
                </a:lnTo>
                <a:lnTo>
                  <a:pt x="1519" y="1642"/>
                </a:lnTo>
                <a:lnTo>
                  <a:pt x="1519" y="1631"/>
                </a:lnTo>
                <a:lnTo>
                  <a:pt x="1519" y="1630"/>
                </a:lnTo>
                <a:lnTo>
                  <a:pt x="1519" y="1622"/>
                </a:lnTo>
                <a:lnTo>
                  <a:pt x="1519" y="1620"/>
                </a:lnTo>
                <a:lnTo>
                  <a:pt x="1519" y="1593"/>
                </a:lnTo>
                <a:lnTo>
                  <a:pt x="1519" y="1592"/>
                </a:lnTo>
                <a:lnTo>
                  <a:pt x="1517" y="1592"/>
                </a:lnTo>
                <a:lnTo>
                  <a:pt x="1514" y="1590"/>
                </a:lnTo>
                <a:lnTo>
                  <a:pt x="1504" y="1590"/>
                </a:lnTo>
                <a:lnTo>
                  <a:pt x="1502" y="1590"/>
                </a:lnTo>
                <a:lnTo>
                  <a:pt x="1502" y="1591"/>
                </a:lnTo>
                <a:lnTo>
                  <a:pt x="1488" y="1591"/>
                </a:lnTo>
                <a:lnTo>
                  <a:pt x="1488" y="1585"/>
                </a:lnTo>
                <a:lnTo>
                  <a:pt x="1485" y="1585"/>
                </a:lnTo>
                <a:lnTo>
                  <a:pt x="1486" y="1543"/>
                </a:lnTo>
                <a:lnTo>
                  <a:pt x="1461" y="1526"/>
                </a:lnTo>
                <a:lnTo>
                  <a:pt x="1469" y="1528"/>
                </a:lnTo>
                <a:lnTo>
                  <a:pt x="1467" y="1525"/>
                </a:lnTo>
                <a:lnTo>
                  <a:pt x="1460" y="1522"/>
                </a:lnTo>
                <a:lnTo>
                  <a:pt x="1457" y="1518"/>
                </a:lnTo>
                <a:lnTo>
                  <a:pt x="1443" y="1509"/>
                </a:lnTo>
                <a:lnTo>
                  <a:pt x="1427" y="1499"/>
                </a:lnTo>
                <a:lnTo>
                  <a:pt x="1417" y="1493"/>
                </a:lnTo>
                <a:lnTo>
                  <a:pt x="1402" y="1484"/>
                </a:lnTo>
                <a:lnTo>
                  <a:pt x="1402" y="1425"/>
                </a:lnTo>
                <a:lnTo>
                  <a:pt x="1403" y="1329"/>
                </a:lnTo>
                <a:lnTo>
                  <a:pt x="1401" y="1329"/>
                </a:lnTo>
                <a:lnTo>
                  <a:pt x="1384" y="1329"/>
                </a:lnTo>
                <a:lnTo>
                  <a:pt x="1366" y="1329"/>
                </a:lnTo>
                <a:lnTo>
                  <a:pt x="1361" y="1329"/>
                </a:lnTo>
                <a:lnTo>
                  <a:pt x="1354" y="1348"/>
                </a:lnTo>
                <a:lnTo>
                  <a:pt x="1353" y="1348"/>
                </a:lnTo>
                <a:lnTo>
                  <a:pt x="1353" y="1349"/>
                </a:lnTo>
                <a:lnTo>
                  <a:pt x="1351" y="1355"/>
                </a:lnTo>
                <a:lnTo>
                  <a:pt x="1351" y="1356"/>
                </a:lnTo>
                <a:lnTo>
                  <a:pt x="1351" y="1362"/>
                </a:lnTo>
                <a:lnTo>
                  <a:pt x="1352" y="1373"/>
                </a:lnTo>
                <a:lnTo>
                  <a:pt x="1352" y="1379"/>
                </a:lnTo>
                <a:lnTo>
                  <a:pt x="1352" y="1382"/>
                </a:lnTo>
                <a:lnTo>
                  <a:pt x="1352" y="1386"/>
                </a:lnTo>
                <a:lnTo>
                  <a:pt x="1352" y="1389"/>
                </a:lnTo>
                <a:lnTo>
                  <a:pt x="1351" y="1392"/>
                </a:lnTo>
                <a:lnTo>
                  <a:pt x="1351" y="1396"/>
                </a:lnTo>
                <a:lnTo>
                  <a:pt x="1351" y="1397"/>
                </a:lnTo>
                <a:lnTo>
                  <a:pt x="1351" y="1398"/>
                </a:lnTo>
                <a:lnTo>
                  <a:pt x="1351" y="1399"/>
                </a:lnTo>
                <a:lnTo>
                  <a:pt x="1351" y="1413"/>
                </a:lnTo>
                <a:lnTo>
                  <a:pt x="1351" y="1421"/>
                </a:lnTo>
                <a:lnTo>
                  <a:pt x="1351" y="1425"/>
                </a:lnTo>
                <a:lnTo>
                  <a:pt x="1351" y="1449"/>
                </a:lnTo>
                <a:lnTo>
                  <a:pt x="1351" y="1450"/>
                </a:lnTo>
                <a:lnTo>
                  <a:pt x="1344" y="1446"/>
                </a:lnTo>
                <a:lnTo>
                  <a:pt x="1342" y="1443"/>
                </a:lnTo>
                <a:lnTo>
                  <a:pt x="1326" y="1433"/>
                </a:lnTo>
                <a:lnTo>
                  <a:pt x="1326" y="1415"/>
                </a:lnTo>
                <a:lnTo>
                  <a:pt x="1326" y="1414"/>
                </a:lnTo>
                <a:lnTo>
                  <a:pt x="1326" y="1413"/>
                </a:lnTo>
                <a:lnTo>
                  <a:pt x="1326" y="1374"/>
                </a:lnTo>
                <a:lnTo>
                  <a:pt x="1326" y="1372"/>
                </a:lnTo>
                <a:lnTo>
                  <a:pt x="1326" y="1354"/>
                </a:lnTo>
                <a:lnTo>
                  <a:pt x="1326" y="1353"/>
                </a:lnTo>
                <a:lnTo>
                  <a:pt x="1326" y="1352"/>
                </a:lnTo>
                <a:lnTo>
                  <a:pt x="1326" y="1350"/>
                </a:lnTo>
                <a:lnTo>
                  <a:pt x="1327" y="1349"/>
                </a:lnTo>
                <a:lnTo>
                  <a:pt x="1327" y="1348"/>
                </a:lnTo>
                <a:lnTo>
                  <a:pt x="1328" y="1348"/>
                </a:lnTo>
                <a:lnTo>
                  <a:pt x="1328" y="1347"/>
                </a:lnTo>
                <a:lnTo>
                  <a:pt x="1329" y="1346"/>
                </a:lnTo>
                <a:lnTo>
                  <a:pt x="1331" y="1345"/>
                </a:lnTo>
                <a:lnTo>
                  <a:pt x="1332" y="1345"/>
                </a:lnTo>
                <a:lnTo>
                  <a:pt x="1333" y="1344"/>
                </a:lnTo>
                <a:lnTo>
                  <a:pt x="1334" y="1344"/>
                </a:lnTo>
                <a:lnTo>
                  <a:pt x="1335" y="1344"/>
                </a:lnTo>
                <a:lnTo>
                  <a:pt x="1336" y="1344"/>
                </a:lnTo>
                <a:lnTo>
                  <a:pt x="1340" y="1344"/>
                </a:lnTo>
                <a:lnTo>
                  <a:pt x="1341" y="1344"/>
                </a:lnTo>
                <a:lnTo>
                  <a:pt x="1342" y="1344"/>
                </a:lnTo>
                <a:lnTo>
                  <a:pt x="1343" y="1344"/>
                </a:lnTo>
                <a:lnTo>
                  <a:pt x="1344" y="1345"/>
                </a:lnTo>
                <a:lnTo>
                  <a:pt x="1345" y="1345"/>
                </a:lnTo>
                <a:lnTo>
                  <a:pt x="1346" y="1346"/>
                </a:lnTo>
                <a:lnTo>
                  <a:pt x="1348" y="1347"/>
                </a:lnTo>
                <a:lnTo>
                  <a:pt x="1348" y="1348"/>
                </a:lnTo>
                <a:lnTo>
                  <a:pt x="1349" y="1348"/>
                </a:lnTo>
                <a:lnTo>
                  <a:pt x="1349" y="1349"/>
                </a:lnTo>
                <a:lnTo>
                  <a:pt x="1350" y="1349"/>
                </a:lnTo>
                <a:lnTo>
                  <a:pt x="1350" y="1348"/>
                </a:lnTo>
                <a:lnTo>
                  <a:pt x="1350" y="1347"/>
                </a:lnTo>
                <a:lnTo>
                  <a:pt x="1349" y="1347"/>
                </a:lnTo>
                <a:lnTo>
                  <a:pt x="1348" y="1346"/>
                </a:lnTo>
                <a:lnTo>
                  <a:pt x="1346" y="1345"/>
                </a:lnTo>
                <a:lnTo>
                  <a:pt x="1345" y="1345"/>
                </a:lnTo>
                <a:lnTo>
                  <a:pt x="1344" y="1344"/>
                </a:lnTo>
                <a:lnTo>
                  <a:pt x="1344" y="1342"/>
                </a:lnTo>
                <a:lnTo>
                  <a:pt x="1343" y="1342"/>
                </a:lnTo>
                <a:lnTo>
                  <a:pt x="1342" y="1341"/>
                </a:lnTo>
                <a:lnTo>
                  <a:pt x="1342" y="1340"/>
                </a:lnTo>
                <a:lnTo>
                  <a:pt x="1341" y="1339"/>
                </a:lnTo>
                <a:lnTo>
                  <a:pt x="1340" y="1338"/>
                </a:lnTo>
                <a:lnTo>
                  <a:pt x="1339" y="1337"/>
                </a:lnTo>
                <a:lnTo>
                  <a:pt x="1339" y="1336"/>
                </a:lnTo>
                <a:lnTo>
                  <a:pt x="1337" y="1334"/>
                </a:lnTo>
                <a:lnTo>
                  <a:pt x="1337" y="1333"/>
                </a:lnTo>
                <a:lnTo>
                  <a:pt x="1336" y="1332"/>
                </a:lnTo>
                <a:lnTo>
                  <a:pt x="1336" y="1331"/>
                </a:lnTo>
                <a:lnTo>
                  <a:pt x="1336" y="1330"/>
                </a:lnTo>
                <a:lnTo>
                  <a:pt x="1335" y="1329"/>
                </a:lnTo>
                <a:lnTo>
                  <a:pt x="1335" y="1328"/>
                </a:lnTo>
                <a:lnTo>
                  <a:pt x="1329" y="1327"/>
                </a:lnTo>
                <a:lnTo>
                  <a:pt x="1326" y="1327"/>
                </a:lnTo>
                <a:lnTo>
                  <a:pt x="1303" y="1323"/>
                </a:lnTo>
                <a:lnTo>
                  <a:pt x="1303" y="1319"/>
                </a:lnTo>
                <a:lnTo>
                  <a:pt x="1300" y="1319"/>
                </a:lnTo>
                <a:lnTo>
                  <a:pt x="1300" y="1297"/>
                </a:lnTo>
                <a:lnTo>
                  <a:pt x="1298" y="1297"/>
                </a:lnTo>
                <a:lnTo>
                  <a:pt x="1297" y="1297"/>
                </a:lnTo>
                <a:lnTo>
                  <a:pt x="1292" y="1297"/>
                </a:lnTo>
                <a:lnTo>
                  <a:pt x="1282" y="1297"/>
                </a:lnTo>
                <a:lnTo>
                  <a:pt x="1275" y="1297"/>
                </a:lnTo>
                <a:lnTo>
                  <a:pt x="1275" y="1294"/>
                </a:lnTo>
                <a:lnTo>
                  <a:pt x="1275" y="1290"/>
                </a:lnTo>
                <a:lnTo>
                  <a:pt x="1275" y="1283"/>
                </a:lnTo>
                <a:lnTo>
                  <a:pt x="1276" y="1279"/>
                </a:lnTo>
                <a:lnTo>
                  <a:pt x="1287" y="1280"/>
                </a:lnTo>
                <a:lnTo>
                  <a:pt x="1287" y="1271"/>
                </a:lnTo>
                <a:lnTo>
                  <a:pt x="1300" y="1271"/>
                </a:lnTo>
                <a:lnTo>
                  <a:pt x="1300" y="1247"/>
                </a:lnTo>
                <a:lnTo>
                  <a:pt x="1298" y="1245"/>
                </a:lnTo>
                <a:lnTo>
                  <a:pt x="1294" y="1242"/>
                </a:lnTo>
                <a:lnTo>
                  <a:pt x="1287" y="1238"/>
                </a:lnTo>
                <a:lnTo>
                  <a:pt x="1287" y="1245"/>
                </a:lnTo>
                <a:lnTo>
                  <a:pt x="1282" y="1245"/>
                </a:lnTo>
                <a:lnTo>
                  <a:pt x="1282" y="1233"/>
                </a:lnTo>
                <a:lnTo>
                  <a:pt x="1275" y="1229"/>
                </a:lnTo>
                <a:lnTo>
                  <a:pt x="1261" y="1219"/>
                </a:lnTo>
                <a:lnTo>
                  <a:pt x="1257" y="1219"/>
                </a:lnTo>
                <a:lnTo>
                  <a:pt x="1251" y="1217"/>
                </a:lnTo>
                <a:lnTo>
                  <a:pt x="1248" y="1217"/>
                </a:lnTo>
                <a:lnTo>
                  <a:pt x="1239" y="1217"/>
                </a:lnTo>
                <a:lnTo>
                  <a:pt x="1235" y="1217"/>
                </a:lnTo>
                <a:lnTo>
                  <a:pt x="1235" y="1208"/>
                </a:lnTo>
                <a:lnTo>
                  <a:pt x="1232" y="1208"/>
                </a:lnTo>
                <a:lnTo>
                  <a:pt x="1226" y="1207"/>
                </a:lnTo>
                <a:lnTo>
                  <a:pt x="1225" y="1207"/>
                </a:lnTo>
                <a:lnTo>
                  <a:pt x="1218" y="1207"/>
                </a:lnTo>
                <a:lnTo>
                  <a:pt x="1211" y="1207"/>
                </a:lnTo>
                <a:lnTo>
                  <a:pt x="1211" y="1208"/>
                </a:lnTo>
                <a:lnTo>
                  <a:pt x="1201" y="1207"/>
                </a:lnTo>
                <a:lnTo>
                  <a:pt x="1200" y="1207"/>
                </a:lnTo>
                <a:lnTo>
                  <a:pt x="1198" y="1207"/>
                </a:lnTo>
                <a:lnTo>
                  <a:pt x="1198" y="1217"/>
                </a:lnTo>
                <a:lnTo>
                  <a:pt x="1198" y="1264"/>
                </a:lnTo>
                <a:lnTo>
                  <a:pt x="1198" y="1269"/>
                </a:lnTo>
                <a:lnTo>
                  <a:pt x="1200" y="1269"/>
                </a:lnTo>
                <a:lnTo>
                  <a:pt x="1213" y="1269"/>
                </a:lnTo>
                <a:lnTo>
                  <a:pt x="1224" y="1269"/>
                </a:lnTo>
                <a:lnTo>
                  <a:pt x="1224" y="1283"/>
                </a:lnTo>
                <a:lnTo>
                  <a:pt x="1224" y="1295"/>
                </a:lnTo>
                <a:lnTo>
                  <a:pt x="1232" y="1295"/>
                </a:lnTo>
                <a:lnTo>
                  <a:pt x="1250" y="1295"/>
                </a:lnTo>
                <a:lnTo>
                  <a:pt x="1250" y="1308"/>
                </a:lnTo>
                <a:lnTo>
                  <a:pt x="1250" y="1315"/>
                </a:lnTo>
                <a:lnTo>
                  <a:pt x="1250" y="1317"/>
                </a:lnTo>
                <a:lnTo>
                  <a:pt x="1250" y="1321"/>
                </a:lnTo>
                <a:lnTo>
                  <a:pt x="1256" y="1321"/>
                </a:lnTo>
                <a:lnTo>
                  <a:pt x="1262" y="1321"/>
                </a:lnTo>
                <a:lnTo>
                  <a:pt x="1268" y="1321"/>
                </a:lnTo>
                <a:lnTo>
                  <a:pt x="1275" y="1321"/>
                </a:lnTo>
                <a:lnTo>
                  <a:pt x="1281" y="1322"/>
                </a:lnTo>
                <a:lnTo>
                  <a:pt x="1287" y="1322"/>
                </a:lnTo>
                <a:lnTo>
                  <a:pt x="1295" y="1322"/>
                </a:lnTo>
                <a:lnTo>
                  <a:pt x="1300" y="1322"/>
                </a:lnTo>
                <a:lnTo>
                  <a:pt x="1300" y="1323"/>
                </a:lnTo>
                <a:lnTo>
                  <a:pt x="1302" y="1323"/>
                </a:lnTo>
                <a:lnTo>
                  <a:pt x="1332" y="1328"/>
                </a:lnTo>
                <a:lnTo>
                  <a:pt x="1335" y="1328"/>
                </a:lnTo>
                <a:lnTo>
                  <a:pt x="1335" y="1329"/>
                </a:lnTo>
                <a:lnTo>
                  <a:pt x="1335" y="1330"/>
                </a:lnTo>
                <a:lnTo>
                  <a:pt x="1336" y="1331"/>
                </a:lnTo>
                <a:lnTo>
                  <a:pt x="1336" y="1332"/>
                </a:lnTo>
                <a:lnTo>
                  <a:pt x="1336" y="1333"/>
                </a:lnTo>
                <a:lnTo>
                  <a:pt x="1337" y="1334"/>
                </a:lnTo>
                <a:lnTo>
                  <a:pt x="1337" y="1336"/>
                </a:lnTo>
                <a:lnTo>
                  <a:pt x="1339" y="1337"/>
                </a:lnTo>
                <a:lnTo>
                  <a:pt x="1339" y="1338"/>
                </a:lnTo>
                <a:lnTo>
                  <a:pt x="1340" y="1338"/>
                </a:lnTo>
                <a:lnTo>
                  <a:pt x="1340" y="1339"/>
                </a:lnTo>
                <a:lnTo>
                  <a:pt x="1341" y="1340"/>
                </a:lnTo>
                <a:lnTo>
                  <a:pt x="1342" y="1340"/>
                </a:lnTo>
                <a:lnTo>
                  <a:pt x="1342" y="1341"/>
                </a:lnTo>
                <a:lnTo>
                  <a:pt x="1343" y="1342"/>
                </a:lnTo>
                <a:lnTo>
                  <a:pt x="1343" y="1344"/>
                </a:lnTo>
                <a:lnTo>
                  <a:pt x="1344" y="1344"/>
                </a:lnTo>
                <a:lnTo>
                  <a:pt x="1343" y="1344"/>
                </a:lnTo>
                <a:lnTo>
                  <a:pt x="1342" y="1344"/>
                </a:lnTo>
                <a:lnTo>
                  <a:pt x="1342" y="1342"/>
                </a:lnTo>
                <a:lnTo>
                  <a:pt x="1341" y="1342"/>
                </a:lnTo>
                <a:lnTo>
                  <a:pt x="1340" y="1342"/>
                </a:lnTo>
                <a:lnTo>
                  <a:pt x="1336" y="1342"/>
                </a:lnTo>
                <a:lnTo>
                  <a:pt x="1335" y="1342"/>
                </a:lnTo>
                <a:lnTo>
                  <a:pt x="1334" y="1342"/>
                </a:lnTo>
                <a:lnTo>
                  <a:pt x="1334" y="1344"/>
                </a:lnTo>
                <a:lnTo>
                  <a:pt x="1333" y="1344"/>
                </a:lnTo>
                <a:lnTo>
                  <a:pt x="1332" y="1344"/>
                </a:lnTo>
                <a:lnTo>
                  <a:pt x="1331" y="1345"/>
                </a:lnTo>
                <a:lnTo>
                  <a:pt x="1329" y="1345"/>
                </a:lnTo>
                <a:lnTo>
                  <a:pt x="1329" y="1346"/>
                </a:lnTo>
                <a:lnTo>
                  <a:pt x="1328" y="1346"/>
                </a:lnTo>
                <a:lnTo>
                  <a:pt x="1328" y="1347"/>
                </a:lnTo>
                <a:lnTo>
                  <a:pt x="1327" y="1347"/>
                </a:lnTo>
                <a:lnTo>
                  <a:pt x="1327" y="1348"/>
                </a:lnTo>
                <a:lnTo>
                  <a:pt x="1326" y="1349"/>
                </a:lnTo>
                <a:lnTo>
                  <a:pt x="1326" y="1350"/>
                </a:lnTo>
                <a:lnTo>
                  <a:pt x="1326" y="1352"/>
                </a:lnTo>
                <a:lnTo>
                  <a:pt x="1326" y="1353"/>
                </a:lnTo>
                <a:lnTo>
                  <a:pt x="1325" y="1353"/>
                </a:lnTo>
                <a:lnTo>
                  <a:pt x="1325" y="1354"/>
                </a:lnTo>
                <a:lnTo>
                  <a:pt x="1325" y="1356"/>
                </a:lnTo>
                <a:lnTo>
                  <a:pt x="1325" y="1359"/>
                </a:lnTo>
                <a:lnTo>
                  <a:pt x="1325" y="1361"/>
                </a:lnTo>
                <a:lnTo>
                  <a:pt x="1325" y="1363"/>
                </a:lnTo>
                <a:lnTo>
                  <a:pt x="1325" y="1373"/>
                </a:lnTo>
                <a:lnTo>
                  <a:pt x="1325" y="1433"/>
                </a:lnTo>
                <a:lnTo>
                  <a:pt x="1298" y="1415"/>
                </a:lnTo>
                <a:lnTo>
                  <a:pt x="1298" y="1420"/>
                </a:lnTo>
                <a:lnTo>
                  <a:pt x="1310" y="1428"/>
                </a:lnTo>
                <a:lnTo>
                  <a:pt x="1310" y="1451"/>
                </a:lnTo>
                <a:lnTo>
                  <a:pt x="1314" y="1454"/>
                </a:lnTo>
                <a:lnTo>
                  <a:pt x="1343" y="1473"/>
                </a:lnTo>
                <a:lnTo>
                  <a:pt x="1404" y="1514"/>
                </a:lnTo>
                <a:lnTo>
                  <a:pt x="1404" y="1606"/>
                </a:lnTo>
                <a:lnTo>
                  <a:pt x="1382" y="1590"/>
                </a:lnTo>
                <a:lnTo>
                  <a:pt x="1349" y="1565"/>
                </a:lnTo>
                <a:lnTo>
                  <a:pt x="1339" y="1557"/>
                </a:lnTo>
                <a:lnTo>
                  <a:pt x="1334" y="1554"/>
                </a:lnTo>
                <a:lnTo>
                  <a:pt x="1333" y="1551"/>
                </a:lnTo>
                <a:lnTo>
                  <a:pt x="1331" y="1550"/>
                </a:lnTo>
                <a:lnTo>
                  <a:pt x="1329" y="1549"/>
                </a:lnTo>
                <a:lnTo>
                  <a:pt x="1328" y="1548"/>
                </a:lnTo>
                <a:lnTo>
                  <a:pt x="1327" y="1547"/>
                </a:lnTo>
                <a:lnTo>
                  <a:pt x="1327" y="1546"/>
                </a:lnTo>
                <a:lnTo>
                  <a:pt x="1326" y="1546"/>
                </a:lnTo>
                <a:lnTo>
                  <a:pt x="1326" y="1545"/>
                </a:lnTo>
                <a:lnTo>
                  <a:pt x="1325" y="1545"/>
                </a:lnTo>
                <a:lnTo>
                  <a:pt x="1325" y="1543"/>
                </a:lnTo>
                <a:lnTo>
                  <a:pt x="1325" y="1542"/>
                </a:lnTo>
                <a:lnTo>
                  <a:pt x="1324" y="1541"/>
                </a:lnTo>
                <a:lnTo>
                  <a:pt x="1323" y="1540"/>
                </a:lnTo>
                <a:lnTo>
                  <a:pt x="1323" y="1539"/>
                </a:lnTo>
                <a:lnTo>
                  <a:pt x="1321" y="1538"/>
                </a:lnTo>
                <a:lnTo>
                  <a:pt x="1320" y="1535"/>
                </a:lnTo>
                <a:lnTo>
                  <a:pt x="1320" y="1534"/>
                </a:lnTo>
                <a:lnTo>
                  <a:pt x="1319" y="1533"/>
                </a:lnTo>
                <a:lnTo>
                  <a:pt x="1318" y="1531"/>
                </a:lnTo>
                <a:lnTo>
                  <a:pt x="1317" y="1530"/>
                </a:lnTo>
                <a:lnTo>
                  <a:pt x="1316" y="1529"/>
                </a:lnTo>
                <a:lnTo>
                  <a:pt x="1316" y="1528"/>
                </a:lnTo>
                <a:lnTo>
                  <a:pt x="1315" y="1526"/>
                </a:lnTo>
                <a:lnTo>
                  <a:pt x="1308" y="1526"/>
                </a:lnTo>
                <a:lnTo>
                  <a:pt x="1300" y="1526"/>
                </a:lnTo>
                <a:lnTo>
                  <a:pt x="1199" y="1524"/>
                </a:lnTo>
                <a:lnTo>
                  <a:pt x="1189" y="1524"/>
                </a:lnTo>
                <a:lnTo>
                  <a:pt x="1184" y="1524"/>
                </a:lnTo>
                <a:lnTo>
                  <a:pt x="1098" y="1526"/>
                </a:lnTo>
                <a:lnTo>
                  <a:pt x="1097" y="1526"/>
                </a:lnTo>
                <a:lnTo>
                  <a:pt x="1097" y="1550"/>
                </a:lnTo>
                <a:lnTo>
                  <a:pt x="1097" y="1553"/>
                </a:lnTo>
                <a:lnTo>
                  <a:pt x="1027" y="1551"/>
                </a:lnTo>
                <a:lnTo>
                  <a:pt x="996" y="1551"/>
                </a:lnTo>
                <a:lnTo>
                  <a:pt x="993" y="1551"/>
                </a:lnTo>
                <a:lnTo>
                  <a:pt x="993" y="1525"/>
                </a:lnTo>
                <a:lnTo>
                  <a:pt x="996" y="1525"/>
                </a:lnTo>
                <a:lnTo>
                  <a:pt x="996" y="1457"/>
                </a:lnTo>
                <a:lnTo>
                  <a:pt x="996" y="1424"/>
                </a:lnTo>
                <a:lnTo>
                  <a:pt x="995" y="1424"/>
                </a:lnTo>
                <a:lnTo>
                  <a:pt x="995" y="1319"/>
                </a:lnTo>
                <a:lnTo>
                  <a:pt x="998" y="1319"/>
                </a:lnTo>
                <a:lnTo>
                  <a:pt x="997" y="1315"/>
                </a:lnTo>
                <a:lnTo>
                  <a:pt x="997" y="1312"/>
                </a:lnTo>
                <a:lnTo>
                  <a:pt x="997" y="1311"/>
                </a:lnTo>
                <a:lnTo>
                  <a:pt x="997" y="1309"/>
                </a:lnTo>
                <a:lnTo>
                  <a:pt x="996" y="1309"/>
                </a:lnTo>
                <a:lnTo>
                  <a:pt x="996" y="1308"/>
                </a:lnTo>
                <a:lnTo>
                  <a:pt x="996" y="1290"/>
                </a:lnTo>
                <a:lnTo>
                  <a:pt x="996" y="1289"/>
                </a:lnTo>
                <a:lnTo>
                  <a:pt x="996" y="1280"/>
                </a:lnTo>
                <a:lnTo>
                  <a:pt x="996" y="1273"/>
                </a:lnTo>
                <a:lnTo>
                  <a:pt x="996" y="1272"/>
                </a:lnTo>
                <a:lnTo>
                  <a:pt x="996" y="1267"/>
                </a:lnTo>
                <a:lnTo>
                  <a:pt x="996" y="1264"/>
                </a:lnTo>
                <a:lnTo>
                  <a:pt x="993" y="1258"/>
                </a:lnTo>
                <a:lnTo>
                  <a:pt x="991" y="1254"/>
                </a:lnTo>
                <a:lnTo>
                  <a:pt x="988" y="1248"/>
                </a:lnTo>
                <a:lnTo>
                  <a:pt x="987" y="1245"/>
                </a:lnTo>
                <a:lnTo>
                  <a:pt x="987" y="1244"/>
                </a:lnTo>
                <a:lnTo>
                  <a:pt x="984" y="1239"/>
                </a:lnTo>
                <a:lnTo>
                  <a:pt x="981" y="1235"/>
                </a:lnTo>
                <a:lnTo>
                  <a:pt x="978" y="1228"/>
                </a:lnTo>
                <a:lnTo>
                  <a:pt x="971" y="1217"/>
                </a:lnTo>
                <a:lnTo>
                  <a:pt x="978" y="1219"/>
                </a:lnTo>
                <a:lnTo>
                  <a:pt x="978" y="1214"/>
                </a:lnTo>
                <a:lnTo>
                  <a:pt x="990" y="1214"/>
                </a:lnTo>
                <a:lnTo>
                  <a:pt x="990" y="1215"/>
                </a:lnTo>
                <a:lnTo>
                  <a:pt x="991" y="1215"/>
                </a:lnTo>
                <a:lnTo>
                  <a:pt x="991" y="1216"/>
                </a:lnTo>
                <a:lnTo>
                  <a:pt x="991" y="1221"/>
                </a:lnTo>
                <a:lnTo>
                  <a:pt x="999" y="1221"/>
                </a:lnTo>
                <a:lnTo>
                  <a:pt x="999" y="1222"/>
                </a:lnTo>
                <a:lnTo>
                  <a:pt x="1000" y="1223"/>
                </a:lnTo>
                <a:lnTo>
                  <a:pt x="1001" y="1223"/>
                </a:lnTo>
                <a:lnTo>
                  <a:pt x="1004" y="1227"/>
                </a:lnTo>
                <a:lnTo>
                  <a:pt x="1005" y="1228"/>
                </a:lnTo>
                <a:lnTo>
                  <a:pt x="1005" y="1229"/>
                </a:lnTo>
                <a:lnTo>
                  <a:pt x="1006" y="1230"/>
                </a:lnTo>
                <a:lnTo>
                  <a:pt x="1007" y="1231"/>
                </a:lnTo>
                <a:lnTo>
                  <a:pt x="1008" y="1232"/>
                </a:lnTo>
                <a:lnTo>
                  <a:pt x="1008" y="1233"/>
                </a:lnTo>
                <a:lnTo>
                  <a:pt x="1009" y="1236"/>
                </a:lnTo>
                <a:lnTo>
                  <a:pt x="1009" y="1237"/>
                </a:lnTo>
                <a:lnTo>
                  <a:pt x="1017" y="1253"/>
                </a:lnTo>
                <a:lnTo>
                  <a:pt x="1018" y="1255"/>
                </a:lnTo>
                <a:lnTo>
                  <a:pt x="1020" y="1257"/>
                </a:lnTo>
                <a:lnTo>
                  <a:pt x="1021" y="1257"/>
                </a:lnTo>
                <a:lnTo>
                  <a:pt x="1021" y="1260"/>
                </a:lnTo>
                <a:lnTo>
                  <a:pt x="1022" y="1261"/>
                </a:lnTo>
                <a:lnTo>
                  <a:pt x="1023" y="1263"/>
                </a:lnTo>
                <a:lnTo>
                  <a:pt x="1025" y="1265"/>
                </a:lnTo>
                <a:lnTo>
                  <a:pt x="1026" y="1267"/>
                </a:lnTo>
                <a:lnTo>
                  <a:pt x="1027" y="1269"/>
                </a:lnTo>
                <a:lnTo>
                  <a:pt x="1030" y="1271"/>
                </a:lnTo>
                <a:lnTo>
                  <a:pt x="1031" y="1272"/>
                </a:lnTo>
                <a:lnTo>
                  <a:pt x="1032" y="1274"/>
                </a:lnTo>
                <a:lnTo>
                  <a:pt x="1034" y="1275"/>
                </a:lnTo>
                <a:lnTo>
                  <a:pt x="1037" y="1278"/>
                </a:lnTo>
                <a:lnTo>
                  <a:pt x="1038" y="1279"/>
                </a:lnTo>
                <a:lnTo>
                  <a:pt x="1040" y="1281"/>
                </a:lnTo>
                <a:lnTo>
                  <a:pt x="1042" y="1282"/>
                </a:lnTo>
                <a:lnTo>
                  <a:pt x="1043" y="1283"/>
                </a:lnTo>
                <a:lnTo>
                  <a:pt x="1046" y="1284"/>
                </a:lnTo>
                <a:lnTo>
                  <a:pt x="1048" y="1286"/>
                </a:lnTo>
                <a:lnTo>
                  <a:pt x="1050" y="1287"/>
                </a:lnTo>
                <a:lnTo>
                  <a:pt x="1052" y="1288"/>
                </a:lnTo>
                <a:lnTo>
                  <a:pt x="1055" y="1289"/>
                </a:lnTo>
                <a:lnTo>
                  <a:pt x="1057" y="1290"/>
                </a:lnTo>
                <a:lnTo>
                  <a:pt x="1059" y="1290"/>
                </a:lnTo>
                <a:lnTo>
                  <a:pt x="1062" y="1291"/>
                </a:lnTo>
                <a:lnTo>
                  <a:pt x="1064" y="1292"/>
                </a:lnTo>
                <a:lnTo>
                  <a:pt x="1066" y="1292"/>
                </a:lnTo>
                <a:lnTo>
                  <a:pt x="1067" y="1289"/>
                </a:lnTo>
                <a:lnTo>
                  <a:pt x="1067" y="1288"/>
                </a:lnTo>
                <a:lnTo>
                  <a:pt x="1067" y="1287"/>
                </a:lnTo>
                <a:lnTo>
                  <a:pt x="1068" y="1286"/>
                </a:lnTo>
                <a:lnTo>
                  <a:pt x="1068" y="1284"/>
                </a:lnTo>
                <a:lnTo>
                  <a:pt x="1068" y="1283"/>
                </a:lnTo>
                <a:lnTo>
                  <a:pt x="1068" y="1282"/>
                </a:lnTo>
                <a:lnTo>
                  <a:pt x="1069" y="1282"/>
                </a:lnTo>
                <a:lnTo>
                  <a:pt x="1069" y="1281"/>
                </a:lnTo>
                <a:lnTo>
                  <a:pt x="1069" y="1280"/>
                </a:lnTo>
                <a:lnTo>
                  <a:pt x="1071" y="1280"/>
                </a:lnTo>
                <a:lnTo>
                  <a:pt x="1071" y="1279"/>
                </a:lnTo>
                <a:lnTo>
                  <a:pt x="1072" y="1278"/>
                </a:lnTo>
                <a:lnTo>
                  <a:pt x="1072" y="1277"/>
                </a:lnTo>
                <a:lnTo>
                  <a:pt x="1073" y="1277"/>
                </a:lnTo>
                <a:lnTo>
                  <a:pt x="1073" y="1275"/>
                </a:lnTo>
                <a:lnTo>
                  <a:pt x="1074" y="1275"/>
                </a:lnTo>
                <a:lnTo>
                  <a:pt x="1074" y="1274"/>
                </a:lnTo>
                <a:lnTo>
                  <a:pt x="1075" y="1273"/>
                </a:lnTo>
                <a:lnTo>
                  <a:pt x="1076" y="1272"/>
                </a:lnTo>
                <a:lnTo>
                  <a:pt x="1081" y="1275"/>
                </a:lnTo>
                <a:lnTo>
                  <a:pt x="1087" y="1279"/>
                </a:lnTo>
                <a:lnTo>
                  <a:pt x="1092" y="1282"/>
                </a:lnTo>
                <a:lnTo>
                  <a:pt x="1093" y="1283"/>
                </a:lnTo>
                <a:lnTo>
                  <a:pt x="1096" y="1284"/>
                </a:lnTo>
                <a:lnTo>
                  <a:pt x="1098" y="1286"/>
                </a:lnTo>
                <a:lnTo>
                  <a:pt x="1098" y="1281"/>
                </a:lnTo>
                <a:lnTo>
                  <a:pt x="1098" y="1265"/>
                </a:lnTo>
                <a:lnTo>
                  <a:pt x="1099" y="1265"/>
                </a:lnTo>
                <a:lnTo>
                  <a:pt x="1098" y="1264"/>
                </a:lnTo>
                <a:lnTo>
                  <a:pt x="1097" y="1216"/>
                </a:lnTo>
                <a:lnTo>
                  <a:pt x="1096" y="1216"/>
                </a:lnTo>
                <a:lnTo>
                  <a:pt x="1091" y="1216"/>
                </a:lnTo>
                <a:lnTo>
                  <a:pt x="1090" y="1216"/>
                </a:lnTo>
                <a:lnTo>
                  <a:pt x="1088" y="1216"/>
                </a:lnTo>
                <a:lnTo>
                  <a:pt x="1089" y="1216"/>
                </a:lnTo>
                <a:lnTo>
                  <a:pt x="1085" y="1216"/>
                </a:lnTo>
                <a:lnTo>
                  <a:pt x="1084" y="1216"/>
                </a:lnTo>
                <a:lnTo>
                  <a:pt x="1084" y="1205"/>
                </a:lnTo>
                <a:lnTo>
                  <a:pt x="1084" y="1204"/>
                </a:lnTo>
                <a:lnTo>
                  <a:pt x="1072" y="1204"/>
                </a:lnTo>
                <a:lnTo>
                  <a:pt x="1072" y="1191"/>
                </a:lnTo>
                <a:lnTo>
                  <a:pt x="1059" y="1190"/>
                </a:lnTo>
                <a:lnTo>
                  <a:pt x="1059" y="1179"/>
                </a:lnTo>
                <a:lnTo>
                  <a:pt x="1047" y="1179"/>
                </a:lnTo>
                <a:lnTo>
                  <a:pt x="1047" y="1178"/>
                </a:lnTo>
                <a:lnTo>
                  <a:pt x="1047" y="1165"/>
                </a:lnTo>
                <a:lnTo>
                  <a:pt x="1040" y="1165"/>
                </a:lnTo>
                <a:lnTo>
                  <a:pt x="1040" y="1153"/>
                </a:lnTo>
                <a:lnTo>
                  <a:pt x="1033" y="1153"/>
                </a:lnTo>
                <a:lnTo>
                  <a:pt x="1027" y="1153"/>
                </a:lnTo>
                <a:lnTo>
                  <a:pt x="1027" y="1140"/>
                </a:lnTo>
                <a:lnTo>
                  <a:pt x="1015" y="1139"/>
                </a:lnTo>
                <a:lnTo>
                  <a:pt x="1014" y="1139"/>
                </a:lnTo>
                <a:lnTo>
                  <a:pt x="1014" y="1128"/>
                </a:lnTo>
                <a:lnTo>
                  <a:pt x="1002" y="1128"/>
                </a:lnTo>
                <a:lnTo>
                  <a:pt x="1002" y="1116"/>
                </a:lnTo>
                <a:lnTo>
                  <a:pt x="1002" y="1115"/>
                </a:lnTo>
                <a:lnTo>
                  <a:pt x="996" y="1115"/>
                </a:lnTo>
                <a:lnTo>
                  <a:pt x="996" y="1114"/>
                </a:lnTo>
                <a:lnTo>
                  <a:pt x="995" y="1114"/>
                </a:lnTo>
                <a:lnTo>
                  <a:pt x="995" y="1116"/>
                </a:lnTo>
                <a:lnTo>
                  <a:pt x="995" y="1140"/>
                </a:lnTo>
                <a:lnTo>
                  <a:pt x="995" y="1141"/>
                </a:lnTo>
                <a:lnTo>
                  <a:pt x="993" y="1165"/>
                </a:lnTo>
                <a:lnTo>
                  <a:pt x="993" y="1189"/>
                </a:lnTo>
                <a:lnTo>
                  <a:pt x="993" y="1190"/>
                </a:lnTo>
                <a:lnTo>
                  <a:pt x="993" y="1207"/>
                </a:lnTo>
                <a:lnTo>
                  <a:pt x="995" y="1207"/>
                </a:lnTo>
                <a:lnTo>
                  <a:pt x="995" y="1213"/>
                </a:lnTo>
                <a:lnTo>
                  <a:pt x="987" y="1207"/>
                </a:lnTo>
                <a:lnTo>
                  <a:pt x="972" y="1198"/>
                </a:lnTo>
                <a:lnTo>
                  <a:pt x="970" y="1197"/>
                </a:lnTo>
                <a:lnTo>
                  <a:pt x="957" y="1188"/>
                </a:lnTo>
                <a:lnTo>
                  <a:pt x="945" y="1180"/>
                </a:lnTo>
                <a:lnTo>
                  <a:pt x="922" y="1165"/>
                </a:lnTo>
                <a:lnTo>
                  <a:pt x="918" y="1163"/>
                </a:lnTo>
                <a:lnTo>
                  <a:pt x="916" y="1162"/>
                </a:lnTo>
                <a:lnTo>
                  <a:pt x="916" y="1161"/>
                </a:lnTo>
                <a:lnTo>
                  <a:pt x="915" y="1160"/>
                </a:lnTo>
                <a:lnTo>
                  <a:pt x="914" y="1160"/>
                </a:lnTo>
                <a:lnTo>
                  <a:pt x="913" y="1158"/>
                </a:lnTo>
                <a:lnTo>
                  <a:pt x="912" y="1157"/>
                </a:lnTo>
                <a:lnTo>
                  <a:pt x="912" y="1156"/>
                </a:lnTo>
                <a:lnTo>
                  <a:pt x="911" y="1156"/>
                </a:lnTo>
                <a:lnTo>
                  <a:pt x="909" y="1155"/>
                </a:lnTo>
                <a:lnTo>
                  <a:pt x="908" y="1154"/>
                </a:lnTo>
                <a:lnTo>
                  <a:pt x="908" y="1153"/>
                </a:lnTo>
                <a:lnTo>
                  <a:pt x="907" y="1153"/>
                </a:lnTo>
                <a:lnTo>
                  <a:pt x="906" y="1152"/>
                </a:lnTo>
                <a:lnTo>
                  <a:pt x="906" y="1150"/>
                </a:lnTo>
                <a:lnTo>
                  <a:pt x="905" y="1149"/>
                </a:lnTo>
                <a:lnTo>
                  <a:pt x="905" y="1148"/>
                </a:lnTo>
                <a:lnTo>
                  <a:pt x="904" y="1147"/>
                </a:lnTo>
                <a:lnTo>
                  <a:pt x="904" y="1146"/>
                </a:lnTo>
                <a:lnTo>
                  <a:pt x="903" y="1145"/>
                </a:lnTo>
                <a:lnTo>
                  <a:pt x="903" y="1144"/>
                </a:lnTo>
                <a:lnTo>
                  <a:pt x="903" y="1143"/>
                </a:lnTo>
                <a:lnTo>
                  <a:pt x="901" y="1141"/>
                </a:lnTo>
                <a:lnTo>
                  <a:pt x="901" y="1140"/>
                </a:lnTo>
                <a:lnTo>
                  <a:pt x="901" y="1139"/>
                </a:lnTo>
                <a:lnTo>
                  <a:pt x="900" y="1138"/>
                </a:lnTo>
                <a:lnTo>
                  <a:pt x="900" y="1137"/>
                </a:lnTo>
                <a:lnTo>
                  <a:pt x="900" y="1136"/>
                </a:lnTo>
                <a:lnTo>
                  <a:pt x="900" y="1135"/>
                </a:lnTo>
                <a:lnTo>
                  <a:pt x="900" y="1133"/>
                </a:lnTo>
                <a:lnTo>
                  <a:pt x="900" y="1132"/>
                </a:lnTo>
                <a:lnTo>
                  <a:pt x="900" y="1131"/>
                </a:lnTo>
                <a:lnTo>
                  <a:pt x="900" y="1116"/>
                </a:lnTo>
                <a:lnTo>
                  <a:pt x="901" y="1113"/>
                </a:lnTo>
                <a:lnTo>
                  <a:pt x="901" y="1105"/>
                </a:lnTo>
                <a:lnTo>
                  <a:pt x="901" y="1104"/>
                </a:lnTo>
                <a:lnTo>
                  <a:pt x="900" y="1104"/>
                </a:lnTo>
                <a:lnTo>
                  <a:pt x="900" y="1102"/>
                </a:lnTo>
                <a:lnTo>
                  <a:pt x="900" y="1097"/>
                </a:lnTo>
                <a:lnTo>
                  <a:pt x="900" y="1095"/>
                </a:lnTo>
                <a:lnTo>
                  <a:pt x="901" y="1094"/>
                </a:lnTo>
                <a:lnTo>
                  <a:pt x="905" y="1094"/>
                </a:lnTo>
                <a:lnTo>
                  <a:pt x="905" y="1098"/>
                </a:lnTo>
                <a:lnTo>
                  <a:pt x="909" y="1098"/>
                </a:lnTo>
                <a:lnTo>
                  <a:pt x="909" y="1104"/>
                </a:lnTo>
                <a:lnTo>
                  <a:pt x="914" y="1104"/>
                </a:lnTo>
                <a:lnTo>
                  <a:pt x="917" y="1104"/>
                </a:lnTo>
                <a:lnTo>
                  <a:pt x="918" y="1104"/>
                </a:lnTo>
                <a:lnTo>
                  <a:pt x="918" y="1102"/>
                </a:lnTo>
                <a:lnTo>
                  <a:pt x="925" y="1102"/>
                </a:lnTo>
                <a:lnTo>
                  <a:pt x="925" y="1104"/>
                </a:lnTo>
                <a:lnTo>
                  <a:pt x="926" y="1104"/>
                </a:lnTo>
                <a:lnTo>
                  <a:pt x="931" y="1104"/>
                </a:lnTo>
                <a:lnTo>
                  <a:pt x="930" y="1101"/>
                </a:lnTo>
                <a:lnTo>
                  <a:pt x="930" y="1097"/>
                </a:lnTo>
                <a:lnTo>
                  <a:pt x="936" y="1097"/>
                </a:lnTo>
                <a:lnTo>
                  <a:pt x="936" y="1099"/>
                </a:lnTo>
                <a:lnTo>
                  <a:pt x="939" y="1099"/>
                </a:lnTo>
                <a:lnTo>
                  <a:pt x="942" y="1099"/>
                </a:lnTo>
                <a:lnTo>
                  <a:pt x="942" y="1104"/>
                </a:lnTo>
                <a:lnTo>
                  <a:pt x="943" y="1104"/>
                </a:lnTo>
                <a:lnTo>
                  <a:pt x="948" y="1104"/>
                </a:lnTo>
                <a:lnTo>
                  <a:pt x="948" y="1113"/>
                </a:lnTo>
                <a:lnTo>
                  <a:pt x="951" y="1114"/>
                </a:lnTo>
                <a:lnTo>
                  <a:pt x="953" y="1114"/>
                </a:lnTo>
                <a:lnTo>
                  <a:pt x="954" y="1114"/>
                </a:lnTo>
                <a:lnTo>
                  <a:pt x="956" y="1114"/>
                </a:lnTo>
                <a:lnTo>
                  <a:pt x="957" y="1114"/>
                </a:lnTo>
                <a:lnTo>
                  <a:pt x="958" y="1114"/>
                </a:lnTo>
                <a:lnTo>
                  <a:pt x="959" y="1114"/>
                </a:lnTo>
                <a:lnTo>
                  <a:pt x="960" y="1114"/>
                </a:lnTo>
                <a:lnTo>
                  <a:pt x="962" y="1114"/>
                </a:lnTo>
                <a:lnTo>
                  <a:pt x="963" y="1114"/>
                </a:lnTo>
                <a:lnTo>
                  <a:pt x="964" y="1114"/>
                </a:lnTo>
                <a:lnTo>
                  <a:pt x="965" y="1114"/>
                </a:lnTo>
                <a:lnTo>
                  <a:pt x="966" y="1114"/>
                </a:lnTo>
                <a:lnTo>
                  <a:pt x="967" y="1114"/>
                </a:lnTo>
                <a:lnTo>
                  <a:pt x="968" y="1114"/>
                </a:lnTo>
                <a:lnTo>
                  <a:pt x="968" y="1113"/>
                </a:lnTo>
                <a:lnTo>
                  <a:pt x="970" y="1114"/>
                </a:lnTo>
                <a:lnTo>
                  <a:pt x="970" y="1083"/>
                </a:lnTo>
                <a:lnTo>
                  <a:pt x="964" y="1083"/>
                </a:lnTo>
                <a:lnTo>
                  <a:pt x="964" y="1073"/>
                </a:lnTo>
                <a:lnTo>
                  <a:pt x="964" y="1072"/>
                </a:lnTo>
                <a:lnTo>
                  <a:pt x="960" y="1072"/>
                </a:lnTo>
                <a:lnTo>
                  <a:pt x="957" y="1072"/>
                </a:lnTo>
                <a:lnTo>
                  <a:pt x="955" y="1072"/>
                </a:lnTo>
                <a:lnTo>
                  <a:pt x="955" y="1064"/>
                </a:lnTo>
                <a:lnTo>
                  <a:pt x="955" y="1062"/>
                </a:lnTo>
                <a:lnTo>
                  <a:pt x="945" y="1062"/>
                </a:lnTo>
                <a:lnTo>
                  <a:pt x="943" y="1062"/>
                </a:lnTo>
                <a:lnTo>
                  <a:pt x="943" y="1051"/>
                </a:lnTo>
                <a:lnTo>
                  <a:pt x="943" y="1049"/>
                </a:lnTo>
                <a:lnTo>
                  <a:pt x="932" y="1049"/>
                </a:lnTo>
                <a:lnTo>
                  <a:pt x="931" y="1049"/>
                </a:lnTo>
                <a:lnTo>
                  <a:pt x="931" y="1037"/>
                </a:lnTo>
                <a:lnTo>
                  <a:pt x="931" y="1036"/>
                </a:lnTo>
                <a:lnTo>
                  <a:pt x="918" y="1036"/>
                </a:lnTo>
                <a:lnTo>
                  <a:pt x="918" y="1023"/>
                </a:lnTo>
                <a:lnTo>
                  <a:pt x="918" y="1022"/>
                </a:lnTo>
                <a:lnTo>
                  <a:pt x="898" y="1022"/>
                </a:lnTo>
                <a:lnTo>
                  <a:pt x="898" y="1016"/>
                </a:lnTo>
                <a:lnTo>
                  <a:pt x="906" y="1016"/>
                </a:lnTo>
                <a:lnTo>
                  <a:pt x="906" y="1010"/>
                </a:lnTo>
                <a:lnTo>
                  <a:pt x="899" y="1010"/>
                </a:lnTo>
                <a:lnTo>
                  <a:pt x="899" y="995"/>
                </a:lnTo>
                <a:lnTo>
                  <a:pt x="898" y="989"/>
                </a:lnTo>
                <a:lnTo>
                  <a:pt x="898" y="980"/>
                </a:lnTo>
                <a:lnTo>
                  <a:pt x="898" y="972"/>
                </a:lnTo>
                <a:lnTo>
                  <a:pt x="898" y="966"/>
                </a:lnTo>
                <a:lnTo>
                  <a:pt x="897" y="966"/>
                </a:lnTo>
                <a:lnTo>
                  <a:pt x="897" y="965"/>
                </a:lnTo>
                <a:lnTo>
                  <a:pt x="897" y="964"/>
                </a:lnTo>
                <a:lnTo>
                  <a:pt x="896" y="961"/>
                </a:lnTo>
                <a:lnTo>
                  <a:pt x="895" y="957"/>
                </a:lnTo>
                <a:lnTo>
                  <a:pt x="894" y="952"/>
                </a:lnTo>
                <a:lnTo>
                  <a:pt x="894" y="948"/>
                </a:lnTo>
                <a:lnTo>
                  <a:pt x="894" y="881"/>
                </a:lnTo>
                <a:lnTo>
                  <a:pt x="892" y="881"/>
                </a:lnTo>
                <a:lnTo>
                  <a:pt x="891" y="881"/>
                </a:lnTo>
                <a:lnTo>
                  <a:pt x="890" y="882"/>
                </a:lnTo>
                <a:lnTo>
                  <a:pt x="890" y="884"/>
                </a:lnTo>
                <a:lnTo>
                  <a:pt x="890" y="885"/>
                </a:lnTo>
                <a:lnTo>
                  <a:pt x="890" y="886"/>
                </a:lnTo>
                <a:lnTo>
                  <a:pt x="890" y="887"/>
                </a:lnTo>
                <a:lnTo>
                  <a:pt x="889" y="888"/>
                </a:lnTo>
                <a:lnTo>
                  <a:pt x="889" y="889"/>
                </a:lnTo>
                <a:lnTo>
                  <a:pt x="888" y="890"/>
                </a:lnTo>
                <a:lnTo>
                  <a:pt x="888" y="892"/>
                </a:lnTo>
                <a:lnTo>
                  <a:pt x="887" y="892"/>
                </a:lnTo>
                <a:lnTo>
                  <a:pt x="887" y="893"/>
                </a:lnTo>
                <a:lnTo>
                  <a:pt x="886" y="893"/>
                </a:lnTo>
                <a:lnTo>
                  <a:pt x="886" y="894"/>
                </a:lnTo>
                <a:lnTo>
                  <a:pt x="884" y="895"/>
                </a:lnTo>
                <a:lnTo>
                  <a:pt x="883" y="896"/>
                </a:lnTo>
                <a:lnTo>
                  <a:pt x="870" y="905"/>
                </a:lnTo>
                <a:lnTo>
                  <a:pt x="867" y="906"/>
                </a:lnTo>
                <a:lnTo>
                  <a:pt x="864" y="906"/>
                </a:lnTo>
                <a:lnTo>
                  <a:pt x="836" y="906"/>
                </a:lnTo>
                <a:lnTo>
                  <a:pt x="836" y="907"/>
                </a:lnTo>
                <a:lnTo>
                  <a:pt x="823" y="907"/>
                </a:lnTo>
                <a:lnTo>
                  <a:pt x="841" y="917"/>
                </a:lnTo>
                <a:lnTo>
                  <a:pt x="841" y="938"/>
                </a:lnTo>
                <a:lnTo>
                  <a:pt x="840" y="938"/>
                </a:lnTo>
                <a:lnTo>
                  <a:pt x="840" y="939"/>
                </a:lnTo>
                <a:lnTo>
                  <a:pt x="839" y="939"/>
                </a:lnTo>
                <a:lnTo>
                  <a:pt x="838" y="939"/>
                </a:lnTo>
                <a:lnTo>
                  <a:pt x="838" y="940"/>
                </a:lnTo>
                <a:lnTo>
                  <a:pt x="837" y="940"/>
                </a:lnTo>
                <a:lnTo>
                  <a:pt x="837" y="942"/>
                </a:lnTo>
                <a:lnTo>
                  <a:pt x="836" y="942"/>
                </a:lnTo>
                <a:lnTo>
                  <a:pt x="832" y="946"/>
                </a:lnTo>
                <a:lnTo>
                  <a:pt x="832" y="947"/>
                </a:lnTo>
                <a:lnTo>
                  <a:pt x="830" y="948"/>
                </a:lnTo>
                <a:lnTo>
                  <a:pt x="829" y="949"/>
                </a:lnTo>
                <a:lnTo>
                  <a:pt x="822" y="959"/>
                </a:lnTo>
                <a:lnTo>
                  <a:pt x="815" y="965"/>
                </a:lnTo>
                <a:lnTo>
                  <a:pt x="815" y="966"/>
                </a:lnTo>
                <a:lnTo>
                  <a:pt x="814" y="968"/>
                </a:lnTo>
                <a:lnTo>
                  <a:pt x="813" y="968"/>
                </a:lnTo>
                <a:lnTo>
                  <a:pt x="813" y="969"/>
                </a:lnTo>
                <a:lnTo>
                  <a:pt x="812" y="969"/>
                </a:lnTo>
                <a:lnTo>
                  <a:pt x="811" y="970"/>
                </a:lnTo>
                <a:lnTo>
                  <a:pt x="810" y="970"/>
                </a:lnTo>
                <a:lnTo>
                  <a:pt x="808" y="970"/>
                </a:lnTo>
                <a:lnTo>
                  <a:pt x="807" y="970"/>
                </a:lnTo>
                <a:lnTo>
                  <a:pt x="806" y="970"/>
                </a:lnTo>
                <a:lnTo>
                  <a:pt x="804" y="970"/>
                </a:lnTo>
                <a:lnTo>
                  <a:pt x="799" y="970"/>
                </a:lnTo>
                <a:lnTo>
                  <a:pt x="796" y="970"/>
                </a:lnTo>
                <a:lnTo>
                  <a:pt x="790" y="970"/>
                </a:lnTo>
                <a:lnTo>
                  <a:pt x="790" y="972"/>
                </a:lnTo>
                <a:lnTo>
                  <a:pt x="790" y="1010"/>
                </a:lnTo>
                <a:lnTo>
                  <a:pt x="791" y="1061"/>
                </a:lnTo>
                <a:lnTo>
                  <a:pt x="821" y="1061"/>
                </a:lnTo>
                <a:lnTo>
                  <a:pt x="821" y="1066"/>
                </a:lnTo>
                <a:lnTo>
                  <a:pt x="824" y="1066"/>
                </a:lnTo>
                <a:lnTo>
                  <a:pt x="824" y="1068"/>
                </a:lnTo>
                <a:lnTo>
                  <a:pt x="824" y="1076"/>
                </a:lnTo>
                <a:lnTo>
                  <a:pt x="842" y="1076"/>
                </a:lnTo>
                <a:lnTo>
                  <a:pt x="844" y="1076"/>
                </a:lnTo>
                <a:lnTo>
                  <a:pt x="845" y="1076"/>
                </a:lnTo>
                <a:lnTo>
                  <a:pt x="845" y="1088"/>
                </a:lnTo>
                <a:lnTo>
                  <a:pt x="817" y="1088"/>
                </a:lnTo>
                <a:lnTo>
                  <a:pt x="817" y="1101"/>
                </a:lnTo>
                <a:lnTo>
                  <a:pt x="815" y="1099"/>
                </a:lnTo>
                <a:lnTo>
                  <a:pt x="791" y="1083"/>
                </a:lnTo>
                <a:lnTo>
                  <a:pt x="791" y="1085"/>
                </a:lnTo>
                <a:lnTo>
                  <a:pt x="791" y="1205"/>
                </a:lnTo>
                <a:lnTo>
                  <a:pt x="791" y="1215"/>
                </a:lnTo>
                <a:lnTo>
                  <a:pt x="791" y="1267"/>
                </a:lnTo>
                <a:lnTo>
                  <a:pt x="873" y="1266"/>
                </a:lnTo>
                <a:lnTo>
                  <a:pt x="873" y="1256"/>
                </a:lnTo>
                <a:lnTo>
                  <a:pt x="873" y="1241"/>
                </a:lnTo>
                <a:lnTo>
                  <a:pt x="880" y="1241"/>
                </a:lnTo>
                <a:lnTo>
                  <a:pt x="880" y="1240"/>
                </a:lnTo>
                <a:lnTo>
                  <a:pt x="880" y="1239"/>
                </a:lnTo>
                <a:lnTo>
                  <a:pt x="880" y="1238"/>
                </a:lnTo>
                <a:lnTo>
                  <a:pt x="880" y="1237"/>
                </a:lnTo>
                <a:lnTo>
                  <a:pt x="880" y="1235"/>
                </a:lnTo>
                <a:lnTo>
                  <a:pt x="881" y="1235"/>
                </a:lnTo>
                <a:lnTo>
                  <a:pt x="882" y="1235"/>
                </a:lnTo>
                <a:lnTo>
                  <a:pt x="883" y="1235"/>
                </a:lnTo>
                <a:lnTo>
                  <a:pt x="884" y="1235"/>
                </a:lnTo>
                <a:lnTo>
                  <a:pt x="886" y="1235"/>
                </a:lnTo>
                <a:lnTo>
                  <a:pt x="888" y="1235"/>
                </a:lnTo>
                <a:lnTo>
                  <a:pt x="891" y="1237"/>
                </a:lnTo>
                <a:lnTo>
                  <a:pt x="891" y="1227"/>
                </a:lnTo>
                <a:lnTo>
                  <a:pt x="874" y="1214"/>
                </a:lnTo>
                <a:lnTo>
                  <a:pt x="845" y="1193"/>
                </a:lnTo>
                <a:lnTo>
                  <a:pt x="849" y="1187"/>
                </a:lnTo>
                <a:lnTo>
                  <a:pt x="845" y="1183"/>
                </a:lnTo>
                <a:lnTo>
                  <a:pt x="846" y="1182"/>
                </a:lnTo>
                <a:lnTo>
                  <a:pt x="847" y="1181"/>
                </a:lnTo>
                <a:lnTo>
                  <a:pt x="849" y="1179"/>
                </a:lnTo>
                <a:lnTo>
                  <a:pt x="850" y="1177"/>
                </a:lnTo>
                <a:lnTo>
                  <a:pt x="853" y="1173"/>
                </a:lnTo>
                <a:lnTo>
                  <a:pt x="852" y="1172"/>
                </a:lnTo>
                <a:lnTo>
                  <a:pt x="850" y="1168"/>
                </a:lnTo>
                <a:lnTo>
                  <a:pt x="853" y="1166"/>
                </a:lnTo>
                <a:lnTo>
                  <a:pt x="853" y="1164"/>
                </a:lnTo>
                <a:lnTo>
                  <a:pt x="854" y="1164"/>
                </a:lnTo>
                <a:lnTo>
                  <a:pt x="855" y="1164"/>
                </a:lnTo>
                <a:lnTo>
                  <a:pt x="856" y="1164"/>
                </a:lnTo>
                <a:lnTo>
                  <a:pt x="857" y="1164"/>
                </a:lnTo>
                <a:lnTo>
                  <a:pt x="858" y="1164"/>
                </a:lnTo>
                <a:lnTo>
                  <a:pt x="859" y="1164"/>
                </a:lnTo>
                <a:lnTo>
                  <a:pt x="861" y="1164"/>
                </a:lnTo>
                <a:lnTo>
                  <a:pt x="863" y="1164"/>
                </a:lnTo>
                <a:lnTo>
                  <a:pt x="865" y="1164"/>
                </a:lnTo>
                <a:lnTo>
                  <a:pt x="869" y="1164"/>
                </a:lnTo>
                <a:lnTo>
                  <a:pt x="870" y="1164"/>
                </a:lnTo>
                <a:lnTo>
                  <a:pt x="872" y="1164"/>
                </a:lnTo>
                <a:lnTo>
                  <a:pt x="881" y="1171"/>
                </a:lnTo>
                <a:lnTo>
                  <a:pt x="884" y="1173"/>
                </a:lnTo>
                <a:lnTo>
                  <a:pt x="889" y="1177"/>
                </a:lnTo>
                <a:lnTo>
                  <a:pt x="891" y="1177"/>
                </a:lnTo>
                <a:lnTo>
                  <a:pt x="894" y="1177"/>
                </a:lnTo>
                <a:lnTo>
                  <a:pt x="894" y="1189"/>
                </a:lnTo>
                <a:lnTo>
                  <a:pt x="895" y="1189"/>
                </a:lnTo>
                <a:lnTo>
                  <a:pt x="895" y="1190"/>
                </a:lnTo>
                <a:lnTo>
                  <a:pt x="895" y="1213"/>
                </a:lnTo>
                <a:lnTo>
                  <a:pt x="895" y="1215"/>
                </a:lnTo>
                <a:lnTo>
                  <a:pt x="895" y="1225"/>
                </a:lnTo>
                <a:lnTo>
                  <a:pt x="897" y="1225"/>
                </a:lnTo>
                <a:lnTo>
                  <a:pt x="897" y="1230"/>
                </a:lnTo>
                <a:lnTo>
                  <a:pt x="903" y="1235"/>
                </a:lnTo>
                <a:lnTo>
                  <a:pt x="899" y="1237"/>
                </a:lnTo>
                <a:lnTo>
                  <a:pt x="903" y="1239"/>
                </a:lnTo>
                <a:lnTo>
                  <a:pt x="928" y="1258"/>
                </a:lnTo>
                <a:lnTo>
                  <a:pt x="914" y="1258"/>
                </a:lnTo>
                <a:lnTo>
                  <a:pt x="914" y="1274"/>
                </a:lnTo>
                <a:lnTo>
                  <a:pt x="941" y="1274"/>
                </a:lnTo>
                <a:lnTo>
                  <a:pt x="941" y="1294"/>
                </a:lnTo>
                <a:lnTo>
                  <a:pt x="971" y="1315"/>
                </a:lnTo>
                <a:lnTo>
                  <a:pt x="971" y="1316"/>
                </a:lnTo>
                <a:lnTo>
                  <a:pt x="991" y="1316"/>
                </a:lnTo>
                <a:lnTo>
                  <a:pt x="990" y="1423"/>
                </a:lnTo>
                <a:lnTo>
                  <a:pt x="978" y="1423"/>
                </a:lnTo>
                <a:lnTo>
                  <a:pt x="978" y="1424"/>
                </a:lnTo>
                <a:lnTo>
                  <a:pt x="970" y="1424"/>
                </a:lnTo>
                <a:lnTo>
                  <a:pt x="945" y="1423"/>
                </a:lnTo>
                <a:lnTo>
                  <a:pt x="945" y="1462"/>
                </a:lnTo>
                <a:lnTo>
                  <a:pt x="933" y="1462"/>
                </a:lnTo>
                <a:lnTo>
                  <a:pt x="905" y="1433"/>
                </a:lnTo>
                <a:lnTo>
                  <a:pt x="899" y="1432"/>
                </a:lnTo>
                <a:lnTo>
                  <a:pt x="894" y="1432"/>
                </a:lnTo>
                <a:lnTo>
                  <a:pt x="894" y="1443"/>
                </a:lnTo>
                <a:lnTo>
                  <a:pt x="894" y="1466"/>
                </a:lnTo>
                <a:lnTo>
                  <a:pt x="894" y="1480"/>
                </a:lnTo>
                <a:lnTo>
                  <a:pt x="894" y="1499"/>
                </a:lnTo>
                <a:lnTo>
                  <a:pt x="791" y="1498"/>
                </a:lnTo>
                <a:lnTo>
                  <a:pt x="772" y="1480"/>
                </a:lnTo>
                <a:lnTo>
                  <a:pt x="710" y="1422"/>
                </a:lnTo>
                <a:lnTo>
                  <a:pt x="590" y="1422"/>
                </a:lnTo>
                <a:lnTo>
                  <a:pt x="587" y="1422"/>
                </a:lnTo>
                <a:lnTo>
                  <a:pt x="383" y="1424"/>
                </a:lnTo>
                <a:lnTo>
                  <a:pt x="332" y="1424"/>
                </a:lnTo>
                <a:lnTo>
                  <a:pt x="332" y="1421"/>
                </a:lnTo>
                <a:lnTo>
                  <a:pt x="332" y="1422"/>
                </a:lnTo>
                <a:lnTo>
                  <a:pt x="330" y="1422"/>
                </a:lnTo>
                <a:lnTo>
                  <a:pt x="329" y="1422"/>
                </a:lnTo>
                <a:lnTo>
                  <a:pt x="328" y="1422"/>
                </a:lnTo>
                <a:lnTo>
                  <a:pt x="327" y="1422"/>
                </a:lnTo>
                <a:lnTo>
                  <a:pt x="326" y="1421"/>
                </a:lnTo>
                <a:lnTo>
                  <a:pt x="325" y="1421"/>
                </a:lnTo>
                <a:lnTo>
                  <a:pt x="324" y="1421"/>
                </a:lnTo>
                <a:lnTo>
                  <a:pt x="323" y="1421"/>
                </a:lnTo>
                <a:lnTo>
                  <a:pt x="320" y="1421"/>
                </a:lnTo>
                <a:lnTo>
                  <a:pt x="320" y="1415"/>
                </a:lnTo>
                <a:lnTo>
                  <a:pt x="320" y="1408"/>
                </a:lnTo>
                <a:lnTo>
                  <a:pt x="318" y="1408"/>
                </a:lnTo>
                <a:lnTo>
                  <a:pt x="310" y="1408"/>
                </a:lnTo>
                <a:lnTo>
                  <a:pt x="309" y="1397"/>
                </a:lnTo>
                <a:lnTo>
                  <a:pt x="332" y="1397"/>
                </a:lnTo>
                <a:lnTo>
                  <a:pt x="333" y="1397"/>
                </a:lnTo>
                <a:lnTo>
                  <a:pt x="333" y="1386"/>
                </a:lnTo>
                <a:lnTo>
                  <a:pt x="333" y="1372"/>
                </a:lnTo>
                <a:lnTo>
                  <a:pt x="333" y="1371"/>
                </a:lnTo>
                <a:lnTo>
                  <a:pt x="333" y="1370"/>
                </a:lnTo>
                <a:lnTo>
                  <a:pt x="333" y="1369"/>
                </a:lnTo>
                <a:lnTo>
                  <a:pt x="333" y="1367"/>
                </a:lnTo>
                <a:lnTo>
                  <a:pt x="333" y="1366"/>
                </a:lnTo>
                <a:lnTo>
                  <a:pt x="332" y="1366"/>
                </a:lnTo>
                <a:lnTo>
                  <a:pt x="332" y="1364"/>
                </a:lnTo>
                <a:lnTo>
                  <a:pt x="330" y="1364"/>
                </a:lnTo>
                <a:lnTo>
                  <a:pt x="330" y="1363"/>
                </a:lnTo>
                <a:lnTo>
                  <a:pt x="330" y="1362"/>
                </a:lnTo>
                <a:lnTo>
                  <a:pt x="330" y="1361"/>
                </a:lnTo>
                <a:lnTo>
                  <a:pt x="330" y="1359"/>
                </a:lnTo>
                <a:lnTo>
                  <a:pt x="332" y="1359"/>
                </a:lnTo>
                <a:lnTo>
                  <a:pt x="332" y="1358"/>
                </a:lnTo>
                <a:lnTo>
                  <a:pt x="332" y="1357"/>
                </a:lnTo>
                <a:lnTo>
                  <a:pt x="332" y="1356"/>
                </a:lnTo>
                <a:lnTo>
                  <a:pt x="333" y="1356"/>
                </a:lnTo>
                <a:lnTo>
                  <a:pt x="333" y="1355"/>
                </a:lnTo>
                <a:lnTo>
                  <a:pt x="333" y="1354"/>
                </a:lnTo>
                <a:lnTo>
                  <a:pt x="333" y="1353"/>
                </a:lnTo>
                <a:lnTo>
                  <a:pt x="333" y="1352"/>
                </a:lnTo>
                <a:lnTo>
                  <a:pt x="333" y="1350"/>
                </a:lnTo>
                <a:lnTo>
                  <a:pt x="333" y="1349"/>
                </a:lnTo>
                <a:lnTo>
                  <a:pt x="333" y="1340"/>
                </a:lnTo>
                <a:lnTo>
                  <a:pt x="319" y="1340"/>
                </a:lnTo>
                <a:lnTo>
                  <a:pt x="319" y="1336"/>
                </a:lnTo>
                <a:lnTo>
                  <a:pt x="305" y="1336"/>
                </a:lnTo>
                <a:lnTo>
                  <a:pt x="305" y="1357"/>
                </a:lnTo>
                <a:lnTo>
                  <a:pt x="305" y="1364"/>
                </a:lnTo>
                <a:lnTo>
                  <a:pt x="281" y="1364"/>
                </a:lnTo>
                <a:lnTo>
                  <a:pt x="281" y="1340"/>
                </a:lnTo>
                <a:lnTo>
                  <a:pt x="281" y="1322"/>
                </a:lnTo>
                <a:lnTo>
                  <a:pt x="281" y="1321"/>
                </a:lnTo>
                <a:lnTo>
                  <a:pt x="281" y="1320"/>
                </a:lnTo>
                <a:lnTo>
                  <a:pt x="282" y="1297"/>
                </a:lnTo>
                <a:lnTo>
                  <a:pt x="282" y="1244"/>
                </a:lnTo>
                <a:lnTo>
                  <a:pt x="282" y="1237"/>
                </a:lnTo>
                <a:lnTo>
                  <a:pt x="282" y="1233"/>
                </a:lnTo>
                <a:lnTo>
                  <a:pt x="282" y="1229"/>
                </a:lnTo>
                <a:lnTo>
                  <a:pt x="282" y="1225"/>
                </a:lnTo>
                <a:lnTo>
                  <a:pt x="282" y="1220"/>
                </a:lnTo>
                <a:lnTo>
                  <a:pt x="274" y="1220"/>
                </a:lnTo>
                <a:lnTo>
                  <a:pt x="275" y="1217"/>
                </a:lnTo>
                <a:lnTo>
                  <a:pt x="275" y="1216"/>
                </a:lnTo>
                <a:lnTo>
                  <a:pt x="275" y="1215"/>
                </a:lnTo>
                <a:lnTo>
                  <a:pt x="275" y="1214"/>
                </a:lnTo>
                <a:lnTo>
                  <a:pt x="275" y="1213"/>
                </a:lnTo>
                <a:lnTo>
                  <a:pt x="276" y="1213"/>
                </a:lnTo>
                <a:lnTo>
                  <a:pt x="276" y="1212"/>
                </a:lnTo>
                <a:lnTo>
                  <a:pt x="276" y="1211"/>
                </a:lnTo>
                <a:lnTo>
                  <a:pt x="276" y="1210"/>
                </a:lnTo>
                <a:lnTo>
                  <a:pt x="277" y="1210"/>
                </a:lnTo>
                <a:lnTo>
                  <a:pt x="277" y="1208"/>
                </a:lnTo>
                <a:lnTo>
                  <a:pt x="277" y="1207"/>
                </a:lnTo>
                <a:lnTo>
                  <a:pt x="278" y="1207"/>
                </a:lnTo>
                <a:lnTo>
                  <a:pt x="278" y="1206"/>
                </a:lnTo>
                <a:lnTo>
                  <a:pt x="279" y="1205"/>
                </a:lnTo>
                <a:lnTo>
                  <a:pt x="281" y="1204"/>
                </a:lnTo>
                <a:lnTo>
                  <a:pt x="281" y="1203"/>
                </a:lnTo>
                <a:lnTo>
                  <a:pt x="282" y="1203"/>
                </a:lnTo>
                <a:lnTo>
                  <a:pt x="283" y="1202"/>
                </a:lnTo>
                <a:lnTo>
                  <a:pt x="284" y="1200"/>
                </a:lnTo>
                <a:lnTo>
                  <a:pt x="285" y="1199"/>
                </a:lnTo>
                <a:lnTo>
                  <a:pt x="286" y="1199"/>
                </a:lnTo>
                <a:lnTo>
                  <a:pt x="287" y="1198"/>
                </a:lnTo>
                <a:lnTo>
                  <a:pt x="288" y="1197"/>
                </a:lnTo>
                <a:lnTo>
                  <a:pt x="290" y="1197"/>
                </a:lnTo>
                <a:lnTo>
                  <a:pt x="290" y="1196"/>
                </a:lnTo>
                <a:lnTo>
                  <a:pt x="291" y="1196"/>
                </a:lnTo>
                <a:lnTo>
                  <a:pt x="292" y="1195"/>
                </a:lnTo>
                <a:lnTo>
                  <a:pt x="293" y="1194"/>
                </a:lnTo>
                <a:lnTo>
                  <a:pt x="294" y="1193"/>
                </a:lnTo>
                <a:lnTo>
                  <a:pt x="295" y="1191"/>
                </a:lnTo>
                <a:lnTo>
                  <a:pt x="296" y="1190"/>
                </a:lnTo>
                <a:lnTo>
                  <a:pt x="298" y="1189"/>
                </a:lnTo>
                <a:lnTo>
                  <a:pt x="299" y="1188"/>
                </a:lnTo>
                <a:lnTo>
                  <a:pt x="299" y="1187"/>
                </a:lnTo>
                <a:lnTo>
                  <a:pt x="300" y="1186"/>
                </a:lnTo>
                <a:lnTo>
                  <a:pt x="300" y="1185"/>
                </a:lnTo>
                <a:lnTo>
                  <a:pt x="301" y="1185"/>
                </a:lnTo>
                <a:lnTo>
                  <a:pt x="301" y="1183"/>
                </a:lnTo>
                <a:lnTo>
                  <a:pt x="301" y="1182"/>
                </a:lnTo>
                <a:lnTo>
                  <a:pt x="302" y="1181"/>
                </a:lnTo>
                <a:lnTo>
                  <a:pt x="302" y="1180"/>
                </a:lnTo>
                <a:lnTo>
                  <a:pt x="302" y="1179"/>
                </a:lnTo>
                <a:lnTo>
                  <a:pt x="302" y="1178"/>
                </a:lnTo>
                <a:lnTo>
                  <a:pt x="303" y="1178"/>
                </a:lnTo>
                <a:lnTo>
                  <a:pt x="307" y="1157"/>
                </a:lnTo>
                <a:lnTo>
                  <a:pt x="307" y="1155"/>
                </a:lnTo>
                <a:lnTo>
                  <a:pt x="308" y="1152"/>
                </a:lnTo>
                <a:lnTo>
                  <a:pt x="308" y="1150"/>
                </a:lnTo>
                <a:lnTo>
                  <a:pt x="309" y="1147"/>
                </a:lnTo>
                <a:lnTo>
                  <a:pt x="305" y="1147"/>
                </a:lnTo>
                <a:lnTo>
                  <a:pt x="294" y="1147"/>
                </a:lnTo>
                <a:lnTo>
                  <a:pt x="294" y="1144"/>
                </a:lnTo>
                <a:lnTo>
                  <a:pt x="294" y="1143"/>
                </a:lnTo>
                <a:lnTo>
                  <a:pt x="294" y="1140"/>
                </a:lnTo>
                <a:lnTo>
                  <a:pt x="294" y="1139"/>
                </a:lnTo>
                <a:lnTo>
                  <a:pt x="301" y="1139"/>
                </a:lnTo>
                <a:lnTo>
                  <a:pt x="301" y="1138"/>
                </a:lnTo>
                <a:lnTo>
                  <a:pt x="303" y="1138"/>
                </a:lnTo>
                <a:lnTo>
                  <a:pt x="303" y="1133"/>
                </a:lnTo>
                <a:lnTo>
                  <a:pt x="303" y="1129"/>
                </a:lnTo>
                <a:lnTo>
                  <a:pt x="303" y="1128"/>
                </a:lnTo>
                <a:lnTo>
                  <a:pt x="307" y="1128"/>
                </a:lnTo>
                <a:lnTo>
                  <a:pt x="307" y="1115"/>
                </a:lnTo>
                <a:lnTo>
                  <a:pt x="313" y="1115"/>
                </a:lnTo>
                <a:lnTo>
                  <a:pt x="313" y="1114"/>
                </a:lnTo>
                <a:lnTo>
                  <a:pt x="316" y="1091"/>
                </a:lnTo>
                <a:lnTo>
                  <a:pt x="312" y="1091"/>
                </a:lnTo>
                <a:lnTo>
                  <a:pt x="309" y="1093"/>
                </a:lnTo>
                <a:lnTo>
                  <a:pt x="308" y="1094"/>
                </a:lnTo>
                <a:lnTo>
                  <a:pt x="307" y="1094"/>
                </a:lnTo>
                <a:lnTo>
                  <a:pt x="307" y="1091"/>
                </a:lnTo>
                <a:lnTo>
                  <a:pt x="307" y="1090"/>
                </a:lnTo>
                <a:lnTo>
                  <a:pt x="305" y="1089"/>
                </a:lnTo>
                <a:lnTo>
                  <a:pt x="304" y="1089"/>
                </a:lnTo>
                <a:lnTo>
                  <a:pt x="303" y="1089"/>
                </a:lnTo>
                <a:lnTo>
                  <a:pt x="301" y="1089"/>
                </a:lnTo>
                <a:lnTo>
                  <a:pt x="300" y="1089"/>
                </a:lnTo>
                <a:lnTo>
                  <a:pt x="300" y="1090"/>
                </a:lnTo>
                <a:lnTo>
                  <a:pt x="300" y="1088"/>
                </a:lnTo>
                <a:lnTo>
                  <a:pt x="293" y="1088"/>
                </a:lnTo>
                <a:lnTo>
                  <a:pt x="282" y="1088"/>
                </a:lnTo>
                <a:lnTo>
                  <a:pt x="282" y="1079"/>
                </a:lnTo>
                <a:lnTo>
                  <a:pt x="282" y="1076"/>
                </a:lnTo>
                <a:lnTo>
                  <a:pt x="282" y="1068"/>
                </a:lnTo>
                <a:lnTo>
                  <a:pt x="282" y="1063"/>
                </a:lnTo>
                <a:lnTo>
                  <a:pt x="287" y="1063"/>
                </a:lnTo>
                <a:lnTo>
                  <a:pt x="298" y="1063"/>
                </a:lnTo>
                <a:lnTo>
                  <a:pt x="307" y="1063"/>
                </a:lnTo>
                <a:lnTo>
                  <a:pt x="310" y="1063"/>
                </a:lnTo>
                <a:lnTo>
                  <a:pt x="313" y="1063"/>
                </a:lnTo>
                <a:lnTo>
                  <a:pt x="320" y="1063"/>
                </a:lnTo>
                <a:lnTo>
                  <a:pt x="320" y="1064"/>
                </a:lnTo>
                <a:lnTo>
                  <a:pt x="320" y="1066"/>
                </a:lnTo>
                <a:lnTo>
                  <a:pt x="320" y="1068"/>
                </a:lnTo>
                <a:lnTo>
                  <a:pt x="323" y="1070"/>
                </a:lnTo>
                <a:lnTo>
                  <a:pt x="324" y="1068"/>
                </a:lnTo>
                <a:lnTo>
                  <a:pt x="325" y="1066"/>
                </a:lnTo>
                <a:lnTo>
                  <a:pt x="326" y="1065"/>
                </a:lnTo>
                <a:lnTo>
                  <a:pt x="326" y="1064"/>
                </a:lnTo>
                <a:lnTo>
                  <a:pt x="327" y="1063"/>
                </a:lnTo>
                <a:lnTo>
                  <a:pt x="328" y="1062"/>
                </a:lnTo>
                <a:lnTo>
                  <a:pt x="330" y="1057"/>
                </a:lnTo>
                <a:lnTo>
                  <a:pt x="333" y="1052"/>
                </a:lnTo>
                <a:lnTo>
                  <a:pt x="335" y="1047"/>
                </a:lnTo>
                <a:lnTo>
                  <a:pt x="337" y="1037"/>
                </a:lnTo>
                <a:lnTo>
                  <a:pt x="282" y="1037"/>
                </a:lnTo>
                <a:lnTo>
                  <a:pt x="282" y="1012"/>
                </a:lnTo>
                <a:lnTo>
                  <a:pt x="281" y="1012"/>
                </a:lnTo>
                <a:lnTo>
                  <a:pt x="281" y="1009"/>
                </a:lnTo>
                <a:lnTo>
                  <a:pt x="274" y="1009"/>
                </a:lnTo>
                <a:lnTo>
                  <a:pt x="268" y="1010"/>
                </a:lnTo>
                <a:lnTo>
                  <a:pt x="262" y="1010"/>
                </a:lnTo>
                <a:lnTo>
                  <a:pt x="256" y="1011"/>
                </a:lnTo>
                <a:lnTo>
                  <a:pt x="256" y="962"/>
                </a:lnTo>
                <a:lnTo>
                  <a:pt x="256" y="960"/>
                </a:lnTo>
                <a:lnTo>
                  <a:pt x="178" y="960"/>
                </a:lnTo>
                <a:lnTo>
                  <a:pt x="76" y="960"/>
                </a:lnTo>
                <a:lnTo>
                  <a:pt x="76" y="910"/>
                </a:lnTo>
                <a:lnTo>
                  <a:pt x="76" y="857"/>
                </a:lnTo>
                <a:lnTo>
                  <a:pt x="25" y="857"/>
                </a:lnTo>
                <a:lnTo>
                  <a:pt x="25" y="832"/>
                </a:lnTo>
                <a:lnTo>
                  <a:pt x="0" y="832"/>
                </a:lnTo>
                <a:lnTo>
                  <a:pt x="0" y="806"/>
                </a:lnTo>
                <a:lnTo>
                  <a:pt x="1" y="806"/>
                </a:lnTo>
                <a:lnTo>
                  <a:pt x="26" y="806"/>
                </a:lnTo>
                <a:lnTo>
                  <a:pt x="26" y="790"/>
                </a:lnTo>
                <a:lnTo>
                  <a:pt x="26" y="755"/>
                </a:lnTo>
                <a:lnTo>
                  <a:pt x="36" y="755"/>
                </a:lnTo>
                <a:lnTo>
                  <a:pt x="36" y="754"/>
                </a:lnTo>
                <a:lnTo>
                  <a:pt x="35" y="754"/>
                </a:lnTo>
                <a:lnTo>
                  <a:pt x="35" y="753"/>
                </a:lnTo>
                <a:lnTo>
                  <a:pt x="35" y="752"/>
                </a:lnTo>
                <a:lnTo>
                  <a:pt x="36" y="748"/>
                </a:lnTo>
                <a:lnTo>
                  <a:pt x="38" y="744"/>
                </a:lnTo>
                <a:lnTo>
                  <a:pt x="38" y="743"/>
                </a:lnTo>
                <a:lnTo>
                  <a:pt x="36" y="743"/>
                </a:lnTo>
                <a:lnTo>
                  <a:pt x="36" y="742"/>
                </a:lnTo>
                <a:lnTo>
                  <a:pt x="35" y="742"/>
                </a:lnTo>
                <a:lnTo>
                  <a:pt x="34" y="740"/>
                </a:lnTo>
                <a:lnTo>
                  <a:pt x="33" y="739"/>
                </a:lnTo>
                <a:lnTo>
                  <a:pt x="34" y="736"/>
                </a:lnTo>
                <a:lnTo>
                  <a:pt x="39" y="735"/>
                </a:lnTo>
                <a:lnTo>
                  <a:pt x="41" y="734"/>
                </a:lnTo>
                <a:lnTo>
                  <a:pt x="48" y="729"/>
                </a:lnTo>
                <a:lnTo>
                  <a:pt x="50" y="727"/>
                </a:lnTo>
                <a:lnTo>
                  <a:pt x="51" y="727"/>
                </a:lnTo>
                <a:lnTo>
                  <a:pt x="52" y="727"/>
                </a:lnTo>
                <a:lnTo>
                  <a:pt x="57" y="728"/>
                </a:lnTo>
                <a:lnTo>
                  <a:pt x="59" y="730"/>
                </a:lnTo>
                <a:lnTo>
                  <a:pt x="64" y="730"/>
                </a:lnTo>
                <a:lnTo>
                  <a:pt x="67" y="731"/>
                </a:lnTo>
                <a:lnTo>
                  <a:pt x="68" y="734"/>
                </a:lnTo>
                <a:lnTo>
                  <a:pt x="69" y="734"/>
                </a:lnTo>
                <a:lnTo>
                  <a:pt x="69" y="735"/>
                </a:lnTo>
                <a:lnTo>
                  <a:pt x="70" y="735"/>
                </a:lnTo>
                <a:lnTo>
                  <a:pt x="70" y="736"/>
                </a:lnTo>
                <a:lnTo>
                  <a:pt x="72" y="736"/>
                </a:lnTo>
                <a:lnTo>
                  <a:pt x="73" y="736"/>
                </a:lnTo>
                <a:lnTo>
                  <a:pt x="74" y="736"/>
                </a:lnTo>
                <a:lnTo>
                  <a:pt x="74" y="742"/>
                </a:lnTo>
                <a:lnTo>
                  <a:pt x="77" y="742"/>
                </a:lnTo>
                <a:lnTo>
                  <a:pt x="78" y="742"/>
                </a:lnTo>
                <a:lnTo>
                  <a:pt x="83" y="742"/>
                </a:lnTo>
                <a:lnTo>
                  <a:pt x="83" y="717"/>
                </a:lnTo>
                <a:lnTo>
                  <a:pt x="78" y="718"/>
                </a:lnTo>
                <a:lnTo>
                  <a:pt x="76" y="718"/>
                </a:lnTo>
                <a:lnTo>
                  <a:pt x="76" y="717"/>
                </a:lnTo>
                <a:lnTo>
                  <a:pt x="76" y="703"/>
                </a:lnTo>
                <a:lnTo>
                  <a:pt x="102" y="703"/>
                </a:lnTo>
                <a:lnTo>
                  <a:pt x="102" y="691"/>
                </a:lnTo>
                <a:lnTo>
                  <a:pt x="92" y="691"/>
                </a:lnTo>
                <a:lnTo>
                  <a:pt x="90" y="691"/>
                </a:lnTo>
                <a:lnTo>
                  <a:pt x="90" y="677"/>
                </a:lnTo>
                <a:lnTo>
                  <a:pt x="102" y="677"/>
                </a:lnTo>
                <a:lnTo>
                  <a:pt x="102" y="652"/>
                </a:lnTo>
                <a:lnTo>
                  <a:pt x="105" y="652"/>
                </a:lnTo>
                <a:lnTo>
                  <a:pt x="106" y="652"/>
                </a:lnTo>
                <a:lnTo>
                  <a:pt x="110" y="652"/>
                </a:lnTo>
                <a:lnTo>
                  <a:pt x="111" y="653"/>
                </a:lnTo>
                <a:lnTo>
                  <a:pt x="112" y="655"/>
                </a:lnTo>
                <a:lnTo>
                  <a:pt x="114" y="656"/>
                </a:lnTo>
                <a:lnTo>
                  <a:pt x="115" y="658"/>
                </a:lnTo>
                <a:lnTo>
                  <a:pt x="115" y="664"/>
                </a:lnTo>
                <a:lnTo>
                  <a:pt x="115" y="677"/>
                </a:lnTo>
                <a:lnTo>
                  <a:pt x="110" y="677"/>
                </a:lnTo>
                <a:lnTo>
                  <a:pt x="110" y="685"/>
                </a:lnTo>
                <a:lnTo>
                  <a:pt x="110" y="694"/>
                </a:lnTo>
                <a:lnTo>
                  <a:pt x="127" y="694"/>
                </a:lnTo>
                <a:lnTo>
                  <a:pt x="127" y="651"/>
                </a:lnTo>
                <a:lnTo>
                  <a:pt x="127" y="601"/>
                </a:lnTo>
                <a:lnTo>
                  <a:pt x="127" y="575"/>
                </a:lnTo>
                <a:lnTo>
                  <a:pt x="127" y="561"/>
                </a:lnTo>
                <a:lnTo>
                  <a:pt x="127" y="553"/>
                </a:lnTo>
                <a:lnTo>
                  <a:pt x="128" y="551"/>
                </a:lnTo>
                <a:lnTo>
                  <a:pt x="128" y="549"/>
                </a:lnTo>
                <a:lnTo>
                  <a:pt x="127" y="547"/>
                </a:lnTo>
                <a:lnTo>
                  <a:pt x="127" y="546"/>
                </a:lnTo>
                <a:lnTo>
                  <a:pt x="127" y="545"/>
                </a:lnTo>
                <a:lnTo>
                  <a:pt x="127" y="543"/>
                </a:lnTo>
                <a:lnTo>
                  <a:pt x="127" y="542"/>
                </a:lnTo>
                <a:lnTo>
                  <a:pt x="127" y="541"/>
                </a:lnTo>
                <a:lnTo>
                  <a:pt x="126" y="538"/>
                </a:lnTo>
                <a:lnTo>
                  <a:pt x="126" y="536"/>
                </a:lnTo>
                <a:lnTo>
                  <a:pt x="126" y="535"/>
                </a:lnTo>
                <a:lnTo>
                  <a:pt x="126" y="534"/>
                </a:lnTo>
                <a:lnTo>
                  <a:pt x="126" y="533"/>
                </a:lnTo>
                <a:lnTo>
                  <a:pt x="126" y="532"/>
                </a:lnTo>
                <a:lnTo>
                  <a:pt x="127" y="530"/>
                </a:lnTo>
                <a:lnTo>
                  <a:pt x="127" y="528"/>
                </a:lnTo>
                <a:lnTo>
                  <a:pt x="128" y="526"/>
                </a:lnTo>
                <a:lnTo>
                  <a:pt x="130" y="524"/>
                </a:lnTo>
                <a:lnTo>
                  <a:pt x="134" y="511"/>
                </a:lnTo>
                <a:lnTo>
                  <a:pt x="135" y="508"/>
                </a:lnTo>
                <a:lnTo>
                  <a:pt x="135" y="507"/>
                </a:lnTo>
                <a:lnTo>
                  <a:pt x="136" y="507"/>
                </a:lnTo>
                <a:lnTo>
                  <a:pt x="136" y="505"/>
                </a:lnTo>
                <a:lnTo>
                  <a:pt x="136" y="504"/>
                </a:lnTo>
                <a:lnTo>
                  <a:pt x="136" y="503"/>
                </a:lnTo>
                <a:lnTo>
                  <a:pt x="136" y="502"/>
                </a:lnTo>
                <a:lnTo>
                  <a:pt x="137" y="502"/>
                </a:lnTo>
                <a:lnTo>
                  <a:pt x="139" y="502"/>
                </a:lnTo>
                <a:lnTo>
                  <a:pt x="140" y="502"/>
                </a:lnTo>
                <a:lnTo>
                  <a:pt x="140" y="501"/>
                </a:lnTo>
                <a:lnTo>
                  <a:pt x="141" y="501"/>
                </a:lnTo>
                <a:lnTo>
                  <a:pt x="142" y="501"/>
                </a:lnTo>
                <a:lnTo>
                  <a:pt x="143" y="500"/>
                </a:lnTo>
                <a:lnTo>
                  <a:pt x="147" y="499"/>
                </a:lnTo>
                <a:lnTo>
                  <a:pt x="148" y="499"/>
                </a:lnTo>
                <a:lnTo>
                  <a:pt x="149" y="499"/>
                </a:lnTo>
                <a:lnTo>
                  <a:pt x="150" y="499"/>
                </a:lnTo>
                <a:lnTo>
                  <a:pt x="151" y="497"/>
                </a:lnTo>
                <a:lnTo>
                  <a:pt x="152" y="497"/>
                </a:lnTo>
                <a:lnTo>
                  <a:pt x="153" y="497"/>
                </a:lnTo>
                <a:lnTo>
                  <a:pt x="156" y="497"/>
                </a:lnTo>
                <a:lnTo>
                  <a:pt x="157" y="497"/>
                </a:lnTo>
                <a:lnTo>
                  <a:pt x="161" y="497"/>
                </a:lnTo>
                <a:lnTo>
                  <a:pt x="164" y="497"/>
                </a:lnTo>
                <a:lnTo>
                  <a:pt x="165" y="497"/>
                </a:lnTo>
                <a:lnTo>
                  <a:pt x="178" y="497"/>
                </a:lnTo>
                <a:lnTo>
                  <a:pt x="178" y="496"/>
                </a:lnTo>
                <a:lnTo>
                  <a:pt x="177" y="496"/>
                </a:lnTo>
                <a:lnTo>
                  <a:pt x="178" y="425"/>
                </a:lnTo>
                <a:lnTo>
                  <a:pt x="177" y="426"/>
                </a:lnTo>
                <a:lnTo>
                  <a:pt x="176" y="426"/>
                </a:lnTo>
                <a:lnTo>
                  <a:pt x="175" y="426"/>
                </a:lnTo>
                <a:lnTo>
                  <a:pt x="174" y="426"/>
                </a:lnTo>
                <a:lnTo>
                  <a:pt x="174" y="427"/>
                </a:lnTo>
                <a:lnTo>
                  <a:pt x="173" y="427"/>
                </a:lnTo>
                <a:lnTo>
                  <a:pt x="172" y="427"/>
                </a:lnTo>
                <a:lnTo>
                  <a:pt x="170" y="427"/>
                </a:lnTo>
                <a:lnTo>
                  <a:pt x="169" y="427"/>
                </a:lnTo>
                <a:lnTo>
                  <a:pt x="168" y="427"/>
                </a:lnTo>
                <a:lnTo>
                  <a:pt x="167" y="427"/>
                </a:lnTo>
                <a:lnTo>
                  <a:pt x="167" y="426"/>
                </a:lnTo>
                <a:lnTo>
                  <a:pt x="166" y="426"/>
                </a:lnTo>
                <a:lnTo>
                  <a:pt x="165" y="426"/>
                </a:lnTo>
                <a:lnTo>
                  <a:pt x="164" y="426"/>
                </a:lnTo>
                <a:lnTo>
                  <a:pt x="162" y="426"/>
                </a:lnTo>
                <a:lnTo>
                  <a:pt x="162" y="425"/>
                </a:lnTo>
                <a:lnTo>
                  <a:pt x="161" y="425"/>
                </a:lnTo>
                <a:lnTo>
                  <a:pt x="160" y="424"/>
                </a:lnTo>
                <a:lnTo>
                  <a:pt x="159" y="424"/>
                </a:lnTo>
                <a:lnTo>
                  <a:pt x="158" y="422"/>
                </a:lnTo>
                <a:lnTo>
                  <a:pt x="157" y="422"/>
                </a:lnTo>
                <a:lnTo>
                  <a:pt x="157" y="421"/>
                </a:lnTo>
                <a:lnTo>
                  <a:pt x="156" y="421"/>
                </a:lnTo>
                <a:lnTo>
                  <a:pt x="156" y="420"/>
                </a:lnTo>
                <a:lnTo>
                  <a:pt x="154" y="420"/>
                </a:lnTo>
                <a:lnTo>
                  <a:pt x="154" y="419"/>
                </a:lnTo>
                <a:lnTo>
                  <a:pt x="153" y="418"/>
                </a:lnTo>
                <a:lnTo>
                  <a:pt x="152" y="417"/>
                </a:lnTo>
                <a:lnTo>
                  <a:pt x="141" y="397"/>
                </a:lnTo>
                <a:lnTo>
                  <a:pt x="141" y="396"/>
                </a:lnTo>
                <a:lnTo>
                  <a:pt x="140" y="396"/>
                </a:lnTo>
                <a:lnTo>
                  <a:pt x="140" y="395"/>
                </a:lnTo>
                <a:lnTo>
                  <a:pt x="139" y="395"/>
                </a:lnTo>
                <a:lnTo>
                  <a:pt x="137" y="394"/>
                </a:lnTo>
                <a:lnTo>
                  <a:pt x="136" y="394"/>
                </a:lnTo>
                <a:lnTo>
                  <a:pt x="136" y="393"/>
                </a:lnTo>
                <a:lnTo>
                  <a:pt x="135" y="393"/>
                </a:lnTo>
                <a:lnTo>
                  <a:pt x="136" y="392"/>
                </a:lnTo>
                <a:lnTo>
                  <a:pt x="128" y="392"/>
                </a:lnTo>
                <a:lnTo>
                  <a:pt x="128" y="368"/>
                </a:lnTo>
                <a:lnTo>
                  <a:pt x="127" y="368"/>
                </a:lnTo>
                <a:lnTo>
                  <a:pt x="127" y="317"/>
                </a:lnTo>
                <a:lnTo>
                  <a:pt x="152" y="317"/>
                </a:lnTo>
                <a:lnTo>
                  <a:pt x="153" y="296"/>
                </a:lnTo>
                <a:lnTo>
                  <a:pt x="151" y="292"/>
                </a:lnTo>
                <a:lnTo>
                  <a:pt x="148" y="292"/>
                </a:lnTo>
                <a:lnTo>
                  <a:pt x="133" y="266"/>
                </a:lnTo>
                <a:lnTo>
                  <a:pt x="132" y="266"/>
                </a:lnTo>
                <a:lnTo>
                  <a:pt x="127" y="258"/>
                </a:lnTo>
                <a:lnTo>
                  <a:pt x="127" y="256"/>
                </a:lnTo>
                <a:lnTo>
                  <a:pt x="105" y="215"/>
                </a:lnTo>
                <a:lnTo>
                  <a:pt x="103" y="215"/>
                </a:lnTo>
                <a:lnTo>
                  <a:pt x="101" y="210"/>
                </a:lnTo>
                <a:lnTo>
                  <a:pt x="101" y="209"/>
                </a:lnTo>
                <a:lnTo>
                  <a:pt x="101" y="208"/>
                </a:lnTo>
                <a:lnTo>
                  <a:pt x="100" y="207"/>
                </a:lnTo>
                <a:lnTo>
                  <a:pt x="99" y="204"/>
                </a:lnTo>
                <a:lnTo>
                  <a:pt x="91" y="192"/>
                </a:lnTo>
                <a:lnTo>
                  <a:pt x="89" y="187"/>
                </a:lnTo>
                <a:lnTo>
                  <a:pt x="75" y="187"/>
                </a:lnTo>
                <a:lnTo>
                  <a:pt x="75" y="166"/>
                </a:lnTo>
                <a:lnTo>
                  <a:pt x="75" y="165"/>
                </a:lnTo>
                <a:lnTo>
                  <a:pt x="74" y="164"/>
                </a:lnTo>
                <a:lnTo>
                  <a:pt x="52" y="164"/>
                </a:lnTo>
                <a:lnTo>
                  <a:pt x="50" y="164"/>
                </a:lnTo>
                <a:lnTo>
                  <a:pt x="50" y="112"/>
                </a:lnTo>
                <a:lnTo>
                  <a:pt x="76" y="112"/>
                </a:lnTo>
                <a:lnTo>
                  <a:pt x="76" y="87"/>
                </a:lnTo>
                <a:lnTo>
                  <a:pt x="91" y="87"/>
                </a:lnTo>
                <a:lnTo>
                  <a:pt x="98" y="89"/>
                </a:lnTo>
                <a:lnTo>
                  <a:pt x="99" y="89"/>
                </a:lnTo>
                <a:lnTo>
                  <a:pt x="95" y="85"/>
                </a:lnTo>
                <a:lnTo>
                  <a:pt x="91" y="76"/>
                </a:lnTo>
                <a:lnTo>
                  <a:pt x="85" y="66"/>
                </a:lnTo>
                <a:lnTo>
                  <a:pt x="89" y="65"/>
                </a:lnTo>
                <a:lnTo>
                  <a:pt x="93" y="62"/>
                </a:lnTo>
                <a:lnTo>
                  <a:pt x="92" y="59"/>
                </a:lnTo>
                <a:lnTo>
                  <a:pt x="91" y="57"/>
                </a:lnTo>
                <a:lnTo>
                  <a:pt x="91" y="53"/>
                </a:lnTo>
                <a:lnTo>
                  <a:pt x="90" y="50"/>
                </a:lnTo>
                <a:lnTo>
                  <a:pt x="88" y="44"/>
                </a:lnTo>
                <a:lnTo>
                  <a:pt x="86" y="39"/>
                </a:lnTo>
                <a:lnTo>
                  <a:pt x="85" y="33"/>
                </a:lnTo>
                <a:lnTo>
                  <a:pt x="84" y="32"/>
                </a:lnTo>
                <a:lnTo>
                  <a:pt x="85" y="32"/>
                </a:lnTo>
                <a:lnTo>
                  <a:pt x="88" y="31"/>
                </a:lnTo>
                <a:lnTo>
                  <a:pt x="88" y="30"/>
                </a:lnTo>
                <a:lnTo>
                  <a:pt x="86" y="27"/>
                </a:lnTo>
                <a:lnTo>
                  <a:pt x="85" y="24"/>
                </a:lnTo>
                <a:lnTo>
                  <a:pt x="84" y="20"/>
                </a:lnTo>
                <a:lnTo>
                  <a:pt x="82" y="18"/>
                </a:lnTo>
                <a:lnTo>
                  <a:pt x="81" y="15"/>
                </a:lnTo>
                <a:lnTo>
                  <a:pt x="78" y="11"/>
                </a:lnTo>
                <a:lnTo>
                  <a:pt x="77" y="9"/>
                </a:lnTo>
                <a:lnTo>
                  <a:pt x="78" y="8"/>
                </a:lnTo>
                <a:lnTo>
                  <a:pt x="80" y="6"/>
                </a:lnTo>
                <a:lnTo>
                  <a:pt x="85" y="2"/>
                </a:lnTo>
                <a:lnTo>
                  <a:pt x="88" y="0"/>
                </a:lnTo>
                <a:close/>
                <a:moveTo>
                  <a:pt x="486" y="857"/>
                </a:moveTo>
                <a:lnTo>
                  <a:pt x="486" y="935"/>
                </a:lnTo>
                <a:lnTo>
                  <a:pt x="489" y="935"/>
                </a:lnTo>
                <a:lnTo>
                  <a:pt x="492" y="935"/>
                </a:lnTo>
                <a:lnTo>
                  <a:pt x="495" y="935"/>
                </a:lnTo>
                <a:lnTo>
                  <a:pt x="498" y="935"/>
                </a:lnTo>
                <a:lnTo>
                  <a:pt x="512" y="935"/>
                </a:lnTo>
                <a:lnTo>
                  <a:pt x="515" y="935"/>
                </a:lnTo>
                <a:lnTo>
                  <a:pt x="520" y="937"/>
                </a:lnTo>
                <a:lnTo>
                  <a:pt x="522" y="938"/>
                </a:lnTo>
                <a:lnTo>
                  <a:pt x="527" y="940"/>
                </a:lnTo>
                <a:lnTo>
                  <a:pt x="534" y="940"/>
                </a:lnTo>
                <a:lnTo>
                  <a:pt x="537" y="940"/>
                </a:lnTo>
                <a:lnTo>
                  <a:pt x="539" y="940"/>
                </a:lnTo>
                <a:lnTo>
                  <a:pt x="543" y="940"/>
                </a:lnTo>
                <a:lnTo>
                  <a:pt x="545" y="940"/>
                </a:lnTo>
                <a:lnTo>
                  <a:pt x="545" y="942"/>
                </a:lnTo>
                <a:lnTo>
                  <a:pt x="546" y="942"/>
                </a:lnTo>
                <a:lnTo>
                  <a:pt x="548" y="943"/>
                </a:lnTo>
                <a:lnTo>
                  <a:pt x="551" y="944"/>
                </a:lnTo>
                <a:lnTo>
                  <a:pt x="552" y="945"/>
                </a:lnTo>
                <a:lnTo>
                  <a:pt x="554" y="947"/>
                </a:lnTo>
                <a:lnTo>
                  <a:pt x="557" y="948"/>
                </a:lnTo>
                <a:lnTo>
                  <a:pt x="560" y="948"/>
                </a:lnTo>
                <a:lnTo>
                  <a:pt x="561" y="949"/>
                </a:lnTo>
                <a:lnTo>
                  <a:pt x="567" y="951"/>
                </a:lnTo>
                <a:lnTo>
                  <a:pt x="570" y="952"/>
                </a:lnTo>
                <a:lnTo>
                  <a:pt x="570" y="951"/>
                </a:lnTo>
                <a:lnTo>
                  <a:pt x="575" y="952"/>
                </a:lnTo>
                <a:lnTo>
                  <a:pt x="576" y="952"/>
                </a:lnTo>
                <a:lnTo>
                  <a:pt x="580" y="954"/>
                </a:lnTo>
                <a:lnTo>
                  <a:pt x="580" y="949"/>
                </a:lnTo>
                <a:lnTo>
                  <a:pt x="580" y="923"/>
                </a:lnTo>
                <a:lnTo>
                  <a:pt x="580" y="909"/>
                </a:lnTo>
                <a:lnTo>
                  <a:pt x="581" y="899"/>
                </a:lnTo>
                <a:lnTo>
                  <a:pt x="582" y="888"/>
                </a:lnTo>
                <a:lnTo>
                  <a:pt x="584" y="882"/>
                </a:lnTo>
                <a:lnTo>
                  <a:pt x="584" y="880"/>
                </a:lnTo>
                <a:lnTo>
                  <a:pt x="584" y="878"/>
                </a:lnTo>
                <a:lnTo>
                  <a:pt x="585" y="874"/>
                </a:lnTo>
                <a:lnTo>
                  <a:pt x="585" y="870"/>
                </a:lnTo>
                <a:lnTo>
                  <a:pt x="585" y="862"/>
                </a:lnTo>
                <a:lnTo>
                  <a:pt x="585" y="861"/>
                </a:lnTo>
                <a:lnTo>
                  <a:pt x="585" y="856"/>
                </a:lnTo>
                <a:lnTo>
                  <a:pt x="585" y="854"/>
                </a:lnTo>
                <a:lnTo>
                  <a:pt x="585" y="853"/>
                </a:lnTo>
                <a:lnTo>
                  <a:pt x="585" y="848"/>
                </a:lnTo>
                <a:lnTo>
                  <a:pt x="585" y="840"/>
                </a:lnTo>
                <a:lnTo>
                  <a:pt x="585" y="839"/>
                </a:lnTo>
                <a:lnTo>
                  <a:pt x="585" y="831"/>
                </a:lnTo>
                <a:lnTo>
                  <a:pt x="485" y="832"/>
                </a:lnTo>
                <a:lnTo>
                  <a:pt x="485" y="839"/>
                </a:lnTo>
                <a:lnTo>
                  <a:pt x="485" y="855"/>
                </a:lnTo>
                <a:lnTo>
                  <a:pt x="485" y="857"/>
                </a:lnTo>
                <a:lnTo>
                  <a:pt x="486" y="85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940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50290-518F-69FD-3949-9BD0BD486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Mesa City Map of Arizona State</a:t>
            </a:r>
          </a:p>
        </p:txBody>
      </p:sp>
      <p:sp>
        <p:nvSpPr>
          <p:cNvPr id="215" name="Freeform 207">
            <a:extLst>
              <a:ext uri="{FF2B5EF4-FFF2-40B4-BE49-F238E27FC236}">
                <a16:creationId xmlns:a16="http://schemas.microsoft.com/office/drawing/2014/main" id="{34D9F3EF-F7EE-8A5F-EE7E-9BBAB02B9F52}"/>
              </a:ext>
            </a:extLst>
          </p:cNvPr>
          <p:cNvSpPr>
            <a:spLocks noEditPoints="1"/>
          </p:cNvSpPr>
          <p:nvPr/>
        </p:nvSpPr>
        <p:spPr bwMode="auto">
          <a:xfrm>
            <a:off x="827584" y="1275606"/>
            <a:ext cx="3594050" cy="3248025"/>
          </a:xfrm>
          <a:custGeom>
            <a:avLst/>
            <a:gdLst>
              <a:gd name="T0" fmla="*/ 2568 w 3116"/>
              <a:gd name="T1" fmla="*/ 1368 h 2816"/>
              <a:gd name="T2" fmla="*/ 2340 w 3116"/>
              <a:gd name="T3" fmla="*/ 1192 h 2816"/>
              <a:gd name="T4" fmla="*/ 2021 w 3116"/>
              <a:gd name="T5" fmla="*/ 1091 h 2816"/>
              <a:gd name="T6" fmla="*/ 2801 w 3116"/>
              <a:gd name="T7" fmla="*/ 912 h 2816"/>
              <a:gd name="T8" fmla="*/ 2795 w 3116"/>
              <a:gd name="T9" fmla="*/ 899 h 2816"/>
              <a:gd name="T10" fmla="*/ 2427 w 3116"/>
              <a:gd name="T11" fmla="*/ 497 h 2816"/>
              <a:gd name="T12" fmla="*/ 2067 w 3116"/>
              <a:gd name="T13" fmla="*/ 83 h 2816"/>
              <a:gd name="T14" fmla="*/ 2946 w 3116"/>
              <a:gd name="T15" fmla="*/ 770 h 2816"/>
              <a:gd name="T16" fmla="*/ 3082 w 3116"/>
              <a:gd name="T17" fmla="*/ 1604 h 2816"/>
              <a:gd name="T18" fmla="*/ 2977 w 3116"/>
              <a:gd name="T19" fmla="*/ 2469 h 2816"/>
              <a:gd name="T20" fmla="*/ 2578 w 3116"/>
              <a:gd name="T21" fmla="*/ 2812 h 2816"/>
              <a:gd name="T22" fmla="*/ 2065 w 3116"/>
              <a:gd name="T23" fmla="*/ 2532 h 2816"/>
              <a:gd name="T24" fmla="*/ 2064 w 3116"/>
              <a:gd name="T25" fmla="*/ 2460 h 2816"/>
              <a:gd name="T26" fmla="*/ 2057 w 3116"/>
              <a:gd name="T27" fmla="*/ 1923 h 2816"/>
              <a:gd name="T28" fmla="*/ 1734 w 3116"/>
              <a:gd name="T29" fmla="*/ 1523 h 2816"/>
              <a:gd name="T30" fmla="*/ 1500 w 3116"/>
              <a:gd name="T31" fmla="*/ 1600 h 2816"/>
              <a:gd name="T32" fmla="*/ 514 w 3116"/>
              <a:gd name="T33" fmla="*/ 1627 h 2816"/>
              <a:gd name="T34" fmla="*/ 137 w 3116"/>
              <a:gd name="T35" fmla="*/ 1513 h 2816"/>
              <a:gd name="T36" fmla="*/ 52 w 3116"/>
              <a:gd name="T37" fmla="*/ 1248 h 2816"/>
              <a:gd name="T38" fmla="*/ 19 w 3116"/>
              <a:gd name="T39" fmla="*/ 930 h 2816"/>
              <a:gd name="T40" fmla="*/ 410 w 3116"/>
              <a:gd name="T41" fmla="*/ 794 h 2816"/>
              <a:gd name="T42" fmla="*/ 1099 w 3116"/>
              <a:gd name="T43" fmla="*/ 388 h 2816"/>
              <a:gd name="T44" fmla="*/ 1215 w 3116"/>
              <a:gd name="T45" fmla="*/ 391 h 2816"/>
              <a:gd name="T46" fmla="*/ 1476 w 3116"/>
              <a:gd name="T47" fmla="*/ 343 h 2816"/>
              <a:gd name="T48" fmla="*/ 1657 w 3116"/>
              <a:gd name="T49" fmla="*/ 323 h 2816"/>
              <a:gd name="T50" fmla="*/ 1696 w 3116"/>
              <a:gd name="T51" fmla="*/ 244 h 2816"/>
              <a:gd name="T52" fmla="*/ 1756 w 3116"/>
              <a:gd name="T53" fmla="*/ 187 h 2816"/>
              <a:gd name="T54" fmla="*/ 1814 w 3116"/>
              <a:gd name="T55" fmla="*/ 112 h 2816"/>
              <a:gd name="T56" fmla="*/ 1942 w 3116"/>
              <a:gd name="T57" fmla="*/ 40 h 2816"/>
              <a:gd name="T58" fmla="*/ 2473 w 3116"/>
              <a:gd name="T59" fmla="*/ 434 h 2816"/>
              <a:gd name="T60" fmla="*/ 2431 w 3116"/>
              <a:gd name="T61" fmla="*/ 644 h 2816"/>
              <a:gd name="T62" fmla="*/ 2549 w 3116"/>
              <a:gd name="T63" fmla="*/ 587 h 2816"/>
              <a:gd name="T64" fmla="*/ 1395 w 3116"/>
              <a:gd name="T65" fmla="*/ 447 h 2816"/>
              <a:gd name="T66" fmla="*/ 2698 w 3116"/>
              <a:gd name="T67" fmla="*/ 743 h 2816"/>
              <a:gd name="T68" fmla="*/ 2770 w 3116"/>
              <a:gd name="T69" fmla="*/ 900 h 2816"/>
              <a:gd name="T70" fmla="*/ 2858 w 3116"/>
              <a:gd name="T71" fmla="*/ 1214 h 2816"/>
              <a:gd name="T72" fmla="*/ 2924 w 3116"/>
              <a:gd name="T73" fmla="*/ 1305 h 2816"/>
              <a:gd name="T74" fmla="*/ 2947 w 3116"/>
              <a:gd name="T75" fmla="*/ 1085 h 2816"/>
              <a:gd name="T76" fmla="*/ 3107 w 3116"/>
              <a:gd name="T77" fmla="*/ 916 h 2816"/>
              <a:gd name="T78" fmla="*/ 2816 w 3116"/>
              <a:gd name="T79" fmla="*/ 1123 h 2816"/>
              <a:gd name="T80" fmla="*/ 2771 w 3116"/>
              <a:gd name="T81" fmla="*/ 974 h 2816"/>
              <a:gd name="T82" fmla="*/ 2599 w 3116"/>
              <a:gd name="T83" fmla="*/ 1050 h 2816"/>
              <a:gd name="T84" fmla="*/ 2298 w 3116"/>
              <a:gd name="T85" fmla="*/ 1141 h 2816"/>
              <a:gd name="T86" fmla="*/ 2557 w 3116"/>
              <a:gd name="T87" fmla="*/ 1217 h 2816"/>
              <a:gd name="T88" fmla="*/ 2480 w 3116"/>
              <a:gd name="T89" fmla="*/ 1303 h 2816"/>
              <a:gd name="T90" fmla="*/ 2511 w 3116"/>
              <a:gd name="T91" fmla="*/ 1432 h 2816"/>
              <a:gd name="T92" fmla="*/ 3116 w 3116"/>
              <a:gd name="T93" fmla="*/ 1604 h 2816"/>
              <a:gd name="T94" fmla="*/ 2052 w 3116"/>
              <a:gd name="T95" fmla="*/ 1253 h 2816"/>
              <a:gd name="T96" fmla="*/ 1955 w 3116"/>
              <a:gd name="T97" fmla="*/ 1145 h 2816"/>
              <a:gd name="T98" fmla="*/ 2056 w 3116"/>
              <a:gd name="T99" fmla="*/ 1081 h 2816"/>
              <a:gd name="T100" fmla="*/ 2082 w 3116"/>
              <a:gd name="T101" fmla="*/ 1017 h 2816"/>
              <a:gd name="T102" fmla="*/ 1954 w 3116"/>
              <a:gd name="T103" fmla="*/ 966 h 2816"/>
              <a:gd name="T104" fmla="*/ 1785 w 3116"/>
              <a:gd name="T105" fmla="*/ 1145 h 2816"/>
              <a:gd name="T106" fmla="*/ 2599 w 3116"/>
              <a:gd name="T107" fmla="*/ 869 h 2816"/>
              <a:gd name="T108" fmla="*/ 552 w 3116"/>
              <a:gd name="T109" fmla="*/ 1539 h 2816"/>
              <a:gd name="T110" fmla="*/ 2268 w 3116"/>
              <a:gd name="T111" fmla="*/ 2009 h 2816"/>
              <a:gd name="T112" fmla="*/ 2114 w 3116"/>
              <a:gd name="T113" fmla="*/ 2115 h 2816"/>
              <a:gd name="T114" fmla="*/ 2614 w 3116"/>
              <a:gd name="T115" fmla="*/ 2484 h 2816"/>
              <a:gd name="T116" fmla="*/ 2647 w 3116"/>
              <a:gd name="T117" fmla="*/ 2501 h 2816"/>
              <a:gd name="T118" fmla="*/ 2753 w 3116"/>
              <a:gd name="T119" fmla="*/ 2580 h 2816"/>
              <a:gd name="T120" fmla="*/ 2761 w 3116"/>
              <a:gd name="T121" fmla="*/ 2515 h 2816"/>
              <a:gd name="T122" fmla="*/ 2580 w 3116"/>
              <a:gd name="T123" fmla="*/ 2524 h 2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16" h="2816">
                <a:moveTo>
                  <a:pt x="2583" y="1421"/>
                </a:moveTo>
                <a:lnTo>
                  <a:pt x="2583" y="1431"/>
                </a:lnTo>
                <a:lnTo>
                  <a:pt x="2567" y="1431"/>
                </a:lnTo>
                <a:lnTo>
                  <a:pt x="2567" y="1421"/>
                </a:lnTo>
                <a:lnTo>
                  <a:pt x="2583" y="1421"/>
                </a:lnTo>
                <a:close/>
                <a:moveTo>
                  <a:pt x="2541" y="1390"/>
                </a:moveTo>
                <a:lnTo>
                  <a:pt x="2541" y="1401"/>
                </a:lnTo>
                <a:lnTo>
                  <a:pt x="2525" y="1401"/>
                </a:lnTo>
                <a:lnTo>
                  <a:pt x="2525" y="1390"/>
                </a:lnTo>
                <a:lnTo>
                  <a:pt x="2541" y="1390"/>
                </a:lnTo>
                <a:close/>
                <a:moveTo>
                  <a:pt x="2519" y="1390"/>
                </a:moveTo>
                <a:lnTo>
                  <a:pt x="2519" y="1401"/>
                </a:lnTo>
                <a:lnTo>
                  <a:pt x="2515" y="1401"/>
                </a:lnTo>
                <a:lnTo>
                  <a:pt x="2515" y="1392"/>
                </a:lnTo>
                <a:lnTo>
                  <a:pt x="2515" y="1390"/>
                </a:lnTo>
                <a:lnTo>
                  <a:pt x="2519" y="1390"/>
                </a:lnTo>
                <a:close/>
                <a:moveTo>
                  <a:pt x="2555" y="1347"/>
                </a:moveTo>
                <a:lnTo>
                  <a:pt x="2555" y="1352"/>
                </a:lnTo>
                <a:lnTo>
                  <a:pt x="2555" y="1357"/>
                </a:lnTo>
                <a:lnTo>
                  <a:pt x="2555" y="1359"/>
                </a:lnTo>
                <a:lnTo>
                  <a:pt x="2555" y="1360"/>
                </a:lnTo>
                <a:lnTo>
                  <a:pt x="2555" y="1361"/>
                </a:lnTo>
                <a:lnTo>
                  <a:pt x="2557" y="1362"/>
                </a:lnTo>
                <a:lnTo>
                  <a:pt x="2557" y="1363"/>
                </a:lnTo>
                <a:lnTo>
                  <a:pt x="2558" y="1363"/>
                </a:lnTo>
                <a:lnTo>
                  <a:pt x="2559" y="1364"/>
                </a:lnTo>
                <a:lnTo>
                  <a:pt x="2560" y="1364"/>
                </a:lnTo>
                <a:lnTo>
                  <a:pt x="2562" y="1367"/>
                </a:lnTo>
                <a:lnTo>
                  <a:pt x="2563" y="1365"/>
                </a:lnTo>
                <a:lnTo>
                  <a:pt x="2566" y="1364"/>
                </a:lnTo>
                <a:lnTo>
                  <a:pt x="2567" y="1365"/>
                </a:lnTo>
                <a:lnTo>
                  <a:pt x="2568" y="1367"/>
                </a:lnTo>
                <a:lnTo>
                  <a:pt x="2568" y="1368"/>
                </a:lnTo>
                <a:lnTo>
                  <a:pt x="2569" y="1369"/>
                </a:lnTo>
                <a:lnTo>
                  <a:pt x="2570" y="1370"/>
                </a:lnTo>
                <a:lnTo>
                  <a:pt x="2570" y="1371"/>
                </a:lnTo>
                <a:lnTo>
                  <a:pt x="2568" y="1372"/>
                </a:lnTo>
                <a:lnTo>
                  <a:pt x="2566" y="1374"/>
                </a:lnTo>
                <a:lnTo>
                  <a:pt x="2564" y="1376"/>
                </a:lnTo>
                <a:lnTo>
                  <a:pt x="2564" y="1377"/>
                </a:lnTo>
                <a:lnTo>
                  <a:pt x="2564" y="1380"/>
                </a:lnTo>
                <a:lnTo>
                  <a:pt x="2566" y="1380"/>
                </a:lnTo>
                <a:lnTo>
                  <a:pt x="2566" y="1384"/>
                </a:lnTo>
                <a:lnTo>
                  <a:pt x="2566" y="1388"/>
                </a:lnTo>
                <a:lnTo>
                  <a:pt x="2515" y="1388"/>
                </a:lnTo>
                <a:lnTo>
                  <a:pt x="2515" y="1382"/>
                </a:lnTo>
                <a:lnTo>
                  <a:pt x="2529" y="1351"/>
                </a:lnTo>
                <a:lnTo>
                  <a:pt x="2530" y="1347"/>
                </a:lnTo>
                <a:lnTo>
                  <a:pt x="2535" y="1347"/>
                </a:lnTo>
                <a:lnTo>
                  <a:pt x="2555" y="1347"/>
                </a:lnTo>
                <a:close/>
                <a:moveTo>
                  <a:pt x="2798" y="1258"/>
                </a:moveTo>
                <a:lnTo>
                  <a:pt x="2774" y="1258"/>
                </a:lnTo>
                <a:lnTo>
                  <a:pt x="2774" y="1253"/>
                </a:lnTo>
                <a:lnTo>
                  <a:pt x="2779" y="1253"/>
                </a:lnTo>
                <a:lnTo>
                  <a:pt x="2780" y="1253"/>
                </a:lnTo>
                <a:lnTo>
                  <a:pt x="2785" y="1253"/>
                </a:lnTo>
                <a:lnTo>
                  <a:pt x="2787" y="1253"/>
                </a:lnTo>
                <a:lnTo>
                  <a:pt x="2790" y="1253"/>
                </a:lnTo>
                <a:lnTo>
                  <a:pt x="2797" y="1253"/>
                </a:lnTo>
                <a:lnTo>
                  <a:pt x="2798" y="1258"/>
                </a:lnTo>
                <a:close/>
                <a:moveTo>
                  <a:pt x="2835" y="1259"/>
                </a:moveTo>
                <a:lnTo>
                  <a:pt x="2816" y="1259"/>
                </a:lnTo>
                <a:lnTo>
                  <a:pt x="2816" y="1253"/>
                </a:lnTo>
                <a:lnTo>
                  <a:pt x="2835" y="1253"/>
                </a:lnTo>
                <a:lnTo>
                  <a:pt x="2835" y="1259"/>
                </a:lnTo>
                <a:close/>
                <a:moveTo>
                  <a:pt x="2340" y="1192"/>
                </a:moveTo>
                <a:lnTo>
                  <a:pt x="2340" y="1197"/>
                </a:lnTo>
                <a:lnTo>
                  <a:pt x="2337" y="1197"/>
                </a:lnTo>
                <a:lnTo>
                  <a:pt x="2337" y="1192"/>
                </a:lnTo>
                <a:lnTo>
                  <a:pt x="2340" y="1192"/>
                </a:lnTo>
                <a:close/>
                <a:moveTo>
                  <a:pt x="2764" y="1151"/>
                </a:moveTo>
                <a:lnTo>
                  <a:pt x="2764" y="1153"/>
                </a:lnTo>
                <a:lnTo>
                  <a:pt x="2751" y="1153"/>
                </a:lnTo>
                <a:lnTo>
                  <a:pt x="2751" y="1169"/>
                </a:lnTo>
                <a:lnTo>
                  <a:pt x="2740" y="1169"/>
                </a:lnTo>
                <a:lnTo>
                  <a:pt x="2740" y="1139"/>
                </a:lnTo>
                <a:lnTo>
                  <a:pt x="2764" y="1151"/>
                </a:lnTo>
                <a:close/>
                <a:moveTo>
                  <a:pt x="2972" y="1114"/>
                </a:moveTo>
                <a:lnTo>
                  <a:pt x="2972" y="1120"/>
                </a:lnTo>
                <a:lnTo>
                  <a:pt x="2953" y="1120"/>
                </a:lnTo>
                <a:lnTo>
                  <a:pt x="2953" y="1119"/>
                </a:lnTo>
                <a:lnTo>
                  <a:pt x="2948" y="1119"/>
                </a:lnTo>
                <a:lnTo>
                  <a:pt x="2947" y="1118"/>
                </a:lnTo>
                <a:lnTo>
                  <a:pt x="2947" y="1110"/>
                </a:lnTo>
                <a:lnTo>
                  <a:pt x="2948" y="1110"/>
                </a:lnTo>
                <a:lnTo>
                  <a:pt x="2972" y="1110"/>
                </a:lnTo>
                <a:lnTo>
                  <a:pt x="2972" y="1114"/>
                </a:lnTo>
                <a:close/>
                <a:moveTo>
                  <a:pt x="1860" y="1087"/>
                </a:moveTo>
                <a:lnTo>
                  <a:pt x="1860" y="1136"/>
                </a:lnTo>
                <a:lnTo>
                  <a:pt x="1827" y="1136"/>
                </a:lnTo>
                <a:lnTo>
                  <a:pt x="1827" y="1133"/>
                </a:lnTo>
                <a:lnTo>
                  <a:pt x="1832" y="1133"/>
                </a:lnTo>
                <a:lnTo>
                  <a:pt x="1832" y="1092"/>
                </a:lnTo>
                <a:lnTo>
                  <a:pt x="1828" y="1092"/>
                </a:lnTo>
                <a:lnTo>
                  <a:pt x="1828" y="1087"/>
                </a:lnTo>
                <a:lnTo>
                  <a:pt x="1860" y="1087"/>
                </a:lnTo>
                <a:close/>
                <a:moveTo>
                  <a:pt x="2031" y="1081"/>
                </a:moveTo>
                <a:lnTo>
                  <a:pt x="2031" y="1091"/>
                </a:lnTo>
                <a:lnTo>
                  <a:pt x="2021" y="1091"/>
                </a:lnTo>
                <a:lnTo>
                  <a:pt x="2021" y="1081"/>
                </a:lnTo>
                <a:lnTo>
                  <a:pt x="2031" y="1081"/>
                </a:lnTo>
                <a:close/>
                <a:moveTo>
                  <a:pt x="2740" y="985"/>
                </a:moveTo>
                <a:lnTo>
                  <a:pt x="2740" y="989"/>
                </a:lnTo>
                <a:lnTo>
                  <a:pt x="2730" y="989"/>
                </a:lnTo>
                <a:lnTo>
                  <a:pt x="2730" y="985"/>
                </a:lnTo>
                <a:lnTo>
                  <a:pt x="2740" y="985"/>
                </a:lnTo>
                <a:close/>
                <a:moveTo>
                  <a:pt x="2945" y="1000"/>
                </a:moveTo>
                <a:lnTo>
                  <a:pt x="2904" y="1000"/>
                </a:lnTo>
                <a:lnTo>
                  <a:pt x="2904" y="958"/>
                </a:lnTo>
                <a:lnTo>
                  <a:pt x="2945" y="958"/>
                </a:lnTo>
                <a:lnTo>
                  <a:pt x="2945" y="1000"/>
                </a:lnTo>
                <a:close/>
                <a:moveTo>
                  <a:pt x="2729" y="916"/>
                </a:moveTo>
                <a:lnTo>
                  <a:pt x="2729" y="925"/>
                </a:lnTo>
                <a:lnTo>
                  <a:pt x="2719" y="925"/>
                </a:lnTo>
                <a:lnTo>
                  <a:pt x="2719" y="916"/>
                </a:lnTo>
                <a:lnTo>
                  <a:pt x="2729" y="916"/>
                </a:lnTo>
                <a:close/>
                <a:moveTo>
                  <a:pt x="2709" y="927"/>
                </a:moveTo>
                <a:lnTo>
                  <a:pt x="2702" y="927"/>
                </a:lnTo>
                <a:lnTo>
                  <a:pt x="2702" y="925"/>
                </a:lnTo>
                <a:lnTo>
                  <a:pt x="2704" y="920"/>
                </a:lnTo>
                <a:lnTo>
                  <a:pt x="2704" y="917"/>
                </a:lnTo>
                <a:lnTo>
                  <a:pt x="2704" y="916"/>
                </a:lnTo>
                <a:lnTo>
                  <a:pt x="2709" y="916"/>
                </a:lnTo>
                <a:lnTo>
                  <a:pt x="2709" y="927"/>
                </a:lnTo>
                <a:close/>
                <a:moveTo>
                  <a:pt x="2564" y="884"/>
                </a:moveTo>
                <a:lnTo>
                  <a:pt x="2563" y="887"/>
                </a:lnTo>
                <a:lnTo>
                  <a:pt x="2562" y="887"/>
                </a:lnTo>
                <a:lnTo>
                  <a:pt x="2561" y="884"/>
                </a:lnTo>
                <a:lnTo>
                  <a:pt x="2564" y="884"/>
                </a:lnTo>
                <a:close/>
                <a:moveTo>
                  <a:pt x="2822" y="872"/>
                </a:moveTo>
                <a:lnTo>
                  <a:pt x="2822" y="912"/>
                </a:lnTo>
                <a:lnTo>
                  <a:pt x="2801" y="912"/>
                </a:lnTo>
                <a:lnTo>
                  <a:pt x="2801" y="870"/>
                </a:lnTo>
                <a:lnTo>
                  <a:pt x="2822" y="870"/>
                </a:lnTo>
                <a:lnTo>
                  <a:pt x="2822" y="872"/>
                </a:lnTo>
                <a:close/>
                <a:moveTo>
                  <a:pt x="2795" y="899"/>
                </a:moveTo>
                <a:lnTo>
                  <a:pt x="2795" y="912"/>
                </a:lnTo>
                <a:lnTo>
                  <a:pt x="2776" y="912"/>
                </a:lnTo>
                <a:lnTo>
                  <a:pt x="2776" y="911"/>
                </a:lnTo>
                <a:lnTo>
                  <a:pt x="2776" y="910"/>
                </a:lnTo>
                <a:lnTo>
                  <a:pt x="2774" y="909"/>
                </a:lnTo>
                <a:lnTo>
                  <a:pt x="2774" y="908"/>
                </a:lnTo>
                <a:lnTo>
                  <a:pt x="2774" y="907"/>
                </a:lnTo>
                <a:lnTo>
                  <a:pt x="2774" y="905"/>
                </a:lnTo>
                <a:lnTo>
                  <a:pt x="2774" y="904"/>
                </a:lnTo>
                <a:lnTo>
                  <a:pt x="2774" y="903"/>
                </a:lnTo>
                <a:lnTo>
                  <a:pt x="2774" y="902"/>
                </a:lnTo>
                <a:lnTo>
                  <a:pt x="2774" y="901"/>
                </a:lnTo>
                <a:lnTo>
                  <a:pt x="2773" y="899"/>
                </a:lnTo>
                <a:lnTo>
                  <a:pt x="2773" y="897"/>
                </a:lnTo>
                <a:lnTo>
                  <a:pt x="2772" y="895"/>
                </a:lnTo>
                <a:lnTo>
                  <a:pt x="2771" y="892"/>
                </a:lnTo>
                <a:lnTo>
                  <a:pt x="2771" y="890"/>
                </a:lnTo>
                <a:lnTo>
                  <a:pt x="2771" y="888"/>
                </a:lnTo>
                <a:lnTo>
                  <a:pt x="2770" y="887"/>
                </a:lnTo>
                <a:lnTo>
                  <a:pt x="2770" y="886"/>
                </a:lnTo>
                <a:lnTo>
                  <a:pt x="2770" y="885"/>
                </a:lnTo>
                <a:lnTo>
                  <a:pt x="2770" y="884"/>
                </a:lnTo>
                <a:lnTo>
                  <a:pt x="2770" y="882"/>
                </a:lnTo>
                <a:lnTo>
                  <a:pt x="2770" y="880"/>
                </a:lnTo>
                <a:lnTo>
                  <a:pt x="2770" y="879"/>
                </a:lnTo>
                <a:lnTo>
                  <a:pt x="2770" y="870"/>
                </a:lnTo>
                <a:lnTo>
                  <a:pt x="2773" y="870"/>
                </a:lnTo>
                <a:lnTo>
                  <a:pt x="2795" y="870"/>
                </a:lnTo>
                <a:lnTo>
                  <a:pt x="2795" y="899"/>
                </a:lnTo>
                <a:close/>
                <a:moveTo>
                  <a:pt x="2278" y="685"/>
                </a:moveTo>
                <a:lnTo>
                  <a:pt x="2278" y="696"/>
                </a:lnTo>
                <a:lnTo>
                  <a:pt x="2258" y="696"/>
                </a:lnTo>
                <a:lnTo>
                  <a:pt x="2258" y="685"/>
                </a:lnTo>
                <a:lnTo>
                  <a:pt x="2278" y="685"/>
                </a:lnTo>
                <a:close/>
                <a:moveTo>
                  <a:pt x="2377" y="599"/>
                </a:moveTo>
                <a:lnTo>
                  <a:pt x="2377" y="609"/>
                </a:lnTo>
                <a:lnTo>
                  <a:pt x="2371" y="609"/>
                </a:lnTo>
                <a:lnTo>
                  <a:pt x="2371" y="599"/>
                </a:lnTo>
                <a:lnTo>
                  <a:pt x="2377" y="599"/>
                </a:lnTo>
                <a:close/>
                <a:moveTo>
                  <a:pt x="2314" y="587"/>
                </a:moveTo>
                <a:lnTo>
                  <a:pt x="2314" y="599"/>
                </a:lnTo>
                <a:lnTo>
                  <a:pt x="2309" y="599"/>
                </a:lnTo>
                <a:lnTo>
                  <a:pt x="2309" y="593"/>
                </a:lnTo>
                <a:lnTo>
                  <a:pt x="2301" y="593"/>
                </a:lnTo>
                <a:lnTo>
                  <a:pt x="2301" y="589"/>
                </a:lnTo>
                <a:lnTo>
                  <a:pt x="2301" y="587"/>
                </a:lnTo>
                <a:lnTo>
                  <a:pt x="2314" y="587"/>
                </a:lnTo>
                <a:close/>
                <a:moveTo>
                  <a:pt x="2264" y="531"/>
                </a:moveTo>
                <a:lnTo>
                  <a:pt x="2264" y="542"/>
                </a:lnTo>
                <a:lnTo>
                  <a:pt x="2258" y="542"/>
                </a:lnTo>
                <a:lnTo>
                  <a:pt x="2258" y="531"/>
                </a:lnTo>
                <a:lnTo>
                  <a:pt x="2258" y="519"/>
                </a:lnTo>
                <a:lnTo>
                  <a:pt x="2263" y="520"/>
                </a:lnTo>
                <a:lnTo>
                  <a:pt x="2264" y="531"/>
                </a:lnTo>
                <a:close/>
                <a:moveTo>
                  <a:pt x="2267" y="503"/>
                </a:moveTo>
                <a:lnTo>
                  <a:pt x="2258" y="503"/>
                </a:lnTo>
                <a:lnTo>
                  <a:pt x="2258" y="499"/>
                </a:lnTo>
                <a:lnTo>
                  <a:pt x="2258" y="498"/>
                </a:lnTo>
                <a:lnTo>
                  <a:pt x="2259" y="498"/>
                </a:lnTo>
                <a:lnTo>
                  <a:pt x="2267" y="498"/>
                </a:lnTo>
                <a:lnTo>
                  <a:pt x="2267" y="503"/>
                </a:lnTo>
                <a:close/>
                <a:moveTo>
                  <a:pt x="2427" y="497"/>
                </a:moveTo>
                <a:lnTo>
                  <a:pt x="2427" y="499"/>
                </a:lnTo>
                <a:lnTo>
                  <a:pt x="2418" y="499"/>
                </a:lnTo>
                <a:lnTo>
                  <a:pt x="2418" y="489"/>
                </a:lnTo>
                <a:lnTo>
                  <a:pt x="2419" y="489"/>
                </a:lnTo>
                <a:lnTo>
                  <a:pt x="2420" y="492"/>
                </a:lnTo>
                <a:lnTo>
                  <a:pt x="2423" y="495"/>
                </a:lnTo>
                <a:lnTo>
                  <a:pt x="2424" y="497"/>
                </a:lnTo>
                <a:lnTo>
                  <a:pt x="2427" y="497"/>
                </a:lnTo>
                <a:close/>
                <a:moveTo>
                  <a:pt x="2568" y="478"/>
                </a:moveTo>
                <a:lnTo>
                  <a:pt x="2568" y="484"/>
                </a:lnTo>
                <a:lnTo>
                  <a:pt x="2558" y="484"/>
                </a:lnTo>
                <a:lnTo>
                  <a:pt x="2558" y="500"/>
                </a:lnTo>
                <a:lnTo>
                  <a:pt x="2536" y="500"/>
                </a:lnTo>
                <a:lnTo>
                  <a:pt x="2536" y="478"/>
                </a:lnTo>
                <a:lnTo>
                  <a:pt x="2568" y="478"/>
                </a:lnTo>
                <a:close/>
                <a:moveTo>
                  <a:pt x="2042" y="43"/>
                </a:moveTo>
                <a:lnTo>
                  <a:pt x="2045" y="43"/>
                </a:lnTo>
                <a:lnTo>
                  <a:pt x="2050" y="42"/>
                </a:lnTo>
                <a:lnTo>
                  <a:pt x="2055" y="42"/>
                </a:lnTo>
                <a:lnTo>
                  <a:pt x="2058" y="43"/>
                </a:lnTo>
                <a:lnTo>
                  <a:pt x="2062" y="47"/>
                </a:lnTo>
                <a:lnTo>
                  <a:pt x="2065" y="50"/>
                </a:lnTo>
                <a:lnTo>
                  <a:pt x="2067" y="55"/>
                </a:lnTo>
                <a:lnTo>
                  <a:pt x="2067" y="58"/>
                </a:lnTo>
                <a:lnTo>
                  <a:pt x="2067" y="60"/>
                </a:lnTo>
                <a:lnTo>
                  <a:pt x="2067" y="62"/>
                </a:lnTo>
                <a:lnTo>
                  <a:pt x="2066" y="64"/>
                </a:lnTo>
                <a:lnTo>
                  <a:pt x="2066" y="67"/>
                </a:lnTo>
                <a:lnTo>
                  <a:pt x="2065" y="71"/>
                </a:lnTo>
                <a:lnTo>
                  <a:pt x="2065" y="73"/>
                </a:lnTo>
                <a:lnTo>
                  <a:pt x="2065" y="77"/>
                </a:lnTo>
                <a:lnTo>
                  <a:pt x="2067" y="82"/>
                </a:lnTo>
                <a:lnTo>
                  <a:pt x="2067" y="83"/>
                </a:lnTo>
                <a:lnTo>
                  <a:pt x="2070" y="85"/>
                </a:lnTo>
                <a:lnTo>
                  <a:pt x="2071" y="88"/>
                </a:lnTo>
                <a:lnTo>
                  <a:pt x="2072" y="90"/>
                </a:lnTo>
                <a:lnTo>
                  <a:pt x="2074" y="93"/>
                </a:lnTo>
                <a:lnTo>
                  <a:pt x="2075" y="96"/>
                </a:lnTo>
                <a:lnTo>
                  <a:pt x="2077" y="98"/>
                </a:lnTo>
                <a:lnTo>
                  <a:pt x="2081" y="100"/>
                </a:lnTo>
                <a:lnTo>
                  <a:pt x="2088" y="104"/>
                </a:lnTo>
                <a:lnTo>
                  <a:pt x="2089" y="158"/>
                </a:lnTo>
                <a:lnTo>
                  <a:pt x="2089" y="216"/>
                </a:lnTo>
                <a:lnTo>
                  <a:pt x="2104" y="216"/>
                </a:lnTo>
                <a:lnTo>
                  <a:pt x="2300" y="217"/>
                </a:lnTo>
                <a:lnTo>
                  <a:pt x="2402" y="217"/>
                </a:lnTo>
                <a:lnTo>
                  <a:pt x="2488" y="218"/>
                </a:lnTo>
                <a:lnTo>
                  <a:pt x="2601" y="218"/>
                </a:lnTo>
                <a:lnTo>
                  <a:pt x="2601" y="392"/>
                </a:lnTo>
                <a:lnTo>
                  <a:pt x="2603" y="392"/>
                </a:lnTo>
                <a:lnTo>
                  <a:pt x="2603" y="394"/>
                </a:lnTo>
                <a:lnTo>
                  <a:pt x="2603" y="406"/>
                </a:lnTo>
                <a:lnTo>
                  <a:pt x="2603" y="472"/>
                </a:lnTo>
                <a:lnTo>
                  <a:pt x="2603" y="523"/>
                </a:lnTo>
                <a:lnTo>
                  <a:pt x="2603" y="565"/>
                </a:lnTo>
                <a:lnTo>
                  <a:pt x="2645" y="566"/>
                </a:lnTo>
                <a:lnTo>
                  <a:pt x="2687" y="566"/>
                </a:lnTo>
                <a:lnTo>
                  <a:pt x="2687" y="741"/>
                </a:lnTo>
                <a:lnTo>
                  <a:pt x="2686" y="741"/>
                </a:lnTo>
                <a:lnTo>
                  <a:pt x="2686" y="743"/>
                </a:lnTo>
                <a:lnTo>
                  <a:pt x="2701" y="743"/>
                </a:lnTo>
                <a:lnTo>
                  <a:pt x="2746" y="743"/>
                </a:lnTo>
                <a:lnTo>
                  <a:pt x="2773" y="743"/>
                </a:lnTo>
                <a:lnTo>
                  <a:pt x="2826" y="743"/>
                </a:lnTo>
                <a:lnTo>
                  <a:pt x="2946" y="743"/>
                </a:lnTo>
                <a:lnTo>
                  <a:pt x="2946" y="770"/>
                </a:lnTo>
                <a:lnTo>
                  <a:pt x="2946" y="827"/>
                </a:lnTo>
                <a:lnTo>
                  <a:pt x="2953" y="827"/>
                </a:lnTo>
                <a:lnTo>
                  <a:pt x="3079" y="827"/>
                </a:lnTo>
                <a:lnTo>
                  <a:pt x="3116" y="827"/>
                </a:lnTo>
                <a:lnTo>
                  <a:pt x="3116" y="862"/>
                </a:lnTo>
                <a:lnTo>
                  <a:pt x="3116" y="911"/>
                </a:lnTo>
                <a:lnTo>
                  <a:pt x="3116" y="936"/>
                </a:lnTo>
                <a:lnTo>
                  <a:pt x="3116" y="969"/>
                </a:lnTo>
                <a:lnTo>
                  <a:pt x="3116" y="1002"/>
                </a:lnTo>
                <a:lnTo>
                  <a:pt x="3116" y="1043"/>
                </a:lnTo>
                <a:lnTo>
                  <a:pt x="3116" y="1084"/>
                </a:lnTo>
                <a:lnTo>
                  <a:pt x="3116" y="1089"/>
                </a:lnTo>
                <a:lnTo>
                  <a:pt x="3076" y="1089"/>
                </a:lnTo>
                <a:lnTo>
                  <a:pt x="3076" y="1130"/>
                </a:lnTo>
                <a:lnTo>
                  <a:pt x="3076" y="1144"/>
                </a:lnTo>
                <a:lnTo>
                  <a:pt x="3076" y="1158"/>
                </a:lnTo>
                <a:lnTo>
                  <a:pt x="3076" y="1162"/>
                </a:lnTo>
                <a:lnTo>
                  <a:pt x="3089" y="1162"/>
                </a:lnTo>
                <a:lnTo>
                  <a:pt x="3095" y="1162"/>
                </a:lnTo>
                <a:lnTo>
                  <a:pt x="3096" y="1162"/>
                </a:lnTo>
                <a:lnTo>
                  <a:pt x="3096" y="1158"/>
                </a:lnTo>
                <a:lnTo>
                  <a:pt x="3108" y="1158"/>
                </a:lnTo>
                <a:lnTo>
                  <a:pt x="3116" y="1158"/>
                </a:lnTo>
                <a:lnTo>
                  <a:pt x="3116" y="1259"/>
                </a:lnTo>
                <a:lnTo>
                  <a:pt x="3116" y="1289"/>
                </a:lnTo>
                <a:lnTo>
                  <a:pt x="3116" y="1388"/>
                </a:lnTo>
                <a:lnTo>
                  <a:pt x="3116" y="1389"/>
                </a:lnTo>
                <a:lnTo>
                  <a:pt x="3116" y="1431"/>
                </a:lnTo>
                <a:lnTo>
                  <a:pt x="3116" y="1454"/>
                </a:lnTo>
                <a:lnTo>
                  <a:pt x="3116" y="1519"/>
                </a:lnTo>
                <a:lnTo>
                  <a:pt x="3116" y="1605"/>
                </a:lnTo>
                <a:lnTo>
                  <a:pt x="3095" y="1604"/>
                </a:lnTo>
                <a:lnTo>
                  <a:pt x="3082" y="1604"/>
                </a:lnTo>
                <a:lnTo>
                  <a:pt x="3082" y="1606"/>
                </a:lnTo>
                <a:lnTo>
                  <a:pt x="3082" y="1616"/>
                </a:lnTo>
                <a:lnTo>
                  <a:pt x="3082" y="1618"/>
                </a:lnTo>
                <a:lnTo>
                  <a:pt x="3082" y="1654"/>
                </a:lnTo>
                <a:lnTo>
                  <a:pt x="3083" y="1730"/>
                </a:lnTo>
                <a:lnTo>
                  <a:pt x="3083" y="1766"/>
                </a:lnTo>
                <a:lnTo>
                  <a:pt x="3083" y="1787"/>
                </a:lnTo>
                <a:lnTo>
                  <a:pt x="3084" y="1864"/>
                </a:lnTo>
                <a:lnTo>
                  <a:pt x="3084" y="1947"/>
                </a:lnTo>
                <a:lnTo>
                  <a:pt x="3084" y="1954"/>
                </a:lnTo>
                <a:lnTo>
                  <a:pt x="3086" y="2055"/>
                </a:lnTo>
                <a:lnTo>
                  <a:pt x="3086" y="2114"/>
                </a:lnTo>
                <a:lnTo>
                  <a:pt x="3087" y="2126"/>
                </a:lnTo>
                <a:lnTo>
                  <a:pt x="3087" y="2212"/>
                </a:lnTo>
                <a:lnTo>
                  <a:pt x="3087" y="2239"/>
                </a:lnTo>
                <a:lnTo>
                  <a:pt x="3088" y="2296"/>
                </a:lnTo>
                <a:lnTo>
                  <a:pt x="3014" y="2296"/>
                </a:lnTo>
                <a:lnTo>
                  <a:pt x="3014" y="2297"/>
                </a:lnTo>
                <a:lnTo>
                  <a:pt x="3014" y="2299"/>
                </a:lnTo>
                <a:lnTo>
                  <a:pt x="3014" y="2304"/>
                </a:lnTo>
                <a:lnTo>
                  <a:pt x="3014" y="2308"/>
                </a:lnTo>
                <a:lnTo>
                  <a:pt x="3014" y="2318"/>
                </a:lnTo>
                <a:lnTo>
                  <a:pt x="3005" y="2318"/>
                </a:lnTo>
                <a:lnTo>
                  <a:pt x="3003" y="2318"/>
                </a:lnTo>
                <a:lnTo>
                  <a:pt x="3003" y="2383"/>
                </a:lnTo>
                <a:lnTo>
                  <a:pt x="3004" y="2383"/>
                </a:lnTo>
                <a:lnTo>
                  <a:pt x="3004" y="2384"/>
                </a:lnTo>
                <a:lnTo>
                  <a:pt x="3008" y="2384"/>
                </a:lnTo>
                <a:lnTo>
                  <a:pt x="3008" y="2386"/>
                </a:lnTo>
                <a:lnTo>
                  <a:pt x="3009" y="2423"/>
                </a:lnTo>
                <a:lnTo>
                  <a:pt x="3009" y="2468"/>
                </a:lnTo>
                <a:lnTo>
                  <a:pt x="2977" y="2468"/>
                </a:lnTo>
                <a:lnTo>
                  <a:pt x="2977" y="2469"/>
                </a:lnTo>
                <a:lnTo>
                  <a:pt x="2977" y="2470"/>
                </a:lnTo>
                <a:lnTo>
                  <a:pt x="3005" y="2472"/>
                </a:lnTo>
                <a:lnTo>
                  <a:pt x="3089" y="2472"/>
                </a:lnTo>
                <a:lnTo>
                  <a:pt x="3089" y="2470"/>
                </a:lnTo>
                <a:lnTo>
                  <a:pt x="3090" y="2470"/>
                </a:lnTo>
                <a:lnTo>
                  <a:pt x="3091" y="2536"/>
                </a:lnTo>
                <a:lnTo>
                  <a:pt x="3089" y="2536"/>
                </a:lnTo>
                <a:lnTo>
                  <a:pt x="3090" y="2610"/>
                </a:lnTo>
                <a:lnTo>
                  <a:pt x="3091" y="2769"/>
                </a:lnTo>
                <a:lnTo>
                  <a:pt x="3091" y="2816"/>
                </a:lnTo>
                <a:lnTo>
                  <a:pt x="3090" y="2816"/>
                </a:lnTo>
                <a:lnTo>
                  <a:pt x="3066" y="2815"/>
                </a:lnTo>
                <a:lnTo>
                  <a:pt x="3041" y="2815"/>
                </a:lnTo>
                <a:lnTo>
                  <a:pt x="3020" y="2815"/>
                </a:lnTo>
                <a:lnTo>
                  <a:pt x="2938" y="2815"/>
                </a:lnTo>
                <a:lnTo>
                  <a:pt x="2922" y="2813"/>
                </a:lnTo>
                <a:lnTo>
                  <a:pt x="2922" y="2812"/>
                </a:lnTo>
                <a:lnTo>
                  <a:pt x="2905" y="2812"/>
                </a:lnTo>
                <a:lnTo>
                  <a:pt x="2869" y="2812"/>
                </a:lnTo>
                <a:lnTo>
                  <a:pt x="2837" y="2811"/>
                </a:lnTo>
                <a:lnTo>
                  <a:pt x="2812" y="2811"/>
                </a:lnTo>
                <a:lnTo>
                  <a:pt x="2765" y="2811"/>
                </a:lnTo>
                <a:lnTo>
                  <a:pt x="2727" y="2810"/>
                </a:lnTo>
                <a:lnTo>
                  <a:pt x="2672" y="2810"/>
                </a:lnTo>
                <a:lnTo>
                  <a:pt x="2663" y="2810"/>
                </a:lnTo>
                <a:lnTo>
                  <a:pt x="2636" y="2809"/>
                </a:lnTo>
                <a:lnTo>
                  <a:pt x="2604" y="2809"/>
                </a:lnTo>
                <a:lnTo>
                  <a:pt x="2588" y="2809"/>
                </a:lnTo>
                <a:lnTo>
                  <a:pt x="2580" y="2809"/>
                </a:lnTo>
                <a:lnTo>
                  <a:pt x="2582" y="2809"/>
                </a:lnTo>
                <a:lnTo>
                  <a:pt x="2582" y="2812"/>
                </a:lnTo>
                <a:lnTo>
                  <a:pt x="2579" y="2812"/>
                </a:lnTo>
                <a:lnTo>
                  <a:pt x="2578" y="2812"/>
                </a:lnTo>
                <a:lnTo>
                  <a:pt x="2577" y="2812"/>
                </a:lnTo>
                <a:lnTo>
                  <a:pt x="2576" y="2812"/>
                </a:lnTo>
                <a:lnTo>
                  <a:pt x="2576" y="2810"/>
                </a:lnTo>
                <a:lnTo>
                  <a:pt x="2576" y="2809"/>
                </a:lnTo>
                <a:lnTo>
                  <a:pt x="2513" y="2808"/>
                </a:lnTo>
                <a:lnTo>
                  <a:pt x="2483" y="2808"/>
                </a:lnTo>
                <a:lnTo>
                  <a:pt x="2474" y="2808"/>
                </a:lnTo>
                <a:lnTo>
                  <a:pt x="2423" y="2807"/>
                </a:lnTo>
                <a:lnTo>
                  <a:pt x="2393" y="2807"/>
                </a:lnTo>
                <a:lnTo>
                  <a:pt x="2351" y="2807"/>
                </a:lnTo>
                <a:lnTo>
                  <a:pt x="2308" y="2807"/>
                </a:lnTo>
                <a:lnTo>
                  <a:pt x="2269" y="2807"/>
                </a:lnTo>
                <a:lnTo>
                  <a:pt x="2240" y="2806"/>
                </a:lnTo>
                <a:lnTo>
                  <a:pt x="2230" y="2799"/>
                </a:lnTo>
                <a:lnTo>
                  <a:pt x="2182" y="2763"/>
                </a:lnTo>
                <a:lnTo>
                  <a:pt x="2137" y="2728"/>
                </a:lnTo>
                <a:lnTo>
                  <a:pt x="2107" y="2707"/>
                </a:lnTo>
                <a:lnTo>
                  <a:pt x="2091" y="2695"/>
                </a:lnTo>
                <a:lnTo>
                  <a:pt x="2084" y="2690"/>
                </a:lnTo>
                <a:lnTo>
                  <a:pt x="2079" y="2686"/>
                </a:lnTo>
                <a:lnTo>
                  <a:pt x="2073" y="2682"/>
                </a:lnTo>
                <a:lnTo>
                  <a:pt x="2068" y="2678"/>
                </a:lnTo>
                <a:lnTo>
                  <a:pt x="2067" y="2677"/>
                </a:lnTo>
                <a:lnTo>
                  <a:pt x="2066" y="2670"/>
                </a:lnTo>
                <a:lnTo>
                  <a:pt x="2066" y="2661"/>
                </a:lnTo>
                <a:lnTo>
                  <a:pt x="2066" y="2633"/>
                </a:lnTo>
                <a:lnTo>
                  <a:pt x="2066" y="2631"/>
                </a:lnTo>
                <a:lnTo>
                  <a:pt x="2065" y="2560"/>
                </a:lnTo>
                <a:lnTo>
                  <a:pt x="2065" y="2557"/>
                </a:lnTo>
                <a:lnTo>
                  <a:pt x="2065" y="2547"/>
                </a:lnTo>
                <a:lnTo>
                  <a:pt x="2065" y="2545"/>
                </a:lnTo>
                <a:lnTo>
                  <a:pt x="2065" y="2534"/>
                </a:lnTo>
                <a:lnTo>
                  <a:pt x="2065" y="2532"/>
                </a:lnTo>
                <a:lnTo>
                  <a:pt x="2064" y="2530"/>
                </a:lnTo>
                <a:lnTo>
                  <a:pt x="2064" y="2528"/>
                </a:lnTo>
                <a:lnTo>
                  <a:pt x="2063" y="2527"/>
                </a:lnTo>
                <a:lnTo>
                  <a:pt x="2063" y="2526"/>
                </a:lnTo>
                <a:lnTo>
                  <a:pt x="2063" y="2525"/>
                </a:lnTo>
                <a:lnTo>
                  <a:pt x="2062" y="2524"/>
                </a:lnTo>
                <a:lnTo>
                  <a:pt x="2062" y="2523"/>
                </a:lnTo>
                <a:lnTo>
                  <a:pt x="2060" y="2520"/>
                </a:lnTo>
                <a:lnTo>
                  <a:pt x="2059" y="2519"/>
                </a:lnTo>
                <a:lnTo>
                  <a:pt x="2059" y="2518"/>
                </a:lnTo>
                <a:lnTo>
                  <a:pt x="2058" y="2517"/>
                </a:lnTo>
                <a:lnTo>
                  <a:pt x="2058" y="2516"/>
                </a:lnTo>
                <a:lnTo>
                  <a:pt x="2057" y="2515"/>
                </a:lnTo>
                <a:lnTo>
                  <a:pt x="2056" y="2514"/>
                </a:lnTo>
                <a:lnTo>
                  <a:pt x="2048" y="2503"/>
                </a:lnTo>
                <a:lnTo>
                  <a:pt x="2047" y="2503"/>
                </a:lnTo>
                <a:lnTo>
                  <a:pt x="2047" y="2502"/>
                </a:lnTo>
                <a:lnTo>
                  <a:pt x="2046" y="2501"/>
                </a:lnTo>
                <a:lnTo>
                  <a:pt x="2046" y="2500"/>
                </a:lnTo>
                <a:lnTo>
                  <a:pt x="2045" y="2499"/>
                </a:lnTo>
                <a:lnTo>
                  <a:pt x="2043" y="2498"/>
                </a:lnTo>
                <a:lnTo>
                  <a:pt x="2042" y="2490"/>
                </a:lnTo>
                <a:lnTo>
                  <a:pt x="2041" y="2489"/>
                </a:lnTo>
                <a:lnTo>
                  <a:pt x="2041" y="2488"/>
                </a:lnTo>
                <a:lnTo>
                  <a:pt x="2041" y="2486"/>
                </a:lnTo>
                <a:lnTo>
                  <a:pt x="2041" y="2485"/>
                </a:lnTo>
                <a:lnTo>
                  <a:pt x="2041" y="2484"/>
                </a:lnTo>
                <a:lnTo>
                  <a:pt x="2041" y="2482"/>
                </a:lnTo>
                <a:lnTo>
                  <a:pt x="2042" y="2473"/>
                </a:lnTo>
                <a:lnTo>
                  <a:pt x="2042" y="2469"/>
                </a:lnTo>
                <a:lnTo>
                  <a:pt x="2043" y="2461"/>
                </a:lnTo>
                <a:lnTo>
                  <a:pt x="2045" y="2461"/>
                </a:lnTo>
                <a:lnTo>
                  <a:pt x="2064" y="2460"/>
                </a:lnTo>
                <a:lnTo>
                  <a:pt x="2064" y="2459"/>
                </a:lnTo>
                <a:lnTo>
                  <a:pt x="2047" y="2459"/>
                </a:lnTo>
                <a:lnTo>
                  <a:pt x="2046" y="2459"/>
                </a:lnTo>
                <a:lnTo>
                  <a:pt x="2046" y="2458"/>
                </a:lnTo>
                <a:lnTo>
                  <a:pt x="2045" y="2458"/>
                </a:lnTo>
                <a:lnTo>
                  <a:pt x="2045" y="2457"/>
                </a:lnTo>
                <a:lnTo>
                  <a:pt x="2045" y="2456"/>
                </a:lnTo>
                <a:lnTo>
                  <a:pt x="2046" y="2453"/>
                </a:lnTo>
                <a:lnTo>
                  <a:pt x="2047" y="2451"/>
                </a:lnTo>
                <a:lnTo>
                  <a:pt x="2049" y="2444"/>
                </a:lnTo>
                <a:lnTo>
                  <a:pt x="2051" y="2439"/>
                </a:lnTo>
                <a:lnTo>
                  <a:pt x="2058" y="2420"/>
                </a:lnTo>
                <a:lnTo>
                  <a:pt x="2060" y="2414"/>
                </a:lnTo>
                <a:lnTo>
                  <a:pt x="2062" y="2409"/>
                </a:lnTo>
                <a:lnTo>
                  <a:pt x="2063" y="2405"/>
                </a:lnTo>
                <a:lnTo>
                  <a:pt x="2062" y="2288"/>
                </a:lnTo>
                <a:lnTo>
                  <a:pt x="2060" y="2288"/>
                </a:lnTo>
                <a:lnTo>
                  <a:pt x="2059" y="2288"/>
                </a:lnTo>
                <a:lnTo>
                  <a:pt x="2059" y="2286"/>
                </a:lnTo>
                <a:lnTo>
                  <a:pt x="2058" y="2275"/>
                </a:lnTo>
                <a:lnTo>
                  <a:pt x="2058" y="2208"/>
                </a:lnTo>
                <a:lnTo>
                  <a:pt x="2058" y="2202"/>
                </a:lnTo>
                <a:lnTo>
                  <a:pt x="2058" y="2201"/>
                </a:lnTo>
                <a:lnTo>
                  <a:pt x="2059" y="2201"/>
                </a:lnTo>
                <a:lnTo>
                  <a:pt x="2060" y="2201"/>
                </a:lnTo>
                <a:lnTo>
                  <a:pt x="2060" y="2189"/>
                </a:lnTo>
                <a:lnTo>
                  <a:pt x="2060" y="2145"/>
                </a:lnTo>
                <a:lnTo>
                  <a:pt x="2059" y="2092"/>
                </a:lnTo>
                <a:lnTo>
                  <a:pt x="2059" y="2058"/>
                </a:lnTo>
                <a:lnTo>
                  <a:pt x="2058" y="2029"/>
                </a:lnTo>
                <a:lnTo>
                  <a:pt x="2058" y="1998"/>
                </a:lnTo>
                <a:lnTo>
                  <a:pt x="2057" y="1941"/>
                </a:lnTo>
                <a:lnTo>
                  <a:pt x="2057" y="1923"/>
                </a:lnTo>
                <a:lnTo>
                  <a:pt x="2055" y="1817"/>
                </a:lnTo>
                <a:lnTo>
                  <a:pt x="2055" y="1814"/>
                </a:lnTo>
                <a:lnTo>
                  <a:pt x="2051" y="1814"/>
                </a:lnTo>
                <a:lnTo>
                  <a:pt x="2051" y="1813"/>
                </a:lnTo>
                <a:lnTo>
                  <a:pt x="2051" y="1772"/>
                </a:lnTo>
                <a:lnTo>
                  <a:pt x="2049" y="1602"/>
                </a:lnTo>
                <a:lnTo>
                  <a:pt x="2049" y="1599"/>
                </a:lnTo>
                <a:lnTo>
                  <a:pt x="2049" y="1598"/>
                </a:lnTo>
                <a:lnTo>
                  <a:pt x="1959" y="1598"/>
                </a:lnTo>
                <a:lnTo>
                  <a:pt x="1940" y="1598"/>
                </a:lnTo>
                <a:lnTo>
                  <a:pt x="1926" y="1598"/>
                </a:lnTo>
                <a:lnTo>
                  <a:pt x="1915" y="1598"/>
                </a:lnTo>
                <a:lnTo>
                  <a:pt x="1908" y="1598"/>
                </a:lnTo>
                <a:lnTo>
                  <a:pt x="1887" y="1598"/>
                </a:lnTo>
                <a:lnTo>
                  <a:pt x="1879" y="1598"/>
                </a:lnTo>
                <a:lnTo>
                  <a:pt x="1874" y="1598"/>
                </a:lnTo>
                <a:lnTo>
                  <a:pt x="1818" y="1599"/>
                </a:lnTo>
                <a:lnTo>
                  <a:pt x="1778" y="1599"/>
                </a:lnTo>
                <a:lnTo>
                  <a:pt x="1749" y="1599"/>
                </a:lnTo>
                <a:lnTo>
                  <a:pt x="1749" y="1588"/>
                </a:lnTo>
                <a:lnTo>
                  <a:pt x="1749" y="1580"/>
                </a:lnTo>
                <a:lnTo>
                  <a:pt x="1751" y="1580"/>
                </a:lnTo>
                <a:lnTo>
                  <a:pt x="1751" y="1561"/>
                </a:lnTo>
                <a:lnTo>
                  <a:pt x="1749" y="1561"/>
                </a:lnTo>
                <a:lnTo>
                  <a:pt x="1749" y="1557"/>
                </a:lnTo>
                <a:lnTo>
                  <a:pt x="1749" y="1548"/>
                </a:lnTo>
                <a:lnTo>
                  <a:pt x="1749" y="1538"/>
                </a:lnTo>
                <a:lnTo>
                  <a:pt x="1749" y="1523"/>
                </a:lnTo>
                <a:lnTo>
                  <a:pt x="1740" y="1523"/>
                </a:lnTo>
                <a:lnTo>
                  <a:pt x="1738" y="1535"/>
                </a:lnTo>
                <a:lnTo>
                  <a:pt x="1736" y="1535"/>
                </a:lnTo>
                <a:lnTo>
                  <a:pt x="1735" y="1535"/>
                </a:lnTo>
                <a:lnTo>
                  <a:pt x="1734" y="1523"/>
                </a:lnTo>
                <a:lnTo>
                  <a:pt x="1720" y="1522"/>
                </a:lnTo>
                <a:lnTo>
                  <a:pt x="1719" y="1522"/>
                </a:lnTo>
                <a:lnTo>
                  <a:pt x="1695" y="1522"/>
                </a:lnTo>
                <a:lnTo>
                  <a:pt x="1694" y="1522"/>
                </a:lnTo>
                <a:lnTo>
                  <a:pt x="1661" y="1522"/>
                </a:lnTo>
                <a:lnTo>
                  <a:pt x="1654" y="1523"/>
                </a:lnTo>
                <a:lnTo>
                  <a:pt x="1654" y="1527"/>
                </a:lnTo>
                <a:lnTo>
                  <a:pt x="1653" y="1533"/>
                </a:lnTo>
                <a:lnTo>
                  <a:pt x="1653" y="1540"/>
                </a:lnTo>
                <a:lnTo>
                  <a:pt x="1653" y="1547"/>
                </a:lnTo>
                <a:lnTo>
                  <a:pt x="1653" y="1553"/>
                </a:lnTo>
                <a:lnTo>
                  <a:pt x="1653" y="1555"/>
                </a:lnTo>
                <a:lnTo>
                  <a:pt x="1655" y="1560"/>
                </a:lnTo>
                <a:lnTo>
                  <a:pt x="1656" y="1563"/>
                </a:lnTo>
                <a:lnTo>
                  <a:pt x="1657" y="1568"/>
                </a:lnTo>
                <a:lnTo>
                  <a:pt x="1659" y="1571"/>
                </a:lnTo>
                <a:lnTo>
                  <a:pt x="1660" y="1577"/>
                </a:lnTo>
                <a:lnTo>
                  <a:pt x="1660" y="1580"/>
                </a:lnTo>
                <a:lnTo>
                  <a:pt x="1660" y="1581"/>
                </a:lnTo>
                <a:lnTo>
                  <a:pt x="1660" y="1585"/>
                </a:lnTo>
                <a:lnTo>
                  <a:pt x="1660" y="1589"/>
                </a:lnTo>
                <a:lnTo>
                  <a:pt x="1660" y="1593"/>
                </a:lnTo>
                <a:lnTo>
                  <a:pt x="1660" y="1596"/>
                </a:lnTo>
                <a:lnTo>
                  <a:pt x="1660" y="1598"/>
                </a:lnTo>
                <a:lnTo>
                  <a:pt x="1660" y="1599"/>
                </a:lnTo>
                <a:lnTo>
                  <a:pt x="1650" y="1599"/>
                </a:lnTo>
                <a:lnTo>
                  <a:pt x="1644" y="1599"/>
                </a:lnTo>
                <a:lnTo>
                  <a:pt x="1631" y="1599"/>
                </a:lnTo>
                <a:lnTo>
                  <a:pt x="1626" y="1599"/>
                </a:lnTo>
                <a:lnTo>
                  <a:pt x="1603" y="1599"/>
                </a:lnTo>
                <a:lnTo>
                  <a:pt x="1521" y="1599"/>
                </a:lnTo>
                <a:lnTo>
                  <a:pt x="1521" y="1600"/>
                </a:lnTo>
                <a:lnTo>
                  <a:pt x="1500" y="1600"/>
                </a:lnTo>
                <a:lnTo>
                  <a:pt x="1500" y="1599"/>
                </a:lnTo>
                <a:lnTo>
                  <a:pt x="1449" y="1600"/>
                </a:lnTo>
                <a:lnTo>
                  <a:pt x="1393" y="1600"/>
                </a:lnTo>
                <a:lnTo>
                  <a:pt x="1377" y="1600"/>
                </a:lnTo>
                <a:lnTo>
                  <a:pt x="1265" y="1600"/>
                </a:lnTo>
                <a:lnTo>
                  <a:pt x="1262" y="1600"/>
                </a:lnTo>
                <a:lnTo>
                  <a:pt x="1261" y="1600"/>
                </a:lnTo>
                <a:lnTo>
                  <a:pt x="1261" y="1605"/>
                </a:lnTo>
                <a:lnTo>
                  <a:pt x="1264" y="1605"/>
                </a:lnTo>
                <a:lnTo>
                  <a:pt x="1265" y="1605"/>
                </a:lnTo>
                <a:lnTo>
                  <a:pt x="1220" y="1605"/>
                </a:lnTo>
                <a:lnTo>
                  <a:pt x="1032" y="1606"/>
                </a:lnTo>
                <a:lnTo>
                  <a:pt x="881" y="1606"/>
                </a:lnTo>
                <a:lnTo>
                  <a:pt x="710" y="1607"/>
                </a:lnTo>
                <a:lnTo>
                  <a:pt x="702" y="1608"/>
                </a:lnTo>
                <a:lnTo>
                  <a:pt x="695" y="1608"/>
                </a:lnTo>
                <a:lnTo>
                  <a:pt x="686" y="1608"/>
                </a:lnTo>
                <a:lnTo>
                  <a:pt x="638" y="1608"/>
                </a:lnTo>
                <a:lnTo>
                  <a:pt x="620" y="1608"/>
                </a:lnTo>
                <a:lnTo>
                  <a:pt x="605" y="1608"/>
                </a:lnTo>
                <a:lnTo>
                  <a:pt x="548" y="1608"/>
                </a:lnTo>
                <a:lnTo>
                  <a:pt x="528" y="1608"/>
                </a:lnTo>
                <a:lnTo>
                  <a:pt x="527" y="1608"/>
                </a:lnTo>
                <a:lnTo>
                  <a:pt x="525" y="1608"/>
                </a:lnTo>
                <a:lnTo>
                  <a:pt x="522" y="1608"/>
                </a:lnTo>
                <a:lnTo>
                  <a:pt x="521" y="1611"/>
                </a:lnTo>
                <a:lnTo>
                  <a:pt x="519" y="1615"/>
                </a:lnTo>
                <a:lnTo>
                  <a:pt x="517" y="1620"/>
                </a:lnTo>
                <a:lnTo>
                  <a:pt x="515" y="1621"/>
                </a:lnTo>
                <a:lnTo>
                  <a:pt x="515" y="1622"/>
                </a:lnTo>
                <a:lnTo>
                  <a:pt x="515" y="1623"/>
                </a:lnTo>
                <a:lnTo>
                  <a:pt x="514" y="1624"/>
                </a:lnTo>
                <a:lnTo>
                  <a:pt x="514" y="1627"/>
                </a:lnTo>
                <a:lnTo>
                  <a:pt x="513" y="1629"/>
                </a:lnTo>
                <a:lnTo>
                  <a:pt x="512" y="1632"/>
                </a:lnTo>
                <a:lnTo>
                  <a:pt x="512" y="1633"/>
                </a:lnTo>
                <a:lnTo>
                  <a:pt x="514" y="1704"/>
                </a:lnTo>
                <a:lnTo>
                  <a:pt x="515" y="1739"/>
                </a:lnTo>
                <a:lnTo>
                  <a:pt x="517" y="1780"/>
                </a:lnTo>
                <a:lnTo>
                  <a:pt x="517" y="1790"/>
                </a:lnTo>
                <a:lnTo>
                  <a:pt x="517" y="1815"/>
                </a:lnTo>
                <a:lnTo>
                  <a:pt x="517" y="1841"/>
                </a:lnTo>
                <a:lnTo>
                  <a:pt x="517" y="1865"/>
                </a:lnTo>
                <a:lnTo>
                  <a:pt x="422" y="1865"/>
                </a:lnTo>
                <a:lnTo>
                  <a:pt x="371" y="1866"/>
                </a:lnTo>
                <a:lnTo>
                  <a:pt x="303" y="1866"/>
                </a:lnTo>
                <a:lnTo>
                  <a:pt x="174" y="1867"/>
                </a:lnTo>
                <a:lnTo>
                  <a:pt x="173" y="1867"/>
                </a:lnTo>
                <a:lnTo>
                  <a:pt x="106" y="1867"/>
                </a:lnTo>
                <a:lnTo>
                  <a:pt x="0" y="1869"/>
                </a:lnTo>
                <a:lnTo>
                  <a:pt x="0" y="1783"/>
                </a:lnTo>
                <a:lnTo>
                  <a:pt x="0" y="1777"/>
                </a:lnTo>
                <a:lnTo>
                  <a:pt x="0" y="1761"/>
                </a:lnTo>
                <a:lnTo>
                  <a:pt x="6" y="1594"/>
                </a:lnTo>
                <a:lnTo>
                  <a:pt x="8" y="1582"/>
                </a:lnTo>
                <a:lnTo>
                  <a:pt x="13" y="1576"/>
                </a:lnTo>
                <a:lnTo>
                  <a:pt x="22" y="1569"/>
                </a:lnTo>
                <a:lnTo>
                  <a:pt x="42" y="1554"/>
                </a:lnTo>
                <a:lnTo>
                  <a:pt x="55" y="1545"/>
                </a:lnTo>
                <a:lnTo>
                  <a:pt x="69" y="1538"/>
                </a:lnTo>
                <a:lnTo>
                  <a:pt x="85" y="1535"/>
                </a:lnTo>
                <a:lnTo>
                  <a:pt x="103" y="1532"/>
                </a:lnTo>
                <a:lnTo>
                  <a:pt x="118" y="1527"/>
                </a:lnTo>
                <a:lnTo>
                  <a:pt x="124" y="1523"/>
                </a:lnTo>
                <a:lnTo>
                  <a:pt x="131" y="1523"/>
                </a:lnTo>
                <a:lnTo>
                  <a:pt x="137" y="1513"/>
                </a:lnTo>
                <a:lnTo>
                  <a:pt x="140" y="1509"/>
                </a:lnTo>
                <a:lnTo>
                  <a:pt x="141" y="1505"/>
                </a:lnTo>
                <a:lnTo>
                  <a:pt x="142" y="1503"/>
                </a:lnTo>
                <a:lnTo>
                  <a:pt x="142" y="1501"/>
                </a:lnTo>
                <a:lnTo>
                  <a:pt x="143" y="1498"/>
                </a:lnTo>
                <a:lnTo>
                  <a:pt x="143" y="1497"/>
                </a:lnTo>
                <a:lnTo>
                  <a:pt x="143" y="1488"/>
                </a:lnTo>
                <a:lnTo>
                  <a:pt x="142" y="1481"/>
                </a:lnTo>
                <a:lnTo>
                  <a:pt x="142" y="1470"/>
                </a:lnTo>
                <a:lnTo>
                  <a:pt x="141" y="1456"/>
                </a:lnTo>
                <a:lnTo>
                  <a:pt x="141" y="1446"/>
                </a:lnTo>
                <a:lnTo>
                  <a:pt x="140" y="1438"/>
                </a:lnTo>
                <a:lnTo>
                  <a:pt x="140" y="1435"/>
                </a:lnTo>
                <a:lnTo>
                  <a:pt x="139" y="1431"/>
                </a:lnTo>
                <a:lnTo>
                  <a:pt x="135" y="1427"/>
                </a:lnTo>
                <a:lnTo>
                  <a:pt x="128" y="1414"/>
                </a:lnTo>
                <a:lnTo>
                  <a:pt x="116" y="1394"/>
                </a:lnTo>
                <a:lnTo>
                  <a:pt x="110" y="1385"/>
                </a:lnTo>
                <a:lnTo>
                  <a:pt x="107" y="1379"/>
                </a:lnTo>
                <a:lnTo>
                  <a:pt x="103" y="1372"/>
                </a:lnTo>
                <a:lnTo>
                  <a:pt x="100" y="1368"/>
                </a:lnTo>
                <a:lnTo>
                  <a:pt x="95" y="1359"/>
                </a:lnTo>
                <a:lnTo>
                  <a:pt x="92" y="1352"/>
                </a:lnTo>
                <a:lnTo>
                  <a:pt x="87" y="1344"/>
                </a:lnTo>
                <a:lnTo>
                  <a:pt x="85" y="1338"/>
                </a:lnTo>
                <a:lnTo>
                  <a:pt x="82" y="1331"/>
                </a:lnTo>
                <a:lnTo>
                  <a:pt x="80" y="1325"/>
                </a:lnTo>
                <a:lnTo>
                  <a:pt x="75" y="1313"/>
                </a:lnTo>
                <a:lnTo>
                  <a:pt x="66" y="1286"/>
                </a:lnTo>
                <a:lnTo>
                  <a:pt x="61" y="1272"/>
                </a:lnTo>
                <a:lnTo>
                  <a:pt x="57" y="1262"/>
                </a:lnTo>
                <a:lnTo>
                  <a:pt x="55" y="1255"/>
                </a:lnTo>
                <a:lnTo>
                  <a:pt x="52" y="1248"/>
                </a:lnTo>
                <a:lnTo>
                  <a:pt x="52" y="1247"/>
                </a:lnTo>
                <a:lnTo>
                  <a:pt x="52" y="1245"/>
                </a:lnTo>
                <a:lnTo>
                  <a:pt x="52" y="1239"/>
                </a:lnTo>
                <a:lnTo>
                  <a:pt x="52" y="1236"/>
                </a:lnTo>
                <a:lnTo>
                  <a:pt x="52" y="1234"/>
                </a:lnTo>
                <a:lnTo>
                  <a:pt x="53" y="1233"/>
                </a:lnTo>
                <a:lnTo>
                  <a:pt x="55" y="1227"/>
                </a:lnTo>
                <a:lnTo>
                  <a:pt x="57" y="1223"/>
                </a:lnTo>
                <a:lnTo>
                  <a:pt x="59" y="1219"/>
                </a:lnTo>
                <a:lnTo>
                  <a:pt x="64" y="1213"/>
                </a:lnTo>
                <a:lnTo>
                  <a:pt x="65" y="1211"/>
                </a:lnTo>
                <a:lnTo>
                  <a:pt x="73" y="1203"/>
                </a:lnTo>
                <a:lnTo>
                  <a:pt x="78" y="1196"/>
                </a:lnTo>
                <a:lnTo>
                  <a:pt x="87" y="1185"/>
                </a:lnTo>
                <a:lnTo>
                  <a:pt x="95" y="1175"/>
                </a:lnTo>
                <a:lnTo>
                  <a:pt x="108" y="1161"/>
                </a:lnTo>
                <a:lnTo>
                  <a:pt x="119" y="1146"/>
                </a:lnTo>
                <a:lnTo>
                  <a:pt x="137" y="1130"/>
                </a:lnTo>
                <a:lnTo>
                  <a:pt x="156" y="1113"/>
                </a:lnTo>
                <a:lnTo>
                  <a:pt x="162" y="1100"/>
                </a:lnTo>
                <a:lnTo>
                  <a:pt x="167" y="1091"/>
                </a:lnTo>
                <a:lnTo>
                  <a:pt x="169" y="1088"/>
                </a:lnTo>
                <a:lnTo>
                  <a:pt x="165" y="1088"/>
                </a:lnTo>
                <a:lnTo>
                  <a:pt x="110" y="1088"/>
                </a:lnTo>
                <a:lnTo>
                  <a:pt x="111" y="1044"/>
                </a:lnTo>
                <a:lnTo>
                  <a:pt x="111" y="1003"/>
                </a:lnTo>
                <a:lnTo>
                  <a:pt x="67" y="1003"/>
                </a:lnTo>
                <a:lnTo>
                  <a:pt x="22" y="1004"/>
                </a:lnTo>
                <a:lnTo>
                  <a:pt x="20" y="962"/>
                </a:lnTo>
                <a:lnTo>
                  <a:pt x="20" y="961"/>
                </a:lnTo>
                <a:lnTo>
                  <a:pt x="20" y="959"/>
                </a:lnTo>
                <a:lnTo>
                  <a:pt x="19" y="938"/>
                </a:lnTo>
                <a:lnTo>
                  <a:pt x="19" y="930"/>
                </a:lnTo>
                <a:lnTo>
                  <a:pt x="19" y="916"/>
                </a:lnTo>
                <a:lnTo>
                  <a:pt x="19" y="871"/>
                </a:lnTo>
                <a:lnTo>
                  <a:pt x="193" y="871"/>
                </a:lnTo>
                <a:lnTo>
                  <a:pt x="193" y="915"/>
                </a:lnTo>
                <a:lnTo>
                  <a:pt x="244" y="916"/>
                </a:lnTo>
                <a:lnTo>
                  <a:pt x="244" y="913"/>
                </a:lnTo>
                <a:lnTo>
                  <a:pt x="255" y="907"/>
                </a:lnTo>
                <a:lnTo>
                  <a:pt x="260" y="904"/>
                </a:lnTo>
                <a:lnTo>
                  <a:pt x="261" y="903"/>
                </a:lnTo>
                <a:lnTo>
                  <a:pt x="265" y="900"/>
                </a:lnTo>
                <a:lnTo>
                  <a:pt x="270" y="891"/>
                </a:lnTo>
                <a:lnTo>
                  <a:pt x="279" y="877"/>
                </a:lnTo>
                <a:lnTo>
                  <a:pt x="280" y="875"/>
                </a:lnTo>
                <a:lnTo>
                  <a:pt x="283" y="871"/>
                </a:lnTo>
                <a:lnTo>
                  <a:pt x="286" y="871"/>
                </a:lnTo>
                <a:lnTo>
                  <a:pt x="286" y="910"/>
                </a:lnTo>
                <a:lnTo>
                  <a:pt x="286" y="916"/>
                </a:lnTo>
                <a:lnTo>
                  <a:pt x="320" y="916"/>
                </a:lnTo>
                <a:lnTo>
                  <a:pt x="372" y="916"/>
                </a:lnTo>
                <a:lnTo>
                  <a:pt x="374" y="916"/>
                </a:lnTo>
                <a:lnTo>
                  <a:pt x="374" y="842"/>
                </a:lnTo>
                <a:lnTo>
                  <a:pt x="329" y="842"/>
                </a:lnTo>
                <a:lnTo>
                  <a:pt x="329" y="828"/>
                </a:lnTo>
                <a:lnTo>
                  <a:pt x="372" y="828"/>
                </a:lnTo>
                <a:lnTo>
                  <a:pt x="372" y="827"/>
                </a:lnTo>
                <a:lnTo>
                  <a:pt x="383" y="827"/>
                </a:lnTo>
                <a:lnTo>
                  <a:pt x="388" y="827"/>
                </a:lnTo>
                <a:lnTo>
                  <a:pt x="393" y="827"/>
                </a:lnTo>
                <a:lnTo>
                  <a:pt x="393" y="810"/>
                </a:lnTo>
                <a:lnTo>
                  <a:pt x="393" y="809"/>
                </a:lnTo>
                <a:lnTo>
                  <a:pt x="404" y="801"/>
                </a:lnTo>
                <a:lnTo>
                  <a:pt x="405" y="799"/>
                </a:lnTo>
                <a:lnTo>
                  <a:pt x="410" y="794"/>
                </a:lnTo>
                <a:lnTo>
                  <a:pt x="416" y="786"/>
                </a:lnTo>
                <a:lnTo>
                  <a:pt x="417" y="743"/>
                </a:lnTo>
                <a:lnTo>
                  <a:pt x="458" y="742"/>
                </a:lnTo>
                <a:lnTo>
                  <a:pt x="454" y="698"/>
                </a:lnTo>
                <a:lnTo>
                  <a:pt x="515" y="696"/>
                </a:lnTo>
                <a:lnTo>
                  <a:pt x="574" y="696"/>
                </a:lnTo>
                <a:lnTo>
                  <a:pt x="579" y="689"/>
                </a:lnTo>
                <a:lnTo>
                  <a:pt x="580" y="687"/>
                </a:lnTo>
                <a:lnTo>
                  <a:pt x="582" y="682"/>
                </a:lnTo>
                <a:lnTo>
                  <a:pt x="586" y="673"/>
                </a:lnTo>
                <a:lnTo>
                  <a:pt x="587" y="669"/>
                </a:lnTo>
                <a:lnTo>
                  <a:pt x="588" y="668"/>
                </a:lnTo>
                <a:lnTo>
                  <a:pt x="589" y="667"/>
                </a:lnTo>
                <a:lnTo>
                  <a:pt x="590" y="666"/>
                </a:lnTo>
                <a:lnTo>
                  <a:pt x="591" y="664"/>
                </a:lnTo>
                <a:lnTo>
                  <a:pt x="593" y="662"/>
                </a:lnTo>
                <a:lnTo>
                  <a:pt x="596" y="657"/>
                </a:lnTo>
                <a:lnTo>
                  <a:pt x="597" y="656"/>
                </a:lnTo>
                <a:lnTo>
                  <a:pt x="599" y="652"/>
                </a:lnTo>
                <a:lnTo>
                  <a:pt x="582" y="652"/>
                </a:lnTo>
                <a:lnTo>
                  <a:pt x="582" y="619"/>
                </a:lnTo>
                <a:lnTo>
                  <a:pt x="582" y="608"/>
                </a:lnTo>
                <a:lnTo>
                  <a:pt x="627" y="608"/>
                </a:lnTo>
                <a:lnTo>
                  <a:pt x="652" y="608"/>
                </a:lnTo>
                <a:lnTo>
                  <a:pt x="669" y="608"/>
                </a:lnTo>
                <a:lnTo>
                  <a:pt x="669" y="561"/>
                </a:lnTo>
                <a:lnTo>
                  <a:pt x="703" y="560"/>
                </a:lnTo>
                <a:lnTo>
                  <a:pt x="711" y="560"/>
                </a:lnTo>
                <a:lnTo>
                  <a:pt x="715" y="560"/>
                </a:lnTo>
                <a:lnTo>
                  <a:pt x="887" y="561"/>
                </a:lnTo>
                <a:lnTo>
                  <a:pt x="1061" y="562"/>
                </a:lnTo>
                <a:lnTo>
                  <a:pt x="1061" y="389"/>
                </a:lnTo>
                <a:lnTo>
                  <a:pt x="1099" y="388"/>
                </a:lnTo>
                <a:lnTo>
                  <a:pt x="1143" y="388"/>
                </a:lnTo>
                <a:lnTo>
                  <a:pt x="1142" y="494"/>
                </a:lnTo>
                <a:lnTo>
                  <a:pt x="1182" y="494"/>
                </a:lnTo>
                <a:lnTo>
                  <a:pt x="1186" y="489"/>
                </a:lnTo>
                <a:lnTo>
                  <a:pt x="1197" y="475"/>
                </a:lnTo>
                <a:lnTo>
                  <a:pt x="1185" y="489"/>
                </a:lnTo>
                <a:lnTo>
                  <a:pt x="1186" y="485"/>
                </a:lnTo>
                <a:lnTo>
                  <a:pt x="1145" y="485"/>
                </a:lnTo>
                <a:lnTo>
                  <a:pt x="1145" y="483"/>
                </a:lnTo>
                <a:lnTo>
                  <a:pt x="1156" y="470"/>
                </a:lnTo>
                <a:lnTo>
                  <a:pt x="1166" y="458"/>
                </a:lnTo>
                <a:lnTo>
                  <a:pt x="1175" y="445"/>
                </a:lnTo>
                <a:lnTo>
                  <a:pt x="1182" y="440"/>
                </a:lnTo>
                <a:lnTo>
                  <a:pt x="1222" y="440"/>
                </a:lnTo>
                <a:lnTo>
                  <a:pt x="1222" y="441"/>
                </a:lnTo>
                <a:lnTo>
                  <a:pt x="1220" y="442"/>
                </a:lnTo>
                <a:lnTo>
                  <a:pt x="1218" y="443"/>
                </a:lnTo>
                <a:lnTo>
                  <a:pt x="1217" y="445"/>
                </a:lnTo>
                <a:lnTo>
                  <a:pt x="1216" y="447"/>
                </a:lnTo>
                <a:lnTo>
                  <a:pt x="1215" y="448"/>
                </a:lnTo>
                <a:lnTo>
                  <a:pt x="1214" y="449"/>
                </a:lnTo>
                <a:lnTo>
                  <a:pt x="1211" y="453"/>
                </a:lnTo>
                <a:lnTo>
                  <a:pt x="1210" y="456"/>
                </a:lnTo>
                <a:lnTo>
                  <a:pt x="1209" y="458"/>
                </a:lnTo>
                <a:lnTo>
                  <a:pt x="1208" y="459"/>
                </a:lnTo>
                <a:lnTo>
                  <a:pt x="1207" y="461"/>
                </a:lnTo>
                <a:lnTo>
                  <a:pt x="1229" y="462"/>
                </a:lnTo>
                <a:lnTo>
                  <a:pt x="1229" y="441"/>
                </a:lnTo>
                <a:lnTo>
                  <a:pt x="1229" y="438"/>
                </a:lnTo>
                <a:lnTo>
                  <a:pt x="1231" y="418"/>
                </a:lnTo>
                <a:lnTo>
                  <a:pt x="1231" y="414"/>
                </a:lnTo>
                <a:lnTo>
                  <a:pt x="1226" y="406"/>
                </a:lnTo>
                <a:lnTo>
                  <a:pt x="1215" y="391"/>
                </a:lnTo>
                <a:lnTo>
                  <a:pt x="1202" y="391"/>
                </a:lnTo>
                <a:lnTo>
                  <a:pt x="1202" y="388"/>
                </a:lnTo>
                <a:lnTo>
                  <a:pt x="1165" y="388"/>
                </a:lnTo>
                <a:lnTo>
                  <a:pt x="1165" y="383"/>
                </a:lnTo>
                <a:lnTo>
                  <a:pt x="1177" y="374"/>
                </a:lnTo>
                <a:lnTo>
                  <a:pt x="1223" y="375"/>
                </a:lnTo>
                <a:lnTo>
                  <a:pt x="1231" y="369"/>
                </a:lnTo>
                <a:lnTo>
                  <a:pt x="1232" y="369"/>
                </a:lnTo>
                <a:lnTo>
                  <a:pt x="1257" y="358"/>
                </a:lnTo>
                <a:lnTo>
                  <a:pt x="1275" y="355"/>
                </a:lnTo>
                <a:lnTo>
                  <a:pt x="1275" y="361"/>
                </a:lnTo>
                <a:lnTo>
                  <a:pt x="1281" y="359"/>
                </a:lnTo>
                <a:lnTo>
                  <a:pt x="1281" y="365"/>
                </a:lnTo>
                <a:lnTo>
                  <a:pt x="1275" y="365"/>
                </a:lnTo>
                <a:lnTo>
                  <a:pt x="1274" y="386"/>
                </a:lnTo>
                <a:lnTo>
                  <a:pt x="1282" y="386"/>
                </a:lnTo>
                <a:lnTo>
                  <a:pt x="1293" y="386"/>
                </a:lnTo>
                <a:lnTo>
                  <a:pt x="1313" y="386"/>
                </a:lnTo>
                <a:lnTo>
                  <a:pt x="1313" y="376"/>
                </a:lnTo>
                <a:lnTo>
                  <a:pt x="1315" y="376"/>
                </a:lnTo>
                <a:lnTo>
                  <a:pt x="1315" y="375"/>
                </a:lnTo>
                <a:lnTo>
                  <a:pt x="1315" y="374"/>
                </a:lnTo>
                <a:lnTo>
                  <a:pt x="1320" y="373"/>
                </a:lnTo>
                <a:lnTo>
                  <a:pt x="1326" y="373"/>
                </a:lnTo>
                <a:lnTo>
                  <a:pt x="1328" y="373"/>
                </a:lnTo>
                <a:lnTo>
                  <a:pt x="1329" y="373"/>
                </a:lnTo>
                <a:lnTo>
                  <a:pt x="1329" y="368"/>
                </a:lnTo>
                <a:lnTo>
                  <a:pt x="1329" y="344"/>
                </a:lnTo>
                <a:lnTo>
                  <a:pt x="1396" y="346"/>
                </a:lnTo>
                <a:lnTo>
                  <a:pt x="1404" y="346"/>
                </a:lnTo>
                <a:lnTo>
                  <a:pt x="1426" y="344"/>
                </a:lnTo>
                <a:lnTo>
                  <a:pt x="1447" y="344"/>
                </a:lnTo>
                <a:lnTo>
                  <a:pt x="1476" y="343"/>
                </a:lnTo>
                <a:lnTo>
                  <a:pt x="1534" y="342"/>
                </a:lnTo>
                <a:lnTo>
                  <a:pt x="1567" y="341"/>
                </a:lnTo>
                <a:lnTo>
                  <a:pt x="1575" y="341"/>
                </a:lnTo>
                <a:lnTo>
                  <a:pt x="1576" y="340"/>
                </a:lnTo>
                <a:lnTo>
                  <a:pt x="1578" y="339"/>
                </a:lnTo>
                <a:lnTo>
                  <a:pt x="1583" y="335"/>
                </a:lnTo>
                <a:lnTo>
                  <a:pt x="1586" y="332"/>
                </a:lnTo>
                <a:lnTo>
                  <a:pt x="1589" y="330"/>
                </a:lnTo>
                <a:lnTo>
                  <a:pt x="1594" y="326"/>
                </a:lnTo>
                <a:lnTo>
                  <a:pt x="1597" y="324"/>
                </a:lnTo>
                <a:lnTo>
                  <a:pt x="1600" y="322"/>
                </a:lnTo>
                <a:lnTo>
                  <a:pt x="1601" y="319"/>
                </a:lnTo>
                <a:lnTo>
                  <a:pt x="1602" y="318"/>
                </a:lnTo>
                <a:lnTo>
                  <a:pt x="1605" y="308"/>
                </a:lnTo>
                <a:lnTo>
                  <a:pt x="1606" y="307"/>
                </a:lnTo>
                <a:lnTo>
                  <a:pt x="1607" y="306"/>
                </a:lnTo>
                <a:lnTo>
                  <a:pt x="1609" y="305"/>
                </a:lnTo>
                <a:lnTo>
                  <a:pt x="1617" y="302"/>
                </a:lnTo>
                <a:lnTo>
                  <a:pt x="1618" y="302"/>
                </a:lnTo>
                <a:lnTo>
                  <a:pt x="1619" y="302"/>
                </a:lnTo>
                <a:lnTo>
                  <a:pt x="1621" y="303"/>
                </a:lnTo>
                <a:lnTo>
                  <a:pt x="1626" y="307"/>
                </a:lnTo>
                <a:lnTo>
                  <a:pt x="1631" y="311"/>
                </a:lnTo>
                <a:lnTo>
                  <a:pt x="1635" y="314"/>
                </a:lnTo>
                <a:lnTo>
                  <a:pt x="1637" y="315"/>
                </a:lnTo>
                <a:lnTo>
                  <a:pt x="1639" y="318"/>
                </a:lnTo>
                <a:lnTo>
                  <a:pt x="1643" y="324"/>
                </a:lnTo>
                <a:lnTo>
                  <a:pt x="1645" y="325"/>
                </a:lnTo>
                <a:lnTo>
                  <a:pt x="1647" y="326"/>
                </a:lnTo>
                <a:lnTo>
                  <a:pt x="1650" y="326"/>
                </a:lnTo>
                <a:lnTo>
                  <a:pt x="1653" y="326"/>
                </a:lnTo>
                <a:lnTo>
                  <a:pt x="1654" y="325"/>
                </a:lnTo>
                <a:lnTo>
                  <a:pt x="1657" y="323"/>
                </a:lnTo>
                <a:lnTo>
                  <a:pt x="1660" y="322"/>
                </a:lnTo>
                <a:lnTo>
                  <a:pt x="1662" y="319"/>
                </a:lnTo>
                <a:lnTo>
                  <a:pt x="1663" y="318"/>
                </a:lnTo>
                <a:lnTo>
                  <a:pt x="1664" y="316"/>
                </a:lnTo>
                <a:lnTo>
                  <a:pt x="1664" y="313"/>
                </a:lnTo>
                <a:lnTo>
                  <a:pt x="1665" y="311"/>
                </a:lnTo>
                <a:lnTo>
                  <a:pt x="1665" y="310"/>
                </a:lnTo>
                <a:lnTo>
                  <a:pt x="1665" y="308"/>
                </a:lnTo>
                <a:lnTo>
                  <a:pt x="1667" y="305"/>
                </a:lnTo>
                <a:lnTo>
                  <a:pt x="1668" y="302"/>
                </a:lnTo>
                <a:lnTo>
                  <a:pt x="1669" y="299"/>
                </a:lnTo>
                <a:lnTo>
                  <a:pt x="1670" y="298"/>
                </a:lnTo>
                <a:lnTo>
                  <a:pt x="1673" y="291"/>
                </a:lnTo>
                <a:lnTo>
                  <a:pt x="1676" y="289"/>
                </a:lnTo>
                <a:lnTo>
                  <a:pt x="1676" y="288"/>
                </a:lnTo>
                <a:lnTo>
                  <a:pt x="1679" y="285"/>
                </a:lnTo>
                <a:lnTo>
                  <a:pt x="1685" y="282"/>
                </a:lnTo>
                <a:lnTo>
                  <a:pt x="1693" y="275"/>
                </a:lnTo>
                <a:lnTo>
                  <a:pt x="1694" y="273"/>
                </a:lnTo>
                <a:lnTo>
                  <a:pt x="1694" y="272"/>
                </a:lnTo>
                <a:lnTo>
                  <a:pt x="1695" y="271"/>
                </a:lnTo>
                <a:lnTo>
                  <a:pt x="1695" y="269"/>
                </a:lnTo>
                <a:lnTo>
                  <a:pt x="1694" y="268"/>
                </a:lnTo>
                <a:lnTo>
                  <a:pt x="1694" y="267"/>
                </a:lnTo>
                <a:lnTo>
                  <a:pt x="1694" y="266"/>
                </a:lnTo>
                <a:lnTo>
                  <a:pt x="1692" y="263"/>
                </a:lnTo>
                <a:lnTo>
                  <a:pt x="1692" y="260"/>
                </a:lnTo>
                <a:lnTo>
                  <a:pt x="1690" y="260"/>
                </a:lnTo>
                <a:lnTo>
                  <a:pt x="1692" y="258"/>
                </a:lnTo>
                <a:lnTo>
                  <a:pt x="1693" y="255"/>
                </a:lnTo>
                <a:lnTo>
                  <a:pt x="1694" y="251"/>
                </a:lnTo>
                <a:lnTo>
                  <a:pt x="1696" y="247"/>
                </a:lnTo>
                <a:lnTo>
                  <a:pt x="1696" y="244"/>
                </a:lnTo>
                <a:lnTo>
                  <a:pt x="1697" y="243"/>
                </a:lnTo>
                <a:lnTo>
                  <a:pt x="1698" y="241"/>
                </a:lnTo>
                <a:lnTo>
                  <a:pt x="1698" y="240"/>
                </a:lnTo>
                <a:lnTo>
                  <a:pt x="1699" y="239"/>
                </a:lnTo>
                <a:lnTo>
                  <a:pt x="1701" y="239"/>
                </a:lnTo>
                <a:lnTo>
                  <a:pt x="1714" y="235"/>
                </a:lnTo>
                <a:lnTo>
                  <a:pt x="1716" y="235"/>
                </a:lnTo>
                <a:lnTo>
                  <a:pt x="1726" y="233"/>
                </a:lnTo>
                <a:lnTo>
                  <a:pt x="1729" y="232"/>
                </a:lnTo>
                <a:lnTo>
                  <a:pt x="1731" y="231"/>
                </a:lnTo>
                <a:lnTo>
                  <a:pt x="1732" y="230"/>
                </a:lnTo>
                <a:lnTo>
                  <a:pt x="1732" y="229"/>
                </a:lnTo>
                <a:lnTo>
                  <a:pt x="1734" y="226"/>
                </a:lnTo>
                <a:lnTo>
                  <a:pt x="1735" y="225"/>
                </a:lnTo>
                <a:lnTo>
                  <a:pt x="1735" y="223"/>
                </a:lnTo>
                <a:lnTo>
                  <a:pt x="1732" y="216"/>
                </a:lnTo>
                <a:lnTo>
                  <a:pt x="1732" y="215"/>
                </a:lnTo>
                <a:lnTo>
                  <a:pt x="1732" y="214"/>
                </a:lnTo>
                <a:lnTo>
                  <a:pt x="1732" y="213"/>
                </a:lnTo>
                <a:lnTo>
                  <a:pt x="1732" y="211"/>
                </a:lnTo>
                <a:lnTo>
                  <a:pt x="1732" y="210"/>
                </a:lnTo>
                <a:lnTo>
                  <a:pt x="1732" y="209"/>
                </a:lnTo>
                <a:lnTo>
                  <a:pt x="1732" y="208"/>
                </a:lnTo>
                <a:lnTo>
                  <a:pt x="1732" y="207"/>
                </a:lnTo>
                <a:lnTo>
                  <a:pt x="1732" y="206"/>
                </a:lnTo>
                <a:lnTo>
                  <a:pt x="1734" y="204"/>
                </a:lnTo>
                <a:lnTo>
                  <a:pt x="1734" y="202"/>
                </a:lnTo>
                <a:lnTo>
                  <a:pt x="1735" y="202"/>
                </a:lnTo>
                <a:lnTo>
                  <a:pt x="1737" y="201"/>
                </a:lnTo>
                <a:lnTo>
                  <a:pt x="1741" y="197"/>
                </a:lnTo>
                <a:lnTo>
                  <a:pt x="1745" y="194"/>
                </a:lnTo>
                <a:lnTo>
                  <a:pt x="1754" y="188"/>
                </a:lnTo>
                <a:lnTo>
                  <a:pt x="1756" y="187"/>
                </a:lnTo>
                <a:lnTo>
                  <a:pt x="1756" y="185"/>
                </a:lnTo>
                <a:lnTo>
                  <a:pt x="1757" y="185"/>
                </a:lnTo>
                <a:lnTo>
                  <a:pt x="1757" y="184"/>
                </a:lnTo>
                <a:lnTo>
                  <a:pt x="1761" y="181"/>
                </a:lnTo>
                <a:lnTo>
                  <a:pt x="1762" y="180"/>
                </a:lnTo>
                <a:lnTo>
                  <a:pt x="1764" y="174"/>
                </a:lnTo>
                <a:lnTo>
                  <a:pt x="1765" y="174"/>
                </a:lnTo>
                <a:lnTo>
                  <a:pt x="1765" y="173"/>
                </a:lnTo>
                <a:lnTo>
                  <a:pt x="1765" y="172"/>
                </a:lnTo>
                <a:lnTo>
                  <a:pt x="1766" y="172"/>
                </a:lnTo>
                <a:lnTo>
                  <a:pt x="1766" y="171"/>
                </a:lnTo>
                <a:lnTo>
                  <a:pt x="1766" y="169"/>
                </a:lnTo>
                <a:lnTo>
                  <a:pt x="1769" y="166"/>
                </a:lnTo>
                <a:lnTo>
                  <a:pt x="1772" y="160"/>
                </a:lnTo>
                <a:lnTo>
                  <a:pt x="1777" y="151"/>
                </a:lnTo>
                <a:lnTo>
                  <a:pt x="1779" y="146"/>
                </a:lnTo>
                <a:lnTo>
                  <a:pt x="1780" y="144"/>
                </a:lnTo>
                <a:lnTo>
                  <a:pt x="1781" y="144"/>
                </a:lnTo>
                <a:lnTo>
                  <a:pt x="1782" y="142"/>
                </a:lnTo>
                <a:lnTo>
                  <a:pt x="1783" y="141"/>
                </a:lnTo>
                <a:lnTo>
                  <a:pt x="1785" y="140"/>
                </a:lnTo>
                <a:lnTo>
                  <a:pt x="1786" y="139"/>
                </a:lnTo>
                <a:lnTo>
                  <a:pt x="1788" y="137"/>
                </a:lnTo>
                <a:lnTo>
                  <a:pt x="1793" y="132"/>
                </a:lnTo>
                <a:lnTo>
                  <a:pt x="1795" y="130"/>
                </a:lnTo>
                <a:lnTo>
                  <a:pt x="1797" y="127"/>
                </a:lnTo>
                <a:lnTo>
                  <a:pt x="1798" y="126"/>
                </a:lnTo>
                <a:lnTo>
                  <a:pt x="1800" y="124"/>
                </a:lnTo>
                <a:lnTo>
                  <a:pt x="1802" y="124"/>
                </a:lnTo>
                <a:lnTo>
                  <a:pt x="1802" y="123"/>
                </a:lnTo>
                <a:lnTo>
                  <a:pt x="1806" y="118"/>
                </a:lnTo>
                <a:lnTo>
                  <a:pt x="1812" y="114"/>
                </a:lnTo>
                <a:lnTo>
                  <a:pt x="1814" y="112"/>
                </a:lnTo>
                <a:lnTo>
                  <a:pt x="1824" y="101"/>
                </a:lnTo>
                <a:lnTo>
                  <a:pt x="1828" y="98"/>
                </a:lnTo>
                <a:lnTo>
                  <a:pt x="1829" y="97"/>
                </a:lnTo>
                <a:lnTo>
                  <a:pt x="1833" y="95"/>
                </a:lnTo>
                <a:lnTo>
                  <a:pt x="1837" y="93"/>
                </a:lnTo>
                <a:lnTo>
                  <a:pt x="1838" y="92"/>
                </a:lnTo>
                <a:lnTo>
                  <a:pt x="1844" y="90"/>
                </a:lnTo>
                <a:lnTo>
                  <a:pt x="1857" y="87"/>
                </a:lnTo>
                <a:lnTo>
                  <a:pt x="1865" y="84"/>
                </a:lnTo>
                <a:lnTo>
                  <a:pt x="1867" y="83"/>
                </a:lnTo>
                <a:lnTo>
                  <a:pt x="1869" y="83"/>
                </a:lnTo>
                <a:lnTo>
                  <a:pt x="1877" y="80"/>
                </a:lnTo>
                <a:lnTo>
                  <a:pt x="1878" y="79"/>
                </a:lnTo>
                <a:lnTo>
                  <a:pt x="1883" y="76"/>
                </a:lnTo>
                <a:lnTo>
                  <a:pt x="1887" y="74"/>
                </a:lnTo>
                <a:lnTo>
                  <a:pt x="1889" y="73"/>
                </a:lnTo>
                <a:lnTo>
                  <a:pt x="1890" y="73"/>
                </a:lnTo>
                <a:lnTo>
                  <a:pt x="1891" y="73"/>
                </a:lnTo>
                <a:lnTo>
                  <a:pt x="1892" y="73"/>
                </a:lnTo>
                <a:lnTo>
                  <a:pt x="1895" y="72"/>
                </a:lnTo>
                <a:lnTo>
                  <a:pt x="1898" y="71"/>
                </a:lnTo>
                <a:lnTo>
                  <a:pt x="1903" y="70"/>
                </a:lnTo>
                <a:lnTo>
                  <a:pt x="1906" y="67"/>
                </a:lnTo>
                <a:lnTo>
                  <a:pt x="1909" y="66"/>
                </a:lnTo>
                <a:lnTo>
                  <a:pt x="1911" y="65"/>
                </a:lnTo>
                <a:lnTo>
                  <a:pt x="1912" y="64"/>
                </a:lnTo>
                <a:lnTo>
                  <a:pt x="1916" y="62"/>
                </a:lnTo>
                <a:lnTo>
                  <a:pt x="1921" y="59"/>
                </a:lnTo>
                <a:lnTo>
                  <a:pt x="1922" y="58"/>
                </a:lnTo>
                <a:lnTo>
                  <a:pt x="1924" y="57"/>
                </a:lnTo>
                <a:lnTo>
                  <a:pt x="1929" y="52"/>
                </a:lnTo>
                <a:lnTo>
                  <a:pt x="1938" y="46"/>
                </a:lnTo>
                <a:lnTo>
                  <a:pt x="1942" y="40"/>
                </a:lnTo>
                <a:lnTo>
                  <a:pt x="1949" y="33"/>
                </a:lnTo>
                <a:lnTo>
                  <a:pt x="1953" y="29"/>
                </a:lnTo>
                <a:lnTo>
                  <a:pt x="1955" y="26"/>
                </a:lnTo>
                <a:lnTo>
                  <a:pt x="1959" y="22"/>
                </a:lnTo>
                <a:lnTo>
                  <a:pt x="1963" y="20"/>
                </a:lnTo>
                <a:lnTo>
                  <a:pt x="1965" y="17"/>
                </a:lnTo>
                <a:lnTo>
                  <a:pt x="1970" y="15"/>
                </a:lnTo>
                <a:lnTo>
                  <a:pt x="1975" y="12"/>
                </a:lnTo>
                <a:lnTo>
                  <a:pt x="1979" y="9"/>
                </a:lnTo>
                <a:lnTo>
                  <a:pt x="1983" y="8"/>
                </a:lnTo>
                <a:lnTo>
                  <a:pt x="1984" y="7"/>
                </a:lnTo>
                <a:lnTo>
                  <a:pt x="1990" y="5"/>
                </a:lnTo>
                <a:lnTo>
                  <a:pt x="1991" y="4"/>
                </a:lnTo>
                <a:lnTo>
                  <a:pt x="1996" y="1"/>
                </a:lnTo>
                <a:lnTo>
                  <a:pt x="2003" y="0"/>
                </a:lnTo>
                <a:lnTo>
                  <a:pt x="2004" y="4"/>
                </a:lnTo>
                <a:lnTo>
                  <a:pt x="2007" y="8"/>
                </a:lnTo>
                <a:lnTo>
                  <a:pt x="2010" y="13"/>
                </a:lnTo>
                <a:lnTo>
                  <a:pt x="2015" y="17"/>
                </a:lnTo>
                <a:lnTo>
                  <a:pt x="2029" y="32"/>
                </a:lnTo>
                <a:lnTo>
                  <a:pt x="2035" y="40"/>
                </a:lnTo>
                <a:lnTo>
                  <a:pt x="2042" y="43"/>
                </a:lnTo>
                <a:close/>
                <a:moveTo>
                  <a:pt x="2504" y="392"/>
                </a:moveTo>
                <a:lnTo>
                  <a:pt x="2504" y="413"/>
                </a:lnTo>
                <a:lnTo>
                  <a:pt x="2494" y="413"/>
                </a:lnTo>
                <a:lnTo>
                  <a:pt x="2494" y="414"/>
                </a:lnTo>
                <a:lnTo>
                  <a:pt x="2509" y="414"/>
                </a:lnTo>
                <a:lnTo>
                  <a:pt x="2519" y="414"/>
                </a:lnTo>
                <a:lnTo>
                  <a:pt x="2519" y="413"/>
                </a:lnTo>
                <a:lnTo>
                  <a:pt x="2558" y="414"/>
                </a:lnTo>
                <a:lnTo>
                  <a:pt x="2558" y="435"/>
                </a:lnTo>
                <a:lnTo>
                  <a:pt x="2519" y="435"/>
                </a:lnTo>
                <a:lnTo>
                  <a:pt x="2473" y="434"/>
                </a:lnTo>
                <a:lnTo>
                  <a:pt x="2427" y="434"/>
                </a:lnTo>
                <a:lnTo>
                  <a:pt x="2427" y="413"/>
                </a:lnTo>
                <a:lnTo>
                  <a:pt x="2403" y="413"/>
                </a:lnTo>
                <a:lnTo>
                  <a:pt x="2386" y="413"/>
                </a:lnTo>
                <a:lnTo>
                  <a:pt x="2386" y="434"/>
                </a:lnTo>
                <a:lnTo>
                  <a:pt x="2365" y="434"/>
                </a:lnTo>
                <a:lnTo>
                  <a:pt x="2365" y="413"/>
                </a:lnTo>
                <a:lnTo>
                  <a:pt x="2353" y="413"/>
                </a:lnTo>
                <a:lnTo>
                  <a:pt x="2353" y="434"/>
                </a:lnTo>
                <a:lnTo>
                  <a:pt x="2343" y="434"/>
                </a:lnTo>
                <a:lnTo>
                  <a:pt x="2343" y="477"/>
                </a:lnTo>
                <a:lnTo>
                  <a:pt x="2256" y="476"/>
                </a:lnTo>
                <a:lnTo>
                  <a:pt x="2256" y="561"/>
                </a:lnTo>
                <a:lnTo>
                  <a:pt x="2256" y="575"/>
                </a:lnTo>
                <a:lnTo>
                  <a:pt x="2259" y="575"/>
                </a:lnTo>
                <a:lnTo>
                  <a:pt x="2264" y="577"/>
                </a:lnTo>
                <a:lnTo>
                  <a:pt x="2263" y="585"/>
                </a:lnTo>
                <a:lnTo>
                  <a:pt x="2256" y="585"/>
                </a:lnTo>
                <a:lnTo>
                  <a:pt x="2256" y="586"/>
                </a:lnTo>
                <a:lnTo>
                  <a:pt x="2235" y="586"/>
                </a:lnTo>
                <a:lnTo>
                  <a:pt x="2235" y="609"/>
                </a:lnTo>
                <a:lnTo>
                  <a:pt x="2214" y="609"/>
                </a:lnTo>
                <a:lnTo>
                  <a:pt x="2214" y="654"/>
                </a:lnTo>
                <a:lnTo>
                  <a:pt x="2256" y="654"/>
                </a:lnTo>
                <a:lnTo>
                  <a:pt x="2255" y="691"/>
                </a:lnTo>
                <a:lnTo>
                  <a:pt x="2255" y="718"/>
                </a:lnTo>
                <a:lnTo>
                  <a:pt x="2277" y="718"/>
                </a:lnTo>
                <a:lnTo>
                  <a:pt x="2277" y="738"/>
                </a:lnTo>
                <a:lnTo>
                  <a:pt x="2299" y="738"/>
                </a:lnTo>
                <a:lnTo>
                  <a:pt x="2300" y="653"/>
                </a:lnTo>
                <a:lnTo>
                  <a:pt x="2419" y="653"/>
                </a:lnTo>
                <a:lnTo>
                  <a:pt x="2431" y="653"/>
                </a:lnTo>
                <a:lnTo>
                  <a:pt x="2431" y="644"/>
                </a:lnTo>
                <a:lnTo>
                  <a:pt x="2436" y="644"/>
                </a:lnTo>
                <a:lnTo>
                  <a:pt x="2437" y="644"/>
                </a:lnTo>
                <a:lnTo>
                  <a:pt x="2438" y="644"/>
                </a:lnTo>
                <a:lnTo>
                  <a:pt x="2440" y="644"/>
                </a:lnTo>
                <a:lnTo>
                  <a:pt x="2440" y="645"/>
                </a:lnTo>
                <a:lnTo>
                  <a:pt x="2440" y="653"/>
                </a:lnTo>
                <a:lnTo>
                  <a:pt x="2482" y="653"/>
                </a:lnTo>
                <a:lnTo>
                  <a:pt x="2493" y="653"/>
                </a:lnTo>
                <a:lnTo>
                  <a:pt x="2493" y="608"/>
                </a:lnTo>
                <a:lnTo>
                  <a:pt x="2483" y="608"/>
                </a:lnTo>
                <a:lnTo>
                  <a:pt x="2483" y="587"/>
                </a:lnTo>
                <a:lnTo>
                  <a:pt x="2473" y="587"/>
                </a:lnTo>
                <a:lnTo>
                  <a:pt x="2473" y="567"/>
                </a:lnTo>
                <a:lnTo>
                  <a:pt x="2488" y="567"/>
                </a:lnTo>
                <a:lnTo>
                  <a:pt x="2499" y="567"/>
                </a:lnTo>
                <a:lnTo>
                  <a:pt x="2508" y="567"/>
                </a:lnTo>
                <a:lnTo>
                  <a:pt x="2512" y="567"/>
                </a:lnTo>
                <a:lnTo>
                  <a:pt x="2517" y="567"/>
                </a:lnTo>
                <a:lnTo>
                  <a:pt x="2519" y="567"/>
                </a:lnTo>
                <a:lnTo>
                  <a:pt x="2521" y="567"/>
                </a:lnTo>
                <a:lnTo>
                  <a:pt x="2525" y="568"/>
                </a:lnTo>
                <a:lnTo>
                  <a:pt x="2527" y="569"/>
                </a:lnTo>
                <a:lnTo>
                  <a:pt x="2529" y="569"/>
                </a:lnTo>
                <a:lnTo>
                  <a:pt x="2530" y="570"/>
                </a:lnTo>
                <a:lnTo>
                  <a:pt x="2533" y="572"/>
                </a:lnTo>
                <a:lnTo>
                  <a:pt x="2534" y="573"/>
                </a:lnTo>
                <a:lnTo>
                  <a:pt x="2535" y="573"/>
                </a:lnTo>
                <a:lnTo>
                  <a:pt x="2536" y="574"/>
                </a:lnTo>
                <a:lnTo>
                  <a:pt x="2540" y="577"/>
                </a:lnTo>
                <a:lnTo>
                  <a:pt x="2542" y="579"/>
                </a:lnTo>
                <a:lnTo>
                  <a:pt x="2545" y="583"/>
                </a:lnTo>
                <a:lnTo>
                  <a:pt x="2547" y="585"/>
                </a:lnTo>
                <a:lnTo>
                  <a:pt x="2549" y="587"/>
                </a:lnTo>
                <a:lnTo>
                  <a:pt x="2550" y="590"/>
                </a:lnTo>
                <a:lnTo>
                  <a:pt x="2551" y="591"/>
                </a:lnTo>
                <a:lnTo>
                  <a:pt x="2552" y="591"/>
                </a:lnTo>
                <a:lnTo>
                  <a:pt x="2552" y="592"/>
                </a:lnTo>
                <a:lnTo>
                  <a:pt x="2553" y="593"/>
                </a:lnTo>
                <a:lnTo>
                  <a:pt x="2554" y="593"/>
                </a:lnTo>
                <a:lnTo>
                  <a:pt x="2554" y="594"/>
                </a:lnTo>
                <a:lnTo>
                  <a:pt x="2555" y="594"/>
                </a:lnTo>
                <a:lnTo>
                  <a:pt x="2558" y="597"/>
                </a:lnTo>
                <a:lnTo>
                  <a:pt x="2558" y="603"/>
                </a:lnTo>
                <a:lnTo>
                  <a:pt x="2558" y="609"/>
                </a:lnTo>
                <a:lnTo>
                  <a:pt x="2557" y="610"/>
                </a:lnTo>
                <a:lnTo>
                  <a:pt x="2547" y="610"/>
                </a:lnTo>
                <a:lnTo>
                  <a:pt x="2547" y="654"/>
                </a:lnTo>
                <a:lnTo>
                  <a:pt x="2602" y="654"/>
                </a:lnTo>
                <a:lnTo>
                  <a:pt x="2603" y="565"/>
                </a:lnTo>
                <a:lnTo>
                  <a:pt x="2603" y="523"/>
                </a:lnTo>
                <a:lnTo>
                  <a:pt x="2602" y="476"/>
                </a:lnTo>
                <a:lnTo>
                  <a:pt x="2602" y="406"/>
                </a:lnTo>
                <a:lnTo>
                  <a:pt x="2602" y="394"/>
                </a:lnTo>
                <a:lnTo>
                  <a:pt x="2602" y="392"/>
                </a:lnTo>
                <a:lnTo>
                  <a:pt x="2601" y="392"/>
                </a:lnTo>
                <a:lnTo>
                  <a:pt x="2583" y="392"/>
                </a:lnTo>
                <a:lnTo>
                  <a:pt x="2504" y="392"/>
                </a:lnTo>
                <a:close/>
                <a:moveTo>
                  <a:pt x="1331" y="481"/>
                </a:moveTo>
                <a:lnTo>
                  <a:pt x="1348" y="474"/>
                </a:lnTo>
                <a:lnTo>
                  <a:pt x="1362" y="467"/>
                </a:lnTo>
                <a:lnTo>
                  <a:pt x="1393" y="452"/>
                </a:lnTo>
                <a:lnTo>
                  <a:pt x="1396" y="450"/>
                </a:lnTo>
                <a:lnTo>
                  <a:pt x="1396" y="449"/>
                </a:lnTo>
                <a:lnTo>
                  <a:pt x="1395" y="449"/>
                </a:lnTo>
                <a:lnTo>
                  <a:pt x="1395" y="448"/>
                </a:lnTo>
                <a:lnTo>
                  <a:pt x="1395" y="447"/>
                </a:lnTo>
                <a:lnTo>
                  <a:pt x="1395" y="445"/>
                </a:lnTo>
                <a:lnTo>
                  <a:pt x="1395" y="444"/>
                </a:lnTo>
                <a:lnTo>
                  <a:pt x="1395" y="443"/>
                </a:lnTo>
                <a:lnTo>
                  <a:pt x="1395" y="442"/>
                </a:lnTo>
                <a:lnTo>
                  <a:pt x="1395" y="441"/>
                </a:lnTo>
                <a:lnTo>
                  <a:pt x="1395" y="440"/>
                </a:lnTo>
                <a:lnTo>
                  <a:pt x="1395" y="439"/>
                </a:lnTo>
                <a:lnTo>
                  <a:pt x="1395" y="438"/>
                </a:lnTo>
                <a:lnTo>
                  <a:pt x="1395" y="436"/>
                </a:lnTo>
                <a:lnTo>
                  <a:pt x="1395" y="435"/>
                </a:lnTo>
                <a:lnTo>
                  <a:pt x="1395" y="434"/>
                </a:lnTo>
                <a:lnTo>
                  <a:pt x="1395" y="433"/>
                </a:lnTo>
                <a:lnTo>
                  <a:pt x="1396" y="432"/>
                </a:lnTo>
                <a:lnTo>
                  <a:pt x="1395" y="432"/>
                </a:lnTo>
                <a:lnTo>
                  <a:pt x="1316" y="432"/>
                </a:lnTo>
                <a:lnTo>
                  <a:pt x="1316" y="475"/>
                </a:lnTo>
                <a:lnTo>
                  <a:pt x="1316" y="486"/>
                </a:lnTo>
                <a:lnTo>
                  <a:pt x="1331" y="481"/>
                </a:lnTo>
                <a:close/>
                <a:moveTo>
                  <a:pt x="2677" y="741"/>
                </a:moveTo>
                <a:lnTo>
                  <a:pt x="2677" y="743"/>
                </a:lnTo>
                <a:lnTo>
                  <a:pt x="2666" y="743"/>
                </a:lnTo>
                <a:lnTo>
                  <a:pt x="2666" y="762"/>
                </a:lnTo>
                <a:lnTo>
                  <a:pt x="2687" y="762"/>
                </a:lnTo>
                <a:lnTo>
                  <a:pt x="2687" y="768"/>
                </a:lnTo>
                <a:lnTo>
                  <a:pt x="2687" y="778"/>
                </a:lnTo>
                <a:lnTo>
                  <a:pt x="2687" y="784"/>
                </a:lnTo>
                <a:lnTo>
                  <a:pt x="2730" y="784"/>
                </a:lnTo>
                <a:lnTo>
                  <a:pt x="2730" y="777"/>
                </a:lnTo>
                <a:lnTo>
                  <a:pt x="2730" y="765"/>
                </a:lnTo>
                <a:lnTo>
                  <a:pt x="2730" y="753"/>
                </a:lnTo>
                <a:lnTo>
                  <a:pt x="2730" y="745"/>
                </a:lnTo>
                <a:lnTo>
                  <a:pt x="2730" y="743"/>
                </a:lnTo>
                <a:lnTo>
                  <a:pt x="2698" y="743"/>
                </a:lnTo>
                <a:lnTo>
                  <a:pt x="2698" y="752"/>
                </a:lnTo>
                <a:lnTo>
                  <a:pt x="2695" y="752"/>
                </a:lnTo>
                <a:lnTo>
                  <a:pt x="2693" y="752"/>
                </a:lnTo>
                <a:lnTo>
                  <a:pt x="2693" y="750"/>
                </a:lnTo>
                <a:lnTo>
                  <a:pt x="2693" y="745"/>
                </a:lnTo>
                <a:lnTo>
                  <a:pt x="2693" y="743"/>
                </a:lnTo>
                <a:lnTo>
                  <a:pt x="2686" y="743"/>
                </a:lnTo>
                <a:lnTo>
                  <a:pt x="2686" y="741"/>
                </a:lnTo>
                <a:lnTo>
                  <a:pt x="2677" y="741"/>
                </a:lnTo>
                <a:close/>
                <a:moveTo>
                  <a:pt x="2772" y="762"/>
                </a:moveTo>
                <a:lnTo>
                  <a:pt x="2772" y="804"/>
                </a:lnTo>
                <a:lnTo>
                  <a:pt x="2771" y="808"/>
                </a:lnTo>
                <a:lnTo>
                  <a:pt x="2771" y="810"/>
                </a:lnTo>
                <a:lnTo>
                  <a:pt x="2771" y="812"/>
                </a:lnTo>
                <a:lnTo>
                  <a:pt x="2770" y="815"/>
                </a:lnTo>
                <a:lnTo>
                  <a:pt x="2769" y="817"/>
                </a:lnTo>
                <a:lnTo>
                  <a:pt x="2769" y="820"/>
                </a:lnTo>
                <a:lnTo>
                  <a:pt x="2768" y="824"/>
                </a:lnTo>
                <a:lnTo>
                  <a:pt x="2767" y="826"/>
                </a:lnTo>
                <a:lnTo>
                  <a:pt x="2767" y="827"/>
                </a:lnTo>
                <a:lnTo>
                  <a:pt x="2767" y="829"/>
                </a:lnTo>
                <a:lnTo>
                  <a:pt x="2767" y="832"/>
                </a:lnTo>
                <a:lnTo>
                  <a:pt x="2767" y="834"/>
                </a:lnTo>
                <a:lnTo>
                  <a:pt x="2767" y="835"/>
                </a:lnTo>
                <a:lnTo>
                  <a:pt x="2767" y="863"/>
                </a:lnTo>
                <a:lnTo>
                  <a:pt x="2767" y="870"/>
                </a:lnTo>
                <a:lnTo>
                  <a:pt x="2767" y="886"/>
                </a:lnTo>
                <a:lnTo>
                  <a:pt x="2767" y="888"/>
                </a:lnTo>
                <a:lnTo>
                  <a:pt x="2768" y="892"/>
                </a:lnTo>
                <a:lnTo>
                  <a:pt x="2768" y="893"/>
                </a:lnTo>
                <a:lnTo>
                  <a:pt x="2769" y="894"/>
                </a:lnTo>
                <a:lnTo>
                  <a:pt x="2770" y="899"/>
                </a:lnTo>
                <a:lnTo>
                  <a:pt x="2770" y="900"/>
                </a:lnTo>
                <a:lnTo>
                  <a:pt x="2770" y="901"/>
                </a:lnTo>
                <a:lnTo>
                  <a:pt x="2771" y="902"/>
                </a:lnTo>
                <a:lnTo>
                  <a:pt x="2771" y="903"/>
                </a:lnTo>
                <a:lnTo>
                  <a:pt x="2771" y="904"/>
                </a:lnTo>
                <a:lnTo>
                  <a:pt x="2771" y="905"/>
                </a:lnTo>
                <a:lnTo>
                  <a:pt x="2771" y="907"/>
                </a:lnTo>
                <a:lnTo>
                  <a:pt x="2771" y="910"/>
                </a:lnTo>
                <a:lnTo>
                  <a:pt x="2772" y="912"/>
                </a:lnTo>
                <a:lnTo>
                  <a:pt x="2771" y="912"/>
                </a:lnTo>
                <a:lnTo>
                  <a:pt x="2771" y="913"/>
                </a:lnTo>
                <a:lnTo>
                  <a:pt x="2771" y="958"/>
                </a:lnTo>
                <a:lnTo>
                  <a:pt x="2774" y="958"/>
                </a:lnTo>
                <a:lnTo>
                  <a:pt x="2781" y="958"/>
                </a:lnTo>
                <a:lnTo>
                  <a:pt x="2816" y="958"/>
                </a:lnTo>
                <a:lnTo>
                  <a:pt x="2816" y="1002"/>
                </a:lnTo>
                <a:lnTo>
                  <a:pt x="2793" y="1002"/>
                </a:lnTo>
                <a:lnTo>
                  <a:pt x="2771" y="1002"/>
                </a:lnTo>
                <a:lnTo>
                  <a:pt x="2771" y="1012"/>
                </a:lnTo>
                <a:lnTo>
                  <a:pt x="2771" y="1074"/>
                </a:lnTo>
                <a:lnTo>
                  <a:pt x="2771" y="1088"/>
                </a:lnTo>
                <a:lnTo>
                  <a:pt x="2847" y="1089"/>
                </a:lnTo>
                <a:lnTo>
                  <a:pt x="2847" y="1094"/>
                </a:lnTo>
                <a:lnTo>
                  <a:pt x="2847" y="1117"/>
                </a:lnTo>
                <a:lnTo>
                  <a:pt x="2847" y="1139"/>
                </a:lnTo>
                <a:lnTo>
                  <a:pt x="2847" y="1164"/>
                </a:lnTo>
                <a:lnTo>
                  <a:pt x="2847" y="1176"/>
                </a:lnTo>
                <a:lnTo>
                  <a:pt x="2857" y="1176"/>
                </a:lnTo>
                <a:lnTo>
                  <a:pt x="2857" y="1183"/>
                </a:lnTo>
                <a:lnTo>
                  <a:pt x="2857" y="1262"/>
                </a:lnTo>
                <a:lnTo>
                  <a:pt x="2858" y="1262"/>
                </a:lnTo>
                <a:lnTo>
                  <a:pt x="2858" y="1258"/>
                </a:lnTo>
                <a:lnTo>
                  <a:pt x="2858" y="1256"/>
                </a:lnTo>
                <a:lnTo>
                  <a:pt x="2858" y="1214"/>
                </a:lnTo>
                <a:lnTo>
                  <a:pt x="2858" y="1176"/>
                </a:lnTo>
                <a:lnTo>
                  <a:pt x="2946" y="1176"/>
                </a:lnTo>
                <a:lnTo>
                  <a:pt x="3021" y="1176"/>
                </a:lnTo>
                <a:lnTo>
                  <a:pt x="3021" y="1193"/>
                </a:lnTo>
                <a:lnTo>
                  <a:pt x="3021" y="1215"/>
                </a:lnTo>
                <a:lnTo>
                  <a:pt x="2944" y="1215"/>
                </a:lnTo>
                <a:lnTo>
                  <a:pt x="2944" y="1262"/>
                </a:lnTo>
                <a:lnTo>
                  <a:pt x="2900" y="1262"/>
                </a:lnTo>
                <a:lnTo>
                  <a:pt x="2900" y="1292"/>
                </a:lnTo>
                <a:lnTo>
                  <a:pt x="2904" y="1294"/>
                </a:lnTo>
                <a:lnTo>
                  <a:pt x="2906" y="1293"/>
                </a:lnTo>
                <a:lnTo>
                  <a:pt x="2910" y="1290"/>
                </a:lnTo>
                <a:lnTo>
                  <a:pt x="2912" y="1288"/>
                </a:lnTo>
                <a:lnTo>
                  <a:pt x="2914" y="1287"/>
                </a:lnTo>
                <a:lnTo>
                  <a:pt x="2918" y="1285"/>
                </a:lnTo>
                <a:lnTo>
                  <a:pt x="2920" y="1284"/>
                </a:lnTo>
                <a:lnTo>
                  <a:pt x="2921" y="1285"/>
                </a:lnTo>
                <a:lnTo>
                  <a:pt x="2921" y="1286"/>
                </a:lnTo>
                <a:lnTo>
                  <a:pt x="2922" y="1287"/>
                </a:lnTo>
                <a:lnTo>
                  <a:pt x="2922" y="1289"/>
                </a:lnTo>
                <a:lnTo>
                  <a:pt x="2923" y="1292"/>
                </a:lnTo>
                <a:lnTo>
                  <a:pt x="2923" y="1293"/>
                </a:lnTo>
                <a:lnTo>
                  <a:pt x="2923" y="1294"/>
                </a:lnTo>
                <a:lnTo>
                  <a:pt x="2923" y="1295"/>
                </a:lnTo>
                <a:lnTo>
                  <a:pt x="2923" y="1298"/>
                </a:lnTo>
                <a:lnTo>
                  <a:pt x="2916" y="1301"/>
                </a:lnTo>
                <a:lnTo>
                  <a:pt x="2916" y="1306"/>
                </a:lnTo>
                <a:lnTo>
                  <a:pt x="2918" y="1307"/>
                </a:lnTo>
                <a:lnTo>
                  <a:pt x="2919" y="1306"/>
                </a:lnTo>
                <a:lnTo>
                  <a:pt x="2920" y="1306"/>
                </a:lnTo>
                <a:lnTo>
                  <a:pt x="2922" y="1306"/>
                </a:lnTo>
                <a:lnTo>
                  <a:pt x="2923" y="1305"/>
                </a:lnTo>
                <a:lnTo>
                  <a:pt x="2924" y="1305"/>
                </a:lnTo>
                <a:lnTo>
                  <a:pt x="2927" y="1305"/>
                </a:lnTo>
                <a:lnTo>
                  <a:pt x="2929" y="1304"/>
                </a:lnTo>
                <a:lnTo>
                  <a:pt x="2931" y="1304"/>
                </a:lnTo>
                <a:lnTo>
                  <a:pt x="2932" y="1304"/>
                </a:lnTo>
                <a:lnTo>
                  <a:pt x="2937" y="1304"/>
                </a:lnTo>
                <a:lnTo>
                  <a:pt x="2946" y="1304"/>
                </a:lnTo>
                <a:lnTo>
                  <a:pt x="2947" y="1304"/>
                </a:lnTo>
                <a:lnTo>
                  <a:pt x="2947" y="1302"/>
                </a:lnTo>
                <a:lnTo>
                  <a:pt x="2947" y="1284"/>
                </a:lnTo>
                <a:lnTo>
                  <a:pt x="2947" y="1262"/>
                </a:lnTo>
                <a:lnTo>
                  <a:pt x="2989" y="1262"/>
                </a:lnTo>
                <a:lnTo>
                  <a:pt x="2989" y="1303"/>
                </a:lnTo>
                <a:lnTo>
                  <a:pt x="3033" y="1303"/>
                </a:lnTo>
                <a:lnTo>
                  <a:pt x="3032" y="1345"/>
                </a:lnTo>
                <a:lnTo>
                  <a:pt x="3075" y="1345"/>
                </a:lnTo>
                <a:lnTo>
                  <a:pt x="3075" y="1389"/>
                </a:lnTo>
                <a:lnTo>
                  <a:pt x="3116" y="1389"/>
                </a:lnTo>
                <a:lnTo>
                  <a:pt x="3116" y="1388"/>
                </a:lnTo>
                <a:lnTo>
                  <a:pt x="3116" y="1289"/>
                </a:lnTo>
                <a:lnTo>
                  <a:pt x="3116" y="1259"/>
                </a:lnTo>
                <a:lnTo>
                  <a:pt x="3116" y="1158"/>
                </a:lnTo>
                <a:lnTo>
                  <a:pt x="3097" y="1158"/>
                </a:lnTo>
                <a:lnTo>
                  <a:pt x="3097" y="1163"/>
                </a:lnTo>
                <a:lnTo>
                  <a:pt x="3075" y="1163"/>
                </a:lnTo>
                <a:lnTo>
                  <a:pt x="3075" y="1088"/>
                </a:lnTo>
                <a:lnTo>
                  <a:pt x="3115" y="1088"/>
                </a:lnTo>
                <a:lnTo>
                  <a:pt x="3115" y="1085"/>
                </a:lnTo>
                <a:lnTo>
                  <a:pt x="3076" y="1085"/>
                </a:lnTo>
                <a:lnTo>
                  <a:pt x="3033" y="1085"/>
                </a:lnTo>
                <a:lnTo>
                  <a:pt x="3033" y="1043"/>
                </a:lnTo>
                <a:lnTo>
                  <a:pt x="2988" y="1043"/>
                </a:lnTo>
                <a:lnTo>
                  <a:pt x="2988" y="1085"/>
                </a:lnTo>
                <a:lnTo>
                  <a:pt x="2947" y="1085"/>
                </a:lnTo>
                <a:lnTo>
                  <a:pt x="2947" y="1076"/>
                </a:lnTo>
                <a:lnTo>
                  <a:pt x="2947" y="1055"/>
                </a:lnTo>
                <a:lnTo>
                  <a:pt x="2947" y="1046"/>
                </a:lnTo>
                <a:lnTo>
                  <a:pt x="2947" y="1045"/>
                </a:lnTo>
                <a:lnTo>
                  <a:pt x="2948" y="1044"/>
                </a:lnTo>
                <a:lnTo>
                  <a:pt x="2948" y="1042"/>
                </a:lnTo>
                <a:lnTo>
                  <a:pt x="2949" y="1036"/>
                </a:lnTo>
                <a:lnTo>
                  <a:pt x="2949" y="1029"/>
                </a:lnTo>
                <a:lnTo>
                  <a:pt x="2949" y="1025"/>
                </a:lnTo>
                <a:lnTo>
                  <a:pt x="2948" y="1022"/>
                </a:lnTo>
                <a:lnTo>
                  <a:pt x="2948" y="1019"/>
                </a:lnTo>
                <a:lnTo>
                  <a:pt x="2947" y="1013"/>
                </a:lnTo>
                <a:lnTo>
                  <a:pt x="2947" y="1002"/>
                </a:lnTo>
                <a:lnTo>
                  <a:pt x="2997" y="1002"/>
                </a:lnTo>
                <a:lnTo>
                  <a:pt x="3011" y="1002"/>
                </a:lnTo>
                <a:lnTo>
                  <a:pt x="3032" y="1002"/>
                </a:lnTo>
                <a:lnTo>
                  <a:pt x="3033" y="1002"/>
                </a:lnTo>
                <a:lnTo>
                  <a:pt x="3033" y="979"/>
                </a:lnTo>
                <a:lnTo>
                  <a:pt x="3042" y="979"/>
                </a:lnTo>
                <a:lnTo>
                  <a:pt x="3042" y="916"/>
                </a:lnTo>
                <a:lnTo>
                  <a:pt x="3086" y="916"/>
                </a:lnTo>
                <a:lnTo>
                  <a:pt x="3086" y="936"/>
                </a:lnTo>
                <a:lnTo>
                  <a:pt x="3075" y="936"/>
                </a:lnTo>
                <a:lnTo>
                  <a:pt x="3075" y="958"/>
                </a:lnTo>
                <a:lnTo>
                  <a:pt x="3054" y="958"/>
                </a:lnTo>
                <a:lnTo>
                  <a:pt x="3054" y="979"/>
                </a:lnTo>
                <a:lnTo>
                  <a:pt x="3107" y="979"/>
                </a:lnTo>
                <a:lnTo>
                  <a:pt x="3107" y="1002"/>
                </a:lnTo>
                <a:lnTo>
                  <a:pt x="3115" y="1002"/>
                </a:lnTo>
                <a:lnTo>
                  <a:pt x="3115" y="978"/>
                </a:lnTo>
                <a:lnTo>
                  <a:pt x="3115" y="936"/>
                </a:lnTo>
                <a:lnTo>
                  <a:pt x="3107" y="936"/>
                </a:lnTo>
                <a:lnTo>
                  <a:pt x="3107" y="916"/>
                </a:lnTo>
                <a:lnTo>
                  <a:pt x="3115" y="916"/>
                </a:lnTo>
                <a:lnTo>
                  <a:pt x="3115" y="828"/>
                </a:lnTo>
                <a:lnTo>
                  <a:pt x="2945" y="828"/>
                </a:lnTo>
                <a:lnTo>
                  <a:pt x="2945" y="793"/>
                </a:lnTo>
                <a:lnTo>
                  <a:pt x="2945" y="743"/>
                </a:lnTo>
                <a:lnTo>
                  <a:pt x="2811" y="743"/>
                </a:lnTo>
                <a:lnTo>
                  <a:pt x="2772" y="743"/>
                </a:lnTo>
                <a:lnTo>
                  <a:pt x="2772" y="762"/>
                </a:lnTo>
                <a:close/>
                <a:moveTo>
                  <a:pt x="2687" y="1363"/>
                </a:moveTo>
                <a:lnTo>
                  <a:pt x="2687" y="1347"/>
                </a:lnTo>
                <a:lnTo>
                  <a:pt x="2730" y="1348"/>
                </a:lnTo>
                <a:lnTo>
                  <a:pt x="2730" y="1305"/>
                </a:lnTo>
                <a:lnTo>
                  <a:pt x="2731" y="1304"/>
                </a:lnTo>
                <a:lnTo>
                  <a:pt x="2748" y="1304"/>
                </a:lnTo>
                <a:lnTo>
                  <a:pt x="2760" y="1304"/>
                </a:lnTo>
                <a:lnTo>
                  <a:pt x="2770" y="1304"/>
                </a:lnTo>
                <a:lnTo>
                  <a:pt x="2770" y="1293"/>
                </a:lnTo>
                <a:lnTo>
                  <a:pt x="2770" y="1262"/>
                </a:lnTo>
                <a:lnTo>
                  <a:pt x="2820" y="1262"/>
                </a:lnTo>
                <a:lnTo>
                  <a:pt x="2857" y="1262"/>
                </a:lnTo>
                <a:lnTo>
                  <a:pt x="2857" y="1183"/>
                </a:lnTo>
                <a:lnTo>
                  <a:pt x="2857" y="1176"/>
                </a:lnTo>
                <a:lnTo>
                  <a:pt x="2846" y="1176"/>
                </a:lnTo>
                <a:lnTo>
                  <a:pt x="2847" y="1133"/>
                </a:lnTo>
                <a:lnTo>
                  <a:pt x="2847" y="1120"/>
                </a:lnTo>
                <a:lnTo>
                  <a:pt x="2838" y="1120"/>
                </a:lnTo>
                <a:lnTo>
                  <a:pt x="2838" y="1130"/>
                </a:lnTo>
                <a:lnTo>
                  <a:pt x="2816" y="1130"/>
                </a:lnTo>
                <a:lnTo>
                  <a:pt x="2809" y="1130"/>
                </a:lnTo>
                <a:lnTo>
                  <a:pt x="2809" y="1129"/>
                </a:lnTo>
                <a:lnTo>
                  <a:pt x="2809" y="1127"/>
                </a:lnTo>
                <a:lnTo>
                  <a:pt x="2810" y="1123"/>
                </a:lnTo>
                <a:lnTo>
                  <a:pt x="2816" y="1123"/>
                </a:lnTo>
                <a:lnTo>
                  <a:pt x="2816" y="1119"/>
                </a:lnTo>
                <a:lnTo>
                  <a:pt x="2816" y="1097"/>
                </a:lnTo>
                <a:lnTo>
                  <a:pt x="2803" y="1097"/>
                </a:lnTo>
                <a:lnTo>
                  <a:pt x="2803" y="1089"/>
                </a:lnTo>
                <a:lnTo>
                  <a:pt x="2771" y="1089"/>
                </a:lnTo>
                <a:lnTo>
                  <a:pt x="2771" y="1078"/>
                </a:lnTo>
                <a:lnTo>
                  <a:pt x="2771" y="1070"/>
                </a:lnTo>
                <a:lnTo>
                  <a:pt x="2771" y="1063"/>
                </a:lnTo>
                <a:lnTo>
                  <a:pt x="2771" y="1052"/>
                </a:lnTo>
                <a:lnTo>
                  <a:pt x="2771" y="1043"/>
                </a:lnTo>
                <a:lnTo>
                  <a:pt x="2756" y="1043"/>
                </a:lnTo>
                <a:lnTo>
                  <a:pt x="2751" y="1043"/>
                </a:lnTo>
                <a:lnTo>
                  <a:pt x="2751" y="1039"/>
                </a:lnTo>
                <a:lnTo>
                  <a:pt x="2747" y="1039"/>
                </a:lnTo>
                <a:lnTo>
                  <a:pt x="2744" y="1038"/>
                </a:lnTo>
                <a:lnTo>
                  <a:pt x="2745" y="1036"/>
                </a:lnTo>
                <a:lnTo>
                  <a:pt x="2745" y="1035"/>
                </a:lnTo>
                <a:lnTo>
                  <a:pt x="2746" y="1034"/>
                </a:lnTo>
                <a:lnTo>
                  <a:pt x="2747" y="1033"/>
                </a:lnTo>
                <a:lnTo>
                  <a:pt x="2748" y="1030"/>
                </a:lnTo>
                <a:lnTo>
                  <a:pt x="2750" y="1029"/>
                </a:lnTo>
                <a:lnTo>
                  <a:pt x="2752" y="1026"/>
                </a:lnTo>
                <a:lnTo>
                  <a:pt x="2754" y="1021"/>
                </a:lnTo>
                <a:lnTo>
                  <a:pt x="2757" y="1017"/>
                </a:lnTo>
                <a:lnTo>
                  <a:pt x="2757" y="1014"/>
                </a:lnTo>
                <a:lnTo>
                  <a:pt x="2760" y="1010"/>
                </a:lnTo>
                <a:lnTo>
                  <a:pt x="2760" y="1009"/>
                </a:lnTo>
                <a:lnTo>
                  <a:pt x="2757" y="1005"/>
                </a:lnTo>
                <a:lnTo>
                  <a:pt x="2757" y="1004"/>
                </a:lnTo>
                <a:lnTo>
                  <a:pt x="2757" y="1002"/>
                </a:lnTo>
                <a:lnTo>
                  <a:pt x="2764" y="1002"/>
                </a:lnTo>
                <a:lnTo>
                  <a:pt x="2771" y="1002"/>
                </a:lnTo>
                <a:lnTo>
                  <a:pt x="2771" y="974"/>
                </a:lnTo>
                <a:lnTo>
                  <a:pt x="2771" y="958"/>
                </a:lnTo>
                <a:lnTo>
                  <a:pt x="2771" y="935"/>
                </a:lnTo>
                <a:lnTo>
                  <a:pt x="2752" y="935"/>
                </a:lnTo>
                <a:lnTo>
                  <a:pt x="2752" y="916"/>
                </a:lnTo>
                <a:lnTo>
                  <a:pt x="2771" y="916"/>
                </a:lnTo>
                <a:lnTo>
                  <a:pt x="2771" y="913"/>
                </a:lnTo>
                <a:lnTo>
                  <a:pt x="2771" y="912"/>
                </a:lnTo>
                <a:lnTo>
                  <a:pt x="2762" y="912"/>
                </a:lnTo>
                <a:lnTo>
                  <a:pt x="2711" y="912"/>
                </a:lnTo>
                <a:lnTo>
                  <a:pt x="2686" y="912"/>
                </a:lnTo>
                <a:lnTo>
                  <a:pt x="2686" y="955"/>
                </a:lnTo>
                <a:lnTo>
                  <a:pt x="2686" y="958"/>
                </a:lnTo>
                <a:lnTo>
                  <a:pt x="2686" y="999"/>
                </a:lnTo>
                <a:lnTo>
                  <a:pt x="2658" y="999"/>
                </a:lnTo>
                <a:lnTo>
                  <a:pt x="2612" y="999"/>
                </a:lnTo>
                <a:lnTo>
                  <a:pt x="2601" y="999"/>
                </a:lnTo>
                <a:lnTo>
                  <a:pt x="2599" y="999"/>
                </a:lnTo>
                <a:lnTo>
                  <a:pt x="2599" y="970"/>
                </a:lnTo>
                <a:lnTo>
                  <a:pt x="2599" y="967"/>
                </a:lnTo>
                <a:lnTo>
                  <a:pt x="2597" y="967"/>
                </a:lnTo>
                <a:lnTo>
                  <a:pt x="2558" y="967"/>
                </a:lnTo>
                <a:lnTo>
                  <a:pt x="2558" y="977"/>
                </a:lnTo>
                <a:lnTo>
                  <a:pt x="2558" y="980"/>
                </a:lnTo>
                <a:lnTo>
                  <a:pt x="2567" y="980"/>
                </a:lnTo>
                <a:lnTo>
                  <a:pt x="2567" y="985"/>
                </a:lnTo>
                <a:lnTo>
                  <a:pt x="2558" y="985"/>
                </a:lnTo>
                <a:lnTo>
                  <a:pt x="2558" y="1022"/>
                </a:lnTo>
                <a:lnTo>
                  <a:pt x="2558" y="1064"/>
                </a:lnTo>
                <a:lnTo>
                  <a:pt x="2578" y="1064"/>
                </a:lnTo>
                <a:lnTo>
                  <a:pt x="2577" y="1046"/>
                </a:lnTo>
                <a:lnTo>
                  <a:pt x="2577" y="1044"/>
                </a:lnTo>
                <a:lnTo>
                  <a:pt x="2591" y="1044"/>
                </a:lnTo>
                <a:lnTo>
                  <a:pt x="2599" y="1050"/>
                </a:lnTo>
                <a:lnTo>
                  <a:pt x="2599" y="1066"/>
                </a:lnTo>
                <a:lnTo>
                  <a:pt x="2612" y="1066"/>
                </a:lnTo>
                <a:lnTo>
                  <a:pt x="2612" y="1088"/>
                </a:lnTo>
                <a:lnTo>
                  <a:pt x="2617" y="1088"/>
                </a:lnTo>
                <a:lnTo>
                  <a:pt x="2617" y="1102"/>
                </a:lnTo>
                <a:lnTo>
                  <a:pt x="2602" y="1100"/>
                </a:lnTo>
                <a:lnTo>
                  <a:pt x="2600" y="1100"/>
                </a:lnTo>
                <a:lnTo>
                  <a:pt x="2599" y="1123"/>
                </a:lnTo>
                <a:lnTo>
                  <a:pt x="2597" y="1123"/>
                </a:lnTo>
                <a:lnTo>
                  <a:pt x="2597" y="1131"/>
                </a:lnTo>
                <a:lnTo>
                  <a:pt x="2608" y="1131"/>
                </a:lnTo>
                <a:lnTo>
                  <a:pt x="2629" y="1131"/>
                </a:lnTo>
                <a:lnTo>
                  <a:pt x="2643" y="1131"/>
                </a:lnTo>
                <a:lnTo>
                  <a:pt x="2643" y="1169"/>
                </a:lnTo>
                <a:lnTo>
                  <a:pt x="2620" y="1169"/>
                </a:lnTo>
                <a:lnTo>
                  <a:pt x="2597" y="1168"/>
                </a:lnTo>
                <a:lnTo>
                  <a:pt x="2597" y="1159"/>
                </a:lnTo>
                <a:lnTo>
                  <a:pt x="2597" y="1151"/>
                </a:lnTo>
                <a:lnTo>
                  <a:pt x="2558" y="1151"/>
                </a:lnTo>
                <a:lnTo>
                  <a:pt x="2558" y="1123"/>
                </a:lnTo>
                <a:lnTo>
                  <a:pt x="2557" y="1123"/>
                </a:lnTo>
                <a:lnTo>
                  <a:pt x="2557" y="1113"/>
                </a:lnTo>
                <a:lnTo>
                  <a:pt x="2557" y="1101"/>
                </a:lnTo>
                <a:lnTo>
                  <a:pt x="2557" y="1088"/>
                </a:lnTo>
                <a:lnTo>
                  <a:pt x="2537" y="1088"/>
                </a:lnTo>
                <a:lnTo>
                  <a:pt x="2524" y="1088"/>
                </a:lnTo>
                <a:lnTo>
                  <a:pt x="2512" y="1088"/>
                </a:lnTo>
                <a:lnTo>
                  <a:pt x="2465" y="1088"/>
                </a:lnTo>
                <a:lnTo>
                  <a:pt x="2428" y="1088"/>
                </a:lnTo>
                <a:lnTo>
                  <a:pt x="2340" y="1088"/>
                </a:lnTo>
                <a:lnTo>
                  <a:pt x="2340" y="1168"/>
                </a:lnTo>
                <a:lnTo>
                  <a:pt x="2298" y="1168"/>
                </a:lnTo>
                <a:lnTo>
                  <a:pt x="2298" y="1141"/>
                </a:lnTo>
                <a:lnTo>
                  <a:pt x="2277" y="1141"/>
                </a:lnTo>
                <a:lnTo>
                  <a:pt x="2277" y="1130"/>
                </a:lnTo>
                <a:lnTo>
                  <a:pt x="2256" y="1130"/>
                </a:lnTo>
                <a:lnTo>
                  <a:pt x="2256" y="1173"/>
                </a:lnTo>
                <a:lnTo>
                  <a:pt x="2324" y="1173"/>
                </a:lnTo>
                <a:lnTo>
                  <a:pt x="2324" y="1258"/>
                </a:lnTo>
                <a:lnTo>
                  <a:pt x="2335" y="1258"/>
                </a:lnTo>
                <a:lnTo>
                  <a:pt x="2335" y="1255"/>
                </a:lnTo>
                <a:lnTo>
                  <a:pt x="2340" y="1255"/>
                </a:lnTo>
                <a:lnTo>
                  <a:pt x="2340" y="1258"/>
                </a:lnTo>
                <a:lnTo>
                  <a:pt x="2392" y="1258"/>
                </a:lnTo>
                <a:lnTo>
                  <a:pt x="2392" y="1253"/>
                </a:lnTo>
                <a:lnTo>
                  <a:pt x="2399" y="1253"/>
                </a:lnTo>
                <a:lnTo>
                  <a:pt x="2399" y="1258"/>
                </a:lnTo>
                <a:lnTo>
                  <a:pt x="2428" y="1258"/>
                </a:lnTo>
                <a:lnTo>
                  <a:pt x="2428" y="1222"/>
                </a:lnTo>
                <a:lnTo>
                  <a:pt x="2440" y="1222"/>
                </a:lnTo>
                <a:lnTo>
                  <a:pt x="2440" y="1258"/>
                </a:lnTo>
                <a:lnTo>
                  <a:pt x="2475" y="1258"/>
                </a:lnTo>
                <a:lnTo>
                  <a:pt x="2513" y="1258"/>
                </a:lnTo>
                <a:lnTo>
                  <a:pt x="2513" y="1218"/>
                </a:lnTo>
                <a:lnTo>
                  <a:pt x="2513" y="1195"/>
                </a:lnTo>
                <a:lnTo>
                  <a:pt x="2519" y="1195"/>
                </a:lnTo>
                <a:lnTo>
                  <a:pt x="2519" y="1175"/>
                </a:lnTo>
                <a:lnTo>
                  <a:pt x="2537" y="1175"/>
                </a:lnTo>
                <a:lnTo>
                  <a:pt x="2538" y="1175"/>
                </a:lnTo>
                <a:lnTo>
                  <a:pt x="2547" y="1175"/>
                </a:lnTo>
                <a:lnTo>
                  <a:pt x="2555" y="1175"/>
                </a:lnTo>
                <a:lnTo>
                  <a:pt x="2555" y="1176"/>
                </a:lnTo>
                <a:lnTo>
                  <a:pt x="2555" y="1197"/>
                </a:lnTo>
                <a:lnTo>
                  <a:pt x="2557" y="1197"/>
                </a:lnTo>
                <a:lnTo>
                  <a:pt x="2557" y="1205"/>
                </a:lnTo>
                <a:lnTo>
                  <a:pt x="2557" y="1217"/>
                </a:lnTo>
                <a:lnTo>
                  <a:pt x="2555" y="1217"/>
                </a:lnTo>
                <a:lnTo>
                  <a:pt x="2555" y="1218"/>
                </a:lnTo>
                <a:lnTo>
                  <a:pt x="2558" y="1218"/>
                </a:lnTo>
                <a:lnTo>
                  <a:pt x="2558" y="1227"/>
                </a:lnTo>
                <a:lnTo>
                  <a:pt x="2558" y="1238"/>
                </a:lnTo>
                <a:lnTo>
                  <a:pt x="2558" y="1246"/>
                </a:lnTo>
                <a:lnTo>
                  <a:pt x="2558" y="1258"/>
                </a:lnTo>
                <a:lnTo>
                  <a:pt x="2555" y="1258"/>
                </a:lnTo>
                <a:lnTo>
                  <a:pt x="2555" y="1267"/>
                </a:lnTo>
                <a:lnTo>
                  <a:pt x="2555" y="1279"/>
                </a:lnTo>
                <a:lnTo>
                  <a:pt x="2555" y="1288"/>
                </a:lnTo>
                <a:lnTo>
                  <a:pt x="2555" y="1302"/>
                </a:lnTo>
                <a:lnTo>
                  <a:pt x="2540" y="1302"/>
                </a:lnTo>
                <a:lnTo>
                  <a:pt x="2518" y="1302"/>
                </a:lnTo>
                <a:lnTo>
                  <a:pt x="2513" y="1302"/>
                </a:lnTo>
                <a:lnTo>
                  <a:pt x="2510" y="1302"/>
                </a:lnTo>
                <a:lnTo>
                  <a:pt x="2505" y="1302"/>
                </a:lnTo>
                <a:lnTo>
                  <a:pt x="2500" y="1302"/>
                </a:lnTo>
                <a:lnTo>
                  <a:pt x="2499" y="1302"/>
                </a:lnTo>
                <a:lnTo>
                  <a:pt x="2498" y="1302"/>
                </a:lnTo>
                <a:lnTo>
                  <a:pt x="2496" y="1302"/>
                </a:lnTo>
                <a:lnTo>
                  <a:pt x="2495" y="1302"/>
                </a:lnTo>
                <a:lnTo>
                  <a:pt x="2494" y="1302"/>
                </a:lnTo>
                <a:lnTo>
                  <a:pt x="2493" y="1303"/>
                </a:lnTo>
                <a:lnTo>
                  <a:pt x="2492" y="1303"/>
                </a:lnTo>
                <a:lnTo>
                  <a:pt x="2491" y="1303"/>
                </a:lnTo>
                <a:lnTo>
                  <a:pt x="2491" y="1302"/>
                </a:lnTo>
                <a:lnTo>
                  <a:pt x="2490" y="1302"/>
                </a:lnTo>
                <a:lnTo>
                  <a:pt x="2487" y="1302"/>
                </a:lnTo>
                <a:lnTo>
                  <a:pt x="2486" y="1302"/>
                </a:lnTo>
                <a:lnTo>
                  <a:pt x="2486" y="1303"/>
                </a:lnTo>
                <a:lnTo>
                  <a:pt x="2485" y="1303"/>
                </a:lnTo>
                <a:lnTo>
                  <a:pt x="2480" y="1303"/>
                </a:lnTo>
                <a:lnTo>
                  <a:pt x="2478" y="1303"/>
                </a:lnTo>
                <a:lnTo>
                  <a:pt x="2477" y="1303"/>
                </a:lnTo>
                <a:lnTo>
                  <a:pt x="2476" y="1304"/>
                </a:lnTo>
                <a:lnTo>
                  <a:pt x="2475" y="1304"/>
                </a:lnTo>
                <a:lnTo>
                  <a:pt x="2474" y="1305"/>
                </a:lnTo>
                <a:lnTo>
                  <a:pt x="2473" y="1304"/>
                </a:lnTo>
                <a:lnTo>
                  <a:pt x="2471" y="1304"/>
                </a:lnTo>
                <a:lnTo>
                  <a:pt x="2471" y="1303"/>
                </a:lnTo>
                <a:lnTo>
                  <a:pt x="2470" y="1303"/>
                </a:lnTo>
                <a:lnTo>
                  <a:pt x="2469" y="1303"/>
                </a:lnTo>
                <a:lnTo>
                  <a:pt x="2468" y="1303"/>
                </a:lnTo>
                <a:lnTo>
                  <a:pt x="2468" y="1302"/>
                </a:lnTo>
                <a:lnTo>
                  <a:pt x="2467" y="1302"/>
                </a:lnTo>
                <a:lnTo>
                  <a:pt x="2466" y="1302"/>
                </a:lnTo>
                <a:lnTo>
                  <a:pt x="2465" y="1302"/>
                </a:lnTo>
                <a:lnTo>
                  <a:pt x="2463" y="1302"/>
                </a:lnTo>
                <a:lnTo>
                  <a:pt x="2461" y="1302"/>
                </a:lnTo>
                <a:lnTo>
                  <a:pt x="2460" y="1302"/>
                </a:lnTo>
                <a:lnTo>
                  <a:pt x="2452" y="1302"/>
                </a:lnTo>
                <a:lnTo>
                  <a:pt x="2446" y="1302"/>
                </a:lnTo>
                <a:lnTo>
                  <a:pt x="2436" y="1302"/>
                </a:lnTo>
                <a:lnTo>
                  <a:pt x="2434" y="1302"/>
                </a:lnTo>
                <a:lnTo>
                  <a:pt x="2431" y="1302"/>
                </a:lnTo>
                <a:lnTo>
                  <a:pt x="2428" y="1302"/>
                </a:lnTo>
                <a:lnTo>
                  <a:pt x="2428" y="1329"/>
                </a:lnTo>
                <a:lnTo>
                  <a:pt x="2428" y="1347"/>
                </a:lnTo>
                <a:lnTo>
                  <a:pt x="2448" y="1347"/>
                </a:lnTo>
                <a:lnTo>
                  <a:pt x="2448" y="1369"/>
                </a:lnTo>
                <a:lnTo>
                  <a:pt x="2473" y="1369"/>
                </a:lnTo>
                <a:lnTo>
                  <a:pt x="2511" y="1369"/>
                </a:lnTo>
                <a:lnTo>
                  <a:pt x="2511" y="1389"/>
                </a:lnTo>
                <a:lnTo>
                  <a:pt x="2511" y="1401"/>
                </a:lnTo>
                <a:lnTo>
                  <a:pt x="2511" y="1432"/>
                </a:lnTo>
                <a:lnTo>
                  <a:pt x="2511" y="1435"/>
                </a:lnTo>
                <a:lnTo>
                  <a:pt x="2597" y="1435"/>
                </a:lnTo>
                <a:lnTo>
                  <a:pt x="2597" y="1520"/>
                </a:lnTo>
                <a:lnTo>
                  <a:pt x="2601" y="1520"/>
                </a:lnTo>
                <a:lnTo>
                  <a:pt x="2601" y="1432"/>
                </a:lnTo>
                <a:lnTo>
                  <a:pt x="2601" y="1422"/>
                </a:lnTo>
                <a:lnTo>
                  <a:pt x="2587" y="1421"/>
                </a:lnTo>
                <a:lnTo>
                  <a:pt x="2587" y="1401"/>
                </a:lnTo>
                <a:lnTo>
                  <a:pt x="2601" y="1401"/>
                </a:lnTo>
                <a:lnTo>
                  <a:pt x="2601" y="1390"/>
                </a:lnTo>
                <a:lnTo>
                  <a:pt x="2636" y="1390"/>
                </a:lnTo>
                <a:lnTo>
                  <a:pt x="2685" y="1390"/>
                </a:lnTo>
                <a:lnTo>
                  <a:pt x="2685" y="1435"/>
                </a:lnTo>
                <a:lnTo>
                  <a:pt x="2736" y="1435"/>
                </a:lnTo>
                <a:lnTo>
                  <a:pt x="2772" y="1435"/>
                </a:lnTo>
                <a:lnTo>
                  <a:pt x="2772" y="1432"/>
                </a:lnTo>
                <a:lnTo>
                  <a:pt x="2772" y="1431"/>
                </a:lnTo>
                <a:lnTo>
                  <a:pt x="2736" y="1431"/>
                </a:lnTo>
                <a:lnTo>
                  <a:pt x="2736" y="1363"/>
                </a:lnTo>
                <a:lnTo>
                  <a:pt x="2687" y="1363"/>
                </a:lnTo>
                <a:close/>
                <a:moveTo>
                  <a:pt x="2947" y="1431"/>
                </a:moveTo>
                <a:lnTo>
                  <a:pt x="2947" y="1460"/>
                </a:lnTo>
                <a:lnTo>
                  <a:pt x="2947" y="1498"/>
                </a:lnTo>
                <a:lnTo>
                  <a:pt x="2947" y="1543"/>
                </a:lnTo>
                <a:lnTo>
                  <a:pt x="2946" y="1547"/>
                </a:lnTo>
                <a:lnTo>
                  <a:pt x="2945" y="1549"/>
                </a:lnTo>
                <a:lnTo>
                  <a:pt x="2944" y="1551"/>
                </a:lnTo>
                <a:lnTo>
                  <a:pt x="2944" y="1603"/>
                </a:lnTo>
                <a:lnTo>
                  <a:pt x="2972" y="1603"/>
                </a:lnTo>
                <a:lnTo>
                  <a:pt x="3065" y="1604"/>
                </a:lnTo>
                <a:lnTo>
                  <a:pt x="3082" y="1604"/>
                </a:lnTo>
                <a:lnTo>
                  <a:pt x="3109" y="1604"/>
                </a:lnTo>
                <a:lnTo>
                  <a:pt x="3116" y="1604"/>
                </a:lnTo>
                <a:lnTo>
                  <a:pt x="3116" y="1519"/>
                </a:lnTo>
                <a:lnTo>
                  <a:pt x="3116" y="1441"/>
                </a:lnTo>
                <a:lnTo>
                  <a:pt x="3116" y="1431"/>
                </a:lnTo>
                <a:lnTo>
                  <a:pt x="3107" y="1431"/>
                </a:lnTo>
                <a:lnTo>
                  <a:pt x="3096" y="1431"/>
                </a:lnTo>
                <a:lnTo>
                  <a:pt x="3086" y="1431"/>
                </a:lnTo>
                <a:lnTo>
                  <a:pt x="3074" y="1431"/>
                </a:lnTo>
                <a:lnTo>
                  <a:pt x="3064" y="1431"/>
                </a:lnTo>
                <a:lnTo>
                  <a:pt x="3053" y="1431"/>
                </a:lnTo>
                <a:lnTo>
                  <a:pt x="3049" y="1431"/>
                </a:lnTo>
                <a:lnTo>
                  <a:pt x="3042" y="1431"/>
                </a:lnTo>
                <a:lnTo>
                  <a:pt x="3031" y="1431"/>
                </a:lnTo>
                <a:lnTo>
                  <a:pt x="3021" y="1431"/>
                </a:lnTo>
                <a:lnTo>
                  <a:pt x="3009" y="1431"/>
                </a:lnTo>
                <a:lnTo>
                  <a:pt x="2999" y="1431"/>
                </a:lnTo>
                <a:lnTo>
                  <a:pt x="2988" y="1431"/>
                </a:lnTo>
                <a:lnTo>
                  <a:pt x="2978" y="1431"/>
                </a:lnTo>
                <a:lnTo>
                  <a:pt x="2966" y="1431"/>
                </a:lnTo>
                <a:lnTo>
                  <a:pt x="2956" y="1431"/>
                </a:lnTo>
                <a:lnTo>
                  <a:pt x="2947" y="1431"/>
                </a:lnTo>
                <a:close/>
                <a:moveTo>
                  <a:pt x="2906" y="1603"/>
                </a:moveTo>
                <a:lnTo>
                  <a:pt x="2858" y="1603"/>
                </a:lnTo>
                <a:lnTo>
                  <a:pt x="2858" y="1606"/>
                </a:lnTo>
                <a:lnTo>
                  <a:pt x="2907" y="1606"/>
                </a:lnTo>
                <a:lnTo>
                  <a:pt x="2906" y="1603"/>
                </a:lnTo>
                <a:close/>
                <a:moveTo>
                  <a:pt x="2073" y="1310"/>
                </a:moveTo>
                <a:lnTo>
                  <a:pt x="2073" y="1301"/>
                </a:lnTo>
                <a:lnTo>
                  <a:pt x="2066" y="1301"/>
                </a:lnTo>
                <a:lnTo>
                  <a:pt x="2066" y="1289"/>
                </a:lnTo>
                <a:lnTo>
                  <a:pt x="2064" y="1289"/>
                </a:lnTo>
                <a:lnTo>
                  <a:pt x="2064" y="1271"/>
                </a:lnTo>
                <a:lnTo>
                  <a:pt x="2052" y="1271"/>
                </a:lnTo>
                <a:lnTo>
                  <a:pt x="2052" y="1253"/>
                </a:lnTo>
                <a:lnTo>
                  <a:pt x="1981" y="1254"/>
                </a:lnTo>
                <a:lnTo>
                  <a:pt x="1966" y="1254"/>
                </a:lnTo>
                <a:lnTo>
                  <a:pt x="1931" y="1254"/>
                </a:lnTo>
                <a:lnTo>
                  <a:pt x="1823" y="1255"/>
                </a:lnTo>
                <a:lnTo>
                  <a:pt x="1823" y="1300"/>
                </a:lnTo>
                <a:lnTo>
                  <a:pt x="1823" y="1312"/>
                </a:lnTo>
                <a:lnTo>
                  <a:pt x="1824" y="1321"/>
                </a:lnTo>
                <a:lnTo>
                  <a:pt x="1827" y="1332"/>
                </a:lnTo>
                <a:lnTo>
                  <a:pt x="1829" y="1339"/>
                </a:lnTo>
                <a:lnTo>
                  <a:pt x="1830" y="1350"/>
                </a:lnTo>
                <a:lnTo>
                  <a:pt x="1832" y="1357"/>
                </a:lnTo>
                <a:lnTo>
                  <a:pt x="1833" y="1363"/>
                </a:lnTo>
                <a:lnTo>
                  <a:pt x="1836" y="1369"/>
                </a:lnTo>
                <a:lnTo>
                  <a:pt x="1850" y="1397"/>
                </a:lnTo>
                <a:lnTo>
                  <a:pt x="1857" y="1410"/>
                </a:lnTo>
                <a:lnTo>
                  <a:pt x="1865" y="1424"/>
                </a:lnTo>
                <a:lnTo>
                  <a:pt x="1884" y="1424"/>
                </a:lnTo>
                <a:lnTo>
                  <a:pt x="1980" y="1423"/>
                </a:lnTo>
                <a:lnTo>
                  <a:pt x="2080" y="1423"/>
                </a:lnTo>
                <a:lnTo>
                  <a:pt x="2081" y="1310"/>
                </a:lnTo>
                <a:lnTo>
                  <a:pt x="2073" y="1310"/>
                </a:lnTo>
                <a:close/>
                <a:moveTo>
                  <a:pt x="1870" y="1159"/>
                </a:moveTo>
                <a:lnTo>
                  <a:pt x="1881" y="1152"/>
                </a:lnTo>
                <a:lnTo>
                  <a:pt x="1884" y="1151"/>
                </a:lnTo>
                <a:lnTo>
                  <a:pt x="1887" y="1150"/>
                </a:lnTo>
                <a:lnTo>
                  <a:pt x="1894" y="1147"/>
                </a:lnTo>
                <a:lnTo>
                  <a:pt x="1898" y="1145"/>
                </a:lnTo>
                <a:lnTo>
                  <a:pt x="1903" y="1138"/>
                </a:lnTo>
                <a:lnTo>
                  <a:pt x="1907" y="1137"/>
                </a:lnTo>
                <a:lnTo>
                  <a:pt x="1912" y="1135"/>
                </a:lnTo>
                <a:lnTo>
                  <a:pt x="1912" y="1145"/>
                </a:lnTo>
                <a:lnTo>
                  <a:pt x="1917" y="1145"/>
                </a:lnTo>
                <a:lnTo>
                  <a:pt x="1955" y="1145"/>
                </a:lnTo>
                <a:lnTo>
                  <a:pt x="1955" y="1141"/>
                </a:lnTo>
                <a:lnTo>
                  <a:pt x="1958" y="1139"/>
                </a:lnTo>
                <a:lnTo>
                  <a:pt x="1975" y="1139"/>
                </a:lnTo>
                <a:lnTo>
                  <a:pt x="1975" y="1153"/>
                </a:lnTo>
                <a:lnTo>
                  <a:pt x="1975" y="1158"/>
                </a:lnTo>
                <a:lnTo>
                  <a:pt x="1976" y="1158"/>
                </a:lnTo>
                <a:lnTo>
                  <a:pt x="1978" y="1158"/>
                </a:lnTo>
                <a:lnTo>
                  <a:pt x="1979" y="1158"/>
                </a:lnTo>
                <a:lnTo>
                  <a:pt x="2016" y="1158"/>
                </a:lnTo>
                <a:lnTo>
                  <a:pt x="2021" y="1158"/>
                </a:lnTo>
                <a:lnTo>
                  <a:pt x="2021" y="1156"/>
                </a:lnTo>
                <a:lnTo>
                  <a:pt x="2021" y="1153"/>
                </a:lnTo>
                <a:lnTo>
                  <a:pt x="2021" y="1152"/>
                </a:lnTo>
                <a:lnTo>
                  <a:pt x="2022" y="1152"/>
                </a:lnTo>
                <a:lnTo>
                  <a:pt x="2026" y="1152"/>
                </a:lnTo>
                <a:lnTo>
                  <a:pt x="2031" y="1152"/>
                </a:lnTo>
                <a:lnTo>
                  <a:pt x="2031" y="1146"/>
                </a:lnTo>
                <a:lnTo>
                  <a:pt x="2031" y="1144"/>
                </a:lnTo>
                <a:lnTo>
                  <a:pt x="2030" y="1144"/>
                </a:lnTo>
                <a:lnTo>
                  <a:pt x="2024" y="1144"/>
                </a:lnTo>
                <a:lnTo>
                  <a:pt x="2021" y="1144"/>
                </a:lnTo>
                <a:lnTo>
                  <a:pt x="2021" y="1136"/>
                </a:lnTo>
                <a:lnTo>
                  <a:pt x="2021" y="1133"/>
                </a:lnTo>
                <a:lnTo>
                  <a:pt x="2022" y="1133"/>
                </a:lnTo>
                <a:lnTo>
                  <a:pt x="2023" y="1134"/>
                </a:lnTo>
                <a:lnTo>
                  <a:pt x="2025" y="1134"/>
                </a:lnTo>
                <a:lnTo>
                  <a:pt x="2025" y="1133"/>
                </a:lnTo>
                <a:lnTo>
                  <a:pt x="2030" y="1133"/>
                </a:lnTo>
                <a:lnTo>
                  <a:pt x="2041" y="1133"/>
                </a:lnTo>
                <a:lnTo>
                  <a:pt x="2041" y="1117"/>
                </a:lnTo>
                <a:lnTo>
                  <a:pt x="2041" y="1097"/>
                </a:lnTo>
                <a:lnTo>
                  <a:pt x="2041" y="1081"/>
                </a:lnTo>
                <a:lnTo>
                  <a:pt x="2056" y="1081"/>
                </a:lnTo>
                <a:lnTo>
                  <a:pt x="2056" y="1094"/>
                </a:lnTo>
                <a:lnTo>
                  <a:pt x="2056" y="1110"/>
                </a:lnTo>
                <a:lnTo>
                  <a:pt x="2056" y="1128"/>
                </a:lnTo>
                <a:lnTo>
                  <a:pt x="2057" y="1128"/>
                </a:lnTo>
                <a:lnTo>
                  <a:pt x="2057" y="1129"/>
                </a:lnTo>
                <a:lnTo>
                  <a:pt x="2057" y="1130"/>
                </a:lnTo>
                <a:lnTo>
                  <a:pt x="2057" y="1153"/>
                </a:lnTo>
                <a:lnTo>
                  <a:pt x="2083" y="1153"/>
                </a:lnTo>
                <a:lnTo>
                  <a:pt x="2083" y="1139"/>
                </a:lnTo>
                <a:lnTo>
                  <a:pt x="2075" y="1139"/>
                </a:lnTo>
                <a:lnTo>
                  <a:pt x="2075" y="1129"/>
                </a:lnTo>
                <a:lnTo>
                  <a:pt x="2076" y="1129"/>
                </a:lnTo>
                <a:lnTo>
                  <a:pt x="2076" y="1123"/>
                </a:lnTo>
                <a:lnTo>
                  <a:pt x="2080" y="1123"/>
                </a:lnTo>
                <a:lnTo>
                  <a:pt x="2080" y="1122"/>
                </a:lnTo>
                <a:lnTo>
                  <a:pt x="2083" y="1122"/>
                </a:lnTo>
                <a:lnTo>
                  <a:pt x="2083" y="1112"/>
                </a:lnTo>
                <a:lnTo>
                  <a:pt x="2080" y="1112"/>
                </a:lnTo>
                <a:lnTo>
                  <a:pt x="2080" y="1106"/>
                </a:lnTo>
                <a:lnTo>
                  <a:pt x="2083" y="1106"/>
                </a:lnTo>
                <a:lnTo>
                  <a:pt x="2083" y="1099"/>
                </a:lnTo>
                <a:lnTo>
                  <a:pt x="2083" y="1078"/>
                </a:lnTo>
                <a:lnTo>
                  <a:pt x="2057" y="1078"/>
                </a:lnTo>
                <a:lnTo>
                  <a:pt x="2057" y="1070"/>
                </a:lnTo>
                <a:lnTo>
                  <a:pt x="2058" y="1037"/>
                </a:lnTo>
                <a:lnTo>
                  <a:pt x="2066" y="1037"/>
                </a:lnTo>
                <a:lnTo>
                  <a:pt x="2076" y="1037"/>
                </a:lnTo>
                <a:lnTo>
                  <a:pt x="2076" y="1029"/>
                </a:lnTo>
                <a:lnTo>
                  <a:pt x="2076" y="1021"/>
                </a:lnTo>
                <a:lnTo>
                  <a:pt x="2076" y="1017"/>
                </a:lnTo>
                <a:lnTo>
                  <a:pt x="2077" y="1017"/>
                </a:lnTo>
                <a:lnTo>
                  <a:pt x="2080" y="1017"/>
                </a:lnTo>
                <a:lnTo>
                  <a:pt x="2082" y="1017"/>
                </a:lnTo>
                <a:lnTo>
                  <a:pt x="2083" y="1017"/>
                </a:lnTo>
                <a:lnTo>
                  <a:pt x="2083" y="1013"/>
                </a:lnTo>
                <a:lnTo>
                  <a:pt x="2083" y="1011"/>
                </a:lnTo>
                <a:lnTo>
                  <a:pt x="2079" y="1011"/>
                </a:lnTo>
                <a:lnTo>
                  <a:pt x="2073" y="1011"/>
                </a:lnTo>
                <a:lnTo>
                  <a:pt x="2073" y="1007"/>
                </a:lnTo>
                <a:lnTo>
                  <a:pt x="2074" y="996"/>
                </a:lnTo>
                <a:lnTo>
                  <a:pt x="2074" y="995"/>
                </a:lnTo>
                <a:lnTo>
                  <a:pt x="2060" y="995"/>
                </a:lnTo>
                <a:lnTo>
                  <a:pt x="2052" y="995"/>
                </a:lnTo>
                <a:lnTo>
                  <a:pt x="2052" y="994"/>
                </a:lnTo>
                <a:lnTo>
                  <a:pt x="2052" y="993"/>
                </a:lnTo>
                <a:lnTo>
                  <a:pt x="2062" y="993"/>
                </a:lnTo>
                <a:lnTo>
                  <a:pt x="2067" y="993"/>
                </a:lnTo>
                <a:lnTo>
                  <a:pt x="2079" y="993"/>
                </a:lnTo>
                <a:lnTo>
                  <a:pt x="2082" y="993"/>
                </a:lnTo>
                <a:lnTo>
                  <a:pt x="2083" y="993"/>
                </a:lnTo>
                <a:lnTo>
                  <a:pt x="2083" y="974"/>
                </a:lnTo>
                <a:lnTo>
                  <a:pt x="2068" y="974"/>
                </a:lnTo>
                <a:lnTo>
                  <a:pt x="2000" y="974"/>
                </a:lnTo>
                <a:lnTo>
                  <a:pt x="2000" y="961"/>
                </a:lnTo>
                <a:lnTo>
                  <a:pt x="1998" y="961"/>
                </a:lnTo>
                <a:lnTo>
                  <a:pt x="1998" y="966"/>
                </a:lnTo>
                <a:lnTo>
                  <a:pt x="1991" y="966"/>
                </a:lnTo>
                <a:lnTo>
                  <a:pt x="1972" y="966"/>
                </a:lnTo>
                <a:lnTo>
                  <a:pt x="1972" y="969"/>
                </a:lnTo>
                <a:lnTo>
                  <a:pt x="1970" y="969"/>
                </a:lnTo>
                <a:lnTo>
                  <a:pt x="1970" y="966"/>
                </a:lnTo>
                <a:lnTo>
                  <a:pt x="1963" y="966"/>
                </a:lnTo>
                <a:lnTo>
                  <a:pt x="1956" y="966"/>
                </a:lnTo>
                <a:lnTo>
                  <a:pt x="1956" y="962"/>
                </a:lnTo>
                <a:lnTo>
                  <a:pt x="1954" y="962"/>
                </a:lnTo>
                <a:lnTo>
                  <a:pt x="1954" y="966"/>
                </a:lnTo>
                <a:lnTo>
                  <a:pt x="1915" y="966"/>
                </a:lnTo>
                <a:lnTo>
                  <a:pt x="1915" y="978"/>
                </a:lnTo>
                <a:lnTo>
                  <a:pt x="1915" y="994"/>
                </a:lnTo>
                <a:lnTo>
                  <a:pt x="1898" y="994"/>
                </a:lnTo>
                <a:lnTo>
                  <a:pt x="1877" y="994"/>
                </a:lnTo>
                <a:lnTo>
                  <a:pt x="1860" y="994"/>
                </a:lnTo>
                <a:lnTo>
                  <a:pt x="1846" y="994"/>
                </a:lnTo>
                <a:lnTo>
                  <a:pt x="1819" y="994"/>
                </a:lnTo>
                <a:lnTo>
                  <a:pt x="1797" y="994"/>
                </a:lnTo>
                <a:lnTo>
                  <a:pt x="1779" y="994"/>
                </a:lnTo>
                <a:lnTo>
                  <a:pt x="1743" y="994"/>
                </a:lnTo>
                <a:lnTo>
                  <a:pt x="1743" y="1071"/>
                </a:lnTo>
                <a:lnTo>
                  <a:pt x="1741" y="1071"/>
                </a:lnTo>
                <a:lnTo>
                  <a:pt x="1741" y="1079"/>
                </a:lnTo>
                <a:lnTo>
                  <a:pt x="1743" y="1079"/>
                </a:lnTo>
                <a:lnTo>
                  <a:pt x="1743" y="1101"/>
                </a:lnTo>
                <a:lnTo>
                  <a:pt x="1741" y="1118"/>
                </a:lnTo>
                <a:lnTo>
                  <a:pt x="1741" y="1120"/>
                </a:lnTo>
                <a:lnTo>
                  <a:pt x="1741" y="1125"/>
                </a:lnTo>
                <a:lnTo>
                  <a:pt x="1746" y="1125"/>
                </a:lnTo>
                <a:lnTo>
                  <a:pt x="1761" y="1125"/>
                </a:lnTo>
                <a:lnTo>
                  <a:pt x="1772" y="1125"/>
                </a:lnTo>
                <a:lnTo>
                  <a:pt x="1772" y="1127"/>
                </a:lnTo>
                <a:lnTo>
                  <a:pt x="1773" y="1130"/>
                </a:lnTo>
                <a:lnTo>
                  <a:pt x="1774" y="1131"/>
                </a:lnTo>
                <a:lnTo>
                  <a:pt x="1776" y="1134"/>
                </a:lnTo>
                <a:lnTo>
                  <a:pt x="1777" y="1135"/>
                </a:lnTo>
                <a:lnTo>
                  <a:pt x="1777" y="1136"/>
                </a:lnTo>
                <a:lnTo>
                  <a:pt x="1778" y="1138"/>
                </a:lnTo>
                <a:lnTo>
                  <a:pt x="1778" y="1139"/>
                </a:lnTo>
                <a:lnTo>
                  <a:pt x="1778" y="1143"/>
                </a:lnTo>
                <a:lnTo>
                  <a:pt x="1779" y="1145"/>
                </a:lnTo>
                <a:lnTo>
                  <a:pt x="1785" y="1145"/>
                </a:lnTo>
                <a:lnTo>
                  <a:pt x="1815" y="1145"/>
                </a:lnTo>
                <a:lnTo>
                  <a:pt x="1815" y="1144"/>
                </a:lnTo>
                <a:lnTo>
                  <a:pt x="1815" y="1139"/>
                </a:lnTo>
                <a:lnTo>
                  <a:pt x="1819" y="1139"/>
                </a:lnTo>
                <a:lnTo>
                  <a:pt x="1824" y="1139"/>
                </a:lnTo>
                <a:lnTo>
                  <a:pt x="1824" y="1145"/>
                </a:lnTo>
                <a:lnTo>
                  <a:pt x="1827" y="1145"/>
                </a:lnTo>
                <a:lnTo>
                  <a:pt x="1827" y="1138"/>
                </a:lnTo>
                <a:lnTo>
                  <a:pt x="1838" y="1138"/>
                </a:lnTo>
                <a:lnTo>
                  <a:pt x="1858" y="1138"/>
                </a:lnTo>
                <a:lnTo>
                  <a:pt x="1867" y="1138"/>
                </a:lnTo>
                <a:lnTo>
                  <a:pt x="1867" y="1139"/>
                </a:lnTo>
                <a:lnTo>
                  <a:pt x="1867" y="1144"/>
                </a:lnTo>
                <a:lnTo>
                  <a:pt x="1867" y="1145"/>
                </a:lnTo>
                <a:lnTo>
                  <a:pt x="1867" y="1159"/>
                </a:lnTo>
                <a:lnTo>
                  <a:pt x="1870" y="1159"/>
                </a:lnTo>
                <a:close/>
                <a:moveTo>
                  <a:pt x="1296" y="910"/>
                </a:moveTo>
                <a:lnTo>
                  <a:pt x="1319" y="910"/>
                </a:lnTo>
                <a:lnTo>
                  <a:pt x="1392" y="910"/>
                </a:lnTo>
                <a:lnTo>
                  <a:pt x="1392" y="907"/>
                </a:lnTo>
                <a:lnTo>
                  <a:pt x="1266" y="907"/>
                </a:lnTo>
                <a:lnTo>
                  <a:pt x="1268" y="910"/>
                </a:lnTo>
                <a:lnTo>
                  <a:pt x="1296" y="910"/>
                </a:lnTo>
                <a:close/>
                <a:moveTo>
                  <a:pt x="2578" y="869"/>
                </a:moveTo>
                <a:lnTo>
                  <a:pt x="2536" y="869"/>
                </a:lnTo>
                <a:lnTo>
                  <a:pt x="2536" y="892"/>
                </a:lnTo>
                <a:lnTo>
                  <a:pt x="2558" y="892"/>
                </a:lnTo>
                <a:lnTo>
                  <a:pt x="2558" y="897"/>
                </a:lnTo>
                <a:lnTo>
                  <a:pt x="2578" y="897"/>
                </a:lnTo>
                <a:lnTo>
                  <a:pt x="2599" y="897"/>
                </a:lnTo>
                <a:lnTo>
                  <a:pt x="2599" y="878"/>
                </a:lnTo>
                <a:lnTo>
                  <a:pt x="2599" y="875"/>
                </a:lnTo>
                <a:lnTo>
                  <a:pt x="2599" y="869"/>
                </a:lnTo>
                <a:lnTo>
                  <a:pt x="2578" y="869"/>
                </a:lnTo>
                <a:close/>
                <a:moveTo>
                  <a:pt x="411" y="827"/>
                </a:moveTo>
                <a:lnTo>
                  <a:pt x="411" y="824"/>
                </a:lnTo>
                <a:lnTo>
                  <a:pt x="411" y="820"/>
                </a:lnTo>
                <a:lnTo>
                  <a:pt x="406" y="820"/>
                </a:lnTo>
                <a:lnTo>
                  <a:pt x="406" y="827"/>
                </a:lnTo>
                <a:lnTo>
                  <a:pt x="411" y="827"/>
                </a:lnTo>
                <a:close/>
                <a:moveTo>
                  <a:pt x="2601" y="826"/>
                </a:moveTo>
                <a:lnTo>
                  <a:pt x="2611" y="826"/>
                </a:lnTo>
                <a:lnTo>
                  <a:pt x="2611" y="817"/>
                </a:lnTo>
                <a:lnTo>
                  <a:pt x="2621" y="817"/>
                </a:lnTo>
                <a:lnTo>
                  <a:pt x="2621" y="826"/>
                </a:lnTo>
                <a:lnTo>
                  <a:pt x="2634" y="826"/>
                </a:lnTo>
                <a:lnTo>
                  <a:pt x="2655" y="826"/>
                </a:lnTo>
                <a:lnTo>
                  <a:pt x="2655" y="784"/>
                </a:lnTo>
                <a:lnTo>
                  <a:pt x="2621" y="784"/>
                </a:lnTo>
                <a:lnTo>
                  <a:pt x="2621" y="773"/>
                </a:lnTo>
                <a:lnTo>
                  <a:pt x="2626" y="762"/>
                </a:lnTo>
                <a:lnTo>
                  <a:pt x="2621" y="762"/>
                </a:lnTo>
                <a:lnTo>
                  <a:pt x="2612" y="762"/>
                </a:lnTo>
                <a:lnTo>
                  <a:pt x="2601" y="762"/>
                </a:lnTo>
                <a:lnTo>
                  <a:pt x="2601" y="788"/>
                </a:lnTo>
                <a:lnTo>
                  <a:pt x="2601" y="826"/>
                </a:lnTo>
                <a:close/>
                <a:moveTo>
                  <a:pt x="539" y="1528"/>
                </a:moveTo>
                <a:lnTo>
                  <a:pt x="538" y="1540"/>
                </a:lnTo>
                <a:lnTo>
                  <a:pt x="545" y="1540"/>
                </a:lnTo>
                <a:lnTo>
                  <a:pt x="546" y="1540"/>
                </a:lnTo>
                <a:lnTo>
                  <a:pt x="547" y="1540"/>
                </a:lnTo>
                <a:lnTo>
                  <a:pt x="548" y="1540"/>
                </a:lnTo>
                <a:lnTo>
                  <a:pt x="548" y="1539"/>
                </a:lnTo>
                <a:lnTo>
                  <a:pt x="549" y="1539"/>
                </a:lnTo>
                <a:lnTo>
                  <a:pt x="551" y="1539"/>
                </a:lnTo>
                <a:lnTo>
                  <a:pt x="552" y="1539"/>
                </a:lnTo>
                <a:lnTo>
                  <a:pt x="553" y="1539"/>
                </a:lnTo>
                <a:lnTo>
                  <a:pt x="553" y="1538"/>
                </a:lnTo>
                <a:lnTo>
                  <a:pt x="554" y="1538"/>
                </a:lnTo>
                <a:lnTo>
                  <a:pt x="577" y="1538"/>
                </a:lnTo>
                <a:lnTo>
                  <a:pt x="578" y="1539"/>
                </a:lnTo>
                <a:lnTo>
                  <a:pt x="579" y="1539"/>
                </a:lnTo>
                <a:lnTo>
                  <a:pt x="580" y="1539"/>
                </a:lnTo>
                <a:lnTo>
                  <a:pt x="581" y="1539"/>
                </a:lnTo>
                <a:lnTo>
                  <a:pt x="582" y="1539"/>
                </a:lnTo>
                <a:lnTo>
                  <a:pt x="585" y="1540"/>
                </a:lnTo>
                <a:lnTo>
                  <a:pt x="585" y="1539"/>
                </a:lnTo>
                <a:lnTo>
                  <a:pt x="585" y="1527"/>
                </a:lnTo>
                <a:lnTo>
                  <a:pt x="556" y="1527"/>
                </a:lnTo>
                <a:lnTo>
                  <a:pt x="556" y="1528"/>
                </a:lnTo>
                <a:lnTo>
                  <a:pt x="539" y="1528"/>
                </a:lnTo>
                <a:close/>
                <a:moveTo>
                  <a:pt x="2119" y="1945"/>
                </a:moveTo>
                <a:lnTo>
                  <a:pt x="2126" y="1945"/>
                </a:lnTo>
                <a:lnTo>
                  <a:pt x="2126" y="1943"/>
                </a:lnTo>
                <a:lnTo>
                  <a:pt x="2138" y="1943"/>
                </a:lnTo>
                <a:lnTo>
                  <a:pt x="2224" y="1945"/>
                </a:lnTo>
                <a:lnTo>
                  <a:pt x="2224" y="1948"/>
                </a:lnTo>
                <a:lnTo>
                  <a:pt x="2222" y="1948"/>
                </a:lnTo>
                <a:lnTo>
                  <a:pt x="2224" y="2068"/>
                </a:lnTo>
                <a:lnTo>
                  <a:pt x="2224" y="2096"/>
                </a:lnTo>
                <a:lnTo>
                  <a:pt x="2224" y="2116"/>
                </a:lnTo>
                <a:lnTo>
                  <a:pt x="2225" y="2116"/>
                </a:lnTo>
                <a:lnTo>
                  <a:pt x="2225" y="2118"/>
                </a:lnTo>
                <a:lnTo>
                  <a:pt x="2312" y="2118"/>
                </a:lnTo>
                <a:lnTo>
                  <a:pt x="2312" y="2117"/>
                </a:lnTo>
                <a:lnTo>
                  <a:pt x="2312" y="2114"/>
                </a:lnTo>
                <a:lnTo>
                  <a:pt x="2311" y="2031"/>
                </a:lnTo>
                <a:lnTo>
                  <a:pt x="2268" y="2031"/>
                </a:lnTo>
                <a:lnTo>
                  <a:pt x="2268" y="2009"/>
                </a:lnTo>
                <a:lnTo>
                  <a:pt x="2225" y="2009"/>
                </a:lnTo>
                <a:lnTo>
                  <a:pt x="2225" y="1954"/>
                </a:lnTo>
                <a:lnTo>
                  <a:pt x="2224" y="1942"/>
                </a:lnTo>
                <a:lnTo>
                  <a:pt x="2124" y="1942"/>
                </a:lnTo>
                <a:lnTo>
                  <a:pt x="2122" y="1942"/>
                </a:lnTo>
                <a:lnTo>
                  <a:pt x="2119" y="1942"/>
                </a:lnTo>
                <a:lnTo>
                  <a:pt x="2119" y="1945"/>
                </a:lnTo>
                <a:close/>
                <a:moveTo>
                  <a:pt x="2399" y="2075"/>
                </a:moveTo>
                <a:lnTo>
                  <a:pt x="2477" y="2076"/>
                </a:lnTo>
                <a:lnTo>
                  <a:pt x="2479" y="2073"/>
                </a:lnTo>
                <a:lnTo>
                  <a:pt x="2482" y="2062"/>
                </a:lnTo>
                <a:lnTo>
                  <a:pt x="2483" y="2051"/>
                </a:lnTo>
                <a:lnTo>
                  <a:pt x="2484" y="2041"/>
                </a:lnTo>
                <a:lnTo>
                  <a:pt x="2484" y="2033"/>
                </a:lnTo>
                <a:lnTo>
                  <a:pt x="2398" y="2032"/>
                </a:lnTo>
                <a:lnTo>
                  <a:pt x="2399" y="2075"/>
                </a:lnTo>
                <a:close/>
                <a:moveTo>
                  <a:pt x="2479" y="2106"/>
                </a:moveTo>
                <a:lnTo>
                  <a:pt x="2477" y="2114"/>
                </a:lnTo>
                <a:lnTo>
                  <a:pt x="2476" y="2114"/>
                </a:lnTo>
                <a:lnTo>
                  <a:pt x="2473" y="2121"/>
                </a:lnTo>
                <a:lnTo>
                  <a:pt x="2485" y="2121"/>
                </a:lnTo>
                <a:lnTo>
                  <a:pt x="2485" y="2120"/>
                </a:lnTo>
                <a:lnTo>
                  <a:pt x="2485" y="2106"/>
                </a:lnTo>
                <a:lnTo>
                  <a:pt x="2479" y="2106"/>
                </a:lnTo>
                <a:close/>
                <a:moveTo>
                  <a:pt x="2458" y="2112"/>
                </a:moveTo>
                <a:lnTo>
                  <a:pt x="2442" y="2112"/>
                </a:lnTo>
                <a:lnTo>
                  <a:pt x="2442" y="2118"/>
                </a:lnTo>
                <a:lnTo>
                  <a:pt x="2442" y="2120"/>
                </a:lnTo>
                <a:lnTo>
                  <a:pt x="2452" y="2120"/>
                </a:lnTo>
                <a:lnTo>
                  <a:pt x="2453" y="2118"/>
                </a:lnTo>
                <a:lnTo>
                  <a:pt x="2458" y="2112"/>
                </a:lnTo>
                <a:close/>
                <a:moveTo>
                  <a:pt x="2126" y="2115"/>
                </a:moveTo>
                <a:lnTo>
                  <a:pt x="2114" y="2115"/>
                </a:lnTo>
                <a:lnTo>
                  <a:pt x="2114" y="2116"/>
                </a:lnTo>
                <a:lnTo>
                  <a:pt x="2126" y="2116"/>
                </a:lnTo>
                <a:lnTo>
                  <a:pt x="2126" y="2115"/>
                </a:lnTo>
                <a:close/>
                <a:moveTo>
                  <a:pt x="2574" y="2323"/>
                </a:moveTo>
                <a:lnTo>
                  <a:pt x="2577" y="2477"/>
                </a:lnTo>
                <a:lnTo>
                  <a:pt x="2577" y="2478"/>
                </a:lnTo>
                <a:lnTo>
                  <a:pt x="2592" y="2477"/>
                </a:lnTo>
                <a:lnTo>
                  <a:pt x="2593" y="2477"/>
                </a:lnTo>
                <a:lnTo>
                  <a:pt x="2594" y="2477"/>
                </a:lnTo>
                <a:lnTo>
                  <a:pt x="2595" y="2477"/>
                </a:lnTo>
                <a:lnTo>
                  <a:pt x="2595" y="2478"/>
                </a:lnTo>
                <a:lnTo>
                  <a:pt x="2596" y="2478"/>
                </a:lnTo>
                <a:lnTo>
                  <a:pt x="2597" y="2478"/>
                </a:lnTo>
                <a:lnTo>
                  <a:pt x="2599" y="2478"/>
                </a:lnTo>
                <a:lnTo>
                  <a:pt x="2600" y="2478"/>
                </a:lnTo>
                <a:lnTo>
                  <a:pt x="2601" y="2478"/>
                </a:lnTo>
                <a:lnTo>
                  <a:pt x="2602" y="2478"/>
                </a:lnTo>
                <a:lnTo>
                  <a:pt x="2602" y="2480"/>
                </a:lnTo>
                <a:lnTo>
                  <a:pt x="2603" y="2480"/>
                </a:lnTo>
                <a:lnTo>
                  <a:pt x="2604" y="2480"/>
                </a:lnTo>
                <a:lnTo>
                  <a:pt x="2605" y="2480"/>
                </a:lnTo>
                <a:lnTo>
                  <a:pt x="2605" y="2481"/>
                </a:lnTo>
                <a:lnTo>
                  <a:pt x="2606" y="2481"/>
                </a:lnTo>
                <a:lnTo>
                  <a:pt x="2608" y="2481"/>
                </a:lnTo>
                <a:lnTo>
                  <a:pt x="2609" y="2481"/>
                </a:lnTo>
                <a:lnTo>
                  <a:pt x="2609" y="2482"/>
                </a:lnTo>
                <a:lnTo>
                  <a:pt x="2610" y="2482"/>
                </a:lnTo>
                <a:lnTo>
                  <a:pt x="2611" y="2482"/>
                </a:lnTo>
                <a:lnTo>
                  <a:pt x="2611" y="2483"/>
                </a:lnTo>
                <a:lnTo>
                  <a:pt x="2612" y="2483"/>
                </a:lnTo>
                <a:lnTo>
                  <a:pt x="2613" y="2483"/>
                </a:lnTo>
                <a:lnTo>
                  <a:pt x="2613" y="2484"/>
                </a:lnTo>
                <a:lnTo>
                  <a:pt x="2614" y="2484"/>
                </a:lnTo>
                <a:lnTo>
                  <a:pt x="2614" y="2485"/>
                </a:lnTo>
                <a:lnTo>
                  <a:pt x="2616" y="2485"/>
                </a:lnTo>
                <a:lnTo>
                  <a:pt x="2617" y="2485"/>
                </a:lnTo>
                <a:lnTo>
                  <a:pt x="2617" y="2486"/>
                </a:lnTo>
                <a:lnTo>
                  <a:pt x="2618" y="2486"/>
                </a:lnTo>
                <a:lnTo>
                  <a:pt x="2618" y="2488"/>
                </a:lnTo>
                <a:lnTo>
                  <a:pt x="2626" y="2493"/>
                </a:lnTo>
                <a:lnTo>
                  <a:pt x="2626" y="2494"/>
                </a:lnTo>
                <a:lnTo>
                  <a:pt x="2627" y="2494"/>
                </a:lnTo>
                <a:lnTo>
                  <a:pt x="2628" y="2494"/>
                </a:lnTo>
                <a:lnTo>
                  <a:pt x="2628" y="2495"/>
                </a:lnTo>
                <a:lnTo>
                  <a:pt x="2629" y="2495"/>
                </a:lnTo>
                <a:lnTo>
                  <a:pt x="2629" y="2497"/>
                </a:lnTo>
                <a:lnTo>
                  <a:pt x="2630" y="2497"/>
                </a:lnTo>
                <a:lnTo>
                  <a:pt x="2631" y="2497"/>
                </a:lnTo>
                <a:lnTo>
                  <a:pt x="2631" y="2498"/>
                </a:lnTo>
                <a:lnTo>
                  <a:pt x="2633" y="2498"/>
                </a:lnTo>
                <a:lnTo>
                  <a:pt x="2634" y="2498"/>
                </a:lnTo>
                <a:lnTo>
                  <a:pt x="2634" y="2499"/>
                </a:lnTo>
                <a:lnTo>
                  <a:pt x="2635" y="2499"/>
                </a:lnTo>
                <a:lnTo>
                  <a:pt x="2636" y="2499"/>
                </a:lnTo>
                <a:lnTo>
                  <a:pt x="2637" y="2499"/>
                </a:lnTo>
                <a:lnTo>
                  <a:pt x="2637" y="2500"/>
                </a:lnTo>
                <a:lnTo>
                  <a:pt x="2638" y="2500"/>
                </a:lnTo>
                <a:lnTo>
                  <a:pt x="2639" y="2500"/>
                </a:lnTo>
                <a:lnTo>
                  <a:pt x="2641" y="2500"/>
                </a:lnTo>
                <a:lnTo>
                  <a:pt x="2642" y="2500"/>
                </a:lnTo>
                <a:lnTo>
                  <a:pt x="2642" y="2501"/>
                </a:lnTo>
                <a:lnTo>
                  <a:pt x="2643" y="2501"/>
                </a:lnTo>
                <a:lnTo>
                  <a:pt x="2644" y="2501"/>
                </a:lnTo>
                <a:lnTo>
                  <a:pt x="2645" y="2501"/>
                </a:lnTo>
                <a:lnTo>
                  <a:pt x="2646" y="2501"/>
                </a:lnTo>
                <a:lnTo>
                  <a:pt x="2647" y="2501"/>
                </a:lnTo>
                <a:lnTo>
                  <a:pt x="2648" y="2501"/>
                </a:lnTo>
                <a:lnTo>
                  <a:pt x="2650" y="2501"/>
                </a:lnTo>
                <a:lnTo>
                  <a:pt x="2651" y="2501"/>
                </a:lnTo>
                <a:lnTo>
                  <a:pt x="2652" y="2501"/>
                </a:lnTo>
                <a:lnTo>
                  <a:pt x="2653" y="2501"/>
                </a:lnTo>
                <a:lnTo>
                  <a:pt x="2654" y="2501"/>
                </a:lnTo>
                <a:lnTo>
                  <a:pt x="2654" y="2500"/>
                </a:lnTo>
                <a:lnTo>
                  <a:pt x="2655" y="2500"/>
                </a:lnTo>
                <a:lnTo>
                  <a:pt x="2656" y="2500"/>
                </a:lnTo>
                <a:lnTo>
                  <a:pt x="2658" y="2500"/>
                </a:lnTo>
                <a:lnTo>
                  <a:pt x="2659" y="2500"/>
                </a:lnTo>
                <a:lnTo>
                  <a:pt x="2659" y="2499"/>
                </a:lnTo>
                <a:lnTo>
                  <a:pt x="2660" y="2499"/>
                </a:lnTo>
                <a:lnTo>
                  <a:pt x="2661" y="2499"/>
                </a:lnTo>
                <a:lnTo>
                  <a:pt x="2662" y="2499"/>
                </a:lnTo>
                <a:lnTo>
                  <a:pt x="2662" y="2498"/>
                </a:lnTo>
                <a:lnTo>
                  <a:pt x="2663" y="2498"/>
                </a:lnTo>
                <a:lnTo>
                  <a:pt x="2664" y="2498"/>
                </a:lnTo>
                <a:lnTo>
                  <a:pt x="2664" y="2497"/>
                </a:lnTo>
                <a:lnTo>
                  <a:pt x="2666" y="2497"/>
                </a:lnTo>
                <a:lnTo>
                  <a:pt x="2671" y="2493"/>
                </a:lnTo>
                <a:lnTo>
                  <a:pt x="2673" y="2498"/>
                </a:lnTo>
                <a:lnTo>
                  <a:pt x="2683" y="2492"/>
                </a:lnTo>
                <a:lnTo>
                  <a:pt x="2686" y="2491"/>
                </a:lnTo>
                <a:lnTo>
                  <a:pt x="2692" y="2489"/>
                </a:lnTo>
                <a:lnTo>
                  <a:pt x="2709" y="2508"/>
                </a:lnTo>
                <a:lnTo>
                  <a:pt x="2731" y="2520"/>
                </a:lnTo>
                <a:lnTo>
                  <a:pt x="2746" y="2528"/>
                </a:lnTo>
                <a:lnTo>
                  <a:pt x="2746" y="2533"/>
                </a:lnTo>
                <a:lnTo>
                  <a:pt x="2753" y="2533"/>
                </a:lnTo>
                <a:lnTo>
                  <a:pt x="2753" y="2564"/>
                </a:lnTo>
                <a:lnTo>
                  <a:pt x="2753" y="2576"/>
                </a:lnTo>
                <a:lnTo>
                  <a:pt x="2753" y="2580"/>
                </a:lnTo>
                <a:lnTo>
                  <a:pt x="2752" y="2582"/>
                </a:lnTo>
                <a:lnTo>
                  <a:pt x="2752" y="2583"/>
                </a:lnTo>
                <a:lnTo>
                  <a:pt x="2752" y="2585"/>
                </a:lnTo>
                <a:lnTo>
                  <a:pt x="2752" y="2586"/>
                </a:lnTo>
                <a:lnTo>
                  <a:pt x="2752" y="2589"/>
                </a:lnTo>
                <a:lnTo>
                  <a:pt x="2752" y="2592"/>
                </a:lnTo>
                <a:lnTo>
                  <a:pt x="2705" y="2592"/>
                </a:lnTo>
                <a:lnTo>
                  <a:pt x="2705" y="2637"/>
                </a:lnTo>
                <a:lnTo>
                  <a:pt x="2794" y="2639"/>
                </a:lnTo>
                <a:lnTo>
                  <a:pt x="2794" y="2594"/>
                </a:lnTo>
                <a:lnTo>
                  <a:pt x="2834" y="2595"/>
                </a:lnTo>
                <a:lnTo>
                  <a:pt x="2834" y="2558"/>
                </a:lnTo>
                <a:lnTo>
                  <a:pt x="2846" y="2559"/>
                </a:lnTo>
                <a:lnTo>
                  <a:pt x="2868" y="2562"/>
                </a:lnTo>
                <a:lnTo>
                  <a:pt x="2876" y="2562"/>
                </a:lnTo>
                <a:lnTo>
                  <a:pt x="2876" y="2567"/>
                </a:lnTo>
                <a:lnTo>
                  <a:pt x="2876" y="2640"/>
                </a:lnTo>
                <a:lnTo>
                  <a:pt x="2878" y="2640"/>
                </a:lnTo>
                <a:lnTo>
                  <a:pt x="2878" y="2598"/>
                </a:lnTo>
                <a:lnTo>
                  <a:pt x="2919" y="2598"/>
                </a:lnTo>
                <a:lnTo>
                  <a:pt x="2918" y="2511"/>
                </a:lnTo>
                <a:lnTo>
                  <a:pt x="2898" y="2511"/>
                </a:lnTo>
                <a:lnTo>
                  <a:pt x="2898" y="2490"/>
                </a:lnTo>
                <a:lnTo>
                  <a:pt x="2877" y="2490"/>
                </a:lnTo>
                <a:lnTo>
                  <a:pt x="2876" y="2490"/>
                </a:lnTo>
                <a:lnTo>
                  <a:pt x="2876" y="2547"/>
                </a:lnTo>
                <a:lnTo>
                  <a:pt x="2855" y="2547"/>
                </a:lnTo>
                <a:lnTo>
                  <a:pt x="2838" y="2544"/>
                </a:lnTo>
                <a:lnTo>
                  <a:pt x="2820" y="2540"/>
                </a:lnTo>
                <a:lnTo>
                  <a:pt x="2797" y="2533"/>
                </a:lnTo>
                <a:lnTo>
                  <a:pt x="2784" y="2527"/>
                </a:lnTo>
                <a:lnTo>
                  <a:pt x="2774" y="2524"/>
                </a:lnTo>
                <a:lnTo>
                  <a:pt x="2761" y="2515"/>
                </a:lnTo>
                <a:lnTo>
                  <a:pt x="2748" y="2506"/>
                </a:lnTo>
                <a:lnTo>
                  <a:pt x="2735" y="2494"/>
                </a:lnTo>
                <a:lnTo>
                  <a:pt x="2719" y="2482"/>
                </a:lnTo>
                <a:lnTo>
                  <a:pt x="2713" y="2476"/>
                </a:lnTo>
                <a:lnTo>
                  <a:pt x="2709" y="2470"/>
                </a:lnTo>
                <a:lnTo>
                  <a:pt x="2651" y="2406"/>
                </a:lnTo>
                <a:lnTo>
                  <a:pt x="2595" y="2329"/>
                </a:lnTo>
                <a:lnTo>
                  <a:pt x="2574" y="2323"/>
                </a:lnTo>
                <a:close/>
                <a:moveTo>
                  <a:pt x="3004" y="2384"/>
                </a:moveTo>
                <a:lnTo>
                  <a:pt x="3004" y="2402"/>
                </a:lnTo>
                <a:lnTo>
                  <a:pt x="2977" y="2401"/>
                </a:lnTo>
                <a:lnTo>
                  <a:pt x="2977" y="2467"/>
                </a:lnTo>
                <a:lnTo>
                  <a:pt x="3008" y="2468"/>
                </a:lnTo>
                <a:lnTo>
                  <a:pt x="3008" y="2423"/>
                </a:lnTo>
                <a:lnTo>
                  <a:pt x="3008" y="2386"/>
                </a:lnTo>
                <a:lnTo>
                  <a:pt x="3008" y="2384"/>
                </a:lnTo>
                <a:lnTo>
                  <a:pt x="3005" y="2384"/>
                </a:lnTo>
                <a:lnTo>
                  <a:pt x="3004" y="2384"/>
                </a:lnTo>
                <a:close/>
                <a:moveTo>
                  <a:pt x="2618" y="2599"/>
                </a:moveTo>
                <a:lnTo>
                  <a:pt x="2609" y="2591"/>
                </a:lnTo>
                <a:lnTo>
                  <a:pt x="2579" y="2560"/>
                </a:lnTo>
                <a:lnTo>
                  <a:pt x="2578" y="2559"/>
                </a:lnTo>
                <a:lnTo>
                  <a:pt x="2579" y="2636"/>
                </a:lnTo>
                <a:lnTo>
                  <a:pt x="2618" y="2636"/>
                </a:lnTo>
                <a:lnTo>
                  <a:pt x="2618" y="2599"/>
                </a:lnTo>
                <a:close/>
                <a:moveTo>
                  <a:pt x="2578" y="2559"/>
                </a:moveTo>
                <a:lnTo>
                  <a:pt x="2579" y="2560"/>
                </a:lnTo>
                <a:lnTo>
                  <a:pt x="2582" y="2560"/>
                </a:lnTo>
                <a:lnTo>
                  <a:pt x="2582" y="2558"/>
                </a:lnTo>
                <a:lnTo>
                  <a:pt x="2578" y="2558"/>
                </a:lnTo>
                <a:lnTo>
                  <a:pt x="2578" y="2559"/>
                </a:lnTo>
                <a:close/>
                <a:moveTo>
                  <a:pt x="2580" y="2526"/>
                </a:moveTo>
                <a:lnTo>
                  <a:pt x="2580" y="2524"/>
                </a:lnTo>
                <a:lnTo>
                  <a:pt x="2578" y="2524"/>
                </a:lnTo>
                <a:lnTo>
                  <a:pt x="2577" y="2524"/>
                </a:lnTo>
                <a:lnTo>
                  <a:pt x="2578" y="2526"/>
                </a:lnTo>
                <a:lnTo>
                  <a:pt x="2580" y="2526"/>
                </a:lnTo>
                <a:close/>
                <a:moveTo>
                  <a:pt x="2580" y="2493"/>
                </a:moveTo>
                <a:lnTo>
                  <a:pt x="2580" y="2490"/>
                </a:lnTo>
                <a:lnTo>
                  <a:pt x="2577" y="2490"/>
                </a:lnTo>
                <a:lnTo>
                  <a:pt x="2577" y="2493"/>
                </a:lnTo>
                <a:lnTo>
                  <a:pt x="2580" y="2493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207">
            <a:extLst>
              <a:ext uri="{FF2B5EF4-FFF2-40B4-BE49-F238E27FC236}">
                <a16:creationId xmlns:a16="http://schemas.microsoft.com/office/drawing/2014/main" id="{F7B35559-B4CB-1714-B5B2-6421269A68CA}"/>
              </a:ext>
            </a:extLst>
          </p:cNvPr>
          <p:cNvSpPr>
            <a:spLocks noEditPoints="1"/>
          </p:cNvSpPr>
          <p:nvPr/>
        </p:nvSpPr>
        <p:spPr bwMode="auto">
          <a:xfrm>
            <a:off x="5004048" y="1275606"/>
            <a:ext cx="3594050" cy="3248025"/>
          </a:xfrm>
          <a:custGeom>
            <a:avLst/>
            <a:gdLst>
              <a:gd name="T0" fmla="*/ 2568 w 3116"/>
              <a:gd name="T1" fmla="*/ 1368 h 2816"/>
              <a:gd name="T2" fmla="*/ 2340 w 3116"/>
              <a:gd name="T3" fmla="*/ 1192 h 2816"/>
              <a:gd name="T4" fmla="*/ 2021 w 3116"/>
              <a:gd name="T5" fmla="*/ 1091 h 2816"/>
              <a:gd name="T6" fmla="*/ 2801 w 3116"/>
              <a:gd name="T7" fmla="*/ 912 h 2816"/>
              <a:gd name="T8" fmla="*/ 2795 w 3116"/>
              <a:gd name="T9" fmla="*/ 899 h 2816"/>
              <a:gd name="T10" fmla="*/ 2427 w 3116"/>
              <a:gd name="T11" fmla="*/ 497 h 2816"/>
              <a:gd name="T12" fmla="*/ 2067 w 3116"/>
              <a:gd name="T13" fmla="*/ 83 h 2816"/>
              <a:gd name="T14" fmla="*/ 2946 w 3116"/>
              <a:gd name="T15" fmla="*/ 770 h 2816"/>
              <a:gd name="T16" fmla="*/ 3082 w 3116"/>
              <a:gd name="T17" fmla="*/ 1604 h 2816"/>
              <a:gd name="T18" fmla="*/ 2977 w 3116"/>
              <a:gd name="T19" fmla="*/ 2469 h 2816"/>
              <a:gd name="T20" fmla="*/ 2578 w 3116"/>
              <a:gd name="T21" fmla="*/ 2812 h 2816"/>
              <a:gd name="T22" fmla="*/ 2065 w 3116"/>
              <a:gd name="T23" fmla="*/ 2532 h 2816"/>
              <a:gd name="T24" fmla="*/ 2064 w 3116"/>
              <a:gd name="T25" fmla="*/ 2460 h 2816"/>
              <a:gd name="T26" fmla="*/ 2057 w 3116"/>
              <a:gd name="T27" fmla="*/ 1923 h 2816"/>
              <a:gd name="T28" fmla="*/ 1734 w 3116"/>
              <a:gd name="T29" fmla="*/ 1523 h 2816"/>
              <a:gd name="T30" fmla="*/ 1500 w 3116"/>
              <a:gd name="T31" fmla="*/ 1600 h 2816"/>
              <a:gd name="T32" fmla="*/ 514 w 3116"/>
              <a:gd name="T33" fmla="*/ 1627 h 2816"/>
              <a:gd name="T34" fmla="*/ 137 w 3116"/>
              <a:gd name="T35" fmla="*/ 1513 h 2816"/>
              <a:gd name="T36" fmla="*/ 52 w 3116"/>
              <a:gd name="T37" fmla="*/ 1248 h 2816"/>
              <a:gd name="T38" fmla="*/ 19 w 3116"/>
              <a:gd name="T39" fmla="*/ 930 h 2816"/>
              <a:gd name="T40" fmla="*/ 410 w 3116"/>
              <a:gd name="T41" fmla="*/ 794 h 2816"/>
              <a:gd name="T42" fmla="*/ 1099 w 3116"/>
              <a:gd name="T43" fmla="*/ 388 h 2816"/>
              <a:gd name="T44" fmla="*/ 1215 w 3116"/>
              <a:gd name="T45" fmla="*/ 391 h 2816"/>
              <a:gd name="T46" fmla="*/ 1476 w 3116"/>
              <a:gd name="T47" fmla="*/ 343 h 2816"/>
              <a:gd name="T48" fmla="*/ 1657 w 3116"/>
              <a:gd name="T49" fmla="*/ 323 h 2816"/>
              <a:gd name="T50" fmla="*/ 1696 w 3116"/>
              <a:gd name="T51" fmla="*/ 244 h 2816"/>
              <a:gd name="T52" fmla="*/ 1756 w 3116"/>
              <a:gd name="T53" fmla="*/ 187 h 2816"/>
              <a:gd name="T54" fmla="*/ 1814 w 3116"/>
              <a:gd name="T55" fmla="*/ 112 h 2816"/>
              <a:gd name="T56" fmla="*/ 1942 w 3116"/>
              <a:gd name="T57" fmla="*/ 40 h 2816"/>
              <a:gd name="T58" fmla="*/ 2473 w 3116"/>
              <a:gd name="T59" fmla="*/ 434 h 2816"/>
              <a:gd name="T60" fmla="*/ 2431 w 3116"/>
              <a:gd name="T61" fmla="*/ 644 h 2816"/>
              <a:gd name="T62" fmla="*/ 2549 w 3116"/>
              <a:gd name="T63" fmla="*/ 587 h 2816"/>
              <a:gd name="T64" fmla="*/ 1395 w 3116"/>
              <a:gd name="T65" fmla="*/ 447 h 2816"/>
              <a:gd name="T66" fmla="*/ 2698 w 3116"/>
              <a:gd name="T67" fmla="*/ 743 h 2816"/>
              <a:gd name="T68" fmla="*/ 2770 w 3116"/>
              <a:gd name="T69" fmla="*/ 900 h 2816"/>
              <a:gd name="T70" fmla="*/ 2858 w 3116"/>
              <a:gd name="T71" fmla="*/ 1214 h 2816"/>
              <a:gd name="T72" fmla="*/ 2924 w 3116"/>
              <a:gd name="T73" fmla="*/ 1305 h 2816"/>
              <a:gd name="T74" fmla="*/ 2947 w 3116"/>
              <a:gd name="T75" fmla="*/ 1085 h 2816"/>
              <a:gd name="T76" fmla="*/ 3107 w 3116"/>
              <a:gd name="T77" fmla="*/ 916 h 2816"/>
              <a:gd name="T78" fmla="*/ 2816 w 3116"/>
              <a:gd name="T79" fmla="*/ 1123 h 2816"/>
              <a:gd name="T80" fmla="*/ 2771 w 3116"/>
              <a:gd name="T81" fmla="*/ 974 h 2816"/>
              <a:gd name="T82" fmla="*/ 2599 w 3116"/>
              <a:gd name="T83" fmla="*/ 1050 h 2816"/>
              <a:gd name="T84" fmla="*/ 2298 w 3116"/>
              <a:gd name="T85" fmla="*/ 1141 h 2816"/>
              <a:gd name="T86" fmla="*/ 2557 w 3116"/>
              <a:gd name="T87" fmla="*/ 1217 h 2816"/>
              <a:gd name="T88" fmla="*/ 2480 w 3116"/>
              <a:gd name="T89" fmla="*/ 1303 h 2816"/>
              <a:gd name="T90" fmla="*/ 2511 w 3116"/>
              <a:gd name="T91" fmla="*/ 1432 h 2816"/>
              <a:gd name="T92" fmla="*/ 3116 w 3116"/>
              <a:gd name="T93" fmla="*/ 1604 h 2816"/>
              <a:gd name="T94" fmla="*/ 2052 w 3116"/>
              <a:gd name="T95" fmla="*/ 1253 h 2816"/>
              <a:gd name="T96" fmla="*/ 1955 w 3116"/>
              <a:gd name="T97" fmla="*/ 1145 h 2816"/>
              <a:gd name="T98" fmla="*/ 2056 w 3116"/>
              <a:gd name="T99" fmla="*/ 1081 h 2816"/>
              <a:gd name="T100" fmla="*/ 2082 w 3116"/>
              <a:gd name="T101" fmla="*/ 1017 h 2816"/>
              <a:gd name="T102" fmla="*/ 1954 w 3116"/>
              <a:gd name="T103" fmla="*/ 966 h 2816"/>
              <a:gd name="T104" fmla="*/ 1785 w 3116"/>
              <a:gd name="T105" fmla="*/ 1145 h 2816"/>
              <a:gd name="T106" fmla="*/ 2599 w 3116"/>
              <a:gd name="T107" fmla="*/ 869 h 2816"/>
              <a:gd name="T108" fmla="*/ 552 w 3116"/>
              <a:gd name="T109" fmla="*/ 1539 h 2816"/>
              <a:gd name="T110" fmla="*/ 2268 w 3116"/>
              <a:gd name="T111" fmla="*/ 2009 h 2816"/>
              <a:gd name="T112" fmla="*/ 2114 w 3116"/>
              <a:gd name="T113" fmla="*/ 2115 h 2816"/>
              <a:gd name="T114" fmla="*/ 2614 w 3116"/>
              <a:gd name="T115" fmla="*/ 2484 h 2816"/>
              <a:gd name="T116" fmla="*/ 2647 w 3116"/>
              <a:gd name="T117" fmla="*/ 2501 h 2816"/>
              <a:gd name="T118" fmla="*/ 2753 w 3116"/>
              <a:gd name="T119" fmla="*/ 2580 h 2816"/>
              <a:gd name="T120" fmla="*/ 2761 w 3116"/>
              <a:gd name="T121" fmla="*/ 2515 h 2816"/>
              <a:gd name="T122" fmla="*/ 2580 w 3116"/>
              <a:gd name="T123" fmla="*/ 2524 h 2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16" h="2816">
                <a:moveTo>
                  <a:pt x="2583" y="1421"/>
                </a:moveTo>
                <a:lnTo>
                  <a:pt x="2583" y="1431"/>
                </a:lnTo>
                <a:lnTo>
                  <a:pt x="2567" y="1431"/>
                </a:lnTo>
                <a:lnTo>
                  <a:pt x="2567" y="1421"/>
                </a:lnTo>
                <a:lnTo>
                  <a:pt x="2583" y="1421"/>
                </a:lnTo>
                <a:close/>
                <a:moveTo>
                  <a:pt x="2541" y="1390"/>
                </a:moveTo>
                <a:lnTo>
                  <a:pt x="2541" y="1401"/>
                </a:lnTo>
                <a:lnTo>
                  <a:pt x="2525" y="1401"/>
                </a:lnTo>
                <a:lnTo>
                  <a:pt x="2525" y="1390"/>
                </a:lnTo>
                <a:lnTo>
                  <a:pt x="2541" y="1390"/>
                </a:lnTo>
                <a:close/>
                <a:moveTo>
                  <a:pt x="2519" y="1390"/>
                </a:moveTo>
                <a:lnTo>
                  <a:pt x="2519" y="1401"/>
                </a:lnTo>
                <a:lnTo>
                  <a:pt x="2515" y="1401"/>
                </a:lnTo>
                <a:lnTo>
                  <a:pt x="2515" y="1392"/>
                </a:lnTo>
                <a:lnTo>
                  <a:pt x="2515" y="1390"/>
                </a:lnTo>
                <a:lnTo>
                  <a:pt x="2519" y="1390"/>
                </a:lnTo>
                <a:close/>
                <a:moveTo>
                  <a:pt x="2555" y="1347"/>
                </a:moveTo>
                <a:lnTo>
                  <a:pt x="2555" y="1352"/>
                </a:lnTo>
                <a:lnTo>
                  <a:pt x="2555" y="1357"/>
                </a:lnTo>
                <a:lnTo>
                  <a:pt x="2555" y="1359"/>
                </a:lnTo>
                <a:lnTo>
                  <a:pt x="2555" y="1360"/>
                </a:lnTo>
                <a:lnTo>
                  <a:pt x="2555" y="1361"/>
                </a:lnTo>
                <a:lnTo>
                  <a:pt x="2557" y="1362"/>
                </a:lnTo>
                <a:lnTo>
                  <a:pt x="2557" y="1363"/>
                </a:lnTo>
                <a:lnTo>
                  <a:pt x="2558" y="1363"/>
                </a:lnTo>
                <a:lnTo>
                  <a:pt x="2559" y="1364"/>
                </a:lnTo>
                <a:lnTo>
                  <a:pt x="2560" y="1364"/>
                </a:lnTo>
                <a:lnTo>
                  <a:pt x="2562" y="1367"/>
                </a:lnTo>
                <a:lnTo>
                  <a:pt x="2563" y="1365"/>
                </a:lnTo>
                <a:lnTo>
                  <a:pt x="2566" y="1364"/>
                </a:lnTo>
                <a:lnTo>
                  <a:pt x="2567" y="1365"/>
                </a:lnTo>
                <a:lnTo>
                  <a:pt x="2568" y="1367"/>
                </a:lnTo>
                <a:lnTo>
                  <a:pt x="2568" y="1368"/>
                </a:lnTo>
                <a:lnTo>
                  <a:pt x="2569" y="1369"/>
                </a:lnTo>
                <a:lnTo>
                  <a:pt x="2570" y="1370"/>
                </a:lnTo>
                <a:lnTo>
                  <a:pt x="2570" y="1371"/>
                </a:lnTo>
                <a:lnTo>
                  <a:pt x="2568" y="1372"/>
                </a:lnTo>
                <a:lnTo>
                  <a:pt x="2566" y="1374"/>
                </a:lnTo>
                <a:lnTo>
                  <a:pt x="2564" y="1376"/>
                </a:lnTo>
                <a:lnTo>
                  <a:pt x="2564" y="1377"/>
                </a:lnTo>
                <a:lnTo>
                  <a:pt x="2564" y="1380"/>
                </a:lnTo>
                <a:lnTo>
                  <a:pt x="2566" y="1380"/>
                </a:lnTo>
                <a:lnTo>
                  <a:pt x="2566" y="1384"/>
                </a:lnTo>
                <a:lnTo>
                  <a:pt x="2566" y="1388"/>
                </a:lnTo>
                <a:lnTo>
                  <a:pt x="2515" y="1388"/>
                </a:lnTo>
                <a:lnTo>
                  <a:pt x="2515" y="1382"/>
                </a:lnTo>
                <a:lnTo>
                  <a:pt x="2529" y="1351"/>
                </a:lnTo>
                <a:lnTo>
                  <a:pt x="2530" y="1347"/>
                </a:lnTo>
                <a:lnTo>
                  <a:pt x="2535" y="1347"/>
                </a:lnTo>
                <a:lnTo>
                  <a:pt x="2555" y="1347"/>
                </a:lnTo>
                <a:close/>
                <a:moveTo>
                  <a:pt x="2798" y="1258"/>
                </a:moveTo>
                <a:lnTo>
                  <a:pt x="2774" y="1258"/>
                </a:lnTo>
                <a:lnTo>
                  <a:pt x="2774" y="1253"/>
                </a:lnTo>
                <a:lnTo>
                  <a:pt x="2779" y="1253"/>
                </a:lnTo>
                <a:lnTo>
                  <a:pt x="2780" y="1253"/>
                </a:lnTo>
                <a:lnTo>
                  <a:pt x="2785" y="1253"/>
                </a:lnTo>
                <a:lnTo>
                  <a:pt x="2787" y="1253"/>
                </a:lnTo>
                <a:lnTo>
                  <a:pt x="2790" y="1253"/>
                </a:lnTo>
                <a:lnTo>
                  <a:pt x="2797" y="1253"/>
                </a:lnTo>
                <a:lnTo>
                  <a:pt x="2798" y="1258"/>
                </a:lnTo>
                <a:close/>
                <a:moveTo>
                  <a:pt x="2835" y="1259"/>
                </a:moveTo>
                <a:lnTo>
                  <a:pt x="2816" y="1259"/>
                </a:lnTo>
                <a:lnTo>
                  <a:pt x="2816" y="1253"/>
                </a:lnTo>
                <a:lnTo>
                  <a:pt x="2835" y="1253"/>
                </a:lnTo>
                <a:lnTo>
                  <a:pt x="2835" y="1259"/>
                </a:lnTo>
                <a:close/>
                <a:moveTo>
                  <a:pt x="2340" y="1192"/>
                </a:moveTo>
                <a:lnTo>
                  <a:pt x="2340" y="1197"/>
                </a:lnTo>
                <a:lnTo>
                  <a:pt x="2337" y="1197"/>
                </a:lnTo>
                <a:lnTo>
                  <a:pt x="2337" y="1192"/>
                </a:lnTo>
                <a:lnTo>
                  <a:pt x="2340" y="1192"/>
                </a:lnTo>
                <a:close/>
                <a:moveTo>
                  <a:pt x="2764" y="1151"/>
                </a:moveTo>
                <a:lnTo>
                  <a:pt x="2764" y="1153"/>
                </a:lnTo>
                <a:lnTo>
                  <a:pt x="2751" y="1153"/>
                </a:lnTo>
                <a:lnTo>
                  <a:pt x="2751" y="1169"/>
                </a:lnTo>
                <a:lnTo>
                  <a:pt x="2740" y="1169"/>
                </a:lnTo>
                <a:lnTo>
                  <a:pt x="2740" y="1139"/>
                </a:lnTo>
                <a:lnTo>
                  <a:pt x="2764" y="1151"/>
                </a:lnTo>
                <a:close/>
                <a:moveTo>
                  <a:pt x="2972" y="1114"/>
                </a:moveTo>
                <a:lnTo>
                  <a:pt x="2972" y="1120"/>
                </a:lnTo>
                <a:lnTo>
                  <a:pt x="2953" y="1120"/>
                </a:lnTo>
                <a:lnTo>
                  <a:pt x="2953" y="1119"/>
                </a:lnTo>
                <a:lnTo>
                  <a:pt x="2948" y="1119"/>
                </a:lnTo>
                <a:lnTo>
                  <a:pt x="2947" y="1118"/>
                </a:lnTo>
                <a:lnTo>
                  <a:pt x="2947" y="1110"/>
                </a:lnTo>
                <a:lnTo>
                  <a:pt x="2948" y="1110"/>
                </a:lnTo>
                <a:lnTo>
                  <a:pt x="2972" y="1110"/>
                </a:lnTo>
                <a:lnTo>
                  <a:pt x="2972" y="1114"/>
                </a:lnTo>
                <a:close/>
                <a:moveTo>
                  <a:pt x="1860" y="1087"/>
                </a:moveTo>
                <a:lnTo>
                  <a:pt x="1860" y="1136"/>
                </a:lnTo>
                <a:lnTo>
                  <a:pt x="1827" y="1136"/>
                </a:lnTo>
                <a:lnTo>
                  <a:pt x="1827" y="1133"/>
                </a:lnTo>
                <a:lnTo>
                  <a:pt x="1832" y="1133"/>
                </a:lnTo>
                <a:lnTo>
                  <a:pt x="1832" y="1092"/>
                </a:lnTo>
                <a:lnTo>
                  <a:pt x="1828" y="1092"/>
                </a:lnTo>
                <a:lnTo>
                  <a:pt x="1828" y="1087"/>
                </a:lnTo>
                <a:lnTo>
                  <a:pt x="1860" y="1087"/>
                </a:lnTo>
                <a:close/>
                <a:moveTo>
                  <a:pt x="2031" y="1081"/>
                </a:moveTo>
                <a:lnTo>
                  <a:pt x="2031" y="1091"/>
                </a:lnTo>
                <a:lnTo>
                  <a:pt x="2021" y="1091"/>
                </a:lnTo>
                <a:lnTo>
                  <a:pt x="2021" y="1081"/>
                </a:lnTo>
                <a:lnTo>
                  <a:pt x="2031" y="1081"/>
                </a:lnTo>
                <a:close/>
                <a:moveTo>
                  <a:pt x="2740" y="985"/>
                </a:moveTo>
                <a:lnTo>
                  <a:pt x="2740" y="989"/>
                </a:lnTo>
                <a:lnTo>
                  <a:pt x="2730" y="989"/>
                </a:lnTo>
                <a:lnTo>
                  <a:pt x="2730" y="985"/>
                </a:lnTo>
                <a:lnTo>
                  <a:pt x="2740" y="985"/>
                </a:lnTo>
                <a:close/>
                <a:moveTo>
                  <a:pt x="2945" y="1000"/>
                </a:moveTo>
                <a:lnTo>
                  <a:pt x="2904" y="1000"/>
                </a:lnTo>
                <a:lnTo>
                  <a:pt x="2904" y="958"/>
                </a:lnTo>
                <a:lnTo>
                  <a:pt x="2945" y="958"/>
                </a:lnTo>
                <a:lnTo>
                  <a:pt x="2945" y="1000"/>
                </a:lnTo>
                <a:close/>
                <a:moveTo>
                  <a:pt x="2729" y="916"/>
                </a:moveTo>
                <a:lnTo>
                  <a:pt x="2729" y="925"/>
                </a:lnTo>
                <a:lnTo>
                  <a:pt x="2719" y="925"/>
                </a:lnTo>
                <a:lnTo>
                  <a:pt x="2719" y="916"/>
                </a:lnTo>
                <a:lnTo>
                  <a:pt x="2729" y="916"/>
                </a:lnTo>
                <a:close/>
                <a:moveTo>
                  <a:pt x="2709" y="927"/>
                </a:moveTo>
                <a:lnTo>
                  <a:pt x="2702" y="927"/>
                </a:lnTo>
                <a:lnTo>
                  <a:pt x="2702" y="925"/>
                </a:lnTo>
                <a:lnTo>
                  <a:pt x="2704" y="920"/>
                </a:lnTo>
                <a:lnTo>
                  <a:pt x="2704" y="917"/>
                </a:lnTo>
                <a:lnTo>
                  <a:pt x="2704" y="916"/>
                </a:lnTo>
                <a:lnTo>
                  <a:pt x="2709" y="916"/>
                </a:lnTo>
                <a:lnTo>
                  <a:pt x="2709" y="927"/>
                </a:lnTo>
                <a:close/>
                <a:moveTo>
                  <a:pt x="2564" y="884"/>
                </a:moveTo>
                <a:lnTo>
                  <a:pt x="2563" y="887"/>
                </a:lnTo>
                <a:lnTo>
                  <a:pt x="2562" y="887"/>
                </a:lnTo>
                <a:lnTo>
                  <a:pt x="2561" y="884"/>
                </a:lnTo>
                <a:lnTo>
                  <a:pt x="2564" y="884"/>
                </a:lnTo>
                <a:close/>
                <a:moveTo>
                  <a:pt x="2822" y="872"/>
                </a:moveTo>
                <a:lnTo>
                  <a:pt x="2822" y="912"/>
                </a:lnTo>
                <a:lnTo>
                  <a:pt x="2801" y="912"/>
                </a:lnTo>
                <a:lnTo>
                  <a:pt x="2801" y="870"/>
                </a:lnTo>
                <a:lnTo>
                  <a:pt x="2822" y="870"/>
                </a:lnTo>
                <a:lnTo>
                  <a:pt x="2822" y="872"/>
                </a:lnTo>
                <a:close/>
                <a:moveTo>
                  <a:pt x="2795" y="899"/>
                </a:moveTo>
                <a:lnTo>
                  <a:pt x="2795" y="912"/>
                </a:lnTo>
                <a:lnTo>
                  <a:pt x="2776" y="912"/>
                </a:lnTo>
                <a:lnTo>
                  <a:pt x="2776" y="911"/>
                </a:lnTo>
                <a:lnTo>
                  <a:pt x="2776" y="910"/>
                </a:lnTo>
                <a:lnTo>
                  <a:pt x="2774" y="909"/>
                </a:lnTo>
                <a:lnTo>
                  <a:pt x="2774" y="908"/>
                </a:lnTo>
                <a:lnTo>
                  <a:pt x="2774" y="907"/>
                </a:lnTo>
                <a:lnTo>
                  <a:pt x="2774" y="905"/>
                </a:lnTo>
                <a:lnTo>
                  <a:pt x="2774" y="904"/>
                </a:lnTo>
                <a:lnTo>
                  <a:pt x="2774" y="903"/>
                </a:lnTo>
                <a:lnTo>
                  <a:pt x="2774" y="902"/>
                </a:lnTo>
                <a:lnTo>
                  <a:pt x="2774" y="901"/>
                </a:lnTo>
                <a:lnTo>
                  <a:pt x="2773" y="899"/>
                </a:lnTo>
                <a:lnTo>
                  <a:pt x="2773" y="897"/>
                </a:lnTo>
                <a:lnTo>
                  <a:pt x="2772" y="895"/>
                </a:lnTo>
                <a:lnTo>
                  <a:pt x="2771" y="892"/>
                </a:lnTo>
                <a:lnTo>
                  <a:pt x="2771" y="890"/>
                </a:lnTo>
                <a:lnTo>
                  <a:pt x="2771" y="888"/>
                </a:lnTo>
                <a:lnTo>
                  <a:pt x="2770" y="887"/>
                </a:lnTo>
                <a:lnTo>
                  <a:pt x="2770" y="886"/>
                </a:lnTo>
                <a:lnTo>
                  <a:pt x="2770" y="885"/>
                </a:lnTo>
                <a:lnTo>
                  <a:pt x="2770" y="884"/>
                </a:lnTo>
                <a:lnTo>
                  <a:pt x="2770" y="882"/>
                </a:lnTo>
                <a:lnTo>
                  <a:pt x="2770" y="880"/>
                </a:lnTo>
                <a:lnTo>
                  <a:pt x="2770" y="879"/>
                </a:lnTo>
                <a:lnTo>
                  <a:pt x="2770" y="870"/>
                </a:lnTo>
                <a:lnTo>
                  <a:pt x="2773" y="870"/>
                </a:lnTo>
                <a:lnTo>
                  <a:pt x="2795" y="870"/>
                </a:lnTo>
                <a:lnTo>
                  <a:pt x="2795" y="899"/>
                </a:lnTo>
                <a:close/>
                <a:moveTo>
                  <a:pt x="2278" y="685"/>
                </a:moveTo>
                <a:lnTo>
                  <a:pt x="2278" y="696"/>
                </a:lnTo>
                <a:lnTo>
                  <a:pt x="2258" y="696"/>
                </a:lnTo>
                <a:lnTo>
                  <a:pt x="2258" y="685"/>
                </a:lnTo>
                <a:lnTo>
                  <a:pt x="2278" y="685"/>
                </a:lnTo>
                <a:close/>
                <a:moveTo>
                  <a:pt x="2377" y="599"/>
                </a:moveTo>
                <a:lnTo>
                  <a:pt x="2377" y="609"/>
                </a:lnTo>
                <a:lnTo>
                  <a:pt x="2371" y="609"/>
                </a:lnTo>
                <a:lnTo>
                  <a:pt x="2371" y="599"/>
                </a:lnTo>
                <a:lnTo>
                  <a:pt x="2377" y="599"/>
                </a:lnTo>
                <a:close/>
                <a:moveTo>
                  <a:pt x="2314" y="587"/>
                </a:moveTo>
                <a:lnTo>
                  <a:pt x="2314" y="599"/>
                </a:lnTo>
                <a:lnTo>
                  <a:pt x="2309" y="599"/>
                </a:lnTo>
                <a:lnTo>
                  <a:pt x="2309" y="593"/>
                </a:lnTo>
                <a:lnTo>
                  <a:pt x="2301" y="593"/>
                </a:lnTo>
                <a:lnTo>
                  <a:pt x="2301" y="589"/>
                </a:lnTo>
                <a:lnTo>
                  <a:pt x="2301" y="587"/>
                </a:lnTo>
                <a:lnTo>
                  <a:pt x="2314" y="587"/>
                </a:lnTo>
                <a:close/>
                <a:moveTo>
                  <a:pt x="2264" y="531"/>
                </a:moveTo>
                <a:lnTo>
                  <a:pt x="2264" y="542"/>
                </a:lnTo>
                <a:lnTo>
                  <a:pt x="2258" y="542"/>
                </a:lnTo>
                <a:lnTo>
                  <a:pt x="2258" y="531"/>
                </a:lnTo>
                <a:lnTo>
                  <a:pt x="2258" y="519"/>
                </a:lnTo>
                <a:lnTo>
                  <a:pt x="2263" y="520"/>
                </a:lnTo>
                <a:lnTo>
                  <a:pt x="2264" y="531"/>
                </a:lnTo>
                <a:close/>
                <a:moveTo>
                  <a:pt x="2267" y="503"/>
                </a:moveTo>
                <a:lnTo>
                  <a:pt x="2258" y="503"/>
                </a:lnTo>
                <a:lnTo>
                  <a:pt x="2258" y="499"/>
                </a:lnTo>
                <a:lnTo>
                  <a:pt x="2258" y="498"/>
                </a:lnTo>
                <a:lnTo>
                  <a:pt x="2259" y="498"/>
                </a:lnTo>
                <a:lnTo>
                  <a:pt x="2267" y="498"/>
                </a:lnTo>
                <a:lnTo>
                  <a:pt x="2267" y="503"/>
                </a:lnTo>
                <a:close/>
                <a:moveTo>
                  <a:pt x="2427" y="497"/>
                </a:moveTo>
                <a:lnTo>
                  <a:pt x="2427" y="499"/>
                </a:lnTo>
                <a:lnTo>
                  <a:pt x="2418" y="499"/>
                </a:lnTo>
                <a:lnTo>
                  <a:pt x="2418" y="489"/>
                </a:lnTo>
                <a:lnTo>
                  <a:pt x="2419" y="489"/>
                </a:lnTo>
                <a:lnTo>
                  <a:pt x="2420" y="492"/>
                </a:lnTo>
                <a:lnTo>
                  <a:pt x="2423" y="495"/>
                </a:lnTo>
                <a:lnTo>
                  <a:pt x="2424" y="497"/>
                </a:lnTo>
                <a:lnTo>
                  <a:pt x="2427" y="497"/>
                </a:lnTo>
                <a:close/>
                <a:moveTo>
                  <a:pt x="2568" y="478"/>
                </a:moveTo>
                <a:lnTo>
                  <a:pt x="2568" y="484"/>
                </a:lnTo>
                <a:lnTo>
                  <a:pt x="2558" y="484"/>
                </a:lnTo>
                <a:lnTo>
                  <a:pt x="2558" y="500"/>
                </a:lnTo>
                <a:lnTo>
                  <a:pt x="2536" y="500"/>
                </a:lnTo>
                <a:lnTo>
                  <a:pt x="2536" y="478"/>
                </a:lnTo>
                <a:lnTo>
                  <a:pt x="2568" y="478"/>
                </a:lnTo>
                <a:close/>
                <a:moveTo>
                  <a:pt x="2042" y="43"/>
                </a:moveTo>
                <a:lnTo>
                  <a:pt x="2045" y="43"/>
                </a:lnTo>
                <a:lnTo>
                  <a:pt x="2050" y="42"/>
                </a:lnTo>
                <a:lnTo>
                  <a:pt x="2055" y="42"/>
                </a:lnTo>
                <a:lnTo>
                  <a:pt x="2058" y="43"/>
                </a:lnTo>
                <a:lnTo>
                  <a:pt x="2062" y="47"/>
                </a:lnTo>
                <a:lnTo>
                  <a:pt x="2065" y="50"/>
                </a:lnTo>
                <a:lnTo>
                  <a:pt x="2067" y="55"/>
                </a:lnTo>
                <a:lnTo>
                  <a:pt x="2067" y="58"/>
                </a:lnTo>
                <a:lnTo>
                  <a:pt x="2067" y="60"/>
                </a:lnTo>
                <a:lnTo>
                  <a:pt x="2067" y="62"/>
                </a:lnTo>
                <a:lnTo>
                  <a:pt x="2066" y="64"/>
                </a:lnTo>
                <a:lnTo>
                  <a:pt x="2066" y="67"/>
                </a:lnTo>
                <a:lnTo>
                  <a:pt x="2065" y="71"/>
                </a:lnTo>
                <a:lnTo>
                  <a:pt x="2065" y="73"/>
                </a:lnTo>
                <a:lnTo>
                  <a:pt x="2065" y="77"/>
                </a:lnTo>
                <a:lnTo>
                  <a:pt x="2067" y="82"/>
                </a:lnTo>
                <a:lnTo>
                  <a:pt x="2067" y="83"/>
                </a:lnTo>
                <a:lnTo>
                  <a:pt x="2070" y="85"/>
                </a:lnTo>
                <a:lnTo>
                  <a:pt x="2071" y="88"/>
                </a:lnTo>
                <a:lnTo>
                  <a:pt x="2072" y="90"/>
                </a:lnTo>
                <a:lnTo>
                  <a:pt x="2074" y="93"/>
                </a:lnTo>
                <a:lnTo>
                  <a:pt x="2075" y="96"/>
                </a:lnTo>
                <a:lnTo>
                  <a:pt x="2077" y="98"/>
                </a:lnTo>
                <a:lnTo>
                  <a:pt x="2081" y="100"/>
                </a:lnTo>
                <a:lnTo>
                  <a:pt x="2088" y="104"/>
                </a:lnTo>
                <a:lnTo>
                  <a:pt x="2089" y="158"/>
                </a:lnTo>
                <a:lnTo>
                  <a:pt x="2089" y="216"/>
                </a:lnTo>
                <a:lnTo>
                  <a:pt x="2104" y="216"/>
                </a:lnTo>
                <a:lnTo>
                  <a:pt x="2300" y="217"/>
                </a:lnTo>
                <a:lnTo>
                  <a:pt x="2402" y="217"/>
                </a:lnTo>
                <a:lnTo>
                  <a:pt x="2488" y="218"/>
                </a:lnTo>
                <a:lnTo>
                  <a:pt x="2601" y="218"/>
                </a:lnTo>
                <a:lnTo>
                  <a:pt x="2601" y="392"/>
                </a:lnTo>
                <a:lnTo>
                  <a:pt x="2603" y="392"/>
                </a:lnTo>
                <a:lnTo>
                  <a:pt x="2603" y="394"/>
                </a:lnTo>
                <a:lnTo>
                  <a:pt x="2603" y="406"/>
                </a:lnTo>
                <a:lnTo>
                  <a:pt x="2603" y="472"/>
                </a:lnTo>
                <a:lnTo>
                  <a:pt x="2603" y="523"/>
                </a:lnTo>
                <a:lnTo>
                  <a:pt x="2603" y="565"/>
                </a:lnTo>
                <a:lnTo>
                  <a:pt x="2645" y="566"/>
                </a:lnTo>
                <a:lnTo>
                  <a:pt x="2687" y="566"/>
                </a:lnTo>
                <a:lnTo>
                  <a:pt x="2687" y="741"/>
                </a:lnTo>
                <a:lnTo>
                  <a:pt x="2686" y="741"/>
                </a:lnTo>
                <a:lnTo>
                  <a:pt x="2686" y="743"/>
                </a:lnTo>
                <a:lnTo>
                  <a:pt x="2701" y="743"/>
                </a:lnTo>
                <a:lnTo>
                  <a:pt x="2746" y="743"/>
                </a:lnTo>
                <a:lnTo>
                  <a:pt x="2773" y="743"/>
                </a:lnTo>
                <a:lnTo>
                  <a:pt x="2826" y="743"/>
                </a:lnTo>
                <a:lnTo>
                  <a:pt x="2946" y="743"/>
                </a:lnTo>
                <a:lnTo>
                  <a:pt x="2946" y="770"/>
                </a:lnTo>
                <a:lnTo>
                  <a:pt x="2946" y="827"/>
                </a:lnTo>
                <a:lnTo>
                  <a:pt x="2953" y="827"/>
                </a:lnTo>
                <a:lnTo>
                  <a:pt x="3079" y="827"/>
                </a:lnTo>
                <a:lnTo>
                  <a:pt x="3116" y="827"/>
                </a:lnTo>
                <a:lnTo>
                  <a:pt x="3116" y="862"/>
                </a:lnTo>
                <a:lnTo>
                  <a:pt x="3116" y="911"/>
                </a:lnTo>
                <a:lnTo>
                  <a:pt x="3116" y="936"/>
                </a:lnTo>
                <a:lnTo>
                  <a:pt x="3116" y="969"/>
                </a:lnTo>
                <a:lnTo>
                  <a:pt x="3116" y="1002"/>
                </a:lnTo>
                <a:lnTo>
                  <a:pt x="3116" y="1043"/>
                </a:lnTo>
                <a:lnTo>
                  <a:pt x="3116" y="1084"/>
                </a:lnTo>
                <a:lnTo>
                  <a:pt x="3116" y="1089"/>
                </a:lnTo>
                <a:lnTo>
                  <a:pt x="3076" y="1089"/>
                </a:lnTo>
                <a:lnTo>
                  <a:pt x="3076" y="1130"/>
                </a:lnTo>
                <a:lnTo>
                  <a:pt x="3076" y="1144"/>
                </a:lnTo>
                <a:lnTo>
                  <a:pt x="3076" y="1158"/>
                </a:lnTo>
                <a:lnTo>
                  <a:pt x="3076" y="1162"/>
                </a:lnTo>
                <a:lnTo>
                  <a:pt x="3089" y="1162"/>
                </a:lnTo>
                <a:lnTo>
                  <a:pt x="3095" y="1162"/>
                </a:lnTo>
                <a:lnTo>
                  <a:pt x="3096" y="1162"/>
                </a:lnTo>
                <a:lnTo>
                  <a:pt x="3096" y="1158"/>
                </a:lnTo>
                <a:lnTo>
                  <a:pt x="3108" y="1158"/>
                </a:lnTo>
                <a:lnTo>
                  <a:pt x="3116" y="1158"/>
                </a:lnTo>
                <a:lnTo>
                  <a:pt x="3116" y="1259"/>
                </a:lnTo>
                <a:lnTo>
                  <a:pt x="3116" y="1289"/>
                </a:lnTo>
                <a:lnTo>
                  <a:pt x="3116" y="1388"/>
                </a:lnTo>
                <a:lnTo>
                  <a:pt x="3116" y="1389"/>
                </a:lnTo>
                <a:lnTo>
                  <a:pt x="3116" y="1431"/>
                </a:lnTo>
                <a:lnTo>
                  <a:pt x="3116" y="1454"/>
                </a:lnTo>
                <a:lnTo>
                  <a:pt x="3116" y="1519"/>
                </a:lnTo>
                <a:lnTo>
                  <a:pt x="3116" y="1605"/>
                </a:lnTo>
                <a:lnTo>
                  <a:pt x="3095" y="1604"/>
                </a:lnTo>
                <a:lnTo>
                  <a:pt x="3082" y="1604"/>
                </a:lnTo>
                <a:lnTo>
                  <a:pt x="3082" y="1606"/>
                </a:lnTo>
                <a:lnTo>
                  <a:pt x="3082" y="1616"/>
                </a:lnTo>
                <a:lnTo>
                  <a:pt x="3082" y="1618"/>
                </a:lnTo>
                <a:lnTo>
                  <a:pt x="3082" y="1654"/>
                </a:lnTo>
                <a:lnTo>
                  <a:pt x="3083" y="1730"/>
                </a:lnTo>
                <a:lnTo>
                  <a:pt x="3083" y="1766"/>
                </a:lnTo>
                <a:lnTo>
                  <a:pt x="3083" y="1787"/>
                </a:lnTo>
                <a:lnTo>
                  <a:pt x="3084" y="1864"/>
                </a:lnTo>
                <a:lnTo>
                  <a:pt x="3084" y="1947"/>
                </a:lnTo>
                <a:lnTo>
                  <a:pt x="3084" y="1954"/>
                </a:lnTo>
                <a:lnTo>
                  <a:pt x="3086" y="2055"/>
                </a:lnTo>
                <a:lnTo>
                  <a:pt x="3086" y="2114"/>
                </a:lnTo>
                <a:lnTo>
                  <a:pt x="3087" y="2126"/>
                </a:lnTo>
                <a:lnTo>
                  <a:pt x="3087" y="2212"/>
                </a:lnTo>
                <a:lnTo>
                  <a:pt x="3087" y="2239"/>
                </a:lnTo>
                <a:lnTo>
                  <a:pt x="3088" y="2296"/>
                </a:lnTo>
                <a:lnTo>
                  <a:pt x="3014" y="2296"/>
                </a:lnTo>
                <a:lnTo>
                  <a:pt x="3014" y="2297"/>
                </a:lnTo>
                <a:lnTo>
                  <a:pt x="3014" y="2299"/>
                </a:lnTo>
                <a:lnTo>
                  <a:pt x="3014" y="2304"/>
                </a:lnTo>
                <a:lnTo>
                  <a:pt x="3014" y="2308"/>
                </a:lnTo>
                <a:lnTo>
                  <a:pt x="3014" y="2318"/>
                </a:lnTo>
                <a:lnTo>
                  <a:pt x="3005" y="2318"/>
                </a:lnTo>
                <a:lnTo>
                  <a:pt x="3003" y="2318"/>
                </a:lnTo>
                <a:lnTo>
                  <a:pt x="3003" y="2383"/>
                </a:lnTo>
                <a:lnTo>
                  <a:pt x="3004" y="2383"/>
                </a:lnTo>
                <a:lnTo>
                  <a:pt x="3004" y="2384"/>
                </a:lnTo>
                <a:lnTo>
                  <a:pt x="3008" y="2384"/>
                </a:lnTo>
                <a:lnTo>
                  <a:pt x="3008" y="2386"/>
                </a:lnTo>
                <a:lnTo>
                  <a:pt x="3009" y="2423"/>
                </a:lnTo>
                <a:lnTo>
                  <a:pt x="3009" y="2468"/>
                </a:lnTo>
                <a:lnTo>
                  <a:pt x="2977" y="2468"/>
                </a:lnTo>
                <a:lnTo>
                  <a:pt x="2977" y="2469"/>
                </a:lnTo>
                <a:lnTo>
                  <a:pt x="2977" y="2470"/>
                </a:lnTo>
                <a:lnTo>
                  <a:pt x="3005" y="2472"/>
                </a:lnTo>
                <a:lnTo>
                  <a:pt x="3089" y="2472"/>
                </a:lnTo>
                <a:lnTo>
                  <a:pt x="3089" y="2470"/>
                </a:lnTo>
                <a:lnTo>
                  <a:pt x="3090" y="2470"/>
                </a:lnTo>
                <a:lnTo>
                  <a:pt x="3091" y="2536"/>
                </a:lnTo>
                <a:lnTo>
                  <a:pt x="3089" y="2536"/>
                </a:lnTo>
                <a:lnTo>
                  <a:pt x="3090" y="2610"/>
                </a:lnTo>
                <a:lnTo>
                  <a:pt x="3091" y="2769"/>
                </a:lnTo>
                <a:lnTo>
                  <a:pt x="3091" y="2816"/>
                </a:lnTo>
                <a:lnTo>
                  <a:pt x="3090" y="2816"/>
                </a:lnTo>
                <a:lnTo>
                  <a:pt x="3066" y="2815"/>
                </a:lnTo>
                <a:lnTo>
                  <a:pt x="3041" y="2815"/>
                </a:lnTo>
                <a:lnTo>
                  <a:pt x="3020" y="2815"/>
                </a:lnTo>
                <a:lnTo>
                  <a:pt x="2938" y="2815"/>
                </a:lnTo>
                <a:lnTo>
                  <a:pt x="2922" y="2813"/>
                </a:lnTo>
                <a:lnTo>
                  <a:pt x="2922" y="2812"/>
                </a:lnTo>
                <a:lnTo>
                  <a:pt x="2905" y="2812"/>
                </a:lnTo>
                <a:lnTo>
                  <a:pt x="2869" y="2812"/>
                </a:lnTo>
                <a:lnTo>
                  <a:pt x="2837" y="2811"/>
                </a:lnTo>
                <a:lnTo>
                  <a:pt x="2812" y="2811"/>
                </a:lnTo>
                <a:lnTo>
                  <a:pt x="2765" y="2811"/>
                </a:lnTo>
                <a:lnTo>
                  <a:pt x="2727" y="2810"/>
                </a:lnTo>
                <a:lnTo>
                  <a:pt x="2672" y="2810"/>
                </a:lnTo>
                <a:lnTo>
                  <a:pt x="2663" y="2810"/>
                </a:lnTo>
                <a:lnTo>
                  <a:pt x="2636" y="2809"/>
                </a:lnTo>
                <a:lnTo>
                  <a:pt x="2604" y="2809"/>
                </a:lnTo>
                <a:lnTo>
                  <a:pt x="2588" y="2809"/>
                </a:lnTo>
                <a:lnTo>
                  <a:pt x="2580" y="2809"/>
                </a:lnTo>
                <a:lnTo>
                  <a:pt x="2582" y="2809"/>
                </a:lnTo>
                <a:lnTo>
                  <a:pt x="2582" y="2812"/>
                </a:lnTo>
                <a:lnTo>
                  <a:pt x="2579" y="2812"/>
                </a:lnTo>
                <a:lnTo>
                  <a:pt x="2578" y="2812"/>
                </a:lnTo>
                <a:lnTo>
                  <a:pt x="2577" y="2812"/>
                </a:lnTo>
                <a:lnTo>
                  <a:pt x="2576" y="2812"/>
                </a:lnTo>
                <a:lnTo>
                  <a:pt x="2576" y="2810"/>
                </a:lnTo>
                <a:lnTo>
                  <a:pt x="2576" y="2809"/>
                </a:lnTo>
                <a:lnTo>
                  <a:pt x="2513" y="2808"/>
                </a:lnTo>
                <a:lnTo>
                  <a:pt x="2483" y="2808"/>
                </a:lnTo>
                <a:lnTo>
                  <a:pt x="2474" y="2808"/>
                </a:lnTo>
                <a:lnTo>
                  <a:pt x="2423" y="2807"/>
                </a:lnTo>
                <a:lnTo>
                  <a:pt x="2393" y="2807"/>
                </a:lnTo>
                <a:lnTo>
                  <a:pt x="2351" y="2807"/>
                </a:lnTo>
                <a:lnTo>
                  <a:pt x="2308" y="2807"/>
                </a:lnTo>
                <a:lnTo>
                  <a:pt x="2269" y="2807"/>
                </a:lnTo>
                <a:lnTo>
                  <a:pt x="2240" y="2806"/>
                </a:lnTo>
                <a:lnTo>
                  <a:pt x="2230" y="2799"/>
                </a:lnTo>
                <a:lnTo>
                  <a:pt x="2182" y="2763"/>
                </a:lnTo>
                <a:lnTo>
                  <a:pt x="2137" y="2728"/>
                </a:lnTo>
                <a:lnTo>
                  <a:pt x="2107" y="2707"/>
                </a:lnTo>
                <a:lnTo>
                  <a:pt x="2091" y="2695"/>
                </a:lnTo>
                <a:lnTo>
                  <a:pt x="2084" y="2690"/>
                </a:lnTo>
                <a:lnTo>
                  <a:pt x="2079" y="2686"/>
                </a:lnTo>
                <a:lnTo>
                  <a:pt x="2073" y="2682"/>
                </a:lnTo>
                <a:lnTo>
                  <a:pt x="2068" y="2678"/>
                </a:lnTo>
                <a:lnTo>
                  <a:pt x="2067" y="2677"/>
                </a:lnTo>
                <a:lnTo>
                  <a:pt x="2066" y="2670"/>
                </a:lnTo>
                <a:lnTo>
                  <a:pt x="2066" y="2661"/>
                </a:lnTo>
                <a:lnTo>
                  <a:pt x="2066" y="2633"/>
                </a:lnTo>
                <a:lnTo>
                  <a:pt x="2066" y="2631"/>
                </a:lnTo>
                <a:lnTo>
                  <a:pt x="2065" y="2560"/>
                </a:lnTo>
                <a:lnTo>
                  <a:pt x="2065" y="2557"/>
                </a:lnTo>
                <a:lnTo>
                  <a:pt x="2065" y="2547"/>
                </a:lnTo>
                <a:lnTo>
                  <a:pt x="2065" y="2545"/>
                </a:lnTo>
                <a:lnTo>
                  <a:pt x="2065" y="2534"/>
                </a:lnTo>
                <a:lnTo>
                  <a:pt x="2065" y="2532"/>
                </a:lnTo>
                <a:lnTo>
                  <a:pt x="2064" y="2530"/>
                </a:lnTo>
                <a:lnTo>
                  <a:pt x="2064" y="2528"/>
                </a:lnTo>
                <a:lnTo>
                  <a:pt x="2063" y="2527"/>
                </a:lnTo>
                <a:lnTo>
                  <a:pt x="2063" y="2526"/>
                </a:lnTo>
                <a:lnTo>
                  <a:pt x="2063" y="2525"/>
                </a:lnTo>
                <a:lnTo>
                  <a:pt x="2062" y="2524"/>
                </a:lnTo>
                <a:lnTo>
                  <a:pt x="2062" y="2523"/>
                </a:lnTo>
                <a:lnTo>
                  <a:pt x="2060" y="2520"/>
                </a:lnTo>
                <a:lnTo>
                  <a:pt x="2059" y="2519"/>
                </a:lnTo>
                <a:lnTo>
                  <a:pt x="2059" y="2518"/>
                </a:lnTo>
                <a:lnTo>
                  <a:pt x="2058" y="2517"/>
                </a:lnTo>
                <a:lnTo>
                  <a:pt x="2058" y="2516"/>
                </a:lnTo>
                <a:lnTo>
                  <a:pt x="2057" y="2515"/>
                </a:lnTo>
                <a:lnTo>
                  <a:pt x="2056" y="2514"/>
                </a:lnTo>
                <a:lnTo>
                  <a:pt x="2048" y="2503"/>
                </a:lnTo>
                <a:lnTo>
                  <a:pt x="2047" y="2503"/>
                </a:lnTo>
                <a:lnTo>
                  <a:pt x="2047" y="2502"/>
                </a:lnTo>
                <a:lnTo>
                  <a:pt x="2046" y="2501"/>
                </a:lnTo>
                <a:lnTo>
                  <a:pt x="2046" y="2500"/>
                </a:lnTo>
                <a:lnTo>
                  <a:pt x="2045" y="2499"/>
                </a:lnTo>
                <a:lnTo>
                  <a:pt x="2043" y="2498"/>
                </a:lnTo>
                <a:lnTo>
                  <a:pt x="2042" y="2490"/>
                </a:lnTo>
                <a:lnTo>
                  <a:pt x="2041" y="2489"/>
                </a:lnTo>
                <a:lnTo>
                  <a:pt x="2041" y="2488"/>
                </a:lnTo>
                <a:lnTo>
                  <a:pt x="2041" y="2486"/>
                </a:lnTo>
                <a:lnTo>
                  <a:pt x="2041" y="2485"/>
                </a:lnTo>
                <a:lnTo>
                  <a:pt x="2041" y="2484"/>
                </a:lnTo>
                <a:lnTo>
                  <a:pt x="2041" y="2482"/>
                </a:lnTo>
                <a:lnTo>
                  <a:pt x="2042" y="2473"/>
                </a:lnTo>
                <a:lnTo>
                  <a:pt x="2042" y="2469"/>
                </a:lnTo>
                <a:lnTo>
                  <a:pt x="2043" y="2461"/>
                </a:lnTo>
                <a:lnTo>
                  <a:pt x="2045" y="2461"/>
                </a:lnTo>
                <a:lnTo>
                  <a:pt x="2064" y="2460"/>
                </a:lnTo>
                <a:lnTo>
                  <a:pt x="2064" y="2459"/>
                </a:lnTo>
                <a:lnTo>
                  <a:pt x="2047" y="2459"/>
                </a:lnTo>
                <a:lnTo>
                  <a:pt x="2046" y="2459"/>
                </a:lnTo>
                <a:lnTo>
                  <a:pt x="2046" y="2458"/>
                </a:lnTo>
                <a:lnTo>
                  <a:pt x="2045" y="2458"/>
                </a:lnTo>
                <a:lnTo>
                  <a:pt x="2045" y="2457"/>
                </a:lnTo>
                <a:lnTo>
                  <a:pt x="2045" y="2456"/>
                </a:lnTo>
                <a:lnTo>
                  <a:pt x="2046" y="2453"/>
                </a:lnTo>
                <a:lnTo>
                  <a:pt x="2047" y="2451"/>
                </a:lnTo>
                <a:lnTo>
                  <a:pt x="2049" y="2444"/>
                </a:lnTo>
                <a:lnTo>
                  <a:pt x="2051" y="2439"/>
                </a:lnTo>
                <a:lnTo>
                  <a:pt x="2058" y="2420"/>
                </a:lnTo>
                <a:lnTo>
                  <a:pt x="2060" y="2414"/>
                </a:lnTo>
                <a:lnTo>
                  <a:pt x="2062" y="2409"/>
                </a:lnTo>
                <a:lnTo>
                  <a:pt x="2063" y="2405"/>
                </a:lnTo>
                <a:lnTo>
                  <a:pt x="2062" y="2288"/>
                </a:lnTo>
                <a:lnTo>
                  <a:pt x="2060" y="2288"/>
                </a:lnTo>
                <a:lnTo>
                  <a:pt x="2059" y="2288"/>
                </a:lnTo>
                <a:lnTo>
                  <a:pt x="2059" y="2286"/>
                </a:lnTo>
                <a:lnTo>
                  <a:pt x="2058" y="2275"/>
                </a:lnTo>
                <a:lnTo>
                  <a:pt x="2058" y="2208"/>
                </a:lnTo>
                <a:lnTo>
                  <a:pt x="2058" y="2202"/>
                </a:lnTo>
                <a:lnTo>
                  <a:pt x="2058" y="2201"/>
                </a:lnTo>
                <a:lnTo>
                  <a:pt x="2059" y="2201"/>
                </a:lnTo>
                <a:lnTo>
                  <a:pt x="2060" y="2201"/>
                </a:lnTo>
                <a:lnTo>
                  <a:pt x="2060" y="2189"/>
                </a:lnTo>
                <a:lnTo>
                  <a:pt x="2060" y="2145"/>
                </a:lnTo>
                <a:lnTo>
                  <a:pt x="2059" y="2092"/>
                </a:lnTo>
                <a:lnTo>
                  <a:pt x="2059" y="2058"/>
                </a:lnTo>
                <a:lnTo>
                  <a:pt x="2058" y="2029"/>
                </a:lnTo>
                <a:lnTo>
                  <a:pt x="2058" y="1998"/>
                </a:lnTo>
                <a:lnTo>
                  <a:pt x="2057" y="1941"/>
                </a:lnTo>
                <a:lnTo>
                  <a:pt x="2057" y="1923"/>
                </a:lnTo>
                <a:lnTo>
                  <a:pt x="2055" y="1817"/>
                </a:lnTo>
                <a:lnTo>
                  <a:pt x="2055" y="1814"/>
                </a:lnTo>
                <a:lnTo>
                  <a:pt x="2051" y="1814"/>
                </a:lnTo>
                <a:lnTo>
                  <a:pt x="2051" y="1813"/>
                </a:lnTo>
                <a:lnTo>
                  <a:pt x="2051" y="1772"/>
                </a:lnTo>
                <a:lnTo>
                  <a:pt x="2049" y="1602"/>
                </a:lnTo>
                <a:lnTo>
                  <a:pt x="2049" y="1599"/>
                </a:lnTo>
                <a:lnTo>
                  <a:pt x="2049" y="1598"/>
                </a:lnTo>
                <a:lnTo>
                  <a:pt x="1959" y="1598"/>
                </a:lnTo>
                <a:lnTo>
                  <a:pt x="1940" y="1598"/>
                </a:lnTo>
                <a:lnTo>
                  <a:pt x="1926" y="1598"/>
                </a:lnTo>
                <a:lnTo>
                  <a:pt x="1915" y="1598"/>
                </a:lnTo>
                <a:lnTo>
                  <a:pt x="1908" y="1598"/>
                </a:lnTo>
                <a:lnTo>
                  <a:pt x="1887" y="1598"/>
                </a:lnTo>
                <a:lnTo>
                  <a:pt x="1879" y="1598"/>
                </a:lnTo>
                <a:lnTo>
                  <a:pt x="1874" y="1598"/>
                </a:lnTo>
                <a:lnTo>
                  <a:pt x="1818" y="1599"/>
                </a:lnTo>
                <a:lnTo>
                  <a:pt x="1778" y="1599"/>
                </a:lnTo>
                <a:lnTo>
                  <a:pt x="1749" y="1599"/>
                </a:lnTo>
                <a:lnTo>
                  <a:pt x="1749" y="1588"/>
                </a:lnTo>
                <a:lnTo>
                  <a:pt x="1749" y="1580"/>
                </a:lnTo>
                <a:lnTo>
                  <a:pt x="1751" y="1580"/>
                </a:lnTo>
                <a:lnTo>
                  <a:pt x="1751" y="1561"/>
                </a:lnTo>
                <a:lnTo>
                  <a:pt x="1749" y="1561"/>
                </a:lnTo>
                <a:lnTo>
                  <a:pt x="1749" y="1557"/>
                </a:lnTo>
                <a:lnTo>
                  <a:pt x="1749" y="1548"/>
                </a:lnTo>
                <a:lnTo>
                  <a:pt x="1749" y="1538"/>
                </a:lnTo>
                <a:lnTo>
                  <a:pt x="1749" y="1523"/>
                </a:lnTo>
                <a:lnTo>
                  <a:pt x="1740" y="1523"/>
                </a:lnTo>
                <a:lnTo>
                  <a:pt x="1738" y="1535"/>
                </a:lnTo>
                <a:lnTo>
                  <a:pt x="1736" y="1535"/>
                </a:lnTo>
                <a:lnTo>
                  <a:pt x="1735" y="1535"/>
                </a:lnTo>
                <a:lnTo>
                  <a:pt x="1734" y="1523"/>
                </a:lnTo>
                <a:lnTo>
                  <a:pt x="1720" y="1522"/>
                </a:lnTo>
                <a:lnTo>
                  <a:pt x="1719" y="1522"/>
                </a:lnTo>
                <a:lnTo>
                  <a:pt x="1695" y="1522"/>
                </a:lnTo>
                <a:lnTo>
                  <a:pt x="1694" y="1522"/>
                </a:lnTo>
                <a:lnTo>
                  <a:pt x="1661" y="1522"/>
                </a:lnTo>
                <a:lnTo>
                  <a:pt x="1654" y="1523"/>
                </a:lnTo>
                <a:lnTo>
                  <a:pt x="1654" y="1527"/>
                </a:lnTo>
                <a:lnTo>
                  <a:pt x="1653" y="1533"/>
                </a:lnTo>
                <a:lnTo>
                  <a:pt x="1653" y="1540"/>
                </a:lnTo>
                <a:lnTo>
                  <a:pt x="1653" y="1547"/>
                </a:lnTo>
                <a:lnTo>
                  <a:pt x="1653" y="1553"/>
                </a:lnTo>
                <a:lnTo>
                  <a:pt x="1653" y="1555"/>
                </a:lnTo>
                <a:lnTo>
                  <a:pt x="1655" y="1560"/>
                </a:lnTo>
                <a:lnTo>
                  <a:pt x="1656" y="1563"/>
                </a:lnTo>
                <a:lnTo>
                  <a:pt x="1657" y="1568"/>
                </a:lnTo>
                <a:lnTo>
                  <a:pt x="1659" y="1571"/>
                </a:lnTo>
                <a:lnTo>
                  <a:pt x="1660" y="1577"/>
                </a:lnTo>
                <a:lnTo>
                  <a:pt x="1660" y="1580"/>
                </a:lnTo>
                <a:lnTo>
                  <a:pt x="1660" y="1581"/>
                </a:lnTo>
                <a:lnTo>
                  <a:pt x="1660" y="1585"/>
                </a:lnTo>
                <a:lnTo>
                  <a:pt x="1660" y="1589"/>
                </a:lnTo>
                <a:lnTo>
                  <a:pt x="1660" y="1593"/>
                </a:lnTo>
                <a:lnTo>
                  <a:pt x="1660" y="1596"/>
                </a:lnTo>
                <a:lnTo>
                  <a:pt x="1660" y="1598"/>
                </a:lnTo>
                <a:lnTo>
                  <a:pt x="1660" y="1599"/>
                </a:lnTo>
                <a:lnTo>
                  <a:pt x="1650" y="1599"/>
                </a:lnTo>
                <a:lnTo>
                  <a:pt x="1644" y="1599"/>
                </a:lnTo>
                <a:lnTo>
                  <a:pt x="1631" y="1599"/>
                </a:lnTo>
                <a:lnTo>
                  <a:pt x="1626" y="1599"/>
                </a:lnTo>
                <a:lnTo>
                  <a:pt x="1603" y="1599"/>
                </a:lnTo>
                <a:lnTo>
                  <a:pt x="1521" y="1599"/>
                </a:lnTo>
                <a:lnTo>
                  <a:pt x="1521" y="1600"/>
                </a:lnTo>
                <a:lnTo>
                  <a:pt x="1500" y="1600"/>
                </a:lnTo>
                <a:lnTo>
                  <a:pt x="1500" y="1599"/>
                </a:lnTo>
                <a:lnTo>
                  <a:pt x="1449" y="1600"/>
                </a:lnTo>
                <a:lnTo>
                  <a:pt x="1393" y="1600"/>
                </a:lnTo>
                <a:lnTo>
                  <a:pt x="1377" y="1600"/>
                </a:lnTo>
                <a:lnTo>
                  <a:pt x="1265" y="1600"/>
                </a:lnTo>
                <a:lnTo>
                  <a:pt x="1262" y="1600"/>
                </a:lnTo>
                <a:lnTo>
                  <a:pt x="1261" y="1600"/>
                </a:lnTo>
                <a:lnTo>
                  <a:pt x="1261" y="1605"/>
                </a:lnTo>
                <a:lnTo>
                  <a:pt x="1264" y="1605"/>
                </a:lnTo>
                <a:lnTo>
                  <a:pt x="1265" y="1605"/>
                </a:lnTo>
                <a:lnTo>
                  <a:pt x="1220" y="1605"/>
                </a:lnTo>
                <a:lnTo>
                  <a:pt x="1032" y="1606"/>
                </a:lnTo>
                <a:lnTo>
                  <a:pt x="881" y="1606"/>
                </a:lnTo>
                <a:lnTo>
                  <a:pt x="710" y="1607"/>
                </a:lnTo>
                <a:lnTo>
                  <a:pt x="702" y="1608"/>
                </a:lnTo>
                <a:lnTo>
                  <a:pt x="695" y="1608"/>
                </a:lnTo>
                <a:lnTo>
                  <a:pt x="686" y="1608"/>
                </a:lnTo>
                <a:lnTo>
                  <a:pt x="638" y="1608"/>
                </a:lnTo>
                <a:lnTo>
                  <a:pt x="620" y="1608"/>
                </a:lnTo>
                <a:lnTo>
                  <a:pt x="605" y="1608"/>
                </a:lnTo>
                <a:lnTo>
                  <a:pt x="548" y="1608"/>
                </a:lnTo>
                <a:lnTo>
                  <a:pt x="528" y="1608"/>
                </a:lnTo>
                <a:lnTo>
                  <a:pt x="527" y="1608"/>
                </a:lnTo>
                <a:lnTo>
                  <a:pt x="525" y="1608"/>
                </a:lnTo>
                <a:lnTo>
                  <a:pt x="522" y="1608"/>
                </a:lnTo>
                <a:lnTo>
                  <a:pt x="521" y="1611"/>
                </a:lnTo>
                <a:lnTo>
                  <a:pt x="519" y="1615"/>
                </a:lnTo>
                <a:lnTo>
                  <a:pt x="517" y="1620"/>
                </a:lnTo>
                <a:lnTo>
                  <a:pt x="515" y="1621"/>
                </a:lnTo>
                <a:lnTo>
                  <a:pt x="515" y="1622"/>
                </a:lnTo>
                <a:lnTo>
                  <a:pt x="515" y="1623"/>
                </a:lnTo>
                <a:lnTo>
                  <a:pt x="514" y="1624"/>
                </a:lnTo>
                <a:lnTo>
                  <a:pt x="514" y="1627"/>
                </a:lnTo>
                <a:lnTo>
                  <a:pt x="513" y="1629"/>
                </a:lnTo>
                <a:lnTo>
                  <a:pt x="512" y="1632"/>
                </a:lnTo>
                <a:lnTo>
                  <a:pt x="512" y="1633"/>
                </a:lnTo>
                <a:lnTo>
                  <a:pt x="514" y="1704"/>
                </a:lnTo>
                <a:lnTo>
                  <a:pt x="515" y="1739"/>
                </a:lnTo>
                <a:lnTo>
                  <a:pt x="517" y="1780"/>
                </a:lnTo>
                <a:lnTo>
                  <a:pt x="517" y="1790"/>
                </a:lnTo>
                <a:lnTo>
                  <a:pt x="517" y="1815"/>
                </a:lnTo>
                <a:lnTo>
                  <a:pt x="517" y="1841"/>
                </a:lnTo>
                <a:lnTo>
                  <a:pt x="517" y="1865"/>
                </a:lnTo>
                <a:lnTo>
                  <a:pt x="422" y="1865"/>
                </a:lnTo>
                <a:lnTo>
                  <a:pt x="371" y="1866"/>
                </a:lnTo>
                <a:lnTo>
                  <a:pt x="303" y="1866"/>
                </a:lnTo>
                <a:lnTo>
                  <a:pt x="174" y="1867"/>
                </a:lnTo>
                <a:lnTo>
                  <a:pt x="173" y="1867"/>
                </a:lnTo>
                <a:lnTo>
                  <a:pt x="106" y="1867"/>
                </a:lnTo>
                <a:lnTo>
                  <a:pt x="0" y="1869"/>
                </a:lnTo>
                <a:lnTo>
                  <a:pt x="0" y="1783"/>
                </a:lnTo>
                <a:lnTo>
                  <a:pt x="0" y="1777"/>
                </a:lnTo>
                <a:lnTo>
                  <a:pt x="0" y="1761"/>
                </a:lnTo>
                <a:lnTo>
                  <a:pt x="6" y="1594"/>
                </a:lnTo>
                <a:lnTo>
                  <a:pt x="8" y="1582"/>
                </a:lnTo>
                <a:lnTo>
                  <a:pt x="13" y="1576"/>
                </a:lnTo>
                <a:lnTo>
                  <a:pt x="22" y="1569"/>
                </a:lnTo>
                <a:lnTo>
                  <a:pt x="42" y="1554"/>
                </a:lnTo>
                <a:lnTo>
                  <a:pt x="55" y="1545"/>
                </a:lnTo>
                <a:lnTo>
                  <a:pt x="69" y="1538"/>
                </a:lnTo>
                <a:lnTo>
                  <a:pt x="85" y="1535"/>
                </a:lnTo>
                <a:lnTo>
                  <a:pt x="103" y="1532"/>
                </a:lnTo>
                <a:lnTo>
                  <a:pt x="118" y="1527"/>
                </a:lnTo>
                <a:lnTo>
                  <a:pt x="124" y="1523"/>
                </a:lnTo>
                <a:lnTo>
                  <a:pt x="131" y="1523"/>
                </a:lnTo>
                <a:lnTo>
                  <a:pt x="137" y="1513"/>
                </a:lnTo>
                <a:lnTo>
                  <a:pt x="140" y="1509"/>
                </a:lnTo>
                <a:lnTo>
                  <a:pt x="141" y="1505"/>
                </a:lnTo>
                <a:lnTo>
                  <a:pt x="142" y="1503"/>
                </a:lnTo>
                <a:lnTo>
                  <a:pt x="142" y="1501"/>
                </a:lnTo>
                <a:lnTo>
                  <a:pt x="143" y="1498"/>
                </a:lnTo>
                <a:lnTo>
                  <a:pt x="143" y="1497"/>
                </a:lnTo>
                <a:lnTo>
                  <a:pt x="143" y="1488"/>
                </a:lnTo>
                <a:lnTo>
                  <a:pt x="142" y="1481"/>
                </a:lnTo>
                <a:lnTo>
                  <a:pt x="142" y="1470"/>
                </a:lnTo>
                <a:lnTo>
                  <a:pt x="141" y="1456"/>
                </a:lnTo>
                <a:lnTo>
                  <a:pt x="141" y="1446"/>
                </a:lnTo>
                <a:lnTo>
                  <a:pt x="140" y="1438"/>
                </a:lnTo>
                <a:lnTo>
                  <a:pt x="140" y="1435"/>
                </a:lnTo>
                <a:lnTo>
                  <a:pt x="139" y="1431"/>
                </a:lnTo>
                <a:lnTo>
                  <a:pt x="135" y="1427"/>
                </a:lnTo>
                <a:lnTo>
                  <a:pt x="128" y="1414"/>
                </a:lnTo>
                <a:lnTo>
                  <a:pt x="116" y="1394"/>
                </a:lnTo>
                <a:lnTo>
                  <a:pt x="110" y="1385"/>
                </a:lnTo>
                <a:lnTo>
                  <a:pt x="107" y="1379"/>
                </a:lnTo>
                <a:lnTo>
                  <a:pt x="103" y="1372"/>
                </a:lnTo>
                <a:lnTo>
                  <a:pt x="100" y="1368"/>
                </a:lnTo>
                <a:lnTo>
                  <a:pt x="95" y="1359"/>
                </a:lnTo>
                <a:lnTo>
                  <a:pt x="92" y="1352"/>
                </a:lnTo>
                <a:lnTo>
                  <a:pt x="87" y="1344"/>
                </a:lnTo>
                <a:lnTo>
                  <a:pt x="85" y="1338"/>
                </a:lnTo>
                <a:lnTo>
                  <a:pt x="82" y="1331"/>
                </a:lnTo>
                <a:lnTo>
                  <a:pt x="80" y="1325"/>
                </a:lnTo>
                <a:lnTo>
                  <a:pt x="75" y="1313"/>
                </a:lnTo>
                <a:lnTo>
                  <a:pt x="66" y="1286"/>
                </a:lnTo>
                <a:lnTo>
                  <a:pt x="61" y="1272"/>
                </a:lnTo>
                <a:lnTo>
                  <a:pt x="57" y="1262"/>
                </a:lnTo>
                <a:lnTo>
                  <a:pt x="55" y="1255"/>
                </a:lnTo>
                <a:lnTo>
                  <a:pt x="52" y="1248"/>
                </a:lnTo>
                <a:lnTo>
                  <a:pt x="52" y="1247"/>
                </a:lnTo>
                <a:lnTo>
                  <a:pt x="52" y="1245"/>
                </a:lnTo>
                <a:lnTo>
                  <a:pt x="52" y="1239"/>
                </a:lnTo>
                <a:lnTo>
                  <a:pt x="52" y="1236"/>
                </a:lnTo>
                <a:lnTo>
                  <a:pt x="52" y="1234"/>
                </a:lnTo>
                <a:lnTo>
                  <a:pt x="53" y="1233"/>
                </a:lnTo>
                <a:lnTo>
                  <a:pt x="55" y="1227"/>
                </a:lnTo>
                <a:lnTo>
                  <a:pt x="57" y="1223"/>
                </a:lnTo>
                <a:lnTo>
                  <a:pt x="59" y="1219"/>
                </a:lnTo>
                <a:lnTo>
                  <a:pt x="64" y="1213"/>
                </a:lnTo>
                <a:lnTo>
                  <a:pt x="65" y="1211"/>
                </a:lnTo>
                <a:lnTo>
                  <a:pt x="73" y="1203"/>
                </a:lnTo>
                <a:lnTo>
                  <a:pt x="78" y="1196"/>
                </a:lnTo>
                <a:lnTo>
                  <a:pt x="87" y="1185"/>
                </a:lnTo>
                <a:lnTo>
                  <a:pt x="95" y="1175"/>
                </a:lnTo>
                <a:lnTo>
                  <a:pt x="108" y="1161"/>
                </a:lnTo>
                <a:lnTo>
                  <a:pt x="119" y="1146"/>
                </a:lnTo>
                <a:lnTo>
                  <a:pt x="137" y="1130"/>
                </a:lnTo>
                <a:lnTo>
                  <a:pt x="156" y="1113"/>
                </a:lnTo>
                <a:lnTo>
                  <a:pt x="162" y="1100"/>
                </a:lnTo>
                <a:lnTo>
                  <a:pt x="167" y="1091"/>
                </a:lnTo>
                <a:lnTo>
                  <a:pt x="169" y="1088"/>
                </a:lnTo>
                <a:lnTo>
                  <a:pt x="165" y="1088"/>
                </a:lnTo>
                <a:lnTo>
                  <a:pt x="110" y="1088"/>
                </a:lnTo>
                <a:lnTo>
                  <a:pt x="111" y="1044"/>
                </a:lnTo>
                <a:lnTo>
                  <a:pt x="111" y="1003"/>
                </a:lnTo>
                <a:lnTo>
                  <a:pt x="67" y="1003"/>
                </a:lnTo>
                <a:lnTo>
                  <a:pt x="22" y="1004"/>
                </a:lnTo>
                <a:lnTo>
                  <a:pt x="20" y="962"/>
                </a:lnTo>
                <a:lnTo>
                  <a:pt x="20" y="961"/>
                </a:lnTo>
                <a:lnTo>
                  <a:pt x="20" y="959"/>
                </a:lnTo>
                <a:lnTo>
                  <a:pt x="19" y="938"/>
                </a:lnTo>
                <a:lnTo>
                  <a:pt x="19" y="930"/>
                </a:lnTo>
                <a:lnTo>
                  <a:pt x="19" y="916"/>
                </a:lnTo>
                <a:lnTo>
                  <a:pt x="19" y="871"/>
                </a:lnTo>
                <a:lnTo>
                  <a:pt x="193" y="871"/>
                </a:lnTo>
                <a:lnTo>
                  <a:pt x="193" y="915"/>
                </a:lnTo>
                <a:lnTo>
                  <a:pt x="244" y="916"/>
                </a:lnTo>
                <a:lnTo>
                  <a:pt x="244" y="913"/>
                </a:lnTo>
                <a:lnTo>
                  <a:pt x="255" y="907"/>
                </a:lnTo>
                <a:lnTo>
                  <a:pt x="260" y="904"/>
                </a:lnTo>
                <a:lnTo>
                  <a:pt x="261" y="903"/>
                </a:lnTo>
                <a:lnTo>
                  <a:pt x="265" y="900"/>
                </a:lnTo>
                <a:lnTo>
                  <a:pt x="270" y="891"/>
                </a:lnTo>
                <a:lnTo>
                  <a:pt x="279" y="877"/>
                </a:lnTo>
                <a:lnTo>
                  <a:pt x="280" y="875"/>
                </a:lnTo>
                <a:lnTo>
                  <a:pt x="283" y="871"/>
                </a:lnTo>
                <a:lnTo>
                  <a:pt x="286" y="871"/>
                </a:lnTo>
                <a:lnTo>
                  <a:pt x="286" y="910"/>
                </a:lnTo>
                <a:lnTo>
                  <a:pt x="286" y="916"/>
                </a:lnTo>
                <a:lnTo>
                  <a:pt x="320" y="916"/>
                </a:lnTo>
                <a:lnTo>
                  <a:pt x="372" y="916"/>
                </a:lnTo>
                <a:lnTo>
                  <a:pt x="374" y="916"/>
                </a:lnTo>
                <a:lnTo>
                  <a:pt x="374" y="842"/>
                </a:lnTo>
                <a:lnTo>
                  <a:pt x="329" y="842"/>
                </a:lnTo>
                <a:lnTo>
                  <a:pt x="329" y="828"/>
                </a:lnTo>
                <a:lnTo>
                  <a:pt x="372" y="828"/>
                </a:lnTo>
                <a:lnTo>
                  <a:pt x="372" y="827"/>
                </a:lnTo>
                <a:lnTo>
                  <a:pt x="383" y="827"/>
                </a:lnTo>
                <a:lnTo>
                  <a:pt x="388" y="827"/>
                </a:lnTo>
                <a:lnTo>
                  <a:pt x="393" y="827"/>
                </a:lnTo>
                <a:lnTo>
                  <a:pt x="393" y="810"/>
                </a:lnTo>
                <a:lnTo>
                  <a:pt x="393" y="809"/>
                </a:lnTo>
                <a:lnTo>
                  <a:pt x="404" y="801"/>
                </a:lnTo>
                <a:lnTo>
                  <a:pt x="405" y="799"/>
                </a:lnTo>
                <a:lnTo>
                  <a:pt x="410" y="794"/>
                </a:lnTo>
                <a:lnTo>
                  <a:pt x="416" y="786"/>
                </a:lnTo>
                <a:lnTo>
                  <a:pt x="417" y="743"/>
                </a:lnTo>
                <a:lnTo>
                  <a:pt x="458" y="742"/>
                </a:lnTo>
                <a:lnTo>
                  <a:pt x="454" y="698"/>
                </a:lnTo>
                <a:lnTo>
                  <a:pt x="515" y="696"/>
                </a:lnTo>
                <a:lnTo>
                  <a:pt x="574" y="696"/>
                </a:lnTo>
                <a:lnTo>
                  <a:pt x="579" y="689"/>
                </a:lnTo>
                <a:lnTo>
                  <a:pt x="580" y="687"/>
                </a:lnTo>
                <a:lnTo>
                  <a:pt x="582" y="682"/>
                </a:lnTo>
                <a:lnTo>
                  <a:pt x="586" y="673"/>
                </a:lnTo>
                <a:lnTo>
                  <a:pt x="587" y="669"/>
                </a:lnTo>
                <a:lnTo>
                  <a:pt x="588" y="668"/>
                </a:lnTo>
                <a:lnTo>
                  <a:pt x="589" y="667"/>
                </a:lnTo>
                <a:lnTo>
                  <a:pt x="590" y="666"/>
                </a:lnTo>
                <a:lnTo>
                  <a:pt x="591" y="664"/>
                </a:lnTo>
                <a:lnTo>
                  <a:pt x="593" y="662"/>
                </a:lnTo>
                <a:lnTo>
                  <a:pt x="596" y="657"/>
                </a:lnTo>
                <a:lnTo>
                  <a:pt x="597" y="656"/>
                </a:lnTo>
                <a:lnTo>
                  <a:pt x="599" y="652"/>
                </a:lnTo>
                <a:lnTo>
                  <a:pt x="582" y="652"/>
                </a:lnTo>
                <a:lnTo>
                  <a:pt x="582" y="619"/>
                </a:lnTo>
                <a:lnTo>
                  <a:pt x="582" y="608"/>
                </a:lnTo>
                <a:lnTo>
                  <a:pt x="627" y="608"/>
                </a:lnTo>
                <a:lnTo>
                  <a:pt x="652" y="608"/>
                </a:lnTo>
                <a:lnTo>
                  <a:pt x="669" y="608"/>
                </a:lnTo>
                <a:lnTo>
                  <a:pt x="669" y="561"/>
                </a:lnTo>
                <a:lnTo>
                  <a:pt x="703" y="560"/>
                </a:lnTo>
                <a:lnTo>
                  <a:pt x="711" y="560"/>
                </a:lnTo>
                <a:lnTo>
                  <a:pt x="715" y="560"/>
                </a:lnTo>
                <a:lnTo>
                  <a:pt x="887" y="561"/>
                </a:lnTo>
                <a:lnTo>
                  <a:pt x="1061" y="562"/>
                </a:lnTo>
                <a:lnTo>
                  <a:pt x="1061" y="389"/>
                </a:lnTo>
                <a:lnTo>
                  <a:pt x="1099" y="388"/>
                </a:lnTo>
                <a:lnTo>
                  <a:pt x="1143" y="388"/>
                </a:lnTo>
                <a:lnTo>
                  <a:pt x="1142" y="494"/>
                </a:lnTo>
                <a:lnTo>
                  <a:pt x="1182" y="494"/>
                </a:lnTo>
                <a:lnTo>
                  <a:pt x="1186" y="489"/>
                </a:lnTo>
                <a:lnTo>
                  <a:pt x="1197" y="475"/>
                </a:lnTo>
                <a:lnTo>
                  <a:pt x="1185" y="489"/>
                </a:lnTo>
                <a:lnTo>
                  <a:pt x="1186" y="485"/>
                </a:lnTo>
                <a:lnTo>
                  <a:pt x="1145" y="485"/>
                </a:lnTo>
                <a:lnTo>
                  <a:pt x="1145" y="483"/>
                </a:lnTo>
                <a:lnTo>
                  <a:pt x="1156" y="470"/>
                </a:lnTo>
                <a:lnTo>
                  <a:pt x="1166" y="458"/>
                </a:lnTo>
                <a:lnTo>
                  <a:pt x="1175" y="445"/>
                </a:lnTo>
                <a:lnTo>
                  <a:pt x="1182" y="440"/>
                </a:lnTo>
                <a:lnTo>
                  <a:pt x="1222" y="440"/>
                </a:lnTo>
                <a:lnTo>
                  <a:pt x="1222" y="441"/>
                </a:lnTo>
                <a:lnTo>
                  <a:pt x="1220" y="442"/>
                </a:lnTo>
                <a:lnTo>
                  <a:pt x="1218" y="443"/>
                </a:lnTo>
                <a:lnTo>
                  <a:pt x="1217" y="445"/>
                </a:lnTo>
                <a:lnTo>
                  <a:pt x="1216" y="447"/>
                </a:lnTo>
                <a:lnTo>
                  <a:pt x="1215" y="448"/>
                </a:lnTo>
                <a:lnTo>
                  <a:pt x="1214" y="449"/>
                </a:lnTo>
                <a:lnTo>
                  <a:pt x="1211" y="453"/>
                </a:lnTo>
                <a:lnTo>
                  <a:pt x="1210" y="456"/>
                </a:lnTo>
                <a:lnTo>
                  <a:pt x="1209" y="458"/>
                </a:lnTo>
                <a:lnTo>
                  <a:pt x="1208" y="459"/>
                </a:lnTo>
                <a:lnTo>
                  <a:pt x="1207" y="461"/>
                </a:lnTo>
                <a:lnTo>
                  <a:pt x="1229" y="462"/>
                </a:lnTo>
                <a:lnTo>
                  <a:pt x="1229" y="441"/>
                </a:lnTo>
                <a:lnTo>
                  <a:pt x="1229" y="438"/>
                </a:lnTo>
                <a:lnTo>
                  <a:pt x="1231" y="418"/>
                </a:lnTo>
                <a:lnTo>
                  <a:pt x="1231" y="414"/>
                </a:lnTo>
                <a:lnTo>
                  <a:pt x="1226" y="406"/>
                </a:lnTo>
                <a:lnTo>
                  <a:pt x="1215" y="391"/>
                </a:lnTo>
                <a:lnTo>
                  <a:pt x="1202" y="391"/>
                </a:lnTo>
                <a:lnTo>
                  <a:pt x="1202" y="388"/>
                </a:lnTo>
                <a:lnTo>
                  <a:pt x="1165" y="388"/>
                </a:lnTo>
                <a:lnTo>
                  <a:pt x="1165" y="383"/>
                </a:lnTo>
                <a:lnTo>
                  <a:pt x="1177" y="374"/>
                </a:lnTo>
                <a:lnTo>
                  <a:pt x="1223" y="375"/>
                </a:lnTo>
                <a:lnTo>
                  <a:pt x="1231" y="369"/>
                </a:lnTo>
                <a:lnTo>
                  <a:pt x="1232" y="369"/>
                </a:lnTo>
                <a:lnTo>
                  <a:pt x="1257" y="358"/>
                </a:lnTo>
                <a:lnTo>
                  <a:pt x="1275" y="355"/>
                </a:lnTo>
                <a:lnTo>
                  <a:pt x="1275" y="361"/>
                </a:lnTo>
                <a:lnTo>
                  <a:pt x="1281" y="359"/>
                </a:lnTo>
                <a:lnTo>
                  <a:pt x="1281" y="365"/>
                </a:lnTo>
                <a:lnTo>
                  <a:pt x="1275" y="365"/>
                </a:lnTo>
                <a:lnTo>
                  <a:pt x="1274" y="386"/>
                </a:lnTo>
                <a:lnTo>
                  <a:pt x="1282" y="386"/>
                </a:lnTo>
                <a:lnTo>
                  <a:pt x="1293" y="386"/>
                </a:lnTo>
                <a:lnTo>
                  <a:pt x="1313" y="386"/>
                </a:lnTo>
                <a:lnTo>
                  <a:pt x="1313" y="376"/>
                </a:lnTo>
                <a:lnTo>
                  <a:pt x="1315" y="376"/>
                </a:lnTo>
                <a:lnTo>
                  <a:pt x="1315" y="375"/>
                </a:lnTo>
                <a:lnTo>
                  <a:pt x="1315" y="374"/>
                </a:lnTo>
                <a:lnTo>
                  <a:pt x="1320" y="373"/>
                </a:lnTo>
                <a:lnTo>
                  <a:pt x="1326" y="373"/>
                </a:lnTo>
                <a:lnTo>
                  <a:pt x="1328" y="373"/>
                </a:lnTo>
                <a:lnTo>
                  <a:pt x="1329" y="373"/>
                </a:lnTo>
                <a:lnTo>
                  <a:pt x="1329" y="368"/>
                </a:lnTo>
                <a:lnTo>
                  <a:pt x="1329" y="344"/>
                </a:lnTo>
                <a:lnTo>
                  <a:pt x="1396" y="346"/>
                </a:lnTo>
                <a:lnTo>
                  <a:pt x="1404" y="346"/>
                </a:lnTo>
                <a:lnTo>
                  <a:pt x="1426" y="344"/>
                </a:lnTo>
                <a:lnTo>
                  <a:pt x="1447" y="344"/>
                </a:lnTo>
                <a:lnTo>
                  <a:pt x="1476" y="343"/>
                </a:lnTo>
                <a:lnTo>
                  <a:pt x="1534" y="342"/>
                </a:lnTo>
                <a:lnTo>
                  <a:pt x="1567" y="341"/>
                </a:lnTo>
                <a:lnTo>
                  <a:pt x="1575" y="341"/>
                </a:lnTo>
                <a:lnTo>
                  <a:pt x="1576" y="340"/>
                </a:lnTo>
                <a:lnTo>
                  <a:pt x="1578" y="339"/>
                </a:lnTo>
                <a:lnTo>
                  <a:pt x="1583" y="335"/>
                </a:lnTo>
                <a:lnTo>
                  <a:pt x="1586" y="332"/>
                </a:lnTo>
                <a:lnTo>
                  <a:pt x="1589" y="330"/>
                </a:lnTo>
                <a:lnTo>
                  <a:pt x="1594" y="326"/>
                </a:lnTo>
                <a:lnTo>
                  <a:pt x="1597" y="324"/>
                </a:lnTo>
                <a:lnTo>
                  <a:pt x="1600" y="322"/>
                </a:lnTo>
                <a:lnTo>
                  <a:pt x="1601" y="319"/>
                </a:lnTo>
                <a:lnTo>
                  <a:pt x="1602" y="318"/>
                </a:lnTo>
                <a:lnTo>
                  <a:pt x="1605" y="308"/>
                </a:lnTo>
                <a:lnTo>
                  <a:pt x="1606" y="307"/>
                </a:lnTo>
                <a:lnTo>
                  <a:pt x="1607" y="306"/>
                </a:lnTo>
                <a:lnTo>
                  <a:pt x="1609" y="305"/>
                </a:lnTo>
                <a:lnTo>
                  <a:pt x="1617" y="302"/>
                </a:lnTo>
                <a:lnTo>
                  <a:pt x="1618" y="302"/>
                </a:lnTo>
                <a:lnTo>
                  <a:pt x="1619" y="302"/>
                </a:lnTo>
                <a:lnTo>
                  <a:pt x="1621" y="303"/>
                </a:lnTo>
                <a:lnTo>
                  <a:pt x="1626" y="307"/>
                </a:lnTo>
                <a:lnTo>
                  <a:pt x="1631" y="311"/>
                </a:lnTo>
                <a:lnTo>
                  <a:pt x="1635" y="314"/>
                </a:lnTo>
                <a:lnTo>
                  <a:pt x="1637" y="315"/>
                </a:lnTo>
                <a:lnTo>
                  <a:pt x="1639" y="318"/>
                </a:lnTo>
                <a:lnTo>
                  <a:pt x="1643" y="324"/>
                </a:lnTo>
                <a:lnTo>
                  <a:pt x="1645" y="325"/>
                </a:lnTo>
                <a:lnTo>
                  <a:pt x="1647" y="326"/>
                </a:lnTo>
                <a:lnTo>
                  <a:pt x="1650" y="326"/>
                </a:lnTo>
                <a:lnTo>
                  <a:pt x="1653" y="326"/>
                </a:lnTo>
                <a:lnTo>
                  <a:pt x="1654" y="325"/>
                </a:lnTo>
                <a:lnTo>
                  <a:pt x="1657" y="323"/>
                </a:lnTo>
                <a:lnTo>
                  <a:pt x="1660" y="322"/>
                </a:lnTo>
                <a:lnTo>
                  <a:pt x="1662" y="319"/>
                </a:lnTo>
                <a:lnTo>
                  <a:pt x="1663" y="318"/>
                </a:lnTo>
                <a:lnTo>
                  <a:pt x="1664" y="316"/>
                </a:lnTo>
                <a:lnTo>
                  <a:pt x="1664" y="313"/>
                </a:lnTo>
                <a:lnTo>
                  <a:pt x="1665" y="311"/>
                </a:lnTo>
                <a:lnTo>
                  <a:pt x="1665" y="310"/>
                </a:lnTo>
                <a:lnTo>
                  <a:pt x="1665" y="308"/>
                </a:lnTo>
                <a:lnTo>
                  <a:pt x="1667" y="305"/>
                </a:lnTo>
                <a:lnTo>
                  <a:pt x="1668" y="302"/>
                </a:lnTo>
                <a:lnTo>
                  <a:pt x="1669" y="299"/>
                </a:lnTo>
                <a:lnTo>
                  <a:pt x="1670" y="298"/>
                </a:lnTo>
                <a:lnTo>
                  <a:pt x="1673" y="291"/>
                </a:lnTo>
                <a:lnTo>
                  <a:pt x="1676" y="289"/>
                </a:lnTo>
                <a:lnTo>
                  <a:pt x="1676" y="288"/>
                </a:lnTo>
                <a:lnTo>
                  <a:pt x="1679" y="285"/>
                </a:lnTo>
                <a:lnTo>
                  <a:pt x="1685" y="282"/>
                </a:lnTo>
                <a:lnTo>
                  <a:pt x="1693" y="275"/>
                </a:lnTo>
                <a:lnTo>
                  <a:pt x="1694" y="273"/>
                </a:lnTo>
                <a:lnTo>
                  <a:pt x="1694" y="272"/>
                </a:lnTo>
                <a:lnTo>
                  <a:pt x="1695" y="271"/>
                </a:lnTo>
                <a:lnTo>
                  <a:pt x="1695" y="269"/>
                </a:lnTo>
                <a:lnTo>
                  <a:pt x="1694" y="268"/>
                </a:lnTo>
                <a:lnTo>
                  <a:pt x="1694" y="267"/>
                </a:lnTo>
                <a:lnTo>
                  <a:pt x="1694" y="266"/>
                </a:lnTo>
                <a:lnTo>
                  <a:pt x="1692" y="263"/>
                </a:lnTo>
                <a:lnTo>
                  <a:pt x="1692" y="260"/>
                </a:lnTo>
                <a:lnTo>
                  <a:pt x="1690" y="260"/>
                </a:lnTo>
                <a:lnTo>
                  <a:pt x="1692" y="258"/>
                </a:lnTo>
                <a:lnTo>
                  <a:pt x="1693" y="255"/>
                </a:lnTo>
                <a:lnTo>
                  <a:pt x="1694" y="251"/>
                </a:lnTo>
                <a:lnTo>
                  <a:pt x="1696" y="247"/>
                </a:lnTo>
                <a:lnTo>
                  <a:pt x="1696" y="244"/>
                </a:lnTo>
                <a:lnTo>
                  <a:pt x="1697" y="243"/>
                </a:lnTo>
                <a:lnTo>
                  <a:pt x="1698" y="241"/>
                </a:lnTo>
                <a:lnTo>
                  <a:pt x="1698" y="240"/>
                </a:lnTo>
                <a:lnTo>
                  <a:pt x="1699" y="239"/>
                </a:lnTo>
                <a:lnTo>
                  <a:pt x="1701" y="239"/>
                </a:lnTo>
                <a:lnTo>
                  <a:pt x="1714" y="235"/>
                </a:lnTo>
                <a:lnTo>
                  <a:pt x="1716" y="235"/>
                </a:lnTo>
                <a:lnTo>
                  <a:pt x="1726" y="233"/>
                </a:lnTo>
                <a:lnTo>
                  <a:pt x="1729" y="232"/>
                </a:lnTo>
                <a:lnTo>
                  <a:pt x="1731" y="231"/>
                </a:lnTo>
                <a:lnTo>
                  <a:pt x="1732" y="230"/>
                </a:lnTo>
                <a:lnTo>
                  <a:pt x="1732" y="229"/>
                </a:lnTo>
                <a:lnTo>
                  <a:pt x="1734" y="226"/>
                </a:lnTo>
                <a:lnTo>
                  <a:pt x="1735" y="225"/>
                </a:lnTo>
                <a:lnTo>
                  <a:pt x="1735" y="223"/>
                </a:lnTo>
                <a:lnTo>
                  <a:pt x="1732" y="216"/>
                </a:lnTo>
                <a:lnTo>
                  <a:pt x="1732" y="215"/>
                </a:lnTo>
                <a:lnTo>
                  <a:pt x="1732" y="214"/>
                </a:lnTo>
                <a:lnTo>
                  <a:pt x="1732" y="213"/>
                </a:lnTo>
                <a:lnTo>
                  <a:pt x="1732" y="211"/>
                </a:lnTo>
                <a:lnTo>
                  <a:pt x="1732" y="210"/>
                </a:lnTo>
                <a:lnTo>
                  <a:pt x="1732" y="209"/>
                </a:lnTo>
                <a:lnTo>
                  <a:pt x="1732" y="208"/>
                </a:lnTo>
                <a:lnTo>
                  <a:pt x="1732" y="207"/>
                </a:lnTo>
                <a:lnTo>
                  <a:pt x="1732" y="206"/>
                </a:lnTo>
                <a:lnTo>
                  <a:pt x="1734" y="204"/>
                </a:lnTo>
                <a:lnTo>
                  <a:pt x="1734" y="202"/>
                </a:lnTo>
                <a:lnTo>
                  <a:pt x="1735" y="202"/>
                </a:lnTo>
                <a:lnTo>
                  <a:pt x="1737" y="201"/>
                </a:lnTo>
                <a:lnTo>
                  <a:pt x="1741" y="197"/>
                </a:lnTo>
                <a:lnTo>
                  <a:pt x="1745" y="194"/>
                </a:lnTo>
                <a:lnTo>
                  <a:pt x="1754" y="188"/>
                </a:lnTo>
                <a:lnTo>
                  <a:pt x="1756" y="187"/>
                </a:lnTo>
                <a:lnTo>
                  <a:pt x="1756" y="185"/>
                </a:lnTo>
                <a:lnTo>
                  <a:pt x="1757" y="185"/>
                </a:lnTo>
                <a:lnTo>
                  <a:pt x="1757" y="184"/>
                </a:lnTo>
                <a:lnTo>
                  <a:pt x="1761" y="181"/>
                </a:lnTo>
                <a:lnTo>
                  <a:pt x="1762" y="180"/>
                </a:lnTo>
                <a:lnTo>
                  <a:pt x="1764" y="174"/>
                </a:lnTo>
                <a:lnTo>
                  <a:pt x="1765" y="174"/>
                </a:lnTo>
                <a:lnTo>
                  <a:pt x="1765" y="173"/>
                </a:lnTo>
                <a:lnTo>
                  <a:pt x="1765" y="172"/>
                </a:lnTo>
                <a:lnTo>
                  <a:pt x="1766" y="172"/>
                </a:lnTo>
                <a:lnTo>
                  <a:pt x="1766" y="171"/>
                </a:lnTo>
                <a:lnTo>
                  <a:pt x="1766" y="169"/>
                </a:lnTo>
                <a:lnTo>
                  <a:pt x="1769" y="166"/>
                </a:lnTo>
                <a:lnTo>
                  <a:pt x="1772" y="160"/>
                </a:lnTo>
                <a:lnTo>
                  <a:pt x="1777" y="151"/>
                </a:lnTo>
                <a:lnTo>
                  <a:pt x="1779" y="146"/>
                </a:lnTo>
                <a:lnTo>
                  <a:pt x="1780" y="144"/>
                </a:lnTo>
                <a:lnTo>
                  <a:pt x="1781" y="144"/>
                </a:lnTo>
                <a:lnTo>
                  <a:pt x="1782" y="142"/>
                </a:lnTo>
                <a:lnTo>
                  <a:pt x="1783" y="141"/>
                </a:lnTo>
                <a:lnTo>
                  <a:pt x="1785" y="140"/>
                </a:lnTo>
                <a:lnTo>
                  <a:pt x="1786" y="139"/>
                </a:lnTo>
                <a:lnTo>
                  <a:pt x="1788" y="137"/>
                </a:lnTo>
                <a:lnTo>
                  <a:pt x="1793" y="132"/>
                </a:lnTo>
                <a:lnTo>
                  <a:pt x="1795" y="130"/>
                </a:lnTo>
                <a:lnTo>
                  <a:pt x="1797" y="127"/>
                </a:lnTo>
                <a:lnTo>
                  <a:pt x="1798" y="126"/>
                </a:lnTo>
                <a:lnTo>
                  <a:pt x="1800" y="124"/>
                </a:lnTo>
                <a:lnTo>
                  <a:pt x="1802" y="124"/>
                </a:lnTo>
                <a:lnTo>
                  <a:pt x="1802" y="123"/>
                </a:lnTo>
                <a:lnTo>
                  <a:pt x="1806" y="118"/>
                </a:lnTo>
                <a:lnTo>
                  <a:pt x="1812" y="114"/>
                </a:lnTo>
                <a:lnTo>
                  <a:pt x="1814" y="112"/>
                </a:lnTo>
                <a:lnTo>
                  <a:pt x="1824" y="101"/>
                </a:lnTo>
                <a:lnTo>
                  <a:pt x="1828" y="98"/>
                </a:lnTo>
                <a:lnTo>
                  <a:pt x="1829" y="97"/>
                </a:lnTo>
                <a:lnTo>
                  <a:pt x="1833" y="95"/>
                </a:lnTo>
                <a:lnTo>
                  <a:pt x="1837" y="93"/>
                </a:lnTo>
                <a:lnTo>
                  <a:pt x="1838" y="92"/>
                </a:lnTo>
                <a:lnTo>
                  <a:pt x="1844" y="90"/>
                </a:lnTo>
                <a:lnTo>
                  <a:pt x="1857" y="87"/>
                </a:lnTo>
                <a:lnTo>
                  <a:pt x="1865" y="84"/>
                </a:lnTo>
                <a:lnTo>
                  <a:pt x="1867" y="83"/>
                </a:lnTo>
                <a:lnTo>
                  <a:pt x="1869" y="83"/>
                </a:lnTo>
                <a:lnTo>
                  <a:pt x="1877" y="80"/>
                </a:lnTo>
                <a:lnTo>
                  <a:pt x="1878" y="79"/>
                </a:lnTo>
                <a:lnTo>
                  <a:pt x="1883" y="76"/>
                </a:lnTo>
                <a:lnTo>
                  <a:pt x="1887" y="74"/>
                </a:lnTo>
                <a:lnTo>
                  <a:pt x="1889" y="73"/>
                </a:lnTo>
                <a:lnTo>
                  <a:pt x="1890" y="73"/>
                </a:lnTo>
                <a:lnTo>
                  <a:pt x="1891" y="73"/>
                </a:lnTo>
                <a:lnTo>
                  <a:pt x="1892" y="73"/>
                </a:lnTo>
                <a:lnTo>
                  <a:pt x="1895" y="72"/>
                </a:lnTo>
                <a:lnTo>
                  <a:pt x="1898" y="71"/>
                </a:lnTo>
                <a:lnTo>
                  <a:pt x="1903" y="70"/>
                </a:lnTo>
                <a:lnTo>
                  <a:pt x="1906" y="67"/>
                </a:lnTo>
                <a:lnTo>
                  <a:pt x="1909" y="66"/>
                </a:lnTo>
                <a:lnTo>
                  <a:pt x="1911" y="65"/>
                </a:lnTo>
                <a:lnTo>
                  <a:pt x="1912" y="64"/>
                </a:lnTo>
                <a:lnTo>
                  <a:pt x="1916" y="62"/>
                </a:lnTo>
                <a:lnTo>
                  <a:pt x="1921" y="59"/>
                </a:lnTo>
                <a:lnTo>
                  <a:pt x="1922" y="58"/>
                </a:lnTo>
                <a:lnTo>
                  <a:pt x="1924" y="57"/>
                </a:lnTo>
                <a:lnTo>
                  <a:pt x="1929" y="52"/>
                </a:lnTo>
                <a:lnTo>
                  <a:pt x="1938" y="46"/>
                </a:lnTo>
                <a:lnTo>
                  <a:pt x="1942" y="40"/>
                </a:lnTo>
                <a:lnTo>
                  <a:pt x="1949" y="33"/>
                </a:lnTo>
                <a:lnTo>
                  <a:pt x="1953" y="29"/>
                </a:lnTo>
                <a:lnTo>
                  <a:pt x="1955" y="26"/>
                </a:lnTo>
                <a:lnTo>
                  <a:pt x="1959" y="22"/>
                </a:lnTo>
                <a:lnTo>
                  <a:pt x="1963" y="20"/>
                </a:lnTo>
                <a:lnTo>
                  <a:pt x="1965" y="17"/>
                </a:lnTo>
                <a:lnTo>
                  <a:pt x="1970" y="15"/>
                </a:lnTo>
                <a:lnTo>
                  <a:pt x="1975" y="12"/>
                </a:lnTo>
                <a:lnTo>
                  <a:pt x="1979" y="9"/>
                </a:lnTo>
                <a:lnTo>
                  <a:pt x="1983" y="8"/>
                </a:lnTo>
                <a:lnTo>
                  <a:pt x="1984" y="7"/>
                </a:lnTo>
                <a:lnTo>
                  <a:pt x="1990" y="5"/>
                </a:lnTo>
                <a:lnTo>
                  <a:pt x="1991" y="4"/>
                </a:lnTo>
                <a:lnTo>
                  <a:pt x="1996" y="1"/>
                </a:lnTo>
                <a:lnTo>
                  <a:pt x="2003" y="0"/>
                </a:lnTo>
                <a:lnTo>
                  <a:pt x="2004" y="4"/>
                </a:lnTo>
                <a:lnTo>
                  <a:pt x="2007" y="8"/>
                </a:lnTo>
                <a:lnTo>
                  <a:pt x="2010" y="13"/>
                </a:lnTo>
                <a:lnTo>
                  <a:pt x="2015" y="17"/>
                </a:lnTo>
                <a:lnTo>
                  <a:pt x="2029" y="32"/>
                </a:lnTo>
                <a:lnTo>
                  <a:pt x="2035" y="40"/>
                </a:lnTo>
                <a:lnTo>
                  <a:pt x="2042" y="43"/>
                </a:lnTo>
                <a:close/>
                <a:moveTo>
                  <a:pt x="2504" y="392"/>
                </a:moveTo>
                <a:lnTo>
                  <a:pt x="2504" y="413"/>
                </a:lnTo>
                <a:lnTo>
                  <a:pt x="2494" y="413"/>
                </a:lnTo>
                <a:lnTo>
                  <a:pt x="2494" y="414"/>
                </a:lnTo>
                <a:lnTo>
                  <a:pt x="2509" y="414"/>
                </a:lnTo>
                <a:lnTo>
                  <a:pt x="2519" y="414"/>
                </a:lnTo>
                <a:lnTo>
                  <a:pt x="2519" y="413"/>
                </a:lnTo>
                <a:lnTo>
                  <a:pt x="2558" y="414"/>
                </a:lnTo>
                <a:lnTo>
                  <a:pt x="2558" y="435"/>
                </a:lnTo>
                <a:lnTo>
                  <a:pt x="2519" y="435"/>
                </a:lnTo>
                <a:lnTo>
                  <a:pt x="2473" y="434"/>
                </a:lnTo>
                <a:lnTo>
                  <a:pt x="2427" y="434"/>
                </a:lnTo>
                <a:lnTo>
                  <a:pt x="2427" y="413"/>
                </a:lnTo>
                <a:lnTo>
                  <a:pt x="2403" y="413"/>
                </a:lnTo>
                <a:lnTo>
                  <a:pt x="2386" y="413"/>
                </a:lnTo>
                <a:lnTo>
                  <a:pt x="2386" y="434"/>
                </a:lnTo>
                <a:lnTo>
                  <a:pt x="2365" y="434"/>
                </a:lnTo>
                <a:lnTo>
                  <a:pt x="2365" y="413"/>
                </a:lnTo>
                <a:lnTo>
                  <a:pt x="2353" y="413"/>
                </a:lnTo>
                <a:lnTo>
                  <a:pt x="2353" y="434"/>
                </a:lnTo>
                <a:lnTo>
                  <a:pt x="2343" y="434"/>
                </a:lnTo>
                <a:lnTo>
                  <a:pt x="2343" y="477"/>
                </a:lnTo>
                <a:lnTo>
                  <a:pt x="2256" y="476"/>
                </a:lnTo>
                <a:lnTo>
                  <a:pt x="2256" y="561"/>
                </a:lnTo>
                <a:lnTo>
                  <a:pt x="2256" y="575"/>
                </a:lnTo>
                <a:lnTo>
                  <a:pt x="2259" y="575"/>
                </a:lnTo>
                <a:lnTo>
                  <a:pt x="2264" y="577"/>
                </a:lnTo>
                <a:lnTo>
                  <a:pt x="2263" y="585"/>
                </a:lnTo>
                <a:lnTo>
                  <a:pt x="2256" y="585"/>
                </a:lnTo>
                <a:lnTo>
                  <a:pt x="2256" y="586"/>
                </a:lnTo>
                <a:lnTo>
                  <a:pt x="2235" y="586"/>
                </a:lnTo>
                <a:lnTo>
                  <a:pt x="2235" y="609"/>
                </a:lnTo>
                <a:lnTo>
                  <a:pt x="2214" y="609"/>
                </a:lnTo>
                <a:lnTo>
                  <a:pt x="2214" y="654"/>
                </a:lnTo>
                <a:lnTo>
                  <a:pt x="2256" y="654"/>
                </a:lnTo>
                <a:lnTo>
                  <a:pt x="2255" y="691"/>
                </a:lnTo>
                <a:lnTo>
                  <a:pt x="2255" y="718"/>
                </a:lnTo>
                <a:lnTo>
                  <a:pt x="2277" y="718"/>
                </a:lnTo>
                <a:lnTo>
                  <a:pt x="2277" y="738"/>
                </a:lnTo>
                <a:lnTo>
                  <a:pt x="2299" y="738"/>
                </a:lnTo>
                <a:lnTo>
                  <a:pt x="2300" y="653"/>
                </a:lnTo>
                <a:lnTo>
                  <a:pt x="2419" y="653"/>
                </a:lnTo>
                <a:lnTo>
                  <a:pt x="2431" y="653"/>
                </a:lnTo>
                <a:lnTo>
                  <a:pt x="2431" y="644"/>
                </a:lnTo>
                <a:lnTo>
                  <a:pt x="2436" y="644"/>
                </a:lnTo>
                <a:lnTo>
                  <a:pt x="2437" y="644"/>
                </a:lnTo>
                <a:lnTo>
                  <a:pt x="2438" y="644"/>
                </a:lnTo>
                <a:lnTo>
                  <a:pt x="2440" y="644"/>
                </a:lnTo>
                <a:lnTo>
                  <a:pt x="2440" y="645"/>
                </a:lnTo>
                <a:lnTo>
                  <a:pt x="2440" y="653"/>
                </a:lnTo>
                <a:lnTo>
                  <a:pt x="2482" y="653"/>
                </a:lnTo>
                <a:lnTo>
                  <a:pt x="2493" y="653"/>
                </a:lnTo>
                <a:lnTo>
                  <a:pt x="2493" y="608"/>
                </a:lnTo>
                <a:lnTo>
                  <a:pt x="2483" y="608"/>
                </a:lnTo>
                <a:lnTo>
                  <a:pt x="2483" y="587"/>
                </a:lnTo>
                <a:lnTo>
                  <a:pt x="2473" y="587"/>
                </a:lnTo>
                <a:lnTo>
                  <a:pt x="2473" y="567"/>
                </a:lnTo>
                <a:lnTo>
                  <a:pt x="2488" y="567"/>
                </a:lnTo>
                <a:lnTo>
                  <a:pt x="2499" y="567"/>
                </a:lnTo>
                <a:lnTo>
                  <a:pt x="2508" y="567"/>
                </a:lnTo>
                <a:lnTo>
                  <a:pt x="2512" y="567"/>
                </a:lnTo>
                <a:lnTo>
                  <a:pt x="2517" y="567"/>
                </a:lnTo>
                <a:lnTo>
                  <a:pt x="2519" y="567"/>
                </a:lnTo>
                <a:lnTo>
                  <a:pt x="2521" y="567"/>
                </a:lnTo>
                <a:lnTo>
                  <a:pt x="2525" y="568"/>
                </a:lnTo>
                <a:lnTo>
                  <a:pt x="2527" y="569"/>
                </a:lnTo>
                <a:lnTo>
                  <a:pt x="2529" y="569"/>
                </a:lnTo>
                <a:lnTo>
                  <a:pt x="2530" y="570"/>
                </a:lnTo>
                <a:lnTo>
                  <a:pt x="2533" y="572"/>
                </a:lnTo>
                <a:lnTo>
                  <a:pt x="2534" y="573"/>
                </a:lnTo>
                <a:lnTo>
                  <a:pt x="2535" y="573"/>
                </a:lnTo>
                <a:lnTo>
                  <a:pt x="2536" y="574"/>
                </a:lnTo>
                <a:lnTo>
                  <a:pt x="2540" y="577"/>
                </a:lnTo>
                <a:lnTo>
                  <a:pt x="2542" y="579"/>
                </a:lnTo>
                <a:lnTo>
                  <a:pt x="2545" y="583"/>
                </a:lnTo>
                <a:lnTo>
                  <a:pt x="2547" y="585"/>
                </a:lnTo>
                <a:lnTo>
                  <a:pt x="2549" y="587"/>
                </a:lnTo>
                <a:lnTo>
                  <a:pt x="2550" y="590"/>
                </a:lnTo>
                <a:lnTo>
                  <a:pt x="2551" y="591"/>
                </a:lnTo>
                <a:lnTo>
                  <a:pt x="2552" y="591"/>
                </a:lnTo>
                <a:lnTo>
                  <a:pt x="2552" y="592"/>
                </a:lnTo>
                <a:lnTo>
                  <a:pt x="2553" y="593"/>
                </a:lnTo>
                <a:lnTo>
                  <a:pt x="2554" y="593"/>
                </a:lnTo>
                <a:lnTo>
                  <a:pt x="2554" y="594"/>
                </a:lnTo>
                <a:lnTo>
                  <a:pt x="2555" y="594"/>
                </a:lnTo>
                <a:lnTo>
                  <a:pt x="2558" y="597"/>
                </a:lnTo>
                <a:lnTo>
                  <a:pt x="2558" y="603"/>
                </a:lnTo>
                <a:lnTo>
                  <a:pt x="2558" y="609"/>
                </a:lnTo>
                <a:lnTo>
                  <a:pt x="2557" y="610"/>
                </a:lnTo>
                <a:lnTo>
                  <a:pt x="2547" y="610"/>
                </a:lnTo>
                <a:lnTo>
                  <a:pt x="2547" y="654"/>
                </a:lnTo>
                <a:lnTo>
                  <a:pt x="2602" y="654"/>
                </a:lnTo>
                <a:lnTo>
                  <a:pt x="2603" y="565"/>
                </a:lnTo>
                <a:lnTo>
                  <a:pt x="2603" y="523"/>
                </a:lnTo>
                <a:lnTo>
                  <a:pt x="2602" y="476"/>
                </a:lnTo>
                <a:lnTo>
                  <a:pt x="2602" y="406"/>
                </a:lnTo>
                <a:lnTo>
                  <a:pt x="2602" y="394"/>
                </a:lnTo>
                <a:lnTo>
                  <a:pt x="2602" y="392"/>
                </a:lnTo>
                <a:lnTo>
                  <a:pt x="2601" y="392"/>
                </a:lnTo>
                <a:lnTo>
                  <a:pt x="2583" y="392"/>
                </a:lnTo>
                <a:lnTo>
                  <a:pt x="2504" y="392"/>
                </a:lnTo>
                <a:close/>
                <a:moveTo>
                  <a:pt x="1331" y="481"/>
                </a:moveTo>
                <a:lnTo>
                  <a:pt x="1348" y="474"/>
                </a:lnTo>
                <a:lnTo>
                  <a:pt x="1362" y="467"/>
                </a:lnTo>
                <a:lnTo>
                  <a:pt x="1393" y="452"/>
                </a:lnTo>
                <a:lnTo>
                  <a:pt x="1396" y="450"/>
                </a:lnTo>
                <a:lnTo>
                  <a:pt x="1396" y="449"/>
                </a:lnTo>
                <a:lnTo>
                  <a:pt x="1395" y="449"/>
                </a:lnTo>
                <a:lnTo>
                  <a:pt x="1395" y="448"/>
                </a:lnTo>
                <a:lnTo>
                  <a:pt x="1395" y="447"/>
                </a:lnTo>
                <a:lnTo>
                  <a:pt x="1395" y="445"/>
                </a:lnTo>
                <a:lnTo>
                  <a:pt x="1395" y="444"/>
                </a:lnTo>
                <a:lnTo>
                  <a:pt x="1395" y="443"/>
                </a:lnTo>
                <a:lnTo>
                  <a:pt x="1395" y="442"/>
                </a:lnTo>
                <a:lnTo>
                  <a:pt x="1395" y="441"/>
                </a:lnTo>
                <a:lnTo>
                  <a:pt x="1395" y="440"/>
                </a:lnTo>
                <a:lnTo>
                  <a:pt x="1395" y="439"/>
                </a:lnTo>
                <a:lnTo>
                  <a:pt x="1395" y="438"/>
                </a:lnTo>
                <a:lnTo>
                  <a:pt x="1395" y="436"/>
                </a:lnTo>
                <a:lnTo>
                  <a:pt x="1395" y="435"/>
                </a:lnTo>
                <a:lnTo>
                  <a:pt x="1395" y="434"/>
                </a:lnTo>
                <a:lnTo>
                  <a:pt x="1395" y="433"/>
                </a:lnTo>
                <a:lnTo>
                  <a:pt x="1396" y="432"/>
                </a:lnTo>
                <a:lnTo>
                  <a:pt x="1395" y="432"/>
                </a:lnTo>
                <a:lnTo>
                  <a:pt x="1316" y="432"/>
                </a:lnTo>
                <a:lnTo>
                  <a:pt x="1316" y="475"/>
                </a:lnTo>
                <a:lnTo>
                  <a:pt x="1316" y="486"/>
                </a:lnTo>
                <a:lnTo>
                  <a:pt x="1331" y="481"/>
                </a:lnTo>
                <a:close/>
                <a:moveTo>
                  <a:pt x="2677" y="741"/>
                </a:moveTo>
                <a:lnTo>
                  <a:pt x="2677" y="743"/>
                </a:lnTo>
                <a:lnTo>
                  <a:pt x="2666" y="743"/>
                </a:lnTo>
                <a:lnTo>
                  <a:pt x="2666" y="762"/>
                </a:lnTo>
                <a:lnTo>
                  <a:pt x="2687" y="762"/>
                </a:lnTo>
                <a:lnTo>
                  <a:pt x="2687" y="768"/>
                </a:lnTo>
                <a:lnTo>
                  <a:pt x="2687" y="778"/>
                </a:lnTo>
                <a:lnTo>
                  <a:pt x="2687" y="784"/>
                </a:lnTo>
                <a:lnTo>
                  <a:pt x="2730" y="784"/>
                </a:lnTo>
                <a:lnTo>
                  <a:pt x="2730" y="777"/>
                </a:lnTo>
                <a:lnTo>
                  <a:pt x="2730" y="765"/>
                </a:lnTo>
                <a:lnTo>
                  <a:pt x="2730" y="753"/>
                </a:lnTo>
                <a:lnTo>
                  <a:pt x="2730" y="745"/>
                </a:lnTo>
                <a:lnTo>
                  <a:pt x="2730" y="743"/>
                </a:lnTo>
                <a:lnTo>
                  <a:pt x="2698" y="743"/>
                </a:lnTo>
                <a:lnTo>
                  <a:pt x="2698" y="752"/>
                </a:lnTo>
                <a:lnTo>
                  <a:pt x="2695" y="752"/>
                </a:lnTo>
                <a:lnTo>
                  <a:pt x="2693" y="752"/>
                </a:lnTo>
                <a:lnTo>
                  <a:pt x="2693" y="750"/>
                </a:lnTo>
                <a:lnTo>
                  <a:pt x="2693" y="745"/>
                </a:lnTo>
                <a:lnTo>
                  <a:pt x="2693" y="743"/>
                </a:lnTo>
                <a:lnTo>
                  <a:pt x="2686" y="743"/>
                </a:lnTo>
                <a:lnTo>
                  <a:pt x="2686" y="741"/>
                </a:lnTo>
                <a:lnTo>
                  <a:pt x="2677" y="741"/>
                </a:lnTo>
                <a:close/>
                <a:moveTo>
                  <a:pt x="2772" y="762"/>
                </a:moveTo>
                <a:lnTo>
                  <a:pt x="2772" y="804"/>
                </a:lnTo>
                <a:lnTo>
                  <a:pt x="2771" y="808"/>
                </a:lnTo>
                <a:lnTo>
                  <a:pt x="2771" y="810"/>
                </a:lnTo>
                <a:lnTo>
                  <a:pt x="2771" y="812"/>
                </a:lnTo>
                <a:lnTo>
                  <a:pt x="2770" y="815"/>
                </a:lnTo>
                <a:lnTo>
                  <a:pt x="2769" y="817"/>
                </a:lnTo>
                <a:lnTo>
                  <a:pt x="2769" y="820"/>
                </a:lnTo>
                <a:lnTo>
                  <a:pt x="2768" y="824"/>
                </a:lnTo>
                <a:lnTo>
                  <a:pt x="2767" y="826"/>
                </a:lnTo>
                <a:lnTo>
                  <a:pt x="2767" y="827"/>
                </a:lnTo>
                <a:lnTo>
                  <a:pt x="2767" y="829"/>
                </a:lnTo>
                <a:lnTo>
                  <a:pt x="2767" y="832"/>
                </a:lnTo>
                <a:lnTo>
                  <a:pt x="2767" y="834"/>
                </a:lnTo>
                <a:lnTo>
                  <a:pt x="2767" y="835"/>
                </a:lnTo>
                <a:lnTo>
                  <a:pt x="2767" y="863"/>
                </a:lnTo>
                <a:lnTo>
                  <a:pt x="2767" y="870"/>
                </a:lnTo>
                <a:lnTo>
                  <a:pt x="2767" y="886"/>
                </a:lnTo>
                <a:lnTo>
                  <a:pt x="2767" y="888"/>
                </a:lnTo>
                <a:lnTo>
                  <a:pt x="2768" y="892"/>
                </a:lnTo>
                <a:lnTo>
                  <a:pt x="2768" y="893"/>
                </a:lnTo>
                <a:lnTo>
                  <a:pt x="2769" y="894"/>
                </a:lnTo>
                <a:lnTo>
                  <a:pt x="2770" y="899"/>
                </a:lnTo>
                <a:lnTo>
                  <a:pt x="2770" y="900"/>
                </a:lnTo>
                <a:lnTo>
                  <a:pt x="2770" y="901"/>
                </a:lnTo>
                <a:lnTo>
                  <a:pt x="2771" y="902"/>
                </a:lnTo>
                <a:lnTo>
                  <a:pt x="2771" y="903"/>
                </a:lnTo>
                <a:lnTo>
                  <a:pt x="2771" y="904"/>
                </a:lnTo>
                <a:lnTo>
                  <a:pt x="2771" y="905"/>
                </a:lnTo>
                <a:lnTo>
                  <a:pt x="2771" y="907"/>
                </a:lnTo>
                <a:lnTo>
                  <a:pt x="2771" y="910"/>
                </a:lnTo>
                <a:lnTo>
                  <a:pt x="2772" y="912"/>
                </a:lnTo>
                <a:lnTo>
                  <a:pt x="2771" y="912"/>
                </a:lnTo>
                <a:lnTo>
                  <a:pt x="2771" y="913"/>
                </a:lnTo>
                <a:lnTo>
                  <a:pt x="2771" y="958"/>
                </a:lnTo>
                <a:lnTo>
                  <a:pt x="2774" y="958"/>
                </a:lnTo>
                <a:lnTo>
                  <a:pt x="2781" y="958"/>
                </a:lnTo>
                <a:lnTo>
                  <a:pt x="2816" y="958"/>
                </a:lnTo>
                <a:lnTo>
                  <a:pt x="2816" y="1002"/>
                </a:lnTo>
                <a:lnTo>
                  <a:pt x="2793" y="1002"/>
                </a:lnTo>
                <a:lnTo>
                  <a:pt x="2771" y="1002"/>
                </a:lnTo>
                <a:lnTo>
                  <a:pt x="2771" y="1012"/>
                </a:lnTo>
                <a:lnTo>
                  <a:pt x="2771" y="1074"/>
                </a:lnTo>
                <a:lnTo>
                  <a:pt x="2771" y="1088"/>
                </a:lnTo>
                <a:lnTo>
                  <a:pt x="2847" y="1089"/>
                </a:lnTo>
                <a:lnTo>
                  <a:pt x="2847" y="1094"/>
                </a:lnTo>
                <a:lnTo>
                  <a:pt x="2847" y="1117"/>
                </a:lnTo>
                <a:lnTo>
                  <a:pt x="2847" y="1139"/>
                </a:lnTo>
                <a:lnTo>
                  <a:pt x="2847" y="1164"/>
                </a:lnTo>
                <a:lnTo>
                  <a:pt x="2847" y="1176"/>
                </a:lnTo>
                <a:lnTo>
                  <a:pt x="2857" y="1176"/>
                </a:lnTo>
                <a:lnTo>
                  <a:pt x="2857" y="1183"/>
                </a:lnTo>
                <a:lnTo>
                  <a:pt x="2857" y="1262"/>
                </a:lnTo>
                <a:lnTo>
                  <a:pt x="2858" y="1262"/>
                </a:lnTo>
                <a:lnTo>
                  <a:pt x="2858" y="1258"/>
                </a:lnTo>
                <a:lnTo>
                  <a:pt x="2858" y="1256"/>
                </a:lnTo>
                <a:lnTo>
                  <a:pt x="2858" y="1214"/>
                </a:lnTo>
                <a:lnTo>
                  <a:pt x="2858" y="1176"/>
                </a:lnTo>
                <a:lnTo>
                  <a:pt x="2946" y="1176"/>
                </a:lnTo>
                <a:lnTo>
                  <a:pt x="3021" y="1176"/>
                </a:lnTo>
                <a:lnTo>
                  <a:pt x="3021" y="1193"/>
                </a:lnTo>
                <a:lnTo>
                  <a:pt x="3021" y="1215"/>
                </a:lnTo>
                <a:lnTo>
                  <a:pt x="2944" y="1215"/>
                </a:lnTo>
                <a:lnTo>
                  <a:pt x="2944" y="1262"/>
                </a:lnTo>
                <a:lnTo>
                  <a:pt x="2900" y="1262"/>
                </a:lnTo>
                <a:lnTo>
                  <a:pt x="2900" y="1292"/>
                </a:lnTo>
                <a:lnTo>
                  <a:pt x="2904" y="1294"/>
                </a:lnTo>
                <a:lnTo>
                  <a:pt x="2906" y="1293"/>
                </a:lnTo>
                <a:lnTo>
                  <a:pt x="2910" y="1290"/>
                </a:lnTo>
                <a:lnTo>
                  <a:pt x="2912" y="1288"/>
                </a:lnTo>
                <a:lnTo>
                  <a:pt x="2914" y="1287"/>
                </a:lnTo>
                <a:lnTo>
                  <a:pt x="2918" y="1285"/>
                </a:lnTo>
                <a:lnTo>
                  <a:pt x="2920" y="1284"/>
                </a:lnTo>
                <a:lnTo>
                  <a:pt x="2921" y="1285"/>
                </a:lnTo>
                <a:lnTo>
                  <a:pt x="2921" y="1286"/>
                </a:lnTo>
                <a:lnTo>
                  <a:pt x="2922" y="1287"/>
                </a:lnTo>
                <a:lnTo>
                  <a:pt x="2922" y="1289"/>
                </a:lnTo>
                <a:lnTo>
                  <a:pt x="2923" y="1292"/>
                </a:lnTo>
                <a:lnTo>
                  <a:pt x="2923" y="1293"/>
                </a:lnTo>
                <a:lnTo>
                  <a:pt x="2923" y="1294"/>
                </a:lnTo>
                <a:lnTo>
                  <a:pt x="2923" y="1295"/>
                </a:lnTo>
                <a:lnTo>
                  <a:pt x="2923" y="1298"/>
                </a:lnTo>
                <a:lnTo>
                  <a:pt x="2916" y="1301"/>
                </a:lnTo>
                <a:lnTo>
                  <a:pt x="2916" y="1306"/>
                </a:lnTo>
                <a:lnTo>
                  <a:pt x="2918" y="1307"/>
                </a:lnTo>
                <a:lnTo>
                  <a:pt x="2919" y="1306"/>
                </a:lnTo>
                <a:lnTo>
                  <a:pt x="2920" y="1306"/>
                </a:lnTo>
                <a:lnTo>
                  <a:pt x="2922" y="1306"/>
                </a:lnTo>
                <a:lnTo>
                  <a:pt x="2923" y="1305"/>
                </a:lnTo>
                <a:lnTo>
                  <a:pt x="2924" y="1305"/>
                </a:lnTo>
                <a:lnTo>
                  <a:pt x="2927" y="1305"/>
                </a:lnTo>
                <a:lnTo>
                  <a:pt x="2929" y="1304"/>
                </a:lnTo>
                <a:lnTo>
                  <a:pt x="2931" y="1304"/>
                </a:lnTo>
                <a:lnTo>
                  <a:pt x="2932" y="1304"/>
                </a:lnTo>
                <a:lnTo>
                  <a:pt x="2937" y="1304"/>
                </a:lnTo>
                <a:lnTo>
                  <a:pt x="2946" y="1304"/>
                </a:lnTo>
                <a:lnTo>
                  <a:pt x="2947" y="1304"/>
                </a:lnTo>
                <a:lnTo>
                  <a:pt x="2947" y="1302"/>
                </a:lnTo>
                <a:lnTo>
                  <a:pt x="2947" y="1284"/>
                </a:lnTo>
                <a:lnTo>
                  <a:pt x="2947" y="1262"/>
                </a:lnTo>
                <a:lnTo>
                  <a:pt x="2989" y="1262"/>
                </a:lnTo>
                <a:lnTo>
                  <a:pt x="2989" y="1303"/>
                </a:lnTo>
                <a:lnTo>
                  <a:pt x="3033" y="1303"/>
                </a:lnTo>
                <a:lnTo>
                  <a:pt x="3032" y="1345"/>
                </a:lnTo>
                <a:lnTo>
                  <a:pt x="3075" y="1345"/>
                </a:lnTo>
                <a:lnTo>
                  <a:pt x="3075" y="1389"/>
                </a:lnTo>
                <a:lnTo>
                  <a:pt x="3116" y="1389"/>
                </a:lnTo>
                <a:lnTo>
                  <a:pt x="3116" y="1388"/>
                </a:lnTo>
                <a:lnTo>
                  <a:pt x="3116" y="1289"/>
                </a:lnTo>
                <a:lnTo>
                  <a:pt x="3116" y="1259"/>
                </a:lnTo>
                <a:lnTo>
                  <a:pt x="3116" y="1158"/>
                </a:lnTo>
                <a:lnTo>
                  <a:pt x="3097" y="1158"/>
                </a:lnTo>
                <a:lnTo>
                  <a:pt x="3097" y="1163"/>
                </a:lnTo>
                <a:lnTo>
                  <a:pt x="3075" y="1163"/>
                </a:lnTo>
                <a:lnTo>
                  <a:pt x="3075" y="1088"/>
                </a:lnTo>
                <a:lnTo>
                  <a:pt x="3115" y="1088"/>
                </a:lnTo>
                <a:lnTo>
                  <a:pt x="3115" y="1085"/>
                </a:lnTo>
                <a:lnTo>
                  <a:pt x="3076" y="1085"/>
                </a:lnTo>
                <a:lnTo>
                  <a:pt x="3033" y="1085"/>
                </a:lnTo>
                <a:lnTo>
                  <a:pt x="3033" y="1043"/>
                </a:lnTo>
                <a:lnTo>
                  <a:pt x="2988" y="1043"/>
                </a:lnTo>
                <a:lnTo>
                  <a:pt x="2988" y="1085"/>
                </a:lnTo>
                <a:lnTo>
                  <a:pt x="2947" y="1085"/>
                </a:lnTo>
                <a:lnTo>
                  <a:pt x="2947" y="1076"/>
                </a:lnTo>
                <a:lnTo>
                  <a:pt x="2947" y="1055"/>
                </a:lnTo>
                <a:lnTo>
                  <a:pt x="2947" y="1046"/>
                </a:lnTo>
                <a:lnTo>
                  <a:pt x="2947" y="1045"/>
                </a:lnTo>
                <a:lnTo>
                  <a:pt x="2948" y="1044"/>
                </a:lnTo>
                <a:lnTo>
                  <a:pt x="2948" y="1042"/>
                </a:lnTo>
                <a:lnTo>
                  <a:pt x="2949" y="1036"/>
                </a:lnTo>
                <a:lnTo>
                  <a:pt x="2949" y="1029"/>
                </a:lnTo>
                <a:lnTo>
                  <a:pt x="2949" y="1025"/>
                </a:lnTo>
                <a:lnTo>
                  <a:pt x="2948" y="1022"/>
                </a:lnTo>
                <a:lnTo>
                  <a:pt x="2948" y="1019"/>
                </a:lnTo>
                <a:lnTo>
                  <a:pt x="2947" y="1013"/>
                </a:lnTo>
                <a:lnTo>
                  <a:pt x="2947" y="1002"/>
                </a:lnTo>
                <a:lnTo>
                  <a:pt x="2997" y="1002"/>
                </a:lnTo>
                <a:lnTo>
                  <a:pt x="3011" y="1002"/>
                </a:lnTo>
                <a:lnTo>
                  <a:pt x="3032" y="1002"/>
                </a:lnTo>
                <a:lnTo>
                  <a:pt x="3033" y="1002"/>
                </a:lnTo>
                <a:lnTo>
                  <a:pt x="3033" y="979"/>
                </a:lnTo>
                <a:lnTo>
                  <a:pt x="3042" y="979"/>
                </a:lnTo>
                <a:lnTo>
                  <a:pt x="3042" y="916"/>
                </a:lnTo>
                <a:lnTo>
                  <a:pt x="3086" y="916"/>
                </a:lnTo>
                <a:lnTo>
                  <a:pt x="3086" y="936"/>
                </a:lnTo>
                <a:lnTo>
                  <a:pt x="3075" y="936"/>
                </a:lnTo>
                <a:lnTo>
                  <a:pt x="3075" y="958"/>
                </a:lnTo>
                <a:lnTo>
                  <a:pt x="3054" y="958"/>
                </a:lnTo>
                <a:lnTo>
                  <a:pt x="3054" y="979"/>
                </a:lnTo>
                <a:lnTo>
                  <a:pt x="3107" y="979"/>
                </a:lnTo>
                <a:lnTo>
                  <a:pt x="3107" y="1002"/>
                </a:lnTo>
                <a:lnTo>
                  <a:pt x="3115" y="1002"/>
                </a:lnTo>
                <a:lnTo>
                  <a:pt x="3115" y="978"/>
                </a:lnTo>
                <a:lnTo>
                  <a:pt x="3115" y="936"/>
                </a:lnTo>
                <a:lnTo>
                  <a:pt x="3107" y="936"/>
                </a:lnTo>
                <a:lnTo>
                  <a:pt x="3107" y="916"/>
                </a:lnTo>
                <a:lnTo>
                  <a:pt x="3115" y="916"/>
                </a:lnTo>
                <a:lnTo>
                  <a:pt x="3115" y="828"/>
                </a:lnTo>
                <a:lnTo>
                  <a:pt x="2945" y="828"/>
                </a:lnTo>
                <a:lnTo>
                  <a:pt x="2945" y="793"/>
                </a:lnTo>
                <a:lnTo>
                  <a:pt x="2945" y="743"/>
                </a:lnTo>
                <a:lnTo>
                  <a:pt x="2811" y="743"/>
                </a:lnTo>
                <a:lnTo>
                  <a:pt x="2772" y="743"/>
                </a:lnTo>
                <a:lnTo>
                  <a:pt x="2772" y="762"/>
                </a:lnTo>
                <a:close/>
                <a:moveTo>
                  <a:pt x="2687" y="1363"/>
                </a:moveTo>
                <a:lnTo>
                  <a:pt x="2687" y="1347"/>
                </a:lnTo>
                <a:lnTo>
                  <a:pt x="2730" y="1348"/>
                </a:lnTo>
                <a:lnTo>
                  <a:pt x="2730" y="1305"/>
                </a:lnTo>
                <a:lnTo>
                  <a:pt x="2731" y="1304"/>
                </a:lnTo>
                <a:lnTo>
                  <a:pt x="2748" y="1304"/>
                </a:lnTo>
                <a:lnTo>
                  <a:pt x="2760" y="1304"/>
                </a:lnTo>
                <a:lnTo>
                  <a:pt x="2770" y="1304"/>
                </a:lnTo>
                <a:lnTo>
                  <a:pt x="2770" y="1293"/>
                </a:lnTo>
                <a:lnTo>
                  <a:pt x="2770" y="1262"/>
                </a:lnTo>
                <a:lnTo>
                  <a:pt x="2820" y="1262"/>
                </a:lnTo>
                <a:lnTo>
                  <a:pt x="2857" y="1262"/>
                </a:lnTo>
                <a:lnTo>
                  <a:pt x="2857" y="1183"/>
                </a:lnTo>
                <a:lnTo>
                  <a:pt x="2857" y="1176"/>
                </a:lnTo>
                <a:lnTo>
                  <a:pt x="2846" y="1176"/>
                </a:lnTo>
                <a:lnTo>
                  <a:pt x="2847" y="1133"/>
                </a:lnTo>
                <a:lnTo>
                  <a:pt x="2847" y="1120"/>
                </a:lnTo>
                <a:lnTo>
                  <a:pt x="2838" y="1120"/>
                </a:lnTo>
                <a:lnTo>
                  <a:pt x="2838" y="1130"/>
                </a:lnTo>
                <a:lnTo>
                  <a:pt x="2816" y="1130"/>
                </a:lnTo>
                <a:lnTo>
                  <a:pt x="2809" y="1130"/>
                </a:lnTo>
                <a:lnTo>
                  <a:pt x="2809" y="1129"/>
                </a:lnTo>
                <a:lnTo>
                  <a:pt x="2809" y="1127"/>
                </a:lnTo>
                <a:lnTo>
                  <a:pt x="2810" y="1123"/>
                </a:lnTo>
                <a:lnTo>
                  <a:pt x="2816" y="1123"/>
                </a:lnTo>
                <a:lnTo>
                  <a:pt x="2816" y="1119"/>
                </a:lnTo>
                <a:lnTo>
                  <a:pt x="2816" y="1097"/>
                </a:lnTo>
                <a:lnTo>
                  <a:pt x="2803" y="1097"/>
                </a:lnTo>
                <a:lnTo>
                  <a:pt x="2803" y="1089"/>
                </a:lnTo>
                <a:lnTo>
                  <a:pt x="2771" y="1089"/>
                </a:lnTo>
                <a:lnTo>
                  <a:pt x="2771" y="1078"/>
                </a:lnTo>
                <a:lnTo>
                  <a:pt x="2771" y="1070"/>
                </a:lnTo>
                <a:lnTo>
                  <a:pt x="2771" y="1063"/>
                </a:lnTo>
                <a:lnTo>
                  <a:pt x="2771" y="1052"/>
                </a:lnTo>
                <a:lnTo>
                  <a:pt x="2771" y="1043"/>
                </a:lnTo>
                <a:lnTo>
                  <a:pt x="2756" y="1043"/>
                </a:lnTo>
                <a:lnTo>
                  <a:pt x="2751" y="1043"/>
                </a:lnTo>
                <a:lnTo>
                  <a:pt x="2751" y="1039"/>
                </a:lnTo>
                <a:lnTo>
                  <a:pt x="2747" y="1039"/>
                </a:lnTo>
                <a:lnTo>
                  <a:pt x="2744" y="1038"/>
                </a:lnTo>
                <a:lnTo>
                  <a:pt x="2745" y="1036"/>
                </a:lnTo>
                <a:lnTo>
                  <a:pt x="2745" y="1035"/>
                </a:lnTo>
                <a:lnTo>
                  <a:pt x="2746" y="1034"/>
                </a:lnTo>
                <a:lnTo>
                  <a:pt x="2747" y="1033"/>
                </a:lnTo>
                <a:lnTo>
                  <a:pt x="2748" y="1030"/>
                </a:lnTo>
                <a:lnTo>
                  <a:pt x="2750" y="1029"/>
                </a:lnTo>
                <a:lnTo>
                  <a:pt x="2752" y="1026"/>
                </a:lnTo>
                <a:lnTo>
                  <a:pt x="2754" y="1021"/>
                </a:lnTo>
                <a:lnTo>
                  <a:pt x="2757" y="1017"/>
                </a:lnTo>
                <a:lnTo>
                  <a:pt x="2757" y="1014"/>
                </a:lnTo>
                <a:lnTo>
                  <a:pt x="2760" y="1010"/>
                </a:lnTo>
                <a:lnTo>
                  <a:pt x="2760" y="1009"/>
                </a:lnTo>
                <a:lnTo>
                  <a:pt x="2757" y="1005"/>
                </a:lnTo>
                <a:lnTo>
                  <a:pt x="2757" y="1004"/>
                </a:lnTo>
                <a:lnTo>
                  <a:pt x="2757" y="1002"/>
                </a:lnTo>
                <a:lnTo>
                  <a:pt x="2764" y="1002"/>
                </a:lnTo>
                <a:lnTo>
                  <a:pt x="2771" y="1002"/>
                </a:lnTo>
                <a:lnTo>
                  <a:pt x="2771" y="974"/>
                </a:lnTo>
                <a:lnTo>
                  <a:pt x="2771" y="958"/>
                </a:lnTo>
                <a:lnTo>
                  <a:pt x="2771" y="935"/>
                </a:lnTo>
                <a:lnTo>
                  <a:pt x="2752" y="935"/>
                </a:lnTo>
                <a:lnTo>
                  <a:pt x="2752" y="916"/>
                </a:lnTo>
                <a:lnTo>
                  <a:pt x="2771" y="916"/>
                </a:lnTo>
                <a:lnTo>
                  <a:pt x="2771" y="913"/>
                </a:lnTo>
                <a:lnTo>
                  <a:pt x="2771" y="912"/>
                </a:lnTo>
                <a:lnTo>
                  <a:pt x="2762" y="912"/>
                </a:lnTo>
                <a:lnTo>
                  <a:pt x="2711" y="912"/>
                </a:lnTo>
                <a:lnTo>
                  <a:pt x="2686" y="912"/>
                </a:lnTo>
                <a:lnTo>
                  <a:pt x="2686" y="955"/>
                </a:lnTo>
                <a:lnTo>
                  <a:pt x="2686" y="958"/>
                </a:lnTo>
                <a:lnTo>
                  <a:pt x="2686" y="999"/>
                </a:lnTo>
                <a:lnTo>
                  <a:pt x="2658" y="999"/>
                </a:lnTo>
                <a:lnTo>
                  <a:pt x="2612" y="999"/>
                </a:lnTo>
                <a:lnTo>
                  <a:pt x="2601" y="999"/>
                </a:lnTo>
                <a:lnTo>
                  <a:pt x="2599" y="999"/>
                </a:lnTo>
                <a:lnTo>
                  <a:pt x="2599" y="970"/>
                </a:lnTo>
                <a:lnTo>
                  <a:pt x="2599" y="967"/>
                </a:lnTo>
                <a:lnTo>
                  <a:pt x="2597" y="967"/>
                </a:lnTo>
                <a:lnTo>
                  <a:pt x="2558" y="967"/>
                </a:lnTo>
                <a:lnTo>
                  <a:pt x="2558" y="977"/>
                </a:lnTo>
                <a:lnTo>
                  <a:pt x="2558" y="980"/>
                </a:lnTo>
                <a:lnTo>
                  <a:pt x="2567" y="980"/>
                </a:lnTo>
                <a:lnTo>
                  <a:pt x="2567" y="985"/>
                </a:lnTo>
                <a:lnTo>
                  <a:pt x="2558" y="985"/>
                </a:lnTo>
                <a:lnTo>
                  <a:pt x="2558" y="1022"/>
                </a:lnTo>
                <a:lnTo>
                  <a:pt x="2558" y="1064"/>
                </a:lnTo>
                <a:lnTo>
                  <a:pt x="2578" y="1064"/>
                </a:lnTo>
                <a:lnTo>
                  <a:pt x="2577" y="1046"/>
                </a:lnTo>
                <a:lnTo>
                  <a:pt x="2577" y="1044"/>
                </a:lnTo>
                <a:lnTo>
                  <a:pt x="2591" y="1044"/>
                </a:lnTo>
                <a:lnTo>
                  <a:pt x="2599" y="1050"/>
                </a:lnTo>
                <a:lnTo>
                  <a:pt x="2599" y="1066"/>
                </a:lnTo>
                <a:lnTo>
                  <a:pt x="2612" y="1066"/>
                </a:lnTo>
                <a:lnTo>
                  <a:pt x="2612" y="1088"/>
                </a:lnTo>
                <a:lnTo>
                  <a:pt x="2617" y="1088"/>
                </a:lnTo>
                <a:lnTo>
                  <a:pt x="2617" y="1102"/>
                </a:lnTo>
                <a:lnTo>
                  <a:pt x="2602" y="1100"/>
                </a:lnTo>
                <a:lnTo>
                  <a:pt x="2600" y="1100"/>
                </a:lnTo>
                <a:lnTo>
                  <a:pt x="2599" y="1123"/>
                </a:lnTo>
                <a:lnTo>
                  <a:pt x="2597" y="1123"/>
                </a:lnTo>
                <a:lnTo>
                  <a:pt x="2597" y="1131"/>
                </a:lnTo>
                <a:lnTo>
                  <a:pt x="2608" y="1131"/>
                </a:lnTo>
                <a:lnTo>
                  <a:pt x="2629" y="1131"/>
                </a:lnTo>
                <a:lnTo>
                  <a:pt x="2643" y="1131"/>
                </a:lnTo>
                <a:lnTo>
                  <a:pt x="2643" y="1169"/>
                </a:lnTo>
                <a:lnTo>
                  <a:pt x="2620" y="1169"/>
                </a:lnTo>
                <a:lnTo>
                  <a:pt x="2597" y="1168"/>
                </a:lnTo>
                <a:lnTo>
                  <a:pt x="2597" y="1159"/>
                </a:lnTo>
                <a:lnTo>
                  <a:pt x="2597" y="1151"/>
                </a:lnTo>
                <a:lnTo>
                  <a:pt x="2558" y="1151"/>
                </a:lnTo>
                <a:lnTo>
                  <a:pt x="2558" y="1123"/>
                </a:lnTo>
                <a:lnTo>
                  <a:pt x="2557" y="1123"/>
                </a:lnTo>
                <a:lnTo>
                  <a:pt x="2557" y="1113"/>
                </a:lnTo>
                <a:lnTo>
                  <a:pt x="2557" y="1101"/>
                </a:lnTo>
                <a:lnTo>
                  <a:pt x="2557" y="1088"/>
                </a:lnTo>
                <a:lnTo>
                  <a:pt x="2537" y="1088"/>
                </a:lnTo>
                <a:lnTo>
                  <a:pt x="2524" y="1088"/>
                </a:lnTo>
                <a:lnTo>
                  <a:pt x="2512" y="1088"/>
                </a:lnTo>
                <a:lnTo>
                  <a:pt x="2465" y="1088"/>
                </a:lnTo>
                <a:lnTo>
                  <a:pt x="2428" y="1088"/>
                </a:lnTo>
                <a:lnTo>
                  <a:pt x="2340" y="1088"/>
                </a:lnTo>
                <a:lnTo>
                  <a:pt x="2340" y="1168"/>
                </a:lnTo>
                <a:lnTo>
                  <a:pt x="2298" y="1168"/>
                </a:lnTo>
                <a:lnTo>
                  <a:pt x="2298" y="1141"/>
                </a:lnTo>
                <a:lnTo>
                  <a:pt x="2277" y="1141"/>
                </a:lnTo>
                <a:lnTo>
                  <a:pt x="2277" y="1130"/>
                </a:lnTo>
                <a:lnTo>
                  <a:pt x="2256" y="1130"/>
                </a:lnTo>
                <a:lnTo>
                  <a:pt x="2256" y="1173"/>
                </a:lnTo>
                <a:lnTo>
                  <a:pt x="2324" y="1173"/>
                </a:lnTo>
                <a:lnTo>
                  <a:pt x="2324" y="1258"/>
                </a:lnTo>
                <a:lnTo>
                  <a:pt x="2335" y="1258"/>
                </a:lnTo>
                <a:lnTo>
                  <a:pt x="2335" y="1255"/>
                </a:lnTo>
                <a:lnTo>
                  <a:pt x="2340" y="1255"/>
                </a:lnTo>
                <a:lnTo>
                  <a:pt x="2340" y="1258"/>
                </a:lnTo>
                <a:lnTo>
                  <a:pt x="2392" y="1258"/>
                </a:lnTo>
                <a:lnTo>
                  <a:pt x="2392" y="1253"/>
                </a:lnTo>
                <a:lnTo>
                  <a:pt x="2399" y="1253"/>
                </a:lnTo>
                <a:lnTo>
                  <a:pt x="2399" y="1258"/>
                </a:lnTo>
                <a:lnTo>
                  <a:pt x="2428" y="1258"/>
                </a:lnTo>
                <a:lnTo>
                  <a:pt x="2428" y="1222"/>
                </a:lnTo>
                <a:lnTo>
                  <a:pt x="2440" y="1222"/>
                </a:lnTo>
                <a:lnTo>
                  <a:pt x="2440" y="1258"/>
                </a:lnTo>
                <a:lnTo>
                  <a:pt x="2475" y="1258"/>
                </a:lnTo>
                <a:lnTo>
                  <a:pt x="2513" y="1258"/>
                </a:lnTo>
                <a:lnTo>
                  <a:pt x="2513" y="1218"/>
                </a:lnTo>
                <a:lnTo>
                  <a:pt x="2513" y="1195"/>
                </a:lnTo>
                <a:lnTo>
                  <a:pt x="2519" y="1195"/>
                </a:lnTo>
                <a:lnTo>
                  <a:pt x="2519" y="1175"/>
                </a:lnTo>
                <a:lnTo>
                  <a:pt x="2537" y="1175"/>
                </a:lnTo>
                <a:lnTo>
                  <a:pt x="2538" y="1175"/>
                </a:lnTo>
                <a:lnTo>
                  <a:pt x="2547" y="1175"/>
                </a:lnTo>
                <a:lnTo>
                  <a:pt x="2555" y="1175"/>
                </a:lnTo>
                <a:lnTo>
                  <a:pt x="2555" y="1176"/>
                </a:lnTo>
                <a:lnTo>
                  <a:pt x="2555" y="1197"/>
                </a:lnTo>
                <a:lnTo>
                  <a:pt x="2557" y="1197"/>
                </a:lnTo>
                <a:lnTo>
                  <a:pt x="2557" y="1205"/>
                </a:lnTo>
                <a:lnTo>
                  <a:pt x="2557" y="1217"/>
                </a:lnTo>
                <a:lnTo>
                  <a:pt x="2555" y="1217"/>
                </a:lnTo>
                <a:lnTo>
                  <a:pt x="2555" y="1218"/>
                </a:lnTo>
                <a:lnTo>
                  <a:pt x="2558" y="1218"/>
                </a:lnTo>
                <a:lnTo>
                  <a:pt x="2558" y="1227"/>
                </a:lnTo>
                <a:lnTo>
                  <a:pt x="2558" y="1238"/>
                </a:lnTo>
                <a:lnTo>
                  <a:pt x="2558" y="1246"/>
                </a:lnTo>
                <a:lnTo>
                  <a:pt x="2558" y="1258"/>
                </a:lnTo>
                <a:lnTo>
                  <a:pt x="2555" y="1258"/>
                </a:lnTo>
                <a:lnTo>
                  <a:pt x="2555" y="1267"/>
                </a:lnTo>
                <a:lnTo>
                  <a:pt x="2555" y="1279"/>
                </a:lnTo>
                <a:lnTo>
                  <a:pt x="2555" y="1288"/>
                </a:lnTo>
                <a:lnTo>
                  <a:pt x="2555" y="1302"/>
                </a:lnTo>
                <a:lnTo>
                  <a:pt x="2540" y="1302"/>
                </a:lnTo>
                <a:lnTo>
                  <a:pt x="2518" y="1302"/>
                </a:lnTo>
                <a:lnTo>
                  <a:pt x="2513" y="1302"/>
                </a:lnTo>
                <a:lnTo>
                  <a:pt x="2510" y="1302"/>
                </a:lnTo>
                <a:lnTo>
                  <a:pt x="2505" y="1302"/>
                </a:lnTo>
                <a:lnTo>
                  <a:pt x="2500" y="1302"/>
                </a:lnTo>
                <a:lnTo>
                  <a:pt x="2499" y="1302"/>
                </a:lnTo>
                <a:lnTo>
                  <a:pt x="2498" y="1302"/>
                </a:lnTo>
                <a:lnTo>
                  <a:pt x="2496" y="1302"/>
                </a:lnTo>
                <a:lnTo>
                  <a:pt x="2495" y="1302"/>
                </a:lnTo>
                <a:lnTo>
                  <a:pt x="2494" y="1302"/>
                </a:lnTo>
                <a:lnTo>
                  <a:pt x="2493" y="1303"/>
                </a:lnTo>
                <a:lnTo>
                  <a:pt x="2492" y="1303"/>
                </a:lnTo>
                <a:lnTo>
                  <a:pt x="2491" y="1303"/>
                </a:lnTo>
                <a:lnTo>
                  <a:pt x="2491" y="1302"/>
                </a:lnTo>
                <a:lnTo>
                  <a:pt x="2490" y="1302"/>
                </a:lnTo>
                <a:lnTo>
                  <a:pt x="2487" y="1302"/>
                </a:lnTo>
                <a:lnTo>
                  <a:pt x="2486" y="1302"/>
                </a:lnTo>
                <a:lnTo>
                  <a:pt x="2486" y="1303"/>
                </a:lnTo>
                <a:lnTo>
                  <a:pt x="2485" y="1303"/>
                </a:lnTo>
                <a:lnTo>
                  <a:pt x="2480" y="1303"/>
                </a:lnTo>
                <a:lnTo>
                  <a:pt x="2478" y="1303"/>
                </a:lnTo>
                <a:lnTo>
                  <a:pt x="2477" y="1303"/>
                </a:lnTo>
                <a:lnTo>
                  <a:pt x="2476" y="1304"/>
                </a:lnTo>
                <a:lnTo>
                  <a:pt x="2475" y="1304"/>
                </a:lnTo>
                <a:lnTo>
                  <a:pt x="2474" y="1305"/>
                </a:lnTo>
                <a:lnTo>
                  <a:pt x="2473" y="1304"/>
                </a:lnTo>
                <a:lnTo>
                  <a:pt x="2471" y="1304"/>
                </a:lnTo>
                <a:lnTo>
                  <a:pt x="2471" y="1303"/>
                </a:lnTo>
                <a:lnTo>
                  <a:pt x="2470" y="1303"/>
                </a:lnTo>
                <a:lnTo>
                  <a:pt x="2469" y="1303"/>
                </a:lnTo>
                <a:lnTo>
                  <a:pt x="2468" y="1303"/>
                </a:lnTo>
                <a:lnTo>
                  <a:pt x="2468" y="1302"/>
                </a:lnTo>
                <a:lnTo>
                  <a:pt x="2467" y="1302"/>
                </a:lnTo>
                <a:lnTo>
                  <a:pt x="2466" y="1302"/>
                </a:lnTo>
                <a:lnTo>
                  <a:pt x="2465" y="1302"/>
                </a:lnTo>
                <a:lnTo>
                  <a:pt x="2463" y="1302"/>
                </a:lnTo>
                <a:lnTo>
                  <a:pt x="2461" y="1302"/>
                </a:lnTo>
                <a:lnTo>
                  <a:pt x="2460" y="1302"/>
                </a:lnTo>
                <a:lnTo>
                  <a:pt x="2452" y="1302"/>
                </a:lnTo>
                <a:lnTo>
                  <a:pt x="2446" y="1302"/>
                </a:lnTo>
                <a:lnTo>
                  <a:pt x="2436" y="1302"/>
                </a:lnTo>
                <a:lnTo>
                  <a:pt x="2434" y="1302"/>
                </a:lnTo>
                <a:lnTo>
                  <a:pt x="2431" y="1302"/>
                </a:lnTo>
                <a:lnTo>
                  <a:pt x="2428" y="1302"/>
                </a:lnTo>
                <a:lnTo>
                  <a:pt x="2428" y="1329"/>
                </a:lnTo>
                <a:lnTo>
                  <a:pt x="2428" y="1347"/>
                </a:lnTo>
                <a:lnTo>
                  <a:pt x="2448" y="1347"/>
                </a:lnTo>
                <a:lnTo>
                  <a:pt x="2448" y="1369"/>
                </a:lnTo>
                <a:lnTo>
                  <a:pt x="2473" y="1369"/>
                </a:lnTo>
                <a:lnTo>
                  <a:pt x="2511" y="1369"/>
                </a:lnTo>
                <a:lnTo>
                  <a:pt x="2511" y="1389"/>
                </a:lnTo>
                <a:lnTo>
                  <a:pt x="2511" y="1401"/>
                </a:lnTo>
                <a:lnTo>
                  <a:pt x="2511" y="1432"/>
                </a:lnTo>
                <a:lnTo>
                  <a:pt x="2511" y="1435"/>
                </a:lnTo>
                <a:lnTo>
                  <a:pt x="2597" y="1435"/>
                </a:lnTo>
                <a:lnTo>
                  <a:pt x="2597" y="1520"/>
                </a:lnTo>
                <a:lnTo>
                  <a:pt x="2601" y="1520"/>
                </a:lnTo>
                <a:lnTo>
                  <a:pt x="2601" y="1432"/>
                </a:lnTo>
                <a:lnTo>
                  <a:pt x="2601" y="1422"/>
                </a:lnTo>
                <a:lnTo>
                  <a:pt x="2587" y="1421"/>
                </a:lnTo>
                <a:lnTo>
                  <a:pt x="2587" y="1401"/>
                </a:lnTo>
                <a:lnTo>
                  <a:pt x="2601" y="1401"/>
                </a:lnTo>
                <a:lnTo>
                  <a:pt x="2601" y="1390"/>
                </a:lnTo>
                <a:lnTo>
                  <a:pt x="2636" y="1390"/>
                </a:lnTo>
                <a:lnTo>
                  <a:pt x="2685" y="1390"/>
                </a:lnTo>
                <a:lnTo>
                  <a:pt x="2685" y="1435"/>
                </a:lnTo>
                <a:lnTo>
                  <a:pt x="2736" y="1435"/>
                </a:lnTo>
                <a:lnTo>
                  <a:pt x="2772" y="1435"/>
                </a:lnTo>
                <a:lnTo>
                  <a:pt x="2772" y="1432"/>
                </a:lnTo>
                <a:lnTo>
                  <a:pt x="2772" y="1431"/>
                </a:lnTo>
                <a:lnTo>
                  <a:pt x="2736" y="1431"/>
                </a:lnTo>
                <a:lnTo>
                  <a:pt x="2736" y="1363"/>
                </a:lnTo>
                <a:lnTo>
                  <a:pt x="2687" y="1363"/>
                </a:lnTo>
                <a:close/>
                <a:moveTo>
                  <a:pt x="2947" y="1431"/>
                </a:moveTo>
                <a:lnTo>
                  <a:pt x="2947" y="1460"/>
                </a:lnTo>
                <a:lnTo>
                  <a:pt x="2947" y="1498"/>
                </a:lnTo>
                <a:lnTo>
                  <a:pt x="2947" y="1543"/>
                </a:lnTo>
                <a:lnTo>
                  <a:pt x="2946" y="1547"/>
                </a:lnTo>
                <a:lnTo>
                  <a:pt x="2945" y="1549"/>
                </a:lnTo>
                <a:lnTo>
                  <a:pt x="2944" y="1551"/>
                </a:lnTo>
                <a:lnTo>
                  <a:pt x="2944" y="1603"/>
                </a:lnTo>
                <a:lnTo>
                  <a:pt x="2972" y="1603"/>
                </a:lnTo>
                <a:lnTo>
                  <a:pt x="3065" y="1604"/>
                </a:lnTo>
                <a:lnTo>
                  <a:pt x="3082" y="1604"/>
                </a:lnTo>
                <a:lnTo>
                  <a:pt x="3109" y="1604"/>
                </a:lnTo>
                <a:lnTo>
                  <a:pt x="3116" y="1604"/>
                </a:lnTo>
                <a:lnTo>
                  <a:pt x="3116" y="1519"/>
                </a:lnTo>
                <a:lnTo>
                  <a:pt x="3116" y="1441"/>
                </a:lnTo>
                <a:lnTo>
                  <a:pt x="3116" y="1431"/>
                </a:lnTo>
                <a:lnTo>
                  <a:pt x="3107" y="1431"/>
                </a:lnTo>
                <a:lnTo>
                  <a:pt x="3096" y="1431"/>
                </a:lnTo>
                <a:lnTo>
                  <a:pt x="3086" y="1431"/>
                </a:lnTo>
                <a:lnTo>
                  <a:pt x="3074" y="1431"/>
                </a:lnTo>
                <a:lnTo>
                  <a:pt x="3064" y="1431"/>
                </a:lnTo>
                <a:lnTo>
                  <a:pt x="3053" y="1431"/>
                </a:lnTo>
                <a:lnTo>
                  <a:pt x="3049" y="1431"/>
                </a:lnTo>
                <a:lnTo>
                  <a:pt x="3042" y="1431"/>
                </a:lnTo>
                <a:lnTo>
                  <a:pt x="3031" y="1431"/>
                </a:lnTo>
                <a:lnTo>
                  <a:pt x="3021" y="1431"/>
                </a:lnTo>
                <a:lnTo>
                  <a:pt x="3009" y="1431"/>
                </a:lnTo>
                <a:lnTo>
                  <a:pt x="2999" y="1431"/>
                </a:lnTo>
                <a:lnTo>
                  <a:pt x="2988" y="1431"/>
                </a:lnTo>
                <a:lnTo>
                  <a:pt x="2978" y="1431"/>
                </a:lnTo>
                <a:lnTo>
                  <a:pt x="2966" y="1431"/>
                </a:lnTo>
                <a:lnTo>
                  <a:pt x="2956" y="1431"/>
                </a:lnTo>
                <a:lnTo>
                  <a:pt x="2947" y="1431"/>
                </a:lnTo>
                <a:close/>
                <a:moveTo>
                  <a:pt x="2906" y="1603"/>
                </a:moveTo>
                <a:lnTo>
                  <a:pt x="2858" y="1603"/>
                </a:lnTo>
                <a:lnTo>
                  <a:pt x="2858" y="1606"/>
                </a:lnTo>
                <a:lnTo>
                  <a:pt x="2907" y="1606"/>
                </a:lnTo>
                <a:lnTo>
                  <a:pt x="2906" y="1603"/>
                </a:lnTo>
                <a:close/>
                <a:moveTo>
                  <a:pt x="2073" y="1310"/>
                </a:moveTo>
                <a:lnTo>
                  <a:pt x="2073" y="1301"/>
                </a:lnTo>
                <a:lnTo>
                  <a:pt x="2066" y="1301"/>
                </a:lnTo>
                <a:lnTo>
                  <a:pt x="2066" y="1289"/>
                </a:lnTo>
                <a:lnTo>
                  <a:pt x="2064" y="1289"/>
                </a:lnTo>
                <a:lnTo>
                  <a:pt x="2064" y="1271"/>
                </a:lnTo>
                <a:lnTo>
                  <a:pt x="2052" y="1271"/>
                </a:lnTo>
                <a:lnTo>
                  <a:pt x="2052" y="1253"/>
                </a:lnTo>
                <a:lnTo>
                  <a:pt x="1981" y="1254"/>
                </a:lnTo>
                <a:lnTo>
                  <a:pt x="1966" y="1254"/>
                </a:lnTo>
                <a:lnTo>
                  <a:pt x="1931" y="1254"/>
                </a:lnTo>
                <a:lnTo>
                  <a:pt x="1823" y="1255"/>
                </a:lnTo>
                <a:lnTo>
                  <a:pt x="1823" y="1300"/>
                </a:lnTo>
                <a:lnTo>
                  <a:pt x="1823" y="1312"/>
                </a:lnTo>
                <a:lnTo>
                  <a:pt x="1824" y="1321"/>
                </a:lnTo>
                <a:lnTo>
                  <a:pt x="1827" y="1332"/>
                </a:lnTo>
                <a:lnTo>
                  <a:pt x="1829" y="1339"/>
                </a:lnTo>
                <a:lnTo>
                  <a:pt x="1830" y="1350"/>
                </a:lnTo>
                <a:lnTo>
                  <a:pt x="1832" y="1357"/>
                </a:lnTo>
                <a:lnTo>
                  <a:pt x="1833" y="1363"/>
                </a:lnTo>
                <a:lnTo>
                  <a:pt x="1836" y="1369"/>
                </a:lnTo>
                <a:lnTo>
                  <a:pt x="1850" y="1397"/>
                </a:lnTo>
                <a:lnTo>
                  <a:pt x="1857" y="1410"/>
                </a:lnTo>
                <a:lnTo>
                  <a:pt x="1865" y="1424"/>
                </a:lnTo>
                <a:lnTo>
                  <a:pt x="1884" y="1424"/>
                </a:lnTo>
                <a:lnTo>
                  <a:pt x="1980" y="1423"/>
                </a:lnTo>
                <a:lnTo>
                  <a:pt x="2080" y="1423"/>
                </a:lnTo>
                <a:lnTo>
                  <a:pt x="2081" y="1310"/>
                </a:lnTo>
                <a:lnTo>
                  <a:pt x="2073" y="1310"/>
                </a:lnTo>
                <a:close/>
                <a:moveTo>
                  <a:pt x="1870" y="1159"/>
                </a:moveTo>
                <a:lnTo>
                  <a:pt x="1881" y="1152"/>
                </a:lnTo>
                <a:lnTo>
                  <a:pt x="1884" y="1151"/>
                </a:lnTo>
                <a:lnTo>
                  <a:pt x="1887" y="1150"/>
                </a:lnTo>
                <a:lnTo>
                  <a:pt x="1894" y="1147"/>
                </a:lnTo>
                <a:lnTo>
                  <a:pt x="1898" y="1145"/>
                </a:lnTo>
                <a:lnTo>
                  <a:pt x="1903" y="1138"/>
                </a:lnTo>
                <a:lnTo>
                  <a:pt x="1907" y="1137"/>
                </a:lnTo>
                <a:lnTo>
                  <a:pt x="1912" y="1135"/>
                </a:lnTo>
                <a:lnTo>
                  <a:pt x="1912" y="1145"/>
                </a:lnTo>
                <a:lnTo>
                  <a:pt x="1917" y="1145"/>
                </a:lnTo>
                <a:lnTo>
                  <a:pt x="1955" y="1145"/>
                </a:lnTo>
                <a:lnTo>
                  <a:pt x="1955" y="1141"/>
                </a:lnTo>
                <a:lnTo>
                  <a:pt x="1958" y="1139"/>
                </a:lnTo>
                <a:lnTo>
                  <a:pt x="1975" y="1139"/>
                </a:lnTo>
                <a:lnTo>
                  <a:pt x="1975" y="1153"/>
                </a:lnTo>
                <a:lnTo>
                  <a:pt x="1975" y="1158"/>
                </a:lnTo>
                <a:lnTo>
                  <a:pt x="1976" y="1158"/>
                </a:lnTo>
                <a:lnTo>
                  <a:pt x="1978" y="1158"/>
                </a:lnTo>
                <a:lnTo>
                  <a:pt x="1979" y="1158"/>
                </a:lnTo>
                <a:lnTo>
                  <a:pt x="2016" y="1158"/>
                </a:lnTo>
                <a:lnTo>
                  <a:pt x="2021" y="1158"/>
                </a:lnTo>
                <a:lnTo>
                  <a:pt x="2021" y="1156"/>
                </a:lnTo>
                <a:lnTo>
                  <a:pt x="2021" y="1153"/>
                </a:lnTo>
                <a:lnTo>
                  <a:pt x="2021" y="1152"/>
                </a:lnTo>
                <a:lnTo>
                  <a:pt x="2022" y="1152"/>
                </a:lnTo>
                <a:lnTo>
                  <a:pt x="2026" y="1152"/>
                </a:lnTo>
                <a:lnTo>
                  <a:pt x="2031" y="1152"/>
                </a:lnTo>
                <a:lnTo>
                  <a:pt x="2031" y="1146"/>
                </a:lnTo>
                <a:lnTo>
                  <a:pt x="2031" y="1144"/>
                </a:lnTo>
                <a:lnTo>
                  <a:pt x="2030" y="1144"/>
                </a:lnTo>
                <a:lnTo>
                  <a:pt x="2024" y="1144"/>
                </a:lnTo>
                <a:lnTo>
                  <a:pt x="2021" y="1144"/>
                </a:lnTo>
                <a:lnTo>
                  <a:pt x="2021" y="1136"/>
                </a:lnTo>
                <a:lnTo>
                  <a:pt x="2021" y="1133"/>
                </a:lnTo>
                <a:lnTo>
                  <a:pt x="2022" y="1133"/>
                </a:lnTo>
                <a:lnTo>
                  <a:pt x="2023" y="1134"/>
                </a:lnTo>
                <a:lnTo>
                  <a:pt x="2025" y="1134"/>
                </a:lnTo>
                <a:lnTo>
                  <a:pt x="2025" y="1133"/>
                </a:lnTo>
                <a:lnTo>
                  <a:pt x="2030" y="1133"/>
                </a:lnTo>
                <a:lnTo>
                  <a:pt x="2041" y="1133"/>
                </a:lnTo>
                <a:lnTo>
                  <a:pt x="2041" y="1117"/>
                </a:lnTo>
                <a:lnTo>
                  <a:pt x="2041" y="1097"/>
                </a:lnTo>
                <a:lnTo>
                  <a:pt x="2041" y="1081"/>
                </a:lnTo>
                <a:lnTo>
                  <a:pt x="2056" y="1081"/>
                </a:lnTo>
                <a:lnTo>
                  <a:pt x="2056" y="1094"/>
                </a:lnTo>
                <a:lnTo>
                  <a:pt x="2056" y="1110"/>
                </a:lnTo>
                <a:lnTo>
                  <a:pt x="2056" y="1128"/>
                </a:lnTo>
                <a:lnTo>
                  <a:pt x="2057" y="1128"/>
                </a:lnTo>
                <a:lnTo>
                  <a:pt x="2057" y="1129"/>
                </a:lnTo>
                <a:lnTo>
                  <a:pt x="2057" y="1130"/>
                </a:lnTo>
                <a:lnTo>
                  <a:pt x="2057" y="1153"/>
                </a:lnTo>
                <a:lnTo>
                  <a:pt x="2083" y="1153"/>
                </a:lnTo>
                <a:lnTo>
                  <a:pt x="2083" y="1139"/>
                </a:lnTo>
                <a:lnTo>
                  <a:pt x="2075" y="1139"/>
                </a:lnTo>
                <a:lnTo>
                  <a:pt x="2075" y="1129"/>
                </a:lnTo>
                <a:lnTo>
                  <a:pt x="2076" y="1129"/>
                </a:lnTo>
                <a:lnTo>
                  <a:pt x="2076" y="1123"/>
                </a:lnTo>
                <a:lnTo>
                  <a:pt x="2080" y="1123"/>
                </a:lnTo>
                <a:lnTo>
                  <a:pt x="2080" y="1122"/>
                </a:lnTo>
                <a:lnTo>
                  <a:pt x="2083" y="1122"/>
                </a:lnTo>
                <a:lnTo>
                  <a:pt x="2083" y="1112"/>
                </a:lnTo>
                <a:lnTo>
                  <a:pt x="2080" y="1112"/>
                </a:lnTo>
                <a:lnTo>
                  <a:pt x="2080" y="1106"/>
                </a:lnTo>
                <a:lnTo>
                  <a:pt x="2083" y="1106"/>
                </a:lnTo>
                <a:lnTo>
                  <a:pt x="2083" y="1099"/>
                </a:lnTo>
                <a:lnTo>
                  <a:pt x="2083" y="1078"/>
                </a:lnTo>
                <a:lnTo>
                  <a:pt x="2057" y="1078"/>
                </a:lnTo>
                <a:lnTo>
                  <a:pt x="2057" y="1070"/>
                </a:lnTo>
                <a:lnTo>
                  <a:pt x="2058" y="1037"/>
                </a:lnTo>
                <a:lnTo>
                  <a:pt x="2066" y="1037"/>
                </a:lnTo>
                <a:lnTo>
                  <a:pt x="2076" y="1037"/>
                </a:lnTo>
                <a:lnTo>
                  <a:pt x="2076" y="1029"/>
                </a:lnTo>
                <a:lnTo>
                  <a:pt x="2076" y="1021"/>
                </a:lnTo>
                <a:lnTo>
                  <a:pt x="2076" y="1017"/>
                </a:lnTo>
                <a:lnTo>
                  <a:pt x="2077" y="1017"/>
                </a:lnTo>
                <a:lnTo>
                  <a:pt x="2080" y="1017"/>
                </a:lnTo>
                <a:lnTo>
                  <a:pt x="2082" y="1017"/>
                </a:lnTo>
                <a:lnTo>
                  <a:pt x="2083" y="1017"/>
                </a:lnTo>
                <a:lnTo>
                  <a:pt x="2083" y="1013"/>
                </a:lnTo>
                <a:lnTo>
                  <a:pt x="2083" y="1011"/>
                </a:lnTo>
                <a:lnTo>
                  <a:pt x="2079" y="1011"/>
                </a:lnTo>
                <a:lnTo>
                  <a:pt x="2073" y="1011"/>
                </a:lnTo>
                <a:lnTo>
                  <a:pt x="2073" y="1007"/>
                </a:lnTo>
                <a:lnTo>
                  <a:pt x="2074" y="996"/>
                </a:lnTo>
                <a:lnTo>
                  <a:pt x="2074" y="995"/>
                </a:lnTo>
                <a:lnTo>
                  <a:pt x="2060" y="995"/>
                </a:lnTo>
                <a:lnTo>
                  <a:pt x="2052" y="995"/>
                </a:lnTo>
                <a:lnTo>
                  <a:pt x="2052" y="994"/>
                </a:lnTo>
                <a:lnTo>
                  <a:pt x="2052" y="993"/>
                </a:lnTo>
                <a:lnTo>
                  <a:pt x="2062" y="993"/>
                </a:lnTo>
                <a:lnTo>
                  <a:pt x="2067" y="993"/>
                </a:lnTo>
                <a:lnTo>
                  <a:pt x="2079" y="993"/>
                </a:lnTo>
                <a:lnTo>
                  <a:pt x="2082" y="993"/>
                </a:lnTo>
                <a:lnTo>
                  <a:pt x="2083" y="993"/>
                </a:lnTo>
                <a:lnTo>
                  <a:pt x="2083" y="974"/>
                </a:lnTo>
                <a:lnTo>
                  <a:pt x="2068" y="974"/>
                </a:lnTo>
                <a:lnTo>
                  <a:pt x="2000" y="974"/>
                </a:lnTo>
                <a:lnTo>
                  <a:pt x="2000" y="961"/>
                </a:lnTo>
                <a:lnTo>
                  <a:pt x="1998" y="961"/>
                </a:lnTo>
                <a:lnTo>
                  <a:pt x="1998" y="966"/>
                </a:lnTo>
                <a:lnTo>
                  <a:pt x="1991" y="966"/>
                </a:lnTo>
                <a:lnTo>
                  <a:pt x="1972" y="966"/>
                </a:lnTo>
                <a:lnTo>
                  <a:pt x="1972" y="969"/>
                </a:lnTo>
                <a:lnTo>
                  <a:pt x="1970" y="969"/>
                </a:lnTo>
                <a:lnTo>
                  <a:pt x="1970" y="966"/>
                </a:lnTo>
                <a:lnTo>
                  <a:pt x="1963" y="966"/>
                </a:lnTo>
                <a:lnTo>
                  <a:pt x="1956" y="966"/>
                </a:lnTo>
                <a:lnTo>
                  <a:pt x="1956" y="962"/>
                </a:lnTo>
                <a:lnTo>
                  <a:pt x="1954" y="962"/>
                </a:lnTo>
                <a:lnTo>
                  <a:pt x="1954" y="966"/>
                </a:lnTo>
                <a:lnTo>
                  <a:pt x="1915" y="966"/>
                </a:lnTo>
                <a:lnTo>
                  <a:pt x="1915" y="978"/>
                </a:lnTo>
                <a:lnTo>
                  <a:pt x="1915" y="994"/>
                </a:lnTo>
                <a:lnTo>
                  <a:pt x="1898" y="994"/>
                </a:lnTo>
                <a:lnTo>
                  <a:pt x="1877" y="994"/>
                </a:lnTo>
                <a:lnTo>
                  <a:pt x="1860" y="994"/>
                </a:lnTo>
                <a:lnTo>
                  <a:pt x="1846" y="994"/>
                </a:lnTo>
                <a:lnTo>
                  <a:pt x="1819" y="994"/>
                </a:lnTo>
                <a:lnTo>
                  <a:pt x="1797" y="994"/>
                </a:lnTo>
                <a:lnTo>
                  <a:pt x="1779" y="994"/>
                </a:lnTo>
                <a:lnTo>
                  <a:pt x="1743" y="994"/>
                </a:lnTo>
                <a:lnTo>
                  <a:pt x="1743" y="1071"/>
                </a:lnTo>
                <a:lnTo>
                  <a:pt x="1741" y="1071"/>
                </a:lnTo>
                <a:lnTo>
                  <a:pt x="1741" y="1079"/>
                </a:lnTo>
                <a:lnTo>
                  <a:pt x="1743" y="1079"/>
                </a:lnTo>
                <a:lnTo>
                  <a:pt x="1743" y="1101"/>
                </a:lnTo>
                <a:lnTo>
                  <a:pt x="1741" y="1118"/>
                </a:lnTo>
                <a:lnTo>
                  <a:pt x="1741" y="1120"/>
                </a:lnTo>
                <a:lnTo>
                  <a:pt x="1741" y="1125"/>
                </a:lnTo>
                <a:lnTo>
                  <a:pt x="1746" y="1125"/>
                </a:lnTo>
                <a:lnTo>
                  <a:pt x="1761" y="1125"/>
                </a:lnTo>
                <a:lnTo>
                  <a:pt x="1772" y="1125"/>
                </a:lnTo>
                <a:lnTo>
                  <a:pt x="1772" y="1127"/>
                </a:lnTo>
                <a:lnTo>
                  <a:pt x="1773" y="1130"/>
                </a:lnTo>
                <a:lnTo>
                  <a:pt x="1774" y="1131"/>
                </a:lnTo>
                <a:lnTo>
                  <a:pt x="1776" y="1134"/>
                </a:lnTo>
                <a:lnTo>
                  <a:pt x="1777" y="1135"/>
                </a:lnTo>
                <a:lnTo>
                  <a:pt x="1777" y="1136"/>
                </a:lnTo>
                <a:lnTo>
                  <a:pt x="1778" y="1138"/>
                </a:lnTo>
                <a:lnTo>
                  <a:pt x="1778" y="1139"/>
                </a:lnTo>
                <a:lnTo>
                  <a:pt x="1778" y="1143"/>
                </a:lnTo>
                <a:lnTo>
                  <a:pt x="1779" y="1145"/>
                </a:lnTo>
                <a:lnTo>
                  <a:pt x="1785" y="1145"/>
                </a:lnTo>
                <a:lnTo>
                  <a:pt x="1815" y="1145"/>
                </a:lnTo>
                <a:lnTo>
                  <a:pt x="1815" y="1144"/>
                </a:lnTo>
                <a:lnTo>
                  <a:pt x="1815" y="1139"/>
                </a:lnTo>
                <a:lnTo>
                  <a:pt x="1819" y="1139"/>
                </a:lnTo>
                <a:lnTo>
                  <a:pt x="1824" y="1139"/>
                </a:lnTo>
                <a:lnTo>
                  <a:pt x="1824" y="1145"/>
                </a:lnTo>
                <a:lnTo>
                  <a:pt x="1827" y="1145"/>
                </a:lnTo>
                <a:lnTo>
                  <a:pt x="1827" y="1138"/>
                </a:lnTo>
                <a:lnTo>
                  <a:pt x="1838" y="1138"/>
                </a:lnTo>
                <a:lnTo>
                  <a:pt x="1858" y="1138"/>
                </a:lnTo>
                <a:lnTo>
                  <a:pt x="1867" y="1138"/>
                </a:lnTo>
                <a:lnTo>
                  <a:pt x="1867" y="1139"/>
                </a:lnTo>
                <a:lnTo>
                  <a:pt x="1867" y="1144"/>
                </a:lnTo>
                <a:lnTo>
                  <a:pt x="1867" y="1145"/>
                </a:lnTo>
                <a:lnTo>
                  <a:pt x="1867" y="1159"/>
                </a:lnTo>
                <a:lnTo>
                  <a:pt x="1870" y="1159"/>
                </a:lnTo>
                <a:close/>
                <a:moveTo>
                  <a:pt x="1296" y="910"/>
                </a:moveTo>
                <a:lnTo>
                  <a:pt x="1319" y="910"/>
                </a:lnTo>
                <a:lnTo>
                  <a:pt x="1392" y="910"/>
                </a:lnTo>
                <a:lnTo>
                  <a:pt x="1392" y="907"/>
                </a:lnTo>
                <a:lnTo>
                  <a:pt x="1266" y="907"/>
                </a:lnTo>
                <a:lnTo>
                  <a:pt x="1268" y="910"/>
                </a:lnTo>
                <a:lnTo>
                  <a:pt x="1296" y="910"/>
                </a:lnTo>
                <a:close/>
                <a:moveTo>
                  <a:pt x="2578" y="869"/>
                </a:moveTo>
                <a:lnTo>
                  <a:pt x="2536" y="869"/>
                </a:lnTo>
                <a:lnTo>
                  <a:pt x="2536" y="892"/>
                </a:lnTo>
                <a:lnTo>
                  <a:pt x="2558" y="892"/>
                </a:lnTo>
                <a:lnTo>
                  <a:pt x="2558" y="897"/>
                </a:lnTo>
                <a:lnTo>
                  <a:pt x="2578" y="897"/>
                </a:lnTo>
                <a:lnTo>
                  <a:pt x="2599" y="897"/>
                </a:lnTo>
                <a:lnTo>
                  <a:pt x="2599" y="878"/>
                </a:lnTo>
                <a:lnTo>
                  <a:pt x="2599" y="875"/>
                </a:lnTo>
                <a:lnTo>
                  <a:pt x="2599" y="869"/>
                </a:lnTo>
                <a:lnTo>
                  <a:pt x="2578" y="869"/>
                </a:lnTo>
                <a:close/>
                <a:moveTo>
                  <a:pt x="411" y="827"/>
                </a:moveTo>
                <a:lnTo>
                  <a:pt x="411" y="824"/>
                </a:lnTo>
                <a:lnTo>
                  <a:pt x="411" y="820"/>
                </a:lnTo>
                <a:lnTo>
                  <a:pt x="406" y="820"/>
                </a:lnTo>
                <a:lnTo>
                  <a:pt x="406" y="827"/>
                </a:lnTo>
                <a:lnTo>
                  <a:pt x="411" y="827"/>
                </a:lnTo>
                <a:close/>
                <a:moveTo>
                  <a:pt x="2601" y="826"/>
                </a:moveTo>
                <a:lnTo>
                  <a:pt x="2611" y="826"/>
                </a:lnTo>
                <a:lnTo>
                  <a:pt x="2611" y="817"/>
                </a:lnTo>
                <a:lnTo>
                  <a:pt x="2621" y="817"/>
                </a:lnTo>
                <a:lnTo>
                  <a:pt x="2621" y="826"/>
                </a:lnTo>
                <a:lnTo>
                  <a:pt x="2634" y="826"/>
                </a:lnTo>
                <a:lnTo>
                  <a:pt x="2655" y="826"/>
                </a:lnTo>
                <a:lnTo>
                  <a:pt x="2655" y="784"/>
                </a:lnTo>
                <a:lnTo>
                  <a:pt x="2621" y="784"/>
                </a:lnTo>
                <a:lnTo>
                  <a:pt x="2621" y="773"/>
                </a:lnTo>
                <a:lnTo>
                  <a:pt x="2626" y="762"/>
                </a:lnTo>
                <a:lnTo>
                  <a:pt x="2621" y="762"/>
                </a:lnTo>
                <a:lnTo>
                  <a:pt x="2612" y="762"/>
                </a:lnTo>
                <a:lnTo>
                  <a:pt x="2601" y="762"/>
                </a:lnTo>
                <a:lnTo>
                  <a:pt x="2601" y="788"/>
                </a:lnTo>
                <a:lnTo>
                  <a:pt x="2601" y="826"/>
                </a:lnTo>
                <a:close/>
                <a:moveTo>
                  <a:pt x="539" y="1528"/>
                </a:moveTo>
                <a:lnTo>
                  <a:pt x="538" y="1540"/>
                </a:lnTo>
                <a:lnTo>
                  <a:pt x="545" y="1540"/>
                </a:lnTo>
                <a:lnTo>
                  <a:pt x="546" y="1540"/>
                </a:lnTo>
                <a:lnTo>
                  <a:pt x="547" y="1540"/>
                </a:lnTo>
                <a:lnTo>
                  <a:pt x="548" y="1540"/>
                </a:lnTo>
                <a:lnTo>
                  <a:pt x="548" y="1539"/>
                </a:lnTo>
                <a:lnTo>
                  <a:pt x="549" y="1539"/>
                </a:lnTo>
                <a:lnTo>
                  <a:pt x="551" y="1539"/>
                </a:lnTo>
                <a:lnTo>
                  <a:pt x="552" y="1539"/>
                </a:lnTo>
                <a:lnTo>
                  <a:pt x="553" y="1539"/>
                </a:lnTo>
                <a:lnTo>
                  <a:pt x="553" y="1538"/>
                </a:lnTo>
                <a:lnTo>
                  <a:pt x="554" y="1538"/>
                </a:lnTo>
                <a:lnTo>
                  <a:pt x="577" y="1538"/>
                </a:lnTo>
                <a:lnTo>
                  <a:pt x="578" y="1539"/>
                </a:lnTo>
                <a:lnTo>
                  <a:pt x="579" y="1539"/>
                </a:lnTo>
                <a:lnTo>
                  <a:pt x="580" y="1539"/>
                </a:lnTo>
                <a:lnTo>
                  <a:pt x="581" y="1539"/>
                </a:lnTo>
                <a:lnTo>
                  <a:pt x="582" y="1539"/>
                </a:lnTo>
                <a:lnTo>
                  <a:pt x="585" y="1540"/>
                </a:lnTo>
                <a:lnTo>
                  <a:pt x="585" y="1539"/>
                </a:lnTo>
                <a:lnTo>
                  <a:pt x="585" y="1527"/>
                </a:lnTo>
                <a:lnTo>
                  <a:pt x="556" y="1527"/>
                </a:lnTo>
                <a:lnTo>
                  <a:pt x="556" y="1528"/>
                </a:lnTo>
                <a:lnTo>
                  <a:pt x="539" y="1528"/>
                </a:lnTo>
                <a:close/>
                <a:moveTo>
                  <a:pt x="2119" y="1945"/>
                </a:moveTo>
                <a:lnTo>
                  <a:pt x="2126" y="1945"/>
                </a:lnTo>
                <a:lnTo>
                  <a:pt x="2126" y="1943"/>
                </a:lnTo>
                <a:lnTo>
                  <a:pt x="2138" y="1943"/>
                </a:lnTo>
                <a:lnTo>
                  <a:pt x="2224" y="1945"/>
                </a:lnTo>
                <a:lnTo>
                  <a:pt x="2224" y="1948"/>
                </a:lnTo>
                <a:lnTo>
                  <a:pt x="2222" y="1948"/>
                </a:lnTo>
                <a:lnTo>
                  <a:pt x="2224" y="2068"/>
                </a:lnTo>
                <a:lnTo>
                  <a:pt x="2224" y="2096"/>
                </a:lnTo>
                <a:lnTo>
                  <a:pt x="2224" y="2116"/>
                </a:lnTo>
                <a:lnTo>
                  <a:pt x="2225" y="2116"/>
                </a:lnTo>
                <a:lnTo>
                  <a:pt x="2225" y="2118"/>
                </a:lnTo>
                <a:lnTo>
                  <a:pt x="2312" y="2118"/>
                </a:lnTo>
                <a:lnTo>
                  <a:pt x="2312" y="2117"/>
                </a:lnTo>
                <a:lnTo>
                  <a:pt x="2312" y="2114"/>
                </a:lnTo>
                <a:lnTo>
                  <a:pt x="2311" y="2031"/>
                </a:lnTo>
                <a:lnTo>
                  <a:pt x="2268" y="2031"/>
                </a:lnTo>
                <a:lnTo>
                  <a:pt x="2268" y="2009"/>
                </a:lnTo>
                <a:lnTo>
                  <a:pt x="2225" y="2009"/>
                </a:lnTo>
                <a:lnTo>
                  <a:pt x="2225" y="1954"/>
                </a:lnTo>
                <a:lnTo>
                  <a:pt x="2224" y="1942"/>
                </a:lnTo>
                <a:lnTo>
                  <a:pt x="2124" y="1942"/>
                </a:lnTo>
                <a:lnTo>
                  <a:pt x="2122" y="1942"/>
                </a:lnTo>
                <a:lnTo>
                  <a:pt x="2119" y="1942"/>
                </a:lnTo>
                <a:lnTo>
                  <a:pt x="2119" y="1945"/>
                </a:lnTo>
                <a:close/>
                <a:moveTo>
                  <a:pt x="2399" y="2075"/>
                </a:moveTo>
                <a:lnTo>
                  <a:pt x="2477" y="2076"/>
                </a:lnTo>
                <a:lnTo>
                  <a:pt x="2479" y="2073"/>
                </a:lnTo>
                <a:lnTo>
                  <a:pt x="2482" y="2062"/>
                </a:lnTo>
                <a:lnTo>
                  <a:pt x="2483" y="2051"/>
                </a:lnTo>
                <a:lnTo>
                  <a:pt x="2484" y="2041"/>
                </a:lnTo>
                <a:lnTo>
                  <a:pt x="2484" y="2033"/>
                </a:lnTo>
                <a:lnTo>
                  <a:pt x="2398" y="2032"/>
                </a:lnTo>
                <a:lnTo>
                  <a:pt x="2399" y="2075"/>
                </a:lnTo>
                <a:close/>
                <a:moveTo>
                  <a:pt x="2479" y="2106"/>
                </a:moveTo>
                <a:lnTo>
                  <a:pt x="2477" y="2114"/>
                </a:lnTo>
                <a:lnTo>
                  <a:pt x="2476" y="2114"/>
                </a:lnTo>
                <a:lnTo>
                  <a:pt x="2473" y="2121"/>
                </a:lnTo>
                <a:lnTo>
                  <a:pt x="2485" y="2121"/>
                </a:lnTo>
                <a:lnTo>
                  <a:pt x="2485" y="2120"/>
                </a:lnTo>
                <a:lnTo>
                  <a:pt x="2485" y="2106"/>
                </a:lnTo>
                <a:lnTo>
                  <a:pt x="2479" y="2106"/>
                </a:lnTo>
                <a:close/>
                <a:moveTo>
                  <a:pt x="2458" y="2112"/>
                </a:moveTo>
                <a:lnTo>
                  <a:pt x="2442" y="2112"/>
                </a:lnTo>
                <a:lnTo>
                  <a:pt x="2442" y="2118"/>
                </a:lnTo>
                <a:lnTo>
                  <a:pt x="2442" y="2120"/>
                </a:lnTo>
                <a:lnTo>
                  <a:pt x="2452" y="2120"/>
                </a:lnTo>
                <a:lnTo>
                  <a:pt x="2453" y="2118"/>
                </a:lnTo>
                <a:lnTo>
                  <a:pt x="2458" y="2112"/>
                </a:lnTo>
                <a:close/>
                <a:moveTo>
                  <a:pt x="2126" y="2115"/>
                </a:moveTo>
                <a:lnTo>
                  <a:pt x="2114" y="2115"/>
                </a:lnTo>
                <a:lnTo>
                  <a:pt x="2114" y="2116"/>
                </a:lnTo>
                <a:lnTo>
                  <a:pt x="2126" y="2116"/>
                </a:lnTo>
                <a:lnTo>
                  <a:pt x="2126" y="2115"/>
                </a:lnTo>
                <a:close/>
                <a:moveTo>
                  <a:pt x="2574" y="2323"/>
                </a:moveTo>
                <a:lnTo>
                  <a:pt x="2577" y="2477"/>
                </a:lnTo>
                <a:lnTo>
                  <a:pt x="2577" y="2478"/>
                </a:lnTo>
                <a:lnTo>
                  <a:pt x="2592" y="2477"/>
                </a:lnTo>
                <a:lnTo>
                  <a:pt x="2593" y="2477"/>
                </a:lnTo>
                <a:lnTo>
                  <a:pt x="2594" y="2477"/>
                </a:lnTo>
                <a:lnTo>
                  <a:pt x="2595" y="2477"/>
                </a:lnTo>
                <a:lnTo>
                  <a:pt x="2595" y="2478"/>
                </a:lnTo>
                <a:lnTo>
                  <a:pt x="2596" y="2478"/>
                </a:lnTo>
                <a:lnTo>
                  <a:pt x="2597" y="2478"/>
                </a:lnTo>
                <a:lnTo>
                  <a:pt x="2599" y="2478"/>
                </a:lnTo>
                <a:lnTo>
                  <a:pt x="2600" y="2478"/>
                </a:lnTo>
                <a:lnTo>
                  <a:pt x="2601" y="2478"/>
                </a:lnTo>
                <a:lnTo>
                  <a:pt x="2602" y="2478"/>
                </a:lnTo>
                <a:lnTo>
                  <a:pt x="2602" y="2480"/>
                </a:lnTo>
                <a:lnTo>
                  <a:pt x="2603" y="2480"/>
                </a:lnTo>
                <a:lnTo>
                  <a:pt x="2604" y="2480"/>
                </a:lnTo>
                <a:lnTo>
                  <a:pt x="2605" y="2480"/>
                </a:lnTo>
                <a:lnTo>
                  <a:pt x="2605" y="2481"/>
                </a:lnTo>
                <a:lnTo>
                  <a:pt x="2606" y="2481"/>
                </a:lnTo>
                <a:lnTo>
                  <a:pt x="2608" y="2481"/>
                </a:lnTo>
                <a:lnTo>
                  <a:pt x="2609" y="2481"/>
                </a:lnTo>
                <a:lnTo>
                  <a:pt x="2609" y="2482"/>
                </a:lnTo>
                <a:lnTo>
                  <a:pt x="2610" y="2482"/>
                </a:lnTo>
                <a:lnTo>
                  <a:pt x="2611" y="2482"/>
                </a:lnTo>
                <a:lnTo>
                  <a:pt x="2611" y="2483"/>
                </a:lnTo>
                <a:lnTo>
                  <a:pt x="2612" y="2483"/>
                </a:lnTo>
                <a:lnTo>
                  <a:pt x="2613" y="2483"/>
                </a:lnTo>
                <a:lnTo>
                  <a:pt x="2613" y="2484"/>
                </a:lnTo>
                <a:lnTo>
                  <a:pt x="2614" y="2484"/>
                </a:lnTo>
                <a:lnTo>
                  <a:pt x="2614" y="2485"/>
                </a:lnTo>
                <a:lnTo>
                  <a:pt x="2616" y="2485"/>
                </a:lnTo>
                <a:lnTo>
                  <a:pt x="2617" y="2485"/>
                </a:lnTo>
                <a:lnTo>
                  <a:pt x="2617" y="2486"/>
                </a:lnTo>
                <a:lnTo>
                  <a:pt x="2618" y="2486"/>
                </a:lnTo>
                <a:lnTo>
                  <a:pt x="2618" y="2488"/>
                </a:lnTo>
                <a:lnTo>
                  <a:pt x="2626" y="2493"/>
                </a:lnTo>
                <a:lnTo>
                  <a:pt x="2626" y="2494"/>
                </a:lnTo>
                <a:lnTo>
                  <a:pt x="2627" y="2494"/>
                </a:lnTo>
                <a:lnTo>
                  <a:pt x="2628" y="2494"/>
                </a:lnTo>
                <a:lnTo>
                  <a:pt x="2628" y="2495"/>
                </a:lnTo>
                <a:lnTo>
                  <a:pt x="2629" y="2495"/>
                </a:lnTo>
                <a:lnTo>
                  <a:pt x="2629" y="2497"/>
                </a:lnTo>
                <a:lnTo>
                  <a:pt x="2630" y="2497"/>
                </a:lnTo>
                <a:lnTo>
                  <a:pt x="2631" y="2497"/>
                </a:lnTo>
                <a:lnTo>
                  <a:pt x="2631" y="2498"/>
                </a:lnTo>
                <a:lnTo>
                  <a:pt x="2633" y="2498"/>
                </a:lnTo>
                <a:lnTo>
                  <a:pt x="2634" y="2498"/>
                </a:lnTo>
                <a:lnTo>
                  <a:pt x="2634" y="2499"/>
                </a:lnTo>
                <a:lnTo>
                  <a:pt x="2635" y="2499"/>
                </a:lnTo>
                <a:lnTo>
                  <a:pt x="2636" y="2499"/>
                </a:lnTo>
                <a:lnTo>
                  <a:pt x="2637" y="2499"/>
                </a:lnTo>
                <a:lnTo>
                  <a:pt x="2637" y="2500"/>
                </a:lnTo>
                <a:lnTo>
                  <a:pt x="2638" y="2500"/>
                </a:lnTo>
                <a:lnTo>
                  <a:pt x="2639" y="2500"/>
                </a:lnTo>
                <a:lnTo>
                  <a:pt x="2641" y="2500"/>
                </a:lnTo>
                <a:lnTo>
                  <a:pt x="2642" y="2500"/>
                </a:lnTo>
                <a:lnTo>
                  <a:pt x="2642" y="2501"/>
                </a:lnTo>
                <a:lnTo>
                  <a:pt x="2643" y="2501"/>
                </a:lnTo>
                <a:lnTo>
                  <a:pt x="2644" y="2501"/>
                </a:lnTo>
                <a:lnTo>
                  <a:pt x="2645" y="2501"/>
                </a:lnTo>
                <a:lnTo>
                  <a:pt x="2646" y="2501"/>
                </a:lnTo>
                <a:lnTo>
                  <a:pt x="2647" y="2501"/>
                </a:lnTo>
                <a:lnTo>
                  <a:pt x="2648" y="2501"/>
                </a:lnTo>
                <a:lnTo>
                  <a:pt x="2650" y="2501"/>
                </a:lnTo>
                <a:lnTo>
                  <a:pt x="2651" y="2501"/>
                </a:lnTo>
                <a:lnTo>
                  <a:pt x="2652" y="2501"/>
                </a:lnTo>
                <a:lnTo>
                  <a:pt x="2653" y="2501"/>
                </a:lnTo>
                <a:lnTo>
                  <a:pt x="2654" y="2501"/>
                </a:lnTo>
                <a:lnTo>
                  <a:pt x="2654" y="2500"/>
                </a:lnTo>
                <a:lnTo>
                  <a:pt x="2655" y="2500"/>
                </a:lnTo>
                <a:lnTo>
                  <a:pt x="2656" y="2500"/>
                </a:lnTo>
                <a:lnTo>
                  <a:pt x="2658" y="2500"/>
                </a:lnTo>
                <a:lnTo>
                  <a:pt x="2659" y="2500"/>
                </a:lnTo>
                <a:lnTo>
                  <a:pt x="2659" y="2499"/>
                </a:lnTo>
                <a:lnTo>
                  <a:pt x="2660" y="2499"/>
                </a:lnTo>
                <a:lnTo>
                  <a:pt x="2661" y="2499"/>
                </a:lnTo>
                <a:lnTo>
                  <a:pt x="2662" y="2499"/>
                </a:lnTo>
                <a:lnTo>
                  <a:pt x="2662" y="2498"/>
                </a:lnTo>
                <a:lnTo>
                  <a:pt x="2663" y="2498"/>
                </a:lnTo>
                <a:lnTo>
                  <a:pt x="2664" y="2498"/>
                </a:lnTo>
                <a:lnTo>
                  <a:pt x="2664" y="2497"/>
                </a:lnTo>
                <a:lnTo>
                  <a:pt x="2666" y="2497"/>
                </a:lnTo>
                <a:lnTo>
                  <a:pt x="2671" y="2493"/>
                </a:lnTo>
                <a:lnTo>
                  <a:pt x="2673" y="2498"/>
                </a:lnTo>
                <a:lnTo>
                  <a:pt x="2683" y="2492"/>
                </a:lnTo>
                <a:lnTo>
                  <a:pt x="2686" y="2491"/>
                </a:lnTo>
                <a:lnTo>
                  <a:pt x="2692" y="2489"/>
                </a:lnTo>
                <a:lnTo>
                  <a:pt x="2709" y="2508"/>
                </a:lnTo>
                <a:lnTo>
                  <a:pt x="2731" y="2520"/>
                </a:lnTo>
                <a:lnTo>
                  <a:pt x="2746" y="2528"/>
                </a:lnTo>
                <a:lnTo>
                  <a:pt x="2746" y="2533"/>
                </a:lnTo>
                <a:lnTo>
                  <a:pt x="2753" y="2533"/>
                </a:lnTo>
                <a:lnTo>
                  <a:pt x="2753" y="2564"/>
                </a:lnTo>
                <a:lnTo>
                  <a:pt x="2753" y="2576"/>
                </a:lnTo>
                <a:lnTo>
                  <a:pt x="2753" y="2580"/>
                </a:lnTo>
                <a:lnTo>
                  <a:pt x="2752" y="2582"/>
                </a:lnTo>
                <a:lnTo>
                  <a:pt x="2752" y="2583"/>
                </a:lnTo>
                <a:lnTo>
                  <a:pt x="2752" y="2585"/>
                </a:lnTo>
                <a:lnTo>
                  <a:pt x="2752" y="2586"/>
                </a:lnTo>
                <a:lnTo>
                  <a:pt x="2752" y="2589"/>
                </a:lnTo>
                <a:lnTo>
                  <a:pt x="2752" y="2592"/>
                </a:lnTo>
                <a:lnTo>
                  <a:pt x="2705" y="2592"/>
                </a:lnTo>
                <a:lnTo>
                  <a:pt x="2705" y="2637"/>
                </a:lnTo>
                <a:lnTo>
                  <a:pt x="2794" y="2639"/>
                </a:lnTo>
                <a:lnTo>
                  <a:pt x="2794" y="2594"/>
                </a:lnTo>
                <a:lnTo>
                  <a:pt x="2834" y="2595"/>
                </a:lnTo>
                <a:lnTo>
                  <a:pt x="2834" y="2558"/>
                </a:lnTo>
                <a:lnTo>
                  <a:pt x="2846" y="2559"/>
                </a:lnTo>
                <a:lnTo>
                  <a:pt x="2868" y="2562"/>
                </a:lnTo>
                <a:lnTo>
                  <a:pt x="2876" y="2562"/>
                </a:lnTo>
                <a:lnTo>
                  <a:pt x="2876" y="2567"/>
                </a:lnTo>
                <a:lnTo>
                  <a:pt x="2876" y="2640"/>
                </a:lnTo>
                <a:lnTo>
                  <a:pt x="2878" y="2640"/>
                </a:lnTo>
                <a:lnTo>
                  <a:pt x="2878" y="2598"/>
                </a:lnTo>
                <a:lnTo>
                  <a:pt x="2919" y="2598"/>
                </a:lnTo>
                <a:lnTo>
                  <a:pt x="2918" y="2511"/>
                </a:lnTo>
                <a:lnTo>
                  <a:pt x="2898" y="2511"/>
                </a:lnTo>
                <a:lnTo>
                  <a:pt x="2898" y="2490"/>
                </a:lnTo>
                <a:lnTo>
                  <a:pt x="2877" y="2490"/>
                </a:lnTo>
                <a:lnTo>
                  <a:pt x="2876" y="2490"/>
                </a:lnTo>
                <a:lnTo>
                  <a:pt x="2876" y="2547"/>
                </a:lnTo>
                <a:lnTo>
                  <a:pt x="2855" y="2547"/>
                </a:lnTo>
                <a:lnTo>
                  <a:pt x="2838" y="2544"/>
                </a:lnTo>
                <a:lnTo>
                  <a:pt x="2820" y="2540"/>
                </a:lnTo>
                <a:lnTo>
                  <a:pt x="2797" y="2533"/>
                </a:lnTo>
                <a:lnTo>
                  <a:pt x="2784" y="2527"/>
                </a:lnTo>
                <a:lnTo>
                  <a:pt x="2774" y="2524"/>
                </a:lnTo>
                <a:lnTo>
                  <a:pt x="2761" y="2515"/>
                </a:lnTo>
                <a:lnTo>
                  <a:pt x="2748" y="2506"/>
                </a:lnTo>
                <a:lnTo>
                  <a:pt x="2735" y="2494"/>
                </a:lnTo>
                <a:lnTo>
                  <a:pt x="2719" y="2482"/>
                </a:lnTo>
                <a:lnTo>
                  <a:pt x="2713" y="2476"/>
                </a:lnTo>
                <a:lnTo>
                  <a:pt x="2709" y="2470"/>
                </a:lnTo>
                <a:lnTo>
                  <a:pt x="2651" y="2406"/>
                </a:lnTo>
                <a:lnTo>
                  <a:pt x="2595" y="2329"/>
                </a:lnTo>
                <a:lnTo>
                  <a:pt x="2574" y="2323"/>
                </a:lnTo>
                <a:close/>
                <a:moveTo>
                  <a:pt x="3004" y="2384"/>
                </a:moveTo>
                <a:lnTo>
                  <a:pt x="3004" y="2402"/>
                </a:lnTo>
                <a:lnTo>
                  <a:pt x="2977" y="2401"/>
                </a:lnTo>
                <a:lnTo>
                  <a:pt x="2977" y="2467"/>
                </a:lnTo>
                <a:lnTo>
                  <a:pt x="3008" y="2468"/>
                </a:lnTo>
                <a:lnTo>
                  <a:pt x="3008" y="2423"/>
                </a:lnTo>
                <a:lnTo>
                  <a:pt x="3008" y="2386"/>
                </a:lnTo>
                <a:lnTo>
                  <a:pt x="3008" y="2384"/>
                </a:lnTo>
                <a:lnTo>
                  <a:pt x="3005" y="2384"/>
                </a:lnTo>
                <a:lnTo>
                  <a:pt x="3004" y="2384"/>
                </a:lnTo>
                <a:close/>
                <a:moveTo>
                  <a:pt x="2618" y="2599"/>
                </a:moveTo>
                <a:lnTo>
                  <a:pt x="2609" y="2591"/>
                </a:lnTo>
                <a:lnTo>
                  <a:pt x="2579" y="2560"/>
                </a:lnTo>
                <a:lnTo>
                  <a:pt x="2578" y="2559"/>
                </a:lnTo>
                <a:lnTo>
                  <a:pt x="2579" y="2636"/>
                </a:lnTo>
                <a:lnTo>
                  <a:pt x="2618" y="2636"/>
                </a:lnTo>
                <a:lnTo>
                  <a:pt x="2618" y="2599"/>
                </a:lnTo>
                <a:close/>
                <a:moveTo>
                  <a:pt x="2578" y="2559"/>
                </a:moveTo>
                <a:lnTo>
                  <a:pt x="2579" y="2560"/>
                </a:lnTo>
                <a:lnTo>
                  <a:pt x="2582" y="2560"/>
                </a:lnTo>
                <a:lnTo>
                  <a:pt x="2582" y="2558"/>
                </a:lnTo>
                <a:lnTo>
                  <a:pt x="2578" y="2558"/>
                </a:lnTo>
                <a:lnTo>
                  <a:pt x="2578" y="2559"/>
                </a:lnTo>
                <a:close/>
                <a:moveTo>
                  <a:pt x="2580" y="2526"/>
                </a:moveTo>
                <a:lnTo>
                  <a:pt x="2580" y="2524"/>
                </a:lnTo>
                <a:lnTo>
                  <a:pt x="2578" y="2524"/>
                </a:lnTo>
                <a:lnTo>
                  <a:pt x="2577" y="2524"/>
                </a:lnTo>
                <a:lnTo>
                  <a:pt x="2578" y="2526"/>
                </a:lnTo>
                <a:lnTo>
                  <a:pt x="2580" y="2526"/>
                </a:lnTo>
                <a:close/>
                <a:moveTo>
                  <a:pt x="2580" y="2493"/>
                </a:moveTo>
                <a:lnTo>
                  <a:pt x="2580" y="2490"/>
                </a:lnTo>
                <a:lnTo>
                  <a:pt x="2577" y="2490"/>
                </a:lnTo>
                <a:lnTo>
                  <a:pt x="2577" y="2493"/>
                </a:lnTo>
                <a:lnTo>
                  <a:pt x="2580" y="249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376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D5B28-ABAF-EB26-0A85-0686E23AF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Chandler City Map of Arizona State</a:t>
            </a:r>
          </a:p>
        </p:txBody>
      </p:sp>
      <p:sp>
        <p:nvSpPr>
          <p:cNvPr id="62" name="Freeform 57">
            <a:extLst>
              <a:ext uri="{FF2B5EF4-FFF2-40B4-BE49-F238E27FC236}">
                <a16:creationId xmlns:a16="http://schemas.microsoft.com/office/drawing/2014/main" id="{628384B0-A76F-DEE2-4467-C2DE8562CDD9}"/>
              </a:ext>
            </a:extLst>
          </p:cNvPr>
          <p:cNvSpPr>
            <a:spLocks noEditPoints="1"/>
          </p:cNvSpPr>
          <p:nvPr/>
        </p:nvSpPr>
        <p:spPr bwMode="auto">
          <a:xfrm>
            <a:off x="1043608" y="1419622"/>
            <a:ext cx="3482961" cy="3028428"/>
          </a:xfrm>
          <a:custGeom>
            <a:avLst/>
            <a:gdLst>
              <a:gd name="T0" fmla="*/ 1977 w 2590"/>
              <a:gd name="T1" fmla="*/ 575 h 2252"/>
              <a:gd name="T2" fmla="*/ 2084 w 2590"/>
              <a:gd name="T3" fmla="*/ 674 h 2252"/>
              <a:gd name="T4" fmla="*/ 2176 w 2590"/>
              <a:gd name="T5" fmla="*/ 787 h 2252"/>
              <a:gd name="T6" fmla="*/ 2177 w 2590"/>
              <a:gd name="T7" fmla="*/ 957 h 2252"/>
              <a:gd name="T8" fmla="*/ 2183 w 2590"/>
              <a:gd name="T9" fmla="*/ 1154 h 2252"/>
              <a:gd name="T10" fmla="*/ 2353 w 2590"/>
              <a:gd name="T11" fmla="*/ 1249 h 2252"/>
              <a:gd name="T12" fmla="*/ 2297 w 2590"/>
              <a:gd name="T13" fmla="*/ 1319 h 2252"/>
              <a:gd name="T14" fmla="*/ 2279 w 2590"/>
              <a:gd name="T15" fmla="*/ 1402 h 2252"/>
              <a:gd name="T16" fmla="*/ 2379 w 2590"/>
              <a:gd name="T17" fmla="*/ 1402 h 2252"/>
              <a:gd name="T18" fmla="*/ 2331 w 2590"/>
              <a:gd name="T19" fmla="*/ 1588 h 2252"/>
              <a:gd name="T20" fmla="*/ 2486 w 2590"/>
              <a:gd name="T21" fmla="*/ 1819 h 2252"/>
              <a:gd name="T22" fmla="*/ 2382 w 2590"/>
              <a:gd name="T23" fmla="*/ 1980 h 2252"/>
              <a:gd name="T24" fmla="*/ 2587 w 2590"/>
              <a:gd name="T25" fmla="*/ 1958 h 2252"/>
              <a:gd name="T26" fmla="*/ 1777 w 2590"/>
              <a:gd name="T27" fmla="*/ 2245 h 2252"/>
              <a:gd name="T28" fmla="*/ 1650 w 2590"/>
              <a:gd name="T29" fmla="*/ 2081 h 2252"/>
              <a:gd name="T30" fmla="*/ 1622 w 2590"/>
              <a:gd name="T31" fmla="*/ 2073 h 2252"/>
              <a:gd name="T32" fmla="*/ 1563 w 2590"/>
              <a:gd name="T33" fmla="*/ 2044 h 2252"/>
              <a:gd name="T34" fmla="*/ 1358 w 2590"/>
              <a:gd name="T35" fmla="*/ 2073 h 2252"/>
              <a:gd name="T36" fmla="*/ 1360 w 2590"/>
              <a:gd name="T37" fmla="*/ 1890 h 2252"/>
              <a:gd name="T38" fmla="*/ 834 w 2590"/>
              <a:gd name="T39" fmla="*/ 1004 h 2252"/>
              <a:gd name="T40" fmla="*/ 13 w 2590"/>
              <a:gd name="T41" fmla="*/ 800 h 2252"/>
              <a:gd name="T42" fmla="*/ 134 w 2590"/>
              <a:gd name="T43" fmla="*/ 593 h 2252"/>
              <a:gd name="T44" fmla="*/ 256 w 2590"/>
              <a:gd name="T45" fmla="*/ 488 h 2252"/>
              <a:gd name="T46" fmla="*/ 627 w 2590"/>
              <a:gd name="T47" fmla="*/ 515 h 2252"/>
              <a:gd name="T48" fmla="*/ 1142 w 2590"/>
              <a:gd name="T49" fmla="*/ 66 h 2252"/>
              <a:gd name="T50" fmla="*/ 1038 w 2590"/>
              <a:gd name="T51" fmla="*/ 228 h 2252"/>
              <a:gd name="T52" fmla="*/ 1038 w 2590"/>
              <a:gd name="T53" fmla="*/ 228 h 2252"/>
              <a:gd name="T54" fmla="*/ 1983 w 2590"/>
              <a:gd name="T55" fmla="*/ 1048 h 2252"/>
              <a:gd name="T56" fmla="*/ 1863 w 2590"/>
              <a:gd name="T57" fmla="*/ 1095 h 2252"/>
              <a:gd name="T58" fmla="*/ 1615 w 2590"/>
              <a:gd name="T59" fmla="*/ 1131 h 2252"/>
              <a:gd name="T60" fmla="*/ 1615 w 2590"/>
              <a:gd name="T61" fmla="*/ 1157 h 2252"/>
              <a:gd name="T62" fmla="*/ 1663 w 2590"/>
              <a:gd name="T63" fmla="*/ 1182 h 2252"/>
              <a:gd name="T64" fmla="*/ 1726 w 2590"/>
              <a:gd name="T65" fmla="*/ 1111 h 2252"/>
              <a:gd name="T66" fmla="*/ 1766 w 2590"/>
              <a:gd name="T67" fmla="*/ 1127 h 2252"/>
              <a:gd name="T68" fmla="*/ 1511 w 2590"/>
              <a:gd name="T69" fmla="*/ 1270 h 2252"/>
              <a:gd name="T70" fmla="*/ 1567 w 2590"/>
              <a:gd name="T71" fmla="*/ 1223 h 2252"/>
              <a:gd name="T72" fmla="*/ 1805 w 2590"/>
              <a:gd name="T73" fmla="*/ 1333 h 2252"/>
              <a:gd name="T74" fmla="*/ 1847 w 2590"/>
              <a:gd name="T75" fmla="*/ 1288 h 2252"/>
              <a:gd name="T76" fmla="*/ 1717 w 2590"/>
              <a:gd name="T77" fmla="*/ 1364 h 2252"/>
              <a:gd name="T78" fmla="*/ 1752 w 2590"/>
              <a:gd name="T79" fmla="*/ 1521 h 2252"/>
              <a:gd name="T80" fmla="*/ 1723 w 2590"/>
              <a:gd name="T81" fmla="*/ 1581 h 2252"/>
              <a:gd name="T82" fmla="*/ 1638 w 2590"/>
              <a:gd name="T83" fmla="*/ 1391 h 2252"/>
              <a:gd name="T84" fmla="*/ 1911 w 2590"/>
              <a:gd name="T85" fmla="*/ 1414 h 2252"/>
              <a:gd name="T86" fmla="*/ 2157 w 2590"/>
              <a:gd name="T87" fmla="*/ 1513 h 2252"/>
              <a:gd name="T88" fmla="*/ 2067 w 2590"/>
              <a:gd name="T89" fmla="*/ 1622 h 2252"/>
              <a:gd name="T90" fmla="*/ 2180 w 2590"/>
              <a:gd name="T91" fmla="*/ 1666 h 2252"/>
              <a:gd name="T92" fmla="*/ 2038 w 2590"/>
              <a:gd name="T93" fmla="*/ 1826 h 2252"/>
              <a:gd name="T94" fmla="*/ 2004 w 2590"/>
              <a:gd name="T95" fmla="*/ 1852 h 2252"/>
              <a:gd name="T96" fmla="*/ 1774 w 2590"/>
              <a:gd name="T97" fmla="*/ 1884 h 2252"/>
              <a:gd name="T98" fmla="*/ 1780 w 2590"/>
              <a:gd name="T99" fmla="*/ 2035 h 2252"/>
              <a:gd name="T100" fmla="*/ 1868 w 2590"/>
              <a:gd name="T101" fmla="*/ 2034 h 2252"/>
              <a:gd name="T102" fmla="*/ 2080 w 2590"/>
              <a:gd name="T103" fmla="*/ 1876 h 2252"/>
              <a:gd name="T104" fmla="*/ 2330 w 2590"/>
              <a:gd name="T105" fmla="*/ 2031 h 2252"/>
              <a:gd name="T106" fmla="*/ 2135 w 2590"/>
              <a:gd name="T107" fmla="*/ 1938 h 2252"/>
              <a:gd name="T108" fmla="*/ 2150 w 2590"/>
              <a:gd name="T109" fmla="*/ 1969 h 2252"/>
              <a:gd name="T110" fmla="*/ 1629 w 2590"/>
              <a:gd name="T111" fmla="*/ 1866 h 2252"/>
              <a:gd name="T112" fmla="*/ 1617 w 2590"/>
              <a:gd name="T113" fmla="*/ 1997 h 2252"/>
              <a:gd name="T114" fmla="*/ 1713 w 2590"/>
              <a:gd name="T115" fmla="*/ 1851 h 2252"/>
              <a:gd name="T116" fmla="*/ 1773 w 2590"/>
              <a:gd name="T117" fmla="*/ 1908 h 2252"/>
              <a:gd name="T118" fmla="*/ 1667 w 2590"/>
              <a:gd name="T119" fmla="*/ 1649 h 2252"/>
              <a:gd name="T120" fmla="*/ 1743 w 2590"/>
              <a:gd name="T121" fmla="*/ 1628 h 2252"/>
              <a:gd name="T122" fmla="*/ 1567 w 2590"/>
              <a:gd name="T123" fmla="*/ 2067 h 2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90" h="2252">
                <a:moveTo>
                  <a:pt x="1662" y="0"/>
                </a:moveTo>
                <a:lnTo>
                  <a:pt x="1662" y="107"/>
                </a:lnTo>
                <a:lnTo>
                  <a:pt x="1662" y="172"/>
                </a:lnTo>
                <a:lnTo>
                  <a:pt x="1662" y="215"/>
                </a:lnTo>
                <a:lnTo>
                  <a:pt x="1663" y="279"/>
                </a:lnTo>
                <a:lnTo>
                  <a:pt x="1663" y="323"/>
                </a:lnTo>
                <a:lnTo>
                  <a:pt x="1665" y="323"/>
                </a:lnTo>
                <a:lnTo>
                  <a:pt x="1769" y="321"/>
                </a:lnTo>
                <a:lnTo>
                  <a:pt x="1771" y="477"/>
                </a:lnTo>
                <a:lnTo>
                  <a:pt x="1786" y="477"/>
                </a:lnTo>
                <a:lnTo>
                  <a:pt x="1975" y="476"/>
                </a:lnTo>
                <a:lnTo>
                  <a:pt x="1975" y="475"/>
                </a:lnTo>
                <a:lnTo>
                  <a:pt x="1976" y="475"/>
                </a:lnTo>
                <a:lnTo>
                  <a:pt x="1977" y="475"/>
                </a:lnTo>
                <a:lnTo>
                  <a:pt x="1977" y="496"/>
                </a:lnTo>
                <a:lnTo>
                  <a:pt x="1977" y="498"/>
                </a:lnTo>
                <a:lnTo>
                  <a:pt x="1977" y="500"/>
                </a:lnTo>
                <a:lnTo>
                  <a:pt x="1977" y="525"/>
                </a:lnTo>
                <a:lnTo>
                  <a:pt x="1977" y="528"/>
                </a:lnTo>
                <a:lnTo>
                  <a:pt x="1977" y="551"/>
                </a:lnTo>
                <a:lnTo>
                  <a:pt x="1977" y="553"/>
                </a:lnTo>
                <a:lnTo>
                  <a:pt x="1977" y="554"/>
                </a:lnTo>
                <a:lnTo>
                  <a:pt x="1977" y="575"/>
                </a:lnTo>
                <a:lnTo>
                  <a:pt x="1978" y="576"/>
                </a:lnTo>
                <a:lnTo>
                  <a:pt x="1978" y="578"/>
                </a:lnTo>
                <a:lnTo>
                  <a:pt x="1978" y="580"/>
                </a:lnTo>
                <a:lnTo>
                  <a:pt x="1977" y="582"/>
                </a:lnTo>
                <a:lnTo>
                  <a:pt x="1977" y="607"/>
                </a:lnTo>
                <a:lnTo>
                  <a:pt x="1977" y="610"/>
                </a:lnTo>
                <a:lnTo>
                  <a:pt x="1977" y="614"/>
                </a:lnTo>
                <a:lnTo>
                  <a:pt x="1977" y="633"/>
                </a:lnTo>
                <a:lnTo>
                  <a:pt x="1977" y="635"/>
                </a:lnTo>
                <a:lnTo>
                  <a:pt x="1977" y="641"/>
                </a:lnTo>
                <a:lnTo>
                  <a:pt x="1977" y="644"/>
                </a:lnTo>
                <a:lnTo>
                  <a:pt x="1977" y="668"/>
                </a:lnTo>
                <a:lnTo>
                  <a:pt x="1977" y="670"/>
                </a:lnTo>
                <a:lnTo>
                  <a:pt x="1977" y="671"/>
                </a:lnTo>
                <a:lnTo>
                  <a:pt x="1977" y="680"/>
                </a:lnTo>
                <a:lnTo>
                  <a:pt x="1975" y="680"/>
                </a:lnTo>
                <a:lnTo>
                  <a:pt x="1975" y="681"/>
                </a:lnTo>
                <a:lnTo>
                  <a:pt x="1976" y="681"/>
                </a:lnTo>
                <a:lnTo>
                  <a:pt x="2009" y="681"/>
                </a:lnTo>
                <a:lnTo>
                  <a:pt x="2077" y="681"/>
                </a:lnTo>
                <a:lnTo>
                  <a:pt x="2077" y="674"/>
                </a:lnTo>
                <a:lnTo>
                  <a:pt x="2082" y="674"/>
                </a:lnTo>
                <a:lnTo>
                  <a:pt x="2084" y="674"/>
                </a:lnTo>
                <a:lnTo>
                  <a:pt x="2085" y="674"/>
                </a:lnTo>
                <a:lnTo>
                  <a:pt x="2103" y="674"/>
                </a:lnTo>
                <a:lnTo>
                  <a:pt x="2105" y="674"/>
                </a:lnTo>
                <a:lnTo>
                  <a:pt x="2116" y="674"/>
                </a:lnTo>
                <a:lnTo>
                  <a:pt x="2126" y="674"/>
                </a:lnTo>
                <a:lnTo>
                  <a:pt x="2163" y="674"/>
                </a:lnTo>
                <a:lnTo>
                  <a:pt x="2177" y="674"/>
                </a:lnTo>
                <a:lnTo>
                  <a:pt x="2177" y="676"/>
                </a:lnTo>
                <a:lnTo>
                  <a:pt x="2177" y="678"/>
                </a:lnTo>
                <a:lnTo>
                  <a:pt x="2177" y="680"/>
                </a:lnTo>
                <a:lnTo>
                  <a:pt x="2177" y="684"/>
                </a:lnTo>
                <a:lnTo>
                  <a:pt x="2177" y="687"/>
                </a:lnTo>
                <a:lnTo>
                  <a:pt x="2177" y="691"/>
                </a:lnTo>
                <a:lnTo>
                  <a:pt x="2177" y="694"/>
                </a:lnTo>
                <a:lnTo>
                  <a:pt x="2177" y="705"/>
                </a:lnTo>
                <a:lnTo>
                  <a:pt x="2176" y="713"/>
                </a:lnTo>
                <a:lnTo>
                  <a:pt x="2176" y="721"/>
                </a:lnTo>
                <a:lnTo>
                  <a:pt x="2177" y="721"/>
                </a:lnTo>
                <a:lnTo>
                  <a:pt x="2177" y="769"/>
                </a:lnTo>
                <a:lnTo>
                  <a:pt x="2177" y="781"/>
                </a:lnTo>
                <a:lnTo>
                  <a:pt x="2176" y="783"/>
                </a:lnTo>
                <a:lnTo>
                  <a:pt x="2176" y="786"/>
                </a:lnTo>
                <a:lnTo>
                  <a:pt x="2176" y="787"/>
                </a:lnTo>
                <a:lnTo>
                  <a:pt x="2167" y="788"/>
                </a:lnTo>
                <a:lnTo>
                  <a:pt x="2167" y="793"/>
                </a:lnTo>
                <a:lnTo>
                  <a:pt x="2153" y="793"/>
                </a:lnTo>
                <a:lnTo>
                  <a:pt x="2153" y="788"/>
                </a:lnTo>
                <a:lnTo>
                  <a:pt x="2146" y="788"/>
                </a:lnTo>
                <a:lnTo>
                  <a:pt x="2138" y="788"/>
                </a:lnTo>
                <a:lnTo>
                  <a:pt x="2138" y="793"/>
                </a:lnTo>
                <a:lnTo>
                  <a:pt x="2129" y="793"/>
                </a:lnTo>
                <a:lnTo>
                  <a:pt x="2128" y="793"/>
                </a:lnTo>
                <a:lnTo>
                  <a:pt x="2128" y="830"/>
                </a:lnTo>
                <a:lnTo>
                  <a:pt x="2128" y="831"/>
                </a:lnTo>
                <a:lnTo>
                  <a:pt x="2128" y="837"/>
                </a:lnTo>
                <a:lnTo>
                  <a:pt x="2096" y="837"/>
                </a:lnTo>
                <a:lnTo>
                  <a:pt x="2096" y="838"/>
                </a:lnTo>
                <a:lnTo>
                  <a:pt x="2096" y="870"/>
                </a:lnTo>
                <a:lnTo>
                  <a:pt x="2096" y="881"/>
                </a:lnTo>
                <a:lnTo>
                  <a:pt x="2096" y="889"/>
                </a:lnTo>
                <a:lnTo>
                  <a:pt x="2124" y="889"/>
                </a:lnTo>
                <a:lnTo>
                  <a:pt x="2177" y="889"/>
                </a:lnTo>
                <a:lnTo>
                  <a:pt x="2177" y="930"/>
                </a:lnTo>
                <a:lnTo>
                  <a:pt x="2177" y="943"/>
                </a:lnTo>
                <a:lnTo>
                  <a:pt x="2178" y="957"/>
                </a:lnTo>
                <a:lnTo>
                  <a:pt x="2177" y="957"/>
                </a:lnTo>
                <a:lnTo>
                  <a:pt x="2177" y="969"/>
                </a:lnTo>
                <a:lnTo>
                  <a:pt x="2178" y="969"/>
                </a:lnTo>
                <a:lnTo>
                  <a:pt x="2178" y="978"/>
                </a:lnTo>
                <a:lnTo>
                  <a:pt x="2177" y="978"/>
                </a:lnTo>
                <a:lnTo>
                  <a:pt x="2177" y="989"/>
                </a:lnTo>
                <a:lnTo>
                  <a:pt x="2178" y="989"/>
                </a:lnTo>
                <a:lnTo>
                  <a:pt x="2179" y="989"/>
                </a:lnTo>
                <a:lnTo>
                  <a:pt x="2180" y="989"/>
                </a:lnTo>
                <a:lnTo>
                  <a:pt x="2182" y="989"/>
                </a:lnTo>
                <a:lnTo>
                  <a:pt x="2183" y="989"/>
                </a:lnTo>
                <a:lnTo>
                  <a:pt x="2184" y="990"/>
                </a:lnTo>
                <a:lnTo>
                  <a:pt x="2184" y="993"/>
                </a:lnTo>
                <a:lnTo>
                  <a:pt x="2184" y="994"/>
                </a:lnTo>
                <a:lnTo>
                  <a:pt x="2182" y="994"/>
                </a:lnTo>
                <a:lnTo>
                  <a:pt x="2182" y="1009"/>
                </a:lnTo>
                <a:lnTo>
                  <a:pt x="2182" y="1021"/>
                </a:lnTo>
                <a:lnTo>
                  <a:pt x="2182" y="1074"/>
                </a:lnTo>
                <a:lnTo>
                  <a:pt x="2182" y="1078"/>
                </a:lnTo>
                <a:lnTo>
                  <a:pt x="2182" y="1085"/>
                </a:lnTo>
                <a:lnTo>
                  <a:pt x="2182" y="1097"/>
                </a:lnTo>
                <a:lnTo>
                  <a:pt x="2183" y="1097"/>
                </a:lnTo>
                <a:lnTo>
                  <a:pt x="2183" y="1147"/>
                </a:lnTo>
                <a:lnTo>
                  <a:pt x="2183" y="1154"/>
                </a:lnTo>
                <a:lnTo>
                  <a:pt x="2183" y="1164"/>
                </a:lnTo>
                <a:lnTo>
                  <a:pt x="2183" y="1172"/>
                </a:lnTo>
                <a:lnTo>
                  <a:pt x="2183" y="1176"/>
                </a:lnTo>
                <a:lnTo>
                  <a:pt x="2183" y="1177"/>
                </a:lnTo>
                <a:lnTo>
                  <a:pt x="2183" y="1183"/>
                </a:lnTo>
                <a:lnTo>
                  <a:pt x="2183" y="1197"/>
                </a:lnTo>
                <a:lnTo>
                  <a:pt x="2184" y="1198"/>
                </a:lnTo>
                <a:lnTo>
                  <a:pt x="2184" y="1201"/>
                </a:lnTo>
                <a:lnTo>
                  <a:pt x="2184" y="1204"/>
                </a:lnTo>
                <a:lnTo>
                  <a:pt x="2184" y="1220"/>
                </a:lnTo>
                <a:lnTo>
                  <a:pt x="2183" y="1220"/>
                </a:lnTo>
                <a:lnTo>
                  <a:pt x="2184" y="1238"/>
                </a:lnTo>
                <a:lnTo>
                  <a:pt x="2183" y="1238"/>
                </a:lnTo>
                <a:lnTo>
                  <a:pt x="2183" y="1243"/>
                </a:lnTo>
                <a:lnTo>
                  <a:pt x="2184" y="1243"/>
                </a:lnTo>
                <a:lnTo>
                  <a:pt x="2184" y="1246"/>
                </a:lnTo>
                <a:lnTo>
                  <a:pt x="2184" y="1253"/>
                </a:lnTo>
                <a:lnTo>
                  <a:pt x="2192" y="1253"/>
                </a:lnTo>
                <a:lnTo>
                  <a:pt x="2193" y="1253"/>
                </a:lnTo>
                <a:lnTo>
                  <a:pt x="2259" y="1252"/>
                </a:lnTo>
                <a:lnTo>
                  <a:pt x="2345" y="1249"/>
                </a:lnTo>
                <a:lnTo>
                  <a:pt x="2350" y="1249"/>
                </a:lnTo>
                <a:lnTo>
                  <a:pt x="2353" y="1249"/>
                </a:lnTo>
                <a:lnTo>
                  <a:pt x="2356" y="1249"/>
                </a:lnTo>
                <a:lnTo>
                  <a:pt x="2352" y="1254"/>
                </a:lnTo>
                <a:lnTo>
                  <a:pt x="2346" y="1258"/>
                </a:lnTo>
                <a:lnTo>
                  <a:pt x="2342" y="1263"/>
                </a:lnTo>
                <a:lnTo>
                  <a:pt x="2310" y="1294"/>
                </a:lnTo>
                <a:lnTo>
                  <a:pt x="2309" y="1296"/>
                </a:lnTo>
                <a:lnTo>
                  <a:pt x="2308" y="1296"/>
                </a:lnTo>
                <a:lnTo>
                  <a:pt x="2306" y="1297"/>
                </a:lnTo>
                <a:lnTo>
                  <a:pt x="2306" y="1298"/>
                </a:lnTo>
                <a:lnTo>
                  <a:pt x="2304" y="1300"/>
                </a:lnTo>
                <a:lnTo>
                  <a:pt x="2303" y="1303"/>
                </a:lnTo>
                <a:lnTo>
                  <a:pt x="2304" y="1303"/>
                </a:lnTo>
                <a:lnTo>
                  <a:pt x="2304" y="1304"/>
                </a:lnTo>
                <a:lnTo>
                  <a:pt x="2302" y="1306"/>
                </a:lnTo>
                <a:lnTo>
                  <a:pt x="2302" y="1307"/>
                </a:lnTo>
                <a:lnTo>
                  <a:pt x="2302" y="1308"/>
                </a:lnTo>
                <a:lnTo>
                  <a:pt x="2301" y="1310"/>
                </a:lnTo>
                <a:lnTo>
                  <a:pt x="2300" y="1311"/>
                </a:lnTo>
                <a:lnTo>
                  <a:pt x="2300" y="1312"/>
                </a:lnTo>
                <a:lnTo>
                  <a:pt x="2298" y="1313"/>
                </a:lnTo>
                <a:lnTo>
                  <a:pt x="2298" y="1315"/>
                </a:lnTo>
                <a:lnTo>
                  <a:pt x="2297" y="1316"/>
                </a:lnTo>
                <a:lnTo>
                  <a:pt x="2297" y="1319"/>
                </a:lnTo>
                <a:lnTo>
                  <a:pt x="2296" y="1323"/>
                </a:lnTo>
                <a:lnTo>
                  <a:pt x="2296" y="1325"/>
                </a:lnTo>
                <a:lnTo>
                  <a:pt x="2296" y="1328"/>
                </a:lnTo>
                <a:lnTo>
                  <a:pt x="2295" y="1331"/>
                </a:lnTo>
                <a:lnTo>
                  <a:pt x="2295" y="1332"/>
                </a:lnTo>
                <a:lnTo>
                  <a:pt x="2295" y="1344"/>
                </a:lnTo>
                <a:lnTo>
                  <a:pt x="2295" y="1345"/>
                </a:lnTo>
                <a:lnTo>
                  <a:pt x="2295" y="1346"/>
                </a:lnTo>
                <a:lnTo>
                  <a:pt x="2295" y="1347"/>
                </a:lnTo>
                <a:lnTo>
                  <a:pt x="2295" y="1348"/>
                </a:lnTo>
                <a:lnTo>
                  <a:pt x="2295" y="1349"/>
                </a:lnTo>
                <a:lnTo>
                  <a:pt x="2295" y="1350"/>
                </a:lnTo>
                <a:lnTo>
                  <a:pt x="2295" y="1353"/>
                </a:lnTo>
                <a:lnTo>
                  <a:pt x="2294" y="1354"/>
                </a:lnTo>
                <a:lnTo>
                  <a:pt x="2294" y="1355"/>
                </a:lnTo>
                <a:lnTo>
                  <a:pt x="2294" y="1356"/>
                </a:lnTo>
                <a:lnTo>
                  <a:pt x="2293" y="1360"/>
                </a:lnTo>
                <a:lnTo>
                  <a:pt x="2288" y="1373"/>
                </a:lnTo>
                <a:lnTo>
                  <a:pt x="2288" y="1375"/>
                </a:lnTo>
                <a:lnTo>
                  <a:pt x="2286" y="1381"/>
                </a:lnTo>
                <a:lnTo>
                  <a:pt x="2284" y="1389"/>
                </a:lnTo>
                <a:lnTo>
                  <a:pt x="2280" y="1398"/>
                </a:lnTo>
                <a:lnTo>
                  <a:pt x="2279" y="1402"/>
                </a:lnTo>
                <a:lnTo>
                  <a:pt x="2279" y="1404"/>
                </a:lnTo>
                <a:lnTo>
                  <a:pt x="2278" y="1407"/>
                </a:lnTo>
                <a:lnTo>
                  <a:pt x="2279" y="1407"/>
                </a:lnTo>
                <a:lnTo>
                  <a:pt x="2281" y="1406"/>
                </a:lnTo>
                <a:lnTo>
                  <a:pt x="2281" y="1404"/>
                </a:lnTo>
                <a:lnTo>
                  <a:pt x="2285" y="1404"/>
                </a:lnTo>
                <a:lnTo>
                  <a:pt x="2290" y="1404"/>
                </a:lnTo>
                <a:lnTo>
                  <a:pt x="2292" y="1404"/>
                </a:lnTo>
                <a:lnTo>
                  <a:pt x="2322" y="1404"/>
                </a:lnTo>
                <a:lnTo>
                  <a:pt x="2326" y="1404"/>
                </a:lnTo>
                <a:lnTo>
                  <a:pt x="2329" y="1404"/>
                </a:lnTo>
                <a:lnTo>
                  <a:pt x="2330" y="1403"/>
                </a:lnTo>
                <a:lnTo>
                  <a:pt x="2334" y="1403"/>
                </a:lnTo>
                <a:lnTo>
                  <a:pt x="2338" y="1403"/>
                </a:lnTo>
                <a:lnTo>
                  <a:pt x="2343" y="1403"/>
                </a:lnTo>
                <a:lnTo>
                  <a:pt x="2372" y="1403"/>
                </a:lnTo>
                <a:lnTo>
                  <a:pt x="2373" y="1403"/>
                </a:lnTo>
                <a:lnTo>
                  <a:pt x="2375" y="1403"/>
                </a:lnTo>
                <a:lnTo>
                  <a:pt x="2376" y="1403"/>
                </a:lnTo>
                <a:lnTo>
                  <a:pt x="2377" y="1403"/>
                </a:lnTo>
                <a:lnTo>
                  <a:pt x="2378" y="1403"/>
                </a:lnTo>
                <a:lnTo>
                  <a:pt x="2379" y="1403"/>
                </a:lnTo>
                <a:lnTo>
                  <a:pt x="2379" y="1402"/>
                </a:lnTo>
                <a:lnTo>
                  <a:pt x="2380" y="1402"/>
                </a:lnTo>
                <a:lnTo>
                  <a:pt x="2381" y="1400"/>
                </a:lnTo>
                <a:lnTo>
                  <a:pt x="2381" y="1404"/>
                </a:lnTo>
                <a:lnTo>
                  <a:pt x="2381" y="1406"/>
                </a:lnTo>
                <a:lnTo>
                  <a:pt x="2381" y="1412"/>
                </a:lnTo>
                <a:lnTo>
                  <a:pt x="2381" y="1449"/>
                </a:lnTo>
                <a:lnTo>
                  <a:pt x="2381" y="1456"/>
                </a:lnTo>
                <a:lnTo>
                  <a:pt x="2381" y="1508"/>
                </a:lnTo>
                <a:lnTo>
                  <a:pt x="2382" y="1508"/>
                </a:lnTo>
                <a:lnTo>
                  <a:pt x="2382" y="1509"/>
                </a:lnTo>
                <a:lnTo>
                  <a:pt x="2375" y="1509"/>
                </a:lnTo>
                <a:lnTo>
                  <a:pt x="2373" y="1509"/>
                </a:lnTo>
                <a:lnTo>
                  <a:pt x="2370" y="1509"/>
                </a:lnTo>
                <a:lnTo>
                  <a:pt x="2268" y="1511"/>
                </a:lnTo>
                <a:lnTo>
                  <a:pt x="2227" y="1512"/>
                </a:lnTo>
                <a:lnTo>
                  <a:pt x="2228" y="1589"/>
                </a:lnTo>
                <a:lnTo>
                  <a:pt x="2279" y="1588"/>
                </a:lnTo>
                <a:lnTo>
                  <a:pt x="2280" y="1588"/>
                </a:lnTo>
                <a:lnTo>
                  <a:pt x="2280" y="1595"/>
                </a:lnTo>
                <a:lnTo>
                  <a:pt x="2280" y="1613"/>
                </a:lnTo>
                <a:lnTo>
                  <a:pt x="2280" y="1614"/>
                </a:lnTo>
                <a:lnTo>
                  <a:pt x="2331" y="1613"/>
                </a:lnTo>
                <a:lnTo>
                  <a:pt x="2331" y="1588"/>
                </a:lnTo>
                <a:lnTo>
                  <a:pt x="2331" y="1555"/>
                </a:lnTo>
                <a:lnTo>
                  <a:pt x="2356" y="1555"/>
                </a:lnTo>
                <a:lnTo>
                  <a:pt x="2356" y="1561"/>
                </a:lnTo>
                <a:lnTo>
                  <a:pt x="2359" y="1561"/>
                </a:lnTo>
                <a:lnTo>
                  <a:pt x="2382" y="1561"/>
                </a:lnTo>
                <a:lnTo>
                  <a:pt x="2382" y="1562"/>
                </a:lnTo>
                <a:lnTo>
                  <a:pt x="2382" y="1606"/>
                </a:lnTo>
                <a:lnTo>
                  <a:pt x="2382" y="1607"/>
                </a:lnTo>
                <a:lnTo>
                  <a:pt x="2382" y="1611"/>
                </a:lnTo>
                <a:lnTo>
                  <a:pt x="2398" y="1611"/>
                </a:lnTo>
                <a:lnTo>
                  <a:pt x="2485" y="1613"/>
                </a:lnTo>
                <a:lnTo>
                  <a:pt x="2485" y="1615"/>
                </a:lnTo>
                <a:lnTo>
                  <a:pt x="2485" y="1616"/>
                </a:lnTo>
                <a:lnTo>
                  <a:pt x="2485" y="1617"/>
                </a:lnTo>
                <a:lnTo>
                  <a:pt x="2485" y="1666"/>
                </a:lnTo>
                <a:lnTo>
                  <a:pt x="2486" y="1666"/>
                </a:lnTo>
                <a:lnTo>
                  <a:pt x="2486" y="1718"/>
                </a:lnTo>
                <a:lnTo>
                  <a:pt x="2486" y="1720"/>
                </a:lnTo>
                <a:lnTo>
                  <a:pt x="2486" y="1762"/>
                </a:lnTo>
                <a:lnTo>
                  <a:pt x="2486" y="1765"/>
                </a:lnTo>
                <a:lnTo>
                  <a:pt x="2486" y="1773"/>
                </a:lnTo>
                <a:lnTo>
                  <a:pt x="2486" y="1776"/>
                </a:lnTo>
                <a:lnTo>
                  <a:pt x="2486" y="1819"/>
                </a:lnTo>
                <a:lnTo>
                  <a:pt x="2485" y="1821"/>
                </a:lnTo>
                <a:lnTo>
                  <a:pt x="2486" y="1821"/>
                </a:lnTo>
                <a:lnTo>
                  <a:pt x="2486" y="1819"/>
                </a:lnTo>
                <a:lnTo>
                  <a:pt x="2487" y="1819"/>
                </a:lnTo>
                <a:lnTo>
                  <a:pt x="2489" y="1821"/>
                </a:lnTo>
                <a:lnTo>
                  <a:pt x="2561" y="1821"/>
                </a:lnTo>
                <a:lnTo>
                  <a:pt x="2562" y="1819"/>
                </a:lnTo>
                <a:lnTo>
                  <a:pt x="2564" y="1819"/>
                </a:lnTo>
                <a:lnTo>
                  <a:pt x="2565" y="1821"/>
                </a:lnTo>
                <a:lnTo>
                  <a:pt x="2586" y="1821"/>
                </a:lnTo>
                <a:lnTo>
                  <a:pt x="2586" y="1823"/>
                </a:lnTo>
                <a:lnTo>
                  <a:pt x="2565" y="1823"/>
                </a:lnTo>
                <a:lnTo>
                  <a:pt x="2486" y="1823"/>
                </a:lnTo>
                <a:lnTo>
                  <a:pt x="2473" y="1823"/>
                </a:lnTo>
                <a:lnTo>
                  <a:pt x="2473" y="1875"/>
                </a:lnTo>
                <a:lnTo>
                  <a:pt x="2382" y="1876"/>
                </a:lnTo>
                <a:lnTo>
                  <a:pt x="2382" y="1893"/>
                </a:lnTo>
                <a:lnTo>
                  <a:pt x="2382" y="1917"/>
                </a:lnTo>
                <a:lnTo>
                  <a:pt x="2382" y="1931"/>
                </a:lnTo>
                <a:lnTo>
                  <a:pt x="2382" y="1952"/>
                </a:lnTo>
                <a:lnTo>
                  <a:pt x="2382" y="1972"/>
                </a:lnTo>
                <a:lnTo>
                  <a:pt x="2382" y="1977"/>
                </a:lnTo>
                <a:lnTo>
                  <a:pt x="2382" y="1980"/>
                </a:lnTo>
                <a:lnTo>
                  <a:pt x="2382" y="1981"/>
                </a:lnTo>
                <a:lnTo>
                  <a:pt x="2382" y="1993"/>
                </a:lnTo>
                <a:lnTo>
                  <a:pt x="2382" y="2006"/>
                </a:lnTo>
                <a:lnTo>
                  <a:pt x="2385" y="2006"/>
                </a:lnTo>
                <a:lnTo>
                  <a:pt x="2385" y="2018"/>
                </a:lnTo>
                <a:lnTo>
                  <a:pt x="2385" y="2023"/>
                </a:lnTo>
                <a:lnTo>
                  <a:pt x="2385" y="2027"/>
                </a:lnTo>
                <a:lnTo>
                  <a:pt x="2386" y="2028"/>
                </a:lnTo>
                <a:lnTo>
                  <a:pt x="2398" y="2028"/>
                </a:lnTo>
                <a:lnTo>
                  <a:pt x="2409" y="2028"/>
                </a:lnTo>
                <a:lnTo>
                  <a:pt x="2414" y="2028"/>
                </a:lnTo>
                <a:lnTo>
                  <a:pt x="2414" y="2006"/>
                </a:lnTo>
                <a:lnTo>
                  <a:pt x="2384" y="2006"/>
                </a:lnTo>
                <a:lnTo>
                  <a:pt x="2384" y="2003"/>
                </a:lnTo>
                <a:lnTo>
                  <a:pt x="2384" y="2000"/>
                </a:lnTo>
                <a:lnTo>
                  <a:pt x="2384" y="1992"/>
                </a:lnTo>
                <a:lnTo>
                  <a:pt x="2384" y="1980"/>
                </a:lnTo>
                <a:lnTo>
                  <a:pt x="2435" y="1980"/>
                </a:lnTo>
                <a:lnTo>
                  <a:pt x="2435" y="1927"/>
                </a:lnTo>
                <a:lnTo>
                  <a:pt x="2486" y="1927"/>
                </a:lnTo>
                <a:lnTo>
                  <a:pt x="2587" y="1927"/>
                </a:lnTo>
                <a:lnTo>
                  <a:pt x="2587" y="1956"/>
                </a:lnTo>
                <a:lnTo>
                  <a:pt x="2587" y="1958"/>
                </a:lnTo>
                <a:lnTo>
                  <a:pt x="2587" y="1964"/>
                </a:lnTo>
                <a:lnTo>
                  <a:pt x="2586" y="1964"/>
                </a:lnTo>
                <a:lnTo>
                  <a:pt x="2586" y="1967"/>
                </a:lnTo>
                <a:lnTo>
                  <a:pt x="2587" y="1968"/>
                </a:lnTo>
                <a:lnTo>
                  <a:pt x="2587" y="2031"/>
                </a:lnTo>
                <a:lnTo>
                  <a:pt x="2589" y="2031"/>
                </a:lnTo>
                <a:lnTo>
                  <a:pt x="2589" y="2033"/>
                </a:lnTo>
                <a:lnTo>
                  <a:pt x="2589" y="2135"/>
                </a:lnTo>
                <a:lnTo>
                  <a:pt x="2589" y="2140"/>
                </a:lnTo>
                <a:lnTo>
                  <a:pt x="2590" y="2168"/>
                </a:lnTo>
                <a:lnTo>
                  <a:pt x="2590" y="2177"/>
                </a:lnTo>
                <a:lnTo>
                  <a:pt x="2590" y="2239"/>
                </a:lnTo>
                <a:lnTo>
                  <a:pt x="2590" y="2240"/>
                </a:lnTo>
                <a:lnTo>
                  <a:pt x="2385" y="2239"/>
                </a:lnTo>
                <a:lnTo>
                  <a:pt x="2293" y="2240"/>
                </a:lnTo>
                <a:lnTo>
                  <a:pt x="2185" y="2240"/>
                </a:lnTo>
                <a:lnTo>
                  <a:pt x="2185" y="2239"/>
                </a:lnTo>
                <a:lnTo>
                  <a:pt x="2084" y="2239"/>
                </a:lnTo>
                <a:lnTo>
                  <a:pt x="2084" y="2240"/>
                </a:lnTo>
                <a:lnTo>
                  <a:pt x="1976" y="2240"/>
                </a:lnTo>
                <a:lnTo>
                  <a:pt x="1964" y="2241"/>
                </a:lnTo>
                <a:lnTo>
                  <a:pt x="1824" y="2245"/>
                </a:lnTo>
                <a:lnTo>
                  <a:pt x="1777" y="2245"/>
                </a:lnTo>
                <a:lnTo>
                  <a:pt x="1773" y="2245"/>
                </a:lnTo>
                <a:lnTo>
                  <a:pt x="1580" y="2249"/>
                </a:lnTo>
                <a:lnTo>
                  <a:pt x="1580" y="2248"/>
                </a:lnTo>
                <a:lnTo>
                  <a:pt x="1654" y="2247"/>
                </a:lnTo>
                <a:lnTo>
                  <a:pt x="1724" y="2245"/>
                </a:lnTo>
                <a:lnTo>
                  <a:pt x="1765" y="2244"/>
                </a:lnTo>
                <a:lnTo>
                  <a:pt x="1773" y="2244"/>
                </a:lnTo>
                <a:lnTo>
                  <a:pt x="1772" y="2207"/>
                </a:lnTo>
                <a:lnTo>
                  <a:pt x="1721" y="2208"/>
                </a:lnTo>
                <a:lnTo>
                  <a:pt x="1721" y="2194"/>
                </a:lnTo>
                <a:lnTo>
                  <a:pt x="1706" y="2195"/>
                </a:lnTo>
                <a:lnTo>
                  <a:pt x="1668" y="2195"/>
                </a:lnTo>
                <a:lnTo>
                  <a:pt x="1668" y="2164"/>
                </a:lnTo>
                <a:lnTo>
                  <a:pt x="1668" y="2060"/>
                </a:lnTo>
                <a:lnTo>
                  <a:pt x="1680" y="2042"/>
                </a:lnTo>
                <a:lnTo>
                  <a:pt x="1664" y="2042"/>
                </a:lnTo>
                <a:lnTo>
                  <a:pt x="1664" y="2061"/>
                </a:lnTo>
                <a:lnTo>
                  <a:pt x="1662" y="2066"/>
                </a:lnTo>
                <a:lnTo>
                  <a:pt x="1659" y="2070"/>
                </a:lnTo>
                <a:lnTo>
                  <a:pt x="1656" y="2075"/>
                </a:lnTo>
                <a:lnTo>
                  <a:pt x="1653" y="2078"/>
                </a:lnTo>
                <a:lnTo>
                  <a:pt x="1651" y="2080"/>
                </a:lnTo>
                <a:lnTo>
                  <a:pt x="1650" y="2081"/>
                </a:lnTo>
                <a:lnTo>
                  <a:pt x="1650" y="2082"/>
                </a:lnTo>
                <a:lnTo>
                  <a:pt x="1649" y="2083"/>
                </a:lnTo>
                <a:lnTo>
                  <a:pt x="1646" y="2088"/>
                </a:lnTo>
                <a:lnTo>
                  <a:pt x="1645" y="2092"/>
                </a:lnTo>
                <a:lnTo>
                  <a:pt x="1642" y="2097"/>
                </a:lnTo>
                <a:lnTo>
                  <a:pt x="1637" y="2110"/>
                </a:lnTo>
                <a:lnTo>
                  <a:pt x="1637" y="2114"/>
                </a:lnTo>
                <a:lnTo>
                  <a:pt x="1635" y="2119"/>
                </a:lnTo>
                <a:lnTo>
                  <a:pt x="1635" y="2120"/>
                </a:lnTo>
                <a:lnTo>
                  <a:pt x="1635" y="2122"/>
                </a:lnTo>
                <a:lnTo>
                  <a:pt x="1634" y="2124"/>
                </a:lnTo>
                <a:lnTo>
                  <a:pt x="1633" y="2127"/>
                </a:lnTo>
                <a:lnTo>
                  <a:pt x="1632" y="2130"/>
                </a:lnTo>
                <a:lnTo>
                  <a:pt x="1631" y="2130"/>
                </a:lnTo>
                <a:lnTo>
                  <a:pt x="1630" y="2131"/>
                </a:lnTo>
                <a:lnTo>
                  <a:pt x="1630" y="2132"/>
                </a:lnTo>
                <a:lnTo>
                  <a:pt x="1629" y="2132"/>
                </a:lnTo>
                <a:lnTo>
                  <a:pt x="1628" y="2133"/>
                </a:lnTo>
                <a:lnTo>
                  <a:pt x="1625" y="2134"/>
                </a:lnTo>
                <a:lnTo>
                  <a:pt x="1624" y="2134"/>
                </a:lnTo>
                <a:lnTo>
                  <a:pt x="1622" y="2135"/>
                </a:lnTo>
                <a:lnTo>
                  <a:pt x="1622" y="2105"/>
                </a:lnTo>
                <a:lnTo>
                  <a:pt x="1622" y="2073"/>
                </a:lnTo>
                <a:lnTo>
                  <a:pt x="1622" y="2057"/>
                </a:lnTo>
                <a:lnTo>
                  <a:pt x="1631" y="2057"/>
                </a:lnTo>
                <a:lnTo>
                  <a:pt x="1631" y="2048"/>
                </a:lnTo>
                <a:lnTo>
                  <a:pt x="1631" y="2042"/>
                </a:lnTo>
                <a:lnTo>
                  <a:pt x="1623" y="2043"/>
                </a:lnTo>
                <a:lnTo>
                  <a:pt x="1622" y="2043"/>
                </a:lnTo>
                <a:lnTo>
                  <a:pt x="1617" y="2043"/>
                </a:lnTo>
                <a:lnTo>
                  <a:pt x="1618" y="2088"/>
                </a:lnTo>
                <a:lnTo>
                  <a:pt x="1609" y="2088"/>
                </a:lnTo>
                <a:lnTo>
                  <a:pt x="1609" y="2092"/>
                </a:lnTo>
                <a:lnTo>
                  <a:pt x="1569" y="2093"/>
                </a:lnTo>
                <a:lnTo>
                  <a:pt x="1566" y="2093"/>
                </a:lnTo>
                <a:lnTo>
                  <a:pt x="1565" y="2093"/>
                </a:lnTo>
                <a:lnTo>
                  <a:pt x="1566" y="2249"/>
                </a:lnTo>
                <a:lnTo>
                  <a:pt x="1565" y="2249"/>
                </a:lnTo>
                <a:lnTo>
                  <a:pt x="1565" y="2193"/>
                </a:lnTo>
                <a:lnTo>
                  <a:pt x="1565" y="2177"/>
                </a:lnTo>
                <a:lnTo>
                  <a:pt x="1565" y="2126"/>
                </a:lnTo>
                <a:lnTo>
                  <a:pt x="1565" y="2093"/>
                </a:lnTo>
                <a:lnTo>
                  <a:pt x="1563" y="2093"/>
                </a:lnTo>
                <a:lnTo>
                  <a:pt x="1563" y="2067"/>
                </a:lnTo>
                <a:lnTo>
                  <a:pt x="1563" y="2057"/>
                </a:lnTo>
                <a:lnTo>
                  <a:pt x="1563" y="2044"/>
                </a:lnTo>
                <a:lnTo>
                  <a:pt x="1562" y="2044"/>
                </a:lnTo>
                <a:lnTo>
                  <a:pt x="1562" y="2041"/>
                </a:lnTo>
                <a:lnTo>
                  <a:pt x="1562" y="2030"/>
                </a:lnTo>
                <a:lnTo>
                  <a:pt x="1563" y="2030"/>
                </a:lnTo>
                <a:lnTo>
                  <a:pt x="1562" y="1998"/>
                </a:lnTo>
                <a:lnTo>
                  <a:pt x="1563" y="1997"/>
                </a:lnTo>
                <a:lnTo>
                  <a:pt x="1562" y="1940"/>
                </a:lnTo>
                <a:lnTo>
                  <a:pt x="1562" y="1939"/>
                </a:lnTo>
                <a:lnTo>
                  <a:pt x="1527" y="1939"/>
                </a:lnTo>
                <a:lnTo>
                  <a:pt x="1509" y="1939"/>
                </a:lnTo>
                <a:lnTo>
                  <a:pt x="1508" y="2040"/>
                </a:lnTo>
                <a:lnTo>
                  <a:pt x="1508" y="2044"/>
                </a:lnTo>
                <a:lnTo>
                  <a:pt x="1462" y="2044"/>
                </a:lnTo>
                <a:lnTo>
                  <a:pt x="1462" y="2042"/>
                </a:lnTo>
                <a:lnTo>
                  <a:pt x="1462" y="2040"/>
                </a:lnTo>
                <a:lnTo>
                  <a:pt x="1463" y="1888"/>
                </a:lnTo>
                <a:lnTo>
                  <a:pt x="1362" y="1889"/>
                </a:lnTo>
                <a:lnTo>
                  <a:pt x="1361" y="1888"/>
                </a:lnTo>
                <a:lnTo>
                  <a:pt x="1360" y="1919"/>
                </a:lnTo>
                <a:lnTo>
                  <a:pt x="1360" y="1929"/>
                </a:lnTo>
                <a:lnTo>
                  <a:pt x="1360" y="2044"/>
                </a:lnTo>
                <a:lnTo>
                  <a:pt x="1358" y="2044"/>
                </a:lnTo>
                <a:lnTo>
                  <a:pt x="1358" y="2073"/>
                </a:lnTo>
                <a:lnTo>
                  <a:pt x="1358" y="2128"/>
                </a:lnTo>
                <a:lnTo>
                  <a:pt x="1358" y="2132"/>
                </a:lnTo>
                <a:lnTo>
                  <a:pt x="1358" y="2150"/>
                </a:lnTo>
                <a:lnTo>
                  <a:pt x="1358" y="2161"/>
                </a:lnTo>
                <a:lnTo>
                  <a:pt x="1358" y="2177"/>
                </a:lnTo>
                <a:lnTo>
                  <a:pt x="1358" y="2184"/>
                </a:lnTo>
                <a:lnTo>
                  <a:pt x="1358" y="2194"/>
                </a:lnTo>
                <a:lnTo>
                  <a:pt x="1358" y="2207"/>
                </a:lnTo>
                <a:lnTo>
                  <a:pt x="1358" y="2225"/>
                </a:lnTo>
                <a:lnTo>
                  <a:pt x="1358" y="2237"/>
                </a:lnTo>
                <a:lnTo>
                  <a:pt x="1358" y="2252"/>
                </a:lnTo>
                <a:lnTo>
                  <a:pt x="1358" y="2237"/>
                </a:lnTo>
                <a:lnTo>
                  <a:pt x="1358" y="2194"/>
                </a:lnTo>
                <a:lnTo>
                  <a:pt x="1358" y="2184"/>
                </a:lnTo>
                <a:lnTo>
                  <a:pt x="1358" y="2161"/>
                </a:lnTo>
                <a:lnTo>
                  <a:pt x="1358" y="2132"/>
                </a:lnTo>
                <a:lnTo>
                  <a:pt x="1358" y="2128"/>
                </a:lnTo>
                <a:lnTo>
                  <a:pt x="1358" y="2073"/>
                </a:lnTo>
                <a:lnTo>
                  <a:pt x="1358" y="2044"/>
                </a:lnTo>
                <a:lnTo>
                  <a:pt x="1360" y="2044"/>
                </a:lnTo>
                <a:lnTo>
                  <a:pt x="1360" y="1929"/>
                </a:lnTo>
                <a:lnTo>
                  <a:pt x="1360" y="1919"/>
                </a:lnTo>
                <a:lnTo>
                  <a:pt x="1360" y="1890"/>
                </a:lnTo>
                <a:lnTo>
                  <a:pt x="1358" y="1890"/>
                </a:lnTo>
                <a:lnTo>
                  <a:pt x="1360" y="1840"/>
                </a:lnTo>
                <a:lnTo>
                  <a:pt x="1360" y="1838"/>
                </a:lnTo>
                <a:lnTo>
                  <a:pt x="1144" y="1841"/>
                </a:lnTo>
                <a:lnTo>
                  <a:pt x="1144" y="1840"/>
                </a:lnTo>
                <a:lnTo>
                  <a:pt x="944" y="1844"/>
                </a:lnTo>
                <a:lnTo>
                  <a:pt x="944" y="1843"/>
                </a:lnTo>
                <a:lnTo>
                  <a:pt x="944" y="1824"/>
                </a:lnTo>
                <a:lnTo>
                  <a:pt x="943" y="1638"/>
                </a:lnTo>
                <a:lnTo>
                  <a:pt x="943" y="1615"/>
                </a:lnTo>
                <a:lnTo>
                  <a:pt x="943" y="1590"/>
                </a:lnTo>
                <a:lnTo>
                  <a:pt x="943" y="1469"/>
                </a:lnTo>
                <a:lnTo>
                  <a:pt x="943" y="1434"/>
                </a:lnTo>
                <a:lnTo>
                  <a:pt x="942" y="1391"/>
                </a:lnTo>
                <a:lnTo>
                  <a:pt x="940" y="1223"/>
                </a:lnTo>
                <a:lnTo>
                  <a:pt x="941" y="1222"/>
                </a:lnTo>
                <a:lnTo>
                  <a:pt x="941" y="1221"/>
                </a:lnTo>
                <a:lnTo>
                  <a:pt x="940" y="1221"/>
                </a:lnTo>
                <a:lnTo>
                  <a:pt x="941" y="1002"/>
                </a:lnTo>
                <a:lnTo>
                  <a:pt x="940" y="1002"/>
                </a:lnTo>
                <a:lnTo>
                  <a:pt x="940" y="1001"/>
                </a:lnTo>
                <a:lnTo>
                  <a:pt x="834" y="1003"/>
                </a:lnTo>
                <a:lnTo>
                  <a:pt x="834" y="1004"/>
                </a:lnTo>
                <a:lnTo>
                  <a:pt x="777" y="1004"/>
                </a:lnTo>
                <a:lnTo>
                  <a:pt x="745" y="1005"/>
                </a:lnTo>
                <a:lnTo>
                  <a:pt x="671" y="1006"/>
                </a:lnTo>
                <a:lnTo>
                  <a:pt x="574" y="1007"/>
                </a:lnTo>
                <a:lnTo>
                  <a:pt x="445" y="1009"/>
                </a:lnTo>
                <a:lnTo>
                  <a:pt x="333" y="1009"/>
                </a:lnTo>
                <a:lnTo>
                  <a:pt x="115" y="1009"/>
                </a:lnTo>
                <a:lnTo>
                  <a:pt x="109" y="1009"/>
                </a:lnTo>
                <a:lnTo>
                  <a:pt x="109" y="1010"/>
                </a:lnTo>
                <a:lnTo>
                  <a:pt x="54" y="1010"/>
                </a:lnTo>
                <a:lnTo>
                  <a:pt x="54" y="1005"/>
                </a:lnTo>
                <a:lnTo>
                  <a:pt x="54" y="959"/>
                </a:lnTo>
                <a:lnTo>
                  <a:pt x="55" y="959"/>
                </a:lnTo>
                <a:lnTo>
                  <a:pt x="55" y="956"/>
                </a:lnTo>
                <a:lnTo>
                  <a:pt x="6" y="956"/>
                </a:lnTo>
                <a:lnTo>
                  <a:pt x="6" y="936"/>
                </a:lnTo>
                <a:lnTo>
                  <a:pt x="6" y="836"/>
                </a:lnTo>
                <a:lnTo>
                  <a:pt x="11" y="816"/>
                </a:lnTo>
                <a:lnTo>
                  <a:pt x="12" y="814"/>
                </a:lnTo>
                <a:lnTo>
                  <a:pt x="11" y="814"/>
                </a:lnTo>
                <a:lnTo>
                  <a:pt x="13" y="804"/>
                </a:lnTo>
                <a:lnTo>
                  <a:pt x="13" y="802"/>
                </a:lnTo>
                <a:lnTo>
                  <a:pt x="13" y="800"/>
                </a:lnTo>
                <a:lnTo>
                  <a:pt x="13" y="797"/>
                </a:lnTo>
                <a:lnTo>
                  <a:pt x="12" y="793"/>
                </a:lnTo>
                <a:lnTo>
                  <a:pt x="11" y="791"/>
                </a:lnTo>
                <a:lnTo>
                  <a:pt x="1" y="791"/>
                </a:lnTo>
                <a:lnTo>
                  <a:pt x="0" y="491"/>
                </a:lnTo>
                <a:lnTo>
                  <a:pt x="106" y="490"/>
                </a:lnTo>
                <a:lnTo>
                  <a:pt x="107" y="540"/>
                </a:lnTo>
                <a:lnTo>
                  <a:pt x="107" y="589"/>
                </a:lnTo>
                <a:lnTo>
                  <a:pt x="109" y="589"/>
                </a:lnTo>
                <a:lnTo>
                  <a:pt x="110" y="589"/>
                </a:lnTo>
                <a:lnTo>
                  <a:pt x="110" y="591"/>
                </a:lnTo>
                <a:lnTo>
                  <a:pt x="110" y="592"/>
                </a:lnTo>
                <a:lnTo>
                  <a:pt x="110" y="593"/>
                </a:lnTo>
                <a:lnTo>
                  <a:pt x="120" y="593"/>
                </a:lnTo>
                <a:lnTo>
                  <a:pt x="122" y="593"/>
                </a:lnTo>
                <a:lnTo>
                  <a:pt x="123" y="593"/>
                </a:lnTo>
                <a:lnTo>
                  <a:pt x="126" y="593"/>
                </a:lnTo>
                <a:lnTo>
                  <a:pt x="127" y="593"/>
                </a:lnTo>
                <a:lnTo>
                  <a:pt x="128" y="593"/>
                </a:lnTo>
                <a:lnTo>
                  <a:pt x="129" y="593"/>
                </a:lnTo>
                <a:lnTo>
                  <a:pt x="130" y="593"/>
                </a:lnTo>
                <a:lnTo>
                  <a:pt x="131" y="593"/>
                </a:lnTo>
                <a:lnTo>
                  <a:pt x="134" y="593"/>
                </a:lnTo>
                <a:lnTo>
                  <a:pt x="136" y="593"/>
                </a:lnTo>
                <a:lnTo>
                  <a:pt x="137" y="593"/>
                </a:lnTo>
                <a:lnTo>
                  <a:pt x="139" y="593"/>
                </a:lnTo>
                <a:lnTo>
                  <a:pt x="140" y="593"/>
                </a:lnTo>
                <a:lnTo>
                  <a:pt x="142" y="593"/>
                </a:lnTo>
                <a:lnTo>
                  <a:pt x="144" y="593"/>
                </a:lnTo>
                <a:lnTo>
                  <a:pt x="145" y="593"/>
                </a:lnTo>
                <a:lnTo>
                  <a:pt x="146" y="593"/>
                </a:lnTo>
                <a:lnTo>
                  <a:pt x="149" y="593"/>
                </a:lnTo>
                <a:lnTo>
                  <a:pt x="152" y="593"/>
                </a:lnTo>
                <a:lnTo>
                  <a:pt x="197" y="593"/>
                </a:lnTo>
                <a:lnTo>
                  <a:pt x="197" y="591"/>
                </a:lnTo>
                <a:lnTo>
                  <a:pt x="224" y="492"/>
                </a:lnTo>
                <a:lnTo>
                  <a:pt x="226" y="490"/>
                </a:lnTo>
                <a:lnTo>
                  <a:pt x="226" y="487"/>
                </a:lnTo>
                <a:lnTo>
                  <a:pt x="230" y="487"/>
                </a:lnTo>
                <a:lnTo>
                  <a:pt x="234" y="487"/>
                </a:lnTo>
                <a:lnTo>
                  <a:pt x="252" y="487"/>
                </a:lnTo>
                <a:lnTo>
                  <a:pt x="253" y="487"/>
                </a:lnTo>
                <a:lnTo>
                  <a:pt x="253" y="488"/>
                </a:lnTo>
                <a:lnTo>
                  <a:pt x="254" y="488"/>
                </a:lnTo>
                <a:lnTo>
                  <a:pt x="255" y="488"/>
                </a:lnTo>
                <a:lnTo>
                  <a:pt x="256" y="488"/>
                </a:lnTo>
                <a:lnTo>
                  <a:pt x="258" y="488"/>
                </a:lnTo>
                <a:lnTo>
                  <a:pt x="261" y="488"/>
                </a:lnTo>
                <a:lnTo>
                  <a:pt x="262" y="488"/>
                </a:lnTo>
                <a:lnTo>
                  <a:pt x="263" y="487"/>
                </a:lnTo>
                <a:lnTo>
                  <a:pt x="264" y="487"/>
                </a:lnTo>
                <a:lnTo>
                  <a:pt x="316" y="487"/>
                </a:lnTo>
                <a:lnTo>
                  <a:pt x="316" y="488"/>
                </a:lnTo>
                <a:lnTo>
                  <a:pt x="316" y="498"/>
                </a:lnTo>
                <a:lnTo>
                  <a:pt x="316" y="537"/>
                </a:lnTo>
                <a:lnTo>
                  <a:pt x="316" y="541"/>
                </a:lnTo>
                <a:lnTo>
                  <a:pt x="320" y="541"/>
                </a:lnTo>
                <a:lnTo>
                  <a:pt x="421" y="540"/>
                </a:lnTo>
                <a:lnTo>
                  <a:pt x="421" y="541"/>
                </a:lnTo>
                <a:lnTo>
                  <a:pt x="421" y="583"/>
                </a:lnTo>
                <a:lnTo>
                  <a:pt x="421" y="589"/>
                </a:lnTo>
                <a:lnTo>
                  <a:pt x="421" y="591"/>
                </a:lnTo>
                <a:lnTo>
                  <a:pt x="529" y="591"/>
                </a:lnTo>
                <a:lnTo>
                  <a:pt x="529" y="589"/>
                </a:lnTo>
                <a:lnTo>
                  <a:pt x="529" y="570"/>
                </a:lnTo>
                <a:lnTo>
                  <a:pt x="528" y="538"/>
                </a:lnTo>
                <a:lnTo>
                  <a:pt x="535" y="538"/>
                </a:lnTo>
                <a:lnTo>
                  <a:pt x="627" y="538"/>
                </a:lnTo>
                <a:lnTo>
                  <a:pt x="627" y="515"/>
                </a:lnTo>
                <a:lnTo>
                  <a:pt x="627" y="490"/>
                </a:lnTo>
                <a:lnTo>
                  <a:pt x="627" y="487"/>
                </a:lnTo>
                <a:lnTo>
                  <a:pt x="630" y="487"/>
                </a:lnTo>
                <a:lnTo>
                  <a:pt x="631" y="487"/>
                </a:lnTo>
                <a:lnTo>
                  <a:pt x="632" y="487"/>
                </a:lnTo>
                <a:lnTo>
                  <a:pt x="632" y="486"/>
                </a:lnTo>
                <a:lnTo>
                  <a:pt x="633" y="486"/>
                </a:lnTo>
                <a:lnTo>
                  <a:pt x="728" y="486"/>
                </a:lnTo>
                <a:lnTo>
                  <a:pt x="938" y="483"/>
                </a:lnTo>
                <a:lnTo>
                  <a:pt x="940" y="483"/>
                </a:lnTo>
                <a:lnTo>
                  <a:pt x="942" y="483"/>
                </a:lnTo>
                <a:lnTo>
                  <a:pt x="943" y="388"/>
                </a:lnTo>
                <a:lnTo>
                  <a:pt x="944" y="388"/>
                </a:lnTo>
                <a:lnTo>
                  <a:pt x="944" y="381"/>
                </a:lnTo>
                <a:lnTo>
                  <a:pt x="944" y="379"/>
                </a:lnTo>
                <a:lnTo>
                  <a:pt x="944" y="378"/>
                </a:lnTo>
                <a:lnTo>
                  <a:pt x="943" y="308"/>
                </a:lnTo>
                <a:lnTo>
                  <a:pt x="942" y="276"/>
                </a:lnTo>
                <a:lnTo>
                  <a:pt x="940" y="172"/>
                </a:lnTo>
                <a:lnTo>
                  <a:pt x="938" y="92"/>
                </a:lnTo>
                <a:lnTo>
                  <a:pt x="938" y="68"/>
                </a:lnTo>
                <a:lnTo>
                  <a:pt x="1062" y="67"/>
                </a:lnTo>
                <a:lnTo>
                  <a:pt x="1142" y="66"/>
                </a:lnTo>
                <a:lnTo>
                  <a:pt x="1145" y="66"/>
                </a:lnTo>
                <a:lnTo>
                  <a:pt x="1247" y="65"/>
                </a:lnTo>
                <a:lnTo>
                  <a:pt x="1299" y="64"/>
                </a:lnTo>
                <a:lnTo>
                  <a:pt x="1326" y="64"/>
                </a:lnTo>
                <a:lnTo>
                  <a:pt x="1351" y="64"/>
                </a:lnTo>
                <a:lnTo>
                  <a:pt x="1352" y="64"/>
                </a:lnTo>
                <a:lnTo>
                  <a:pt x="1381" y="64"/>
                </a:lnTo>
                <a:lnTo>
                  <a:pt x="1557" y="65"/>
                </a:lnTo>
                <a:lnTo>
                  <a:pt x="1557" y="0"/>
                </a:lnTo>
                <a:lnTo>
                  <a:pt x="1559" y="0"/>
                </a:lnTo>
                <a:lnTo>
                  <a:pt x="1640" y="0"/>
                </a:lnTo>
                <a:lnTo>
                  <a:pt x="1662" y="0"/>
                </a:lnTo>
                <a:close/>
                <a:moveTo>
                  <a:pt x="1091" y="172"/>
                </a:moveTo>
                <a:lnTo>
                  <a:pt x="1092" y="271"/>
                </a:lnTo>
                <a:lnTo>
                  <a:pt x="1129" y="270"/>
                </a:lnTo>
                <a:lnTo>
                  <a:pt x="1129" y="261"/>
                </a:lnTo>
                <a:lnTo>
                  <a:pt x="1142" y="261"/>
                </a:lnTo>
                <a:lnTo>
                  <a:pt x="1142" y="183"/>
                </a:lnTo>
                <a:lnTo>
                  <a:pt x="1129" y="183"/>
                </a:lnTo>
                <a:lnTo>
                  <a:pt x="1129" y="173"/>
                </a:lnTo>
                <a:lnTo>
                  <a:pt x="1129" y="172"/>
                </a:lnTo>
                <a:lnTo>
                  <a:pt x="1091" y="172"/>
                </a:lnTo>
                <a:close/>
                <a:moveTo>
                  <a:pt x="1038" y="228"/>
                </a:moveTo>
                <a:lnTo>
                  <a:pt x="1037" y="173"/>
                </a:lnTo>
                <a:lnTo>
                  <a:pt x="986" y="173"/>
                </a:lnTo>
                <a:lnTo>
                  <a:pt x="986" y="211"/>
                </a:lnTo>
                <a:lnTo>
                  <a:pt x="986" y="216"/>
                </a:lnTo>
                <a:lnTo>
                  <a:pt x="986" y="236"/>
                </a:lnTo>
                <a:lnTo>
                  <a:pt x="986" y="259"/>
                </a:lnTo>
                <a:lnTo>
                  <a:pt x="986" y="275"/>
                </a:lnTo>
                <a:lnTo>
                  <a:pt x="954" y="275"/>
                </a:lnTo>
                <a:lnTo>
                  <a:pt x="954" y="294"/>
                </a:lnTo>
                <a:lnTo>
                  <a:pt x="955" y="319"/>
                </a:lnTo>
                <a:lnTo>
                  <a:pt x="955" y="334"/>
                </a:lnTo>
                <a:lnTo>
                  <a:pt x="955" y="350"/>
                </a:lnTo>
                <a:lnTo>
                  <a:pt x="955" y="363"/>
                </a:lnTo>
                <a:lnTo>
                  <a:pt x="957" y="363"/>
                </a:lnTo>
                <a:lnTo>
                  <a:pt x="957" y="377"/>
                </a:lnTo>
                <a:lnTo>
                  <a:pt x="1026" y="375"/>
                </a:lnTo>
                <a:lnTo>
                  <a:pt x="1039" y="375"/>
                </a:lnTo>
                <a:lnTo>
                  <a:pt x="1041" y="375"/>
                </a:lnTo>
                <a:lnTo>
                  <a:pt x="1039" y="314"/>
                </a:lnTo>
                <a:lnTo>
                  <a:pt x="1039" y="311"/>
                </a:lnTo>
                <a:lnTo>
                  <a:pt x="1038" y="274"/>
                </a:lnTo>
                <a:lnTo>
                  <a:pt x="1038" y="273"/>
                </a:lnTo>
                <a:lnTo>
                  <a:pt x="1038" y="228"/>
                </a:lnTo>
                <a:close/>
                <a:moveTo>
                  <a:pt x="940" y="484"/>
                </a:moveTo>
                <a:lnTo>
                  <a:pt x="937" y="587"/>
                </a:lnTo>
                <a:lnTo>
                  <a:pt x="938" y="586"/>
                </a:lnTo>
                <a:lnTo>
                  <a:pt x="942" y="484"/>
                </a:lnTo>
                <a:lnTo>
                  <a:pt x="940" y="484"/>
                </a:lnTo>
                <a:close/>
                <a:moveTo>
                  <a:pt x="1456" y="894"/>
                </a:moveTo>
                <a:lnTo>
                  <a:pt x="1456" y="920"/>
                </a:lnTo>
                <a:lnTo>
                  <a:pt x="1460" y="920"/>
                </a:lnTo>
                <a:lnTo>
                  <a:pt x="1461" y="894"/>
                </a:lnTo>
                <a:lnTo>
                  <a:pt x="1456" y="894"/>
                </a:lnTo>
                <a:close/>
                <a:moveTo>
                  <a:pt x="107" y="905"/>
                </a:moveTo>
                <a:lnTo>
                  <a:pt x="107" y="904"/>
                </a:lnTo>
                <a:lnTo>
                  <a:pt x="56" y="904"/>
                </a:lnTo>
                <a:lnTo>
                  <a:pt x="56" y="918"/>
                </a:lnTo>
                <a:lnTo>
                  <a:pt x="72" y="918"/>
                </a:lnTo>
                <a:lnTo>
                  <a:pt x="72" y="931"/>
                </a:lnTo>
                <a:lnTo>
                  <a:pt x="87" y="931"/>
                </a:lnTo>
                <a:lnTo>
                  <a:pt x="87" y="905"/>
                </a:lnTo>
                <a:lnTo>
                  <a:pt x="107" y="905"/>
                </a:lnTo>
                <a:close/>
                <a:moveTo>
                  <a:pt x="1975" y="1056"/>
                </a:moveTo>
                <a:lnTo>
                  <a:pt x="1981" y="1056"/>
                </a:lnTo>
                <a:lnTo>
                  <a:pt x="1983" y="1056"/>
                </a:lnTo>
                <a:lnTo>
                  <a:pt x="1983" y="1048"/>
                </a:lnTo>
                <a:lnTo>
                  <a:pt x="1977" y="1048"/>
                </a:lnTo>
                <a:lnTo>
                  <a:pt x="1976" y="1049"/>
                </a:lnTo>
                <a:lnTo>
                  <a:pt x="1976" y="1056"/>
                </a:lnTo>
                <a:lnTo>
                  <a:pt x="1975" y="1056"/>
                </a:lnTo>
                <a:close/>
                <a:moveTo>
                  <a:pt x="1870" y="1076"/>
                </a:moveTo>
                <a:lnTo>
                  <a:pt x="1868" y="1078"/>
                </a:lnTo>
                <a:lnTo>
                  <a:pt x="1868" y="1079"/>
                </a:lnTo>
                <a:lnTo>
                  <a:pt x="1866" y="1080"/>
                </a:lnTo>
                <a:lnTo>
                  <a:pt x="1865" y="1084"/>
                </a:lnTo>
                <a:lnTo>
                  <a:pt x="1864" y="1084"/>
                </a:lnTo>
                <a:lnTo>
                  <a:pt x="1864" y="1085"/>
                </a:lnTo>
                <a:lnTo>
                  <a:pt x="1863" y="1088"/>
                </a:lnTo>
                <a:lnTo>
                  <a:pt x="1860" y="1091"/>
                </a:lnTo>
                <a:lnTo>
                  <a:pt x="1859" y="1095"/>
                </a:lnTo>
                <a:lnTo>
                  <a:pt x="1859" y="1096"/>
                </a:lnTo>
                <a:lnTo>
                  <a:pt x="1858" y="1098"/>
                </a:lnTo>
                <a:lnTo>
                  <a:pt x="1858" y="1101"/>
                </a:lnTo>
                <a:lnTo>
                  <a:pt x="1861" y="1101"/>
                </a:lnTo>
                <a:lnTo>
                  <a:pt x="1864" y="1101"/>
                </a:lnTo>
                <a:lnTo>
                  <a:pt x="1864" y="1098"/>
                </a:lnTo>
                <a:lnTo>
                  <a:pt x="1861" y="1098"/>
                </a:lnTo>
                <a:lnTo>
                  <a:pt x="1861" y="1097"/>
                </a:lnTo>
                <a:lnTo>
                  <a:pt x="1863" y="1095"/>
                </a:lnTo>
                <a:lnTo>
                  <a:pt x="1864" y="1091"/>
                </a:lnTo>
                <a:lnTo>
                  <a:pt x="1867" y="1086"/>
                </a:lnTo>
                <a:lnTo>
                  <a:pt x="1867" y="1085"/>
                </a:lnTo>
                <a:lnTo>
                  <a:pt x="1868" y="1082"/>
                </a:lnTo>
                <a:lnTo>
                  <a:pt x="1869" y="1081"/>
                </a:lnTo>
                <a:lnTo>
                  <a:pt x="1870" y="1080"/>
                </a:lnTo>
                <a:lnTo>
                  <a:pt x="1870" y="1076"/>
                </a:lnTo>
                <a:close/>
                <a:moveTo>
                  <a:pt x="1830" y="1101"/>
                </a:moveTo>
                <a:lnTo>
                  <a:pt x="1830" y="1089"/>
                </a:lnTo>
                <a:lnTo>
                  <a:pt x="1819" y="1089"/>
                </a:lnTo>
                <a:lnTo>
                  <a:pt x="1819" y="1077"/>
                </a:lnTo>
                <a:lnTo>
                  <a:pt x="1769" y="1077"/>
                </a:lnTo>
                <a:lnTo>
                  <a:pt x="1771" y="1101"/>
                </a:lnTo>
                <a:lnTo>
                  <a:pt x="1771" y="1102"/>
                </a:lnTo>
                <a:lnTo>
                  <a:pt x="1772" y="1102"/>
                </a:lnTo>
                <a:lnTo>
                  <a:pt x="1830" y="1101"/>
                </a:lnTo>
                <a:close/>
                <a:moveTo>
                  <a:pt x="1664" y="1156"/>
                </a:moveTo>
                <a:lnTo>
                  <a:pt x="1617" y="1157"/>
                </a:lnTo>
                <a:lnTo>
                  <a:pt x="1617" y="1104"/>
                </a:lnTo>
                <a:lnTo>
                  <a:pt x="1616" y="1104"/>
                </a:lnTo>
                <a:lnTo>
                  <a:pt x="1616" y="1107"/>
                </a:lnTo>
                <a:lnTo>
                  <a:pt x="1615" y="1107"/>
                </a:lnTo>
                <a:lnTo>
                  <a:pt x="1615" y="1131"/>
                </a:lnTo>
                <a:lnTo>
                  <a:pt x="1611" y="1131"/>
                </a:lnTo>
                <a:lnTo>
                  <a:pt x="1600" y="1132"/>
                </a:lnTo>
                <a:lnTo>
                  <a:pt x="1587" y="1132"/>
                </a:lnTo>
                <a:lnTo>
                  <a:pt x="1587" y="1119"/>
                </a:lnTo>
                <a:lnTo>
                  <a:pt x="1587" y="1118"/>
                </a:lnTo>
                <a:lnTo>
                  <a:pt x="1581" y="1118"/>
                </a:lnTo>
                <a:lnTo>
                  <a:pt x="1580" y="1118"/>
                </a:lnTo>
                <a:lnTo>
                  <a:pt x="1580" y="1107"/>
                </a:lnTo>
                <a:lnTo>
                  <a:pt x="1567" y="1107"/>
                </a:lnTo>
                <a:lnTo>
                  <a:pt x="1567" y="1109"/>
                </a:lnTo>
                <a:lnTo>
                  <a:pt x="1567" y="1126"/>
                </a:lnTo>
                <a:lnTo>
                  <a:pt x="1567" y="1134"/>
                </a:lnTo>
                <a:lnTo>
                  <a:pt x="1587" y="1132"/>
                </a:lnTo>
                <a:lnTo>
                  <a:pt x="1587" y="1134"/>
                </a:lnTo>
                <a:lnTo>
                  <a:pt x="1587" y="1135"/>
                </a:lnTo>
                <a:lnTo>
                  <a:pt x="1587" y="1139"/>
                </a:lnTo>
                <a:lnTo>
                  <a:pt x="1587" y="1145"/>
                </a:lnTo>
                <a:lnTo>
                  <a:pt x="1587" y="1149"/>
                </a:lnTo>
                <a:lnTo>
                  <a:pt x="1588" y="1149"/>
                </a:lnTo>
                <a:lnTo>
                  <a:pt x="1605" y="1149"/>
                </a:lnTo>
                <a:lnTo>
                  <a:pt x="1613" y="1149"/>
                </a:lnTo>
                <a:lnTo>
                  <a:pt x="1615" y="1149"/>
                </a:lnTo>
                <a:lnTo>
                  <a:pt x="1615" y="1157"/>
                </a:lnTo>
                <a:lnTo>
                  <a:pt x="1615" y="1159"/>
                </a:lnTo>
                <a:lnTo>
                  <a:pt x="1615" y="1164"/>
                </a:lnTo>
                <a:lnTo>
                  <a:pt x="1615" y="1171"/>
                </a:lnTo>
                <a:lnTo>
                  <a:pt x="1616" y="1183"/>
                </a:lnTo>
                <a:lnTo>
                  <a:pt x="1613" y="1183"/>
                </a:lnTo>
                <a:lnTo>
                  <a:pt x="1613" y="1190"/>
                </a:lnTo>
                <a:lnTo>
                  <a:pt x="1579" y="1190"/>
                </a:lnTo>
                <a:lnTo>
                  <a:pt x="1579" y="1208"/>
                </a:lnTo>
                <a:lnTo>
                  <a:pt x="1637" y="1207"/>
                </a:lnTo>
                <a:lnTo>
                  <a:pt x="1637" y="1206"/>
                </a:lnTo>
                <a:lnTo>
                  <a:pt x="1646" y="1206"/>
                </a:lnTo>
                <a:lnTo>
                  <a:pt x="1646" y="1207"/>
                </a:lnTo>
                <a:lnTo>
                  <a:pt x="1646" y="1210"/>
                </a:lnTo>
                <a:lnTo>
                  <a:pt x="1647" y="1210"/>
                </a:lnTo>
                <a:lnTo>
                  <a:pt x="1647" y="1206"/>
                </a:lnTo>
                <a:lnTo>
                  <a:pt x="1657" y="1206"/>
                </a:lnTo>
                <a:lnTo>
                  <a:pt x="1663" y="1206"/>
                </a:lnTo>
                <a:lnTo>
                  <a:pt x="1663" y="1205"/>
                </a:lnTo>
                <a:lnTo>
                  <a:pt x="1664" y="1205"/>
                </a:lnTo>
                <a:lnTo>
                  <a:pt x="1664" y="1187"/>
                </a:lnTo>
                <a:lnTo>
                  <a:pt x="1664" y="1183"/>
                </a:lnTo>
                <a:lnTo>
                  <a:pt x="1663" y="1183"/>
                </a:lnTo>
                <a:lnTo>
                  <a:pt x="1663" y="1182"/>
                </a:lnTo>
                <a:lnTo>
                  <a:pt x="1662" y="1182"/>
                </a:lnTo>
                <a:lnTo>
                  <a:pt x="1662" y="1181"/>
                </a:lnTo>
                <a:lnTo>
                  <a:pt x="1662" y="1180"/>
                </a:lnTo>
                <a:lnTo>
                  <a:pt x="1663" y="1180"/>
                </a:lnTo>
                <a:lnTo>
                  <a:pt x="1663" y="1179"/>
                </a:lnTo>
                <a:lnTo>
                  <a:pt x="1664" y="1179"/>
                </a:lnTo>
                <a:lnTo>
                  <a:pt x="1664" y="1156"/>
                </a:lnTo>
                <a:lnTo>
                  <a:pt x="1742" y="1155"/>
                </a:lnTo>
                <a:lnTo>
                  <a:pt x="1742" y="1113"/>
                </a:lnTo>
                <a:lnTo>
                  <a:pt x="1741" y="1113"/>
                </a:lnTo>
                <a:lnTo>
                  <a:pt x="1740" y="1113"/>
                </a:lnTo>
                <a:lnTo>
                  <a:pt x="1739" y="1113"/>
                </a:lnTo>
                <a:lnTo>
                  <a:pt x="1738" y="1113"/>
                </a:lnTo>
                <a:lnTo>
                  <a:pt x="1737" y="1113"/>
                </a:lnTo>
                <a:lnTo>
                  <a:pt x="1735" y="1113"/>
                </a:lnTo>
                <a:lnTo>
                  <a:pt x="1734" y="1113"/>
                </a:lnTo>
                <a:lnTo>
                  <a:pt x="1733" y="1112"/>
                </a:lnTo>
                <a:lnTo>
                  <a:pt x="1732" y="1112"/>
                </a:lnTo>
                <a:lnTo>
                  <a:pt x="1731" y="1112"/>
                </a:lnTo>
                <a:lnTo>
                  <a:pt x="1730" y="1112"/>
                </a:lnTo>
                <a:lnTo>
                  <a:pt x="1729" y="1112"/>
                </a:lnTo>
                <a:lnTo>
                  <a:pt x="1727" y="1112"/>
                </a:lnTo>
                <a:lnTo>
                  <a:pt x="1726" y="1111"/>
                </a:lnTo>
                <a:lnTo>
                  <a:pt x="1725" y="1111"/>
                </a:lnTo>
                <a:lnTo>
                  <a:pt x="1724" y="1111"/>
                </a:lnTo>
                <a:lnTo>
                  <a:pt x="1723" y="1111"/>
                </a:lnTo>
                <a:lnTo>
                  <a:pt x="1722" y="1110"/>
                </a:lnTo>
                <a:lnTo>
                  <a:pt x="1721" y="1110"/>
                </a:lnTo>
                <a:lnTo>
                  <a:pt x="1719" y="1110"/>
                </a:lnTo>
                <a:lnTo>
                  <a:pt x="1718" y="1109"/>
                </a:lnTo>
                <a:lnTo>
                  <a:pt x="1712" y="1106"/>
                </a:lnTo>
                <a:lnTo>
                  <a:pt x="1712" y="1105"/>
                </a:lnTo>
                <a:lnTo>
                  <a:pt x="1713" y="1105"/>
                </a:lnTo>
                <a:lnTo>
                  <a:pt x="1713" y="1102"/>
                </a:lnTo>
                <a:lnTo>
                  <a:pt x="1664" y="1103"/>
                </a:lnTo>
                <a:lnTo>
                  <a:pt x="1664" y="1156"/>
                </a:lnTo>
                <a:close/>
                <a:moveTo>
                  <a:pt x="1766" y="1129"/>
                </a:moveTo>
                <a:lnTo>
                  <a:pt x="1767" y="1129"/>
                </a:lnTo>
                <a:lnTo>
                  <a:pt x="1793" y="1129"/>
                </a:lnTo>
                <a:lnTo>
                  <a:pt x="1793" y="1114"/>
                </a:lnTo>
                <a:lnTo>
                  <a:pt x="1784" y="1114"/>
                </a:lnTo>
                <a:lnTo>
                  <a:pt x="1784" y="1104"/>
                </a:lnTo>
                <a:lnTo>
                  <a:pt x="1772" y="1104"/>
                </a:lnTo>
                <a:lnTo>
                  <a:pt x="1767" y="1104"/>
                </a:lnTo>
                <a:lnTo>
                  <a:pt x="1766" y="1104"/>
                </a:lnTo>
                <a:lnTo>
                  <a:pt x="1766" y="1127"/>
                </a:lnTo>
                <a:lnTo>
                  <a:pt x="1766" y="1129"/>
                </a:lnTo>
                <a:close/>
                <a:moveTo>
                  <a:pt x="1863" y="1129"/>
                </a:moveTo>
                <a:lnTo>
                  <a:pt x="1863" y="1131"/>
                </a:lnTo>
                <a:lnTo>
                  <a:pt x="1865" y="1135"/>
                </a:lnTo>
                <a:lnTo>
                  <a:pt x="1870" y="1135"/>
                </a:lnTo>
                <a:lnTo>
                  <a:pt x="1870" y="1118"/>
                </a:lnTo>
                <a:lnTo>
                  <a:pt x="1866" y="1114"/>
                </a:lnTo>
                <a:lnTo>
                  <a:pt x="1860" y="1114"/>
                </a:lnTo>
                <a:lnTo>
                  <a:pt x="1860" y="1119"/>
                </a:lnTo>
                <a:lnTo>
                  <a:pt x="1861" y="1123"/>
                </a:lnTo>
                <a:lnTo>
                  <a:pt x="1863" y="1129"/>
                </a:lnTo>
                <a:close/>
                <a:moveTo>
                  <a:pt x="1563" y="1232"/>
                </a:moveTo>
                <a:lnTo>
                  <a:pt x="1563" y="1236"/>
                </a:lnTo>
                <a:lnTo>
                  <a:pt x="1564" y="1236"/>
                </a:lnTo>
                <a:lnTo>
                  <a:pt x="1564" y="1250"/>
                </a:lnTo>
                <a:lnTo>
                  <a:pt x="1563" y="1250"/>
                </a:lnTo>
                <a:lnTo>
                  <a:pt x="1562" y="1250"/>
                </a:lnTo>
                <a:lnTo>
                  <a:pt x="1562" y="1255"/>
                </a:lnTo>
                <a:lnTo>
                  <a:pt x="1514" y="1256"/>
                </a:lnTo>
                <a:lnTo>
                  <a:pt x="1512" y="1256"/>
                </a:lnTo>
                <a:lnTo>
                  <a:pt x="1511" y="1256"/>
                </a:lnTo>
                <a:lnTo>
                  <a:pt x="1511" y="1269"/>
                </a:lnTo>
                <a:lnTo>
                  <a:pt x="1511" y="1270"/>
                </a:lnTo>
                <a:lnTo>
                  <a:pt x="1503" y="1270"/>
                </a:lnTo>
                <a:lnTo>
                  <a:pt x="1502" y="1270"/>
                </a:lnTo>
                <a:lnTo>
                  <a:pt x="1502" y="1273"/>
                </a:lnTo>
                <a:lnTo>
                  <a:pt x="1502" y="1277"/>
                </a:lnTo>
                <a:lnTo>
                  <a:pt x="1503" y="1277"/>
                </a:lnTo>
                <a:lnTo>
                  <a:pt x="1555" y="1277"/>
                </a:lnTo>
                <a:lnTo>
                  <a:pt x="1554" y="1270"/>
                </a:lnTo>
                <a:lnTo>
                  <a:pt x="1563" y="1270"/>
                </a:lnTo>
                <a:lnTo>
                  <a:pt x="1563" y="1269"/>
                </a:lnTo>
                <a:lnTo>
                  <a:pt x="1563" y="1263"/>
                </a:lnTo>
                <a:lnTo>
                  <a:pt x="1618" y="1262"/>
                </a:lnTo>
                <a:lnTo>
                  <a:pt x="1618" y="1236"/>
                </a:lnTo>
                <a:lnTo>
                  <a:pt x="1621" y="1236"/>
                </a:lnTo>
                <a:lnTo>
                  <a:pt x="1626" y="1236"/>
                </a:lnTo>
                <a:lnTo>
                  <a:pt x="1639" y="1236"/>
                </a:lnTo>
                <a:lnTo>
                  <a:pt x="1639" y="1221"/>
                </a:lnTo>
                <a:lnTo>
                  <a:pt x="1648" y="1221"/>
                </a:lnTo>
                <a:lnTo>
                  <a:pt x="1648" y="1212"/>
                </a:lnTo>
                <a:lnTo>
                  <a:pt x="1588" y="1213"/>
                </a:lnTo>
                <a:lnTo>
                  <a:pt x="1588" y="1211"/>
                </a:lnTo>
                <a:lnTo>
                  <a:pt x="1588" y="1219"/>
                </a:lnTo>
                <a:lnTo>
                  <a:pt x="1587" y="1223"/>
                </a:lnTo>
                <a:lnTo>
                  <a:pt x="1567" y="1223"/>
                </a:lnTo>
                <a:lnTo>
                  <a:pt x="1564" y="1223"/>
                </a:lnTo>
                <a:lnTo>
                  <a:pt x="1563" y="1223"/>
                </a:lnTo>
                <a:lnTo>
                  <a:pt x="1563" y="1232"/>
                </a:lnTo>
                <a:close/>
                <a:moveTo>
                  <a:pt x="1845" y="1277"/>
                </a:moveTo>
                <a:lnTo>
                  <a:pt x="1777" y="1278"/>
                </a:lnTo>
                <a:lnTo>
                  <a:pt x="1777" y="1294"/>
                </a:lnTo>
                <a:lnTo>
                  <a:pt x="1771" y="1294"/>
                </a:lnTo>
                <a:lnTo>
                  <a:pt x="1771" y="1307"/>
                </a:lnTo>
                <a:lnTo>
                  <a:pt x="1771" y="1310"/>
                </a:lnTo>
                <a:lnTo>
                  <a:pt x="1772" y="1333"/>
                </a:lnTo>
                <a:lnTo>
                  <a:pt x="1779" y="1336"/>
                </a:lnTo>
                <a:lnTo>
                  <a:pt x="1783" y="1337"/>
                </a:lnTo>
                <a:lnTo>
                  <a:pt x="1785" y="1337"/>
                </a:lnTo>
                <a:lnTo>
                  <a:pt x="1788" y="1337"/>
                </a:lnTo>
                <a:lnTo>
                  <a:pt x="1791" y="1338"/>
                </a:lnTo>
                <a:lnTo>
                  <a:pt x="1794" y="1339"/>
                </a:lnTo>
                <a:lnTo>
                  <a:pt x="1797" y="1339"/>
                </a:lnTo>
                <a:lnTo>
                  <a:pt x="1798" y="1340"/>
                </a:lnTo>
                <a:lnTo>
                  <a:pt x="1799" y="1341"/>
                </a:lnTo>
                <a:lnTo>
                  <a:pt x="1800" y="1340"/>
                </a:lnTo>
                <a:lnTo>
                  <a:pt x="1801" y="1337"/>
                </a:lnTo>
                <a:lnTo>
                  <a:pt x="1803" y="1335"/>
                </a:lnTo>
                <a:lnTo>
                  <a:pt x="1805" y="1333"/>
                </a:lnTo>
                <a:lnTo>
                  <a:pt x="1806" y="1331"/>
                </a:lnTo>
                <a:lnTo>
                  <a:pt x="1809" y="1329"/>
                </a:lnTo>
                <a:lnTo>
                  <a:pt x="1811" y="1327"/>
                </a:lnTo>
                <a:lnTo>
                  <a:pt x="1813" y="1327"/>
                </a:lnTo>
                <a:lnTo>
                  <a:pt x="1814" y="1325"/>
                </a:lnTo>
                <a:lnTo>
                  <a:pt x="1816" y="1324"/>
                </a:lnTo>
                <a:lnTo>
                  <a:pt x="1818" y="1323"/>
                </a:lnTo>
                <a:lnTo>
                  <a:pt x="1819" y="1323"/>
                </a:lnTo>
                <a:lnTo>
                  <a:pt x="1821" y="1322"/>
                </a:lnTo>
                <a:lnTo>
                  <a:pt x="1824" y="1321"/>
                </a:lnTo>
                <a:lnTo>
                  <a:pt x="1827" y="1319"/>
                </a:lnTo>
                <a:lnTo>
                  <a:pt x="1831" y="1316"/>
                </a:lnTo>
                <a:lnTo>
                  <a:pt x="1831" y="1315"/>
                </a:lnTo>
                <a:lnTo>
                  <a:pt x="1833" y="1314"/>
                </a:lnTo>
                <a:lnTo>
                  <a:pt x="1834" y="1313"/>
                </a:lnTo>
                <a:lnTo>
                  <a:pt x="1836" y="1310"/>
                </a:lnTo>
                <a:lnTo>
                  <a:pt x="1838" y="1310"/>
                </a:lnTo>
                <a:lnTo>
                  <a:pt x="1839" y="1307"/>
                </a:lnTo>
                <a:lnTo>
                  <a:pt x="1841" y="1305"/>
                </a:lnTo>
                <a:lnTo>
                  <a:pt x="1841" y="1304"/>
                </a:lnTo>
                <a:lnTo>
                  <a:pt x="1843" y="1302"/>
                </a:lnTo>
                <a:lnTo>
                  <a:pt x="1845" y="1295"/>
                </a:lnTo>
                <a:lnTo>
                  <a:pt x="1847" y="1288"/>
                </a:lnTo>
                <a:lnTo>
                  <a:pt x="1848" y="1282"/>
                </a:lnTo>
                <a:lnTo>
                  <a:pt x="1849" y="1278"/>
                </a:lnTo>
                <a:lnTo>
                  <a:pt x="1853" y="1262"/>
                </a:lnTo>
                <a:lnTo>
                  <a:pt x="1853" y="1260"/>
                </a:lnTo>
                <a:lnTo>
                  <a:pt x="1853" y="1257"/>
                </a:lnTo>
                <a:lnTo>
                  <a:pt x="1850" y="1257"/>
                </a:lnTo>
                <a:lnTo>
                  <a:pt x="1850" y="1258"/>
                </a:lnTo>
                <a:lnTo>
                  <a:pt x="1849" y="1262"/>
                </a:lnTo>
                <a:lnTo>
                  <a:pt x="1849" y="1263"/>
                </a:lnTo>
                <a:lnTo>
                  <a:pt x="1849" y="1264"/>
                </a:lnTo>
                <a:lnTo>
                  <a:pt x="1849" y="1265"/>
                </a:lnTo>
                <a:lnTo>
                  <a:pt x="1848" y="1269"/>
                </a:lnTo>
                <a:lnTo>
                  <a:pt x="1845" y="1277"/>
                </a:lnTo>
                <a:close/>
                <a:moveTo>
                  <a:pt x="1765" y="1310"/>
                </a:moveTo>
                <a:lnTo>
                  <a:pt x="1764" y="1310"/>
                </a:lnTo>
                <a:lnTo>
                  <a:pt x="1763" y="1310"/>
                </a:lnTo>
                <a:lnTo>
                  <a:pt x="1750" y="1310"/>
                </a:lnTo>
                <a:lnTo>
                  <a:pt x="1747" y="1310"/>
                </a:lnTo>
                <a:lnTo>
                  <a:pt x="1741" y="1310"/>
                </a:lnTo>
                <a:lnTo>
                  <a:pt x="1738" y="1310"/>
                </a:lnTo>
                <a:lnTo>
                  <a:pt x="1723" y="1311"/>
                </a:lnTo>
                <a:lnTo>
                  <a:pt x="1717" y="1311"/>
                </a:lnTo>
                <a:lnTo>
                  <a:pt x="1717" y="1364"/>
                </a:lnTo>
                <a:lnTo>
                  <a:pt x="1718" y="1364"/>
                </a:lnTo>
                <a:lnTo>
                  <a:pt x="1744" y="1363"/>
                </a:lnTo>
                <a:lnTo>
                  <a:pt x="1766" y="1363"/>
                </a:lnTo>
                <a:lnTo>
                  <a:pt x="1766" y="1335"/>
                </a:lnTo>
                <a:lnTo>
                  <a:pt x="1766" y="1313"/>
                </a:lnTo>
                <a:lnTo>
                  <a:pt x="1765" y="1312"/>
                </a:lnTo>
                <a:lnTo>
                  <a:pt x="1765" y="1310"/>
                </a:lnTo>
                <a:close/>
                <a:moveTo>
                  <a:pt x="1616" y="1573"/>
                </a:moveTo>
                <a:lnTo>
                  <a:pt x="1616" y="1623"/>
                </a:lnTo>
                <a:lnTo>
                  <a:pt x="1620" y="1623"/>
                </a:lnTo>
                <a:lnTo>
                  <a:pt x="1649" y="1622"/>
                </a:lnTo>
                <a:lnTo>
                  <a:pt x="1650" y="1622"/>
                </a:lnTo>
                <a:lnTo>
                  <a:pt x="1651" y="1622"/>
                </a:lnTo>
                <a:lnTo>
                  <a:pt x="1651" y="1605"/>
                </a:lnTo>
                <a:lnTo>
                  <a:pt x="1651" y="1578"/>
                </a:lnTo>
                <a:lnTo>
                  <a:pt x="1651" y="1573"/>
                </a:lnTo>
                <a:lnTo>
                  <a:pt x="1667" y="1573"/>
                </a:lnTo>
                <a:lnTo>
                  <a:pt x="1666" y="1529"/>
                </a:lnTo>
                <a:lnTo>
                  <a:pt x="1667" y="1529"/>
                </a:lnTo>
                <a:lnTo>
                  <a:pt x="1697" y="1528"/>
                </a:lnTo>
                <a:lnTo>
                  <a:pt x="1697" y="1520"/>
                </a:lnTo>
                <a:lnTo>
                  <a:pt x="1754" y="1520"/>
                </a:lnTo>
                <a:lnTo>
                  <a:pt x="1752" y="1521"/>
                </a:lnTo>
                <a:lnTo>
                  <a:pt x="1742" y="1533"/>
                </a:lnTo>
                <a:lnTo>
                  <a:pt x="1738" y="1539"/>
                </a:lnTo>
                <a:lnTo>
                  <a:pt x="1735" y="1542"/>
                </a:lnTo>
                <a:lnTo>
                  <a:pt x="1734" y="1544"/>
                </a:lnTo>
                <a:lnTo>
                  <a:pt x="1731" y="1548"/>
                </a:lnTo>
                <a:lnTo>
                  <a:pt x="1729" y="1554"/>
                </a:lnTo>
                <a:lnTo>
                  <a:pt x="1727" y="1555"/>
                </a:lnTo>
                <a:lnTo>
                  <a:pt x="1724" y="1566"/>
                </a:lnTo>
                <a:lnTo>
                  <a:pt x="1723" y="1569"/>
                </a:lnTo>
                <a:lnTo>
                  <a:pt x="1717" y="1587"/>
                </a:lnTo>
                <a:lnTo>
                  <a:pt x="1716" y="1592"/>
                </a:lnTo>
                <a:lnTo>
                  <a:pt x="1715" y="1596"/>
                </a:lnTo>
                <a:lnTo>
                  <a:pt x="1708" y="1612"/>
                </a:lnTo>
                <a:lnTo>
                  <a:pt x="1708" y="1614"/>
                </a:lnTo>
                <a:lnTo>
                  <a:pt x="1706" y="1617"/>
                </a:lnTo>
                <a:lnTo>
                  <a:pt x="1705" y="1618"/>
                </a:lnTo>
                <a:lnTo>
                  <a:pt x="1704" y="1621"/>
                </a:lnTo>
                <a:lnTo>
                  <a:pt x="1704" y="1622"/>
                </a:lnTo>
                <a:lnTo>
                  <a:pt x="1704" y="1623"/>
                </a:lnTo>
                <a:lnTo>
                  <a:pt x="1707" y="1623"/>
                </a:lnTo>
                <a:lnTo>
                  <a:pt x="1710" y="1617"/>
                </a:lnTo>
                <a:lnTo>
                  <a:pt x="1718" y="1595"/>
                </a:lnTo>
                <a:lnTo>
                  <a:pt x="1723" y="1581"/>
                </a:lnTo>
                <a:lnTo>
                  <a:pt x="1726" y="1571"/>
                </a:lnTo>
                <a:lnTo>
                  <a:pt x="1727" y="1566"/>
                </a:lnTo>
                <a:lnTo>
                  <a:pt x="1731" y="1557"/>
                </a:lnTo>
                <a:lnTo>
                  <a:pt x="1734" y="1549"/>
                </a:lnTo>
                <a:lnTo>
                  <a:pt x="1738" y="1546"/>
                </a:lnTo>
                <a:lnTo>
                  <a:pt x="1742" y="1540"/>
                </a:lnTo>
                <a:lnTo>
                  <a:pt x="1747" y="1533"/>
                </a:lnTo>
                <a:lnTo>
                  <a:pt x="1755" y="1524"/>
                </a:lnTo>
                <a:lnTo>
                  <a:pt x="1757" y="1520"/>
                </a:lnTo>
                <a:lnTo>
                  <a:pt x="1758" y="1519"/>
                </a:lnTo>
                <a:lnTo>
                  <a:pt x="1754" y="1519"/>
                </a:lnTo>
                <a:lnTo>
                  <a:pt x="1699" y="1520"/>
                </a:lnTo>
                <a:lnTo>
                  <a:pt x="1697" y="1520"/>
                </a:lnTo>
                <a:lnTo>
                  <a:pt x="1667" y="1520"/>
                </a:lnTo>
                <a:lnTo>
                  <a:pt x="1666" y="1520"/>
                </a:lnTo>
                <a:lnTo>
                  <a:pt x="1666" y="1470"/>
                </a:lnTo>
                <a:lnTo>
                  <a:pt x="1666" y="1469"/>
                </a:lnTo>
                <a:lnTo>
                  <a:pt x="1620" y="1470"/>
                </a:lnTo>
                <a:lnTo>
                  <a:pt x="1618" y="1446"/>
                </a:lnTo>
                <a:lnTo>
                  <a:pt x="1618" y="1419"/>
                </a:lnTo>
                <a:lnTo>
                  <a:pt x="1618" y="1380"/>
                </a:lnTo>
                <a:lnTo>
                  <a:pt x="1638" y="1380"/>
                </a:lnTo>
                <a:lnTo>
                  <a:pt x="1638" y="1391"/>
                </a:lnTo>
                <a:lnTo>
                  <a:pt x="1638" y="1412"/>
                </a:lnTo>
                <a:lnTo>
                  <a:pt x="1638" y="1414"/>
                </a:lnTo>
                <a:lnTo>
                  <a:pt x="1665" y="1414"/>
                </a:lnTo>
                <a:lnTo>
                  <a:pt x="1665" y="1413"/>
                </a:lnTo>
                <a:lnTo>
                  <a:pt x="1666" y="1413"/>
                </a:lnTo>
                <a:lnTo>
                  <a:pt x="1666" y="1366"/>
                </a:lnTo>
                <a:lnTo>
                  <a:pt x="1666" y="1364"/>
                </a:lnTo>
                <a:lnTo>
                  <a:pt x="1615" y="1365"/>
                </a:lnTo>
                <a:lnTo>
                  <a:pt x="1615" y="1367"/>
                </a:lnTo>
                <a:lnTo>
                  <a:pt x="1615" y="1421"/>
                </a:lnTo>
                <a:lnTo>
                  <a:pt x="1615" y="1470"/>
                </a:lnTo>
                <a:lnTo>
                  <a:pt x="1615" y="1520"/>
                </a:lnTo>
                <a:lnTo>
                  <a:pt x="1615" y="1522"/>
                </a:lnTo>
                <a:lnTo>
                  <a:pt x="1615" y="1523"/>
                </a:lnTo>
                <a:lnTo>
                  <a:pt x="1615" y="1530"/>
                </a:lnTo>
                <a:lnTo>
                  <a:pt x="1615" y="1542"/>
                </a:lnTo>
                <a:lnTo>
                  <a:pt x="1616" y="1573"/>
                </a:lnTo>
                <a:close/>
                <a:moveTo>
                  <a:pt x="2199" y="1382"/>
                </a:moveTo>
                <a:lnTo>
                  <a:pt x="2199" y="1405"/>
                </a:lnTo>
                <a:lnTo>
                  <a:pt x="2225" y="1405"/>
                </a:lnTo>
                <a:lnTo>
                  <a:pt x="2225" y="1381"/>
                </a:lnTo>
                <a:lnTo>
                  <a:pt x="2199" y="1382"/>
                </a:lnTo>
                <a:close/>
                <a:moveTo>
                  <a:pt x="1911" y="1414"/>
                </a:moveTo>
                <a:lnTo>
                  <a:pt x="1911" y="1425"/>
                </a:lnTo>
                <a:lnTo>
                  <a:pt x="1924" y="1425"/>
                </a:lnTo>
                <a:lnTo>
                  <a:pt x="1924" y="1414"/>
                </a:lnTo>
                <a:lnTo>
                  <a:pt x="1911" y="1414"/>
                </a:lnTo>
                <a:close/>
                <a:moveTo>
                  <a:pt x="1924" y="1490"/>
                </a:moveTo>
                <a:lnTo>
                  <a:pt x="1925" y="1516"/>
                </a:lnTo>
                <a:lnTo>
                  <a:pt x="1975" y="1515"/>
                </a:lnTo>
                <a:lnTo>
                  <a:pt x="1975" y="1490"/>
                </a:lnTo>
                <a:lnTo>
                  <a:pt x="1975" y="1489"/>
                </a:lnTo>
                <a:lnTo>
                  <a:pt x="1924" y="1490"/>
                </a:lnTo>
                <a:close/>
                <a:moveTo>
                  <a:pt x="2157" y="1513"/>
                </a:moveTo>
                <a:lnTo>
                  <a:pt x="2157" y="1525"/>
                </a:lnTo>
                <a:lnTo>
                  <a:pt x="2161" y="1525"/>
                </a:lnTo>
                <a:lnTo>
                  <a:pt x="2166" y="1525"/>
                </a:lnTo>
                <a:lnTo>
                  <a:pt x="2171" y="1525"/>
                </a:lnTo>
                <a:lnTo>
                  <a:pt x="2176" y="1525"/>
                </a:lnTo>
                <a:lnTo>
                  <a:pt x="2179" y="1525"/>
                </a:lnTo>
                <a:lnTo>
                  <a:pt x="2180" y="1525"/>
                </a:lnTo>
                <a:lnTo>
                  <a:pt x="2179" y="1515"/>
                </a:lnTo>
                <a:lnTo>
                  <a:pt x="2178" y="1514"/>
                </a:lnTo>
                <a:lnTo>
                  <a:pt x="2174" y="1514"/>
                </a:lnTo>
                <a:lnTo>
                  <a:pt x="2172" y="1513"/>
                </a:lnTo>
                <a:lnTo>
                  <a:pt x="2157" y="1513"/>
                </a:lnTo>
                <a:close/>
                <a:moveTo>
                  <a:pt x="2136" y="1513"/>
                </a:moveTo>
                <a:lnTo>
                  <a:pt x="2130" y="1513"/>
                </a:lnTo>
                <a:lnTo>
                  <a:pt x="2130" y="1525"/>
                </a:lnTo>
                <a:lnTo>
                  <a:pt x="2136" y="1525"/>
                </a:lnTo>
                <a:lnTo>
                  <a:pt x="2136" y="1513"/>
                </a:lnTo>
                <a:close/>
                <a:moveTo>
                  <a:pt x="1893" y="1517"/>
                </a:moveTo>
                <a:lnTo>
                  <a:pt x="1893" y="1491"/>
                </a:lnTo>
                <a:lnTo>
                  <a:pt x="1873" y="1491"/>
                </a:lnTo>
                <a:lnTo>
                  <a:pt x="1873" y="1517"/>
                </a:lnTo>
                <a:lnTo>
                  <a:pt x="1893" y="1517"/>
                </a:lnTo>
                <a:close/>
                <a:moveTo>
                  <a:pt x="2172" y="1557"/>
                </a:moveTo>
                <a:lnTo>
                  <a:pt x="2172" y="1564"/>
                </a:lnTo>
                <a:lnTo>
                  <a:pt x="2174" y="1564"/>
                </a:lnTo>
                <a:lnTo>
                  <a:pt x="2176" y="1564"/>
                </a:lnTo>
                <a:lnTo>
                  <a:pt x="2179" y="1564"/>
                </a:lnTo>
                <a:lnTo>
                  <a:pt x="2180" y="1564"/>
                </a:lnTo>
                <a:lnTo>
                  <a:pt x="2180" y="1548"/>
                </a:lnTo>
                <a:lnTo>
                  <a:pt x="2172" y="1548"/>
                </a:lnTo>
                <a:lnTo>
                  <a:pt x="2172" y="1550"/>
                </a:lnTo>
                <a:lnTo>
                  <a:pt x="2172" y="1556"/>
                </a:lnTo>
                <a:lnTo>
                  <a:pt x="2172" y="1557"/>
                </a:lnTo>
                <a:close/>
                <a:moveTo>
                  <a:pt x="2067" y="1618"/>
                </a:moveTo>
                <a:lnTo>
                  <a:pt x="2067" y="1622"/>
                </a:lnTo>
                <a:lnTo>
                  <a:pt x="2067" y="1670"/>
                </a:lnTo>
                <a:lnTo>
                  <a:pt x="2079" y="1670"/>
                </a:lnTo>
                <a:lnTo>
                  <a:pt x="2079" y="1617"/>
                </a:lnTo>
                <a:lnTo>
                  <a:pt x="2078" y="1617"/>
                </a:lnTo>
                <a:lnTo>
                  <a:pt x="2067" y="1618"/>
                </a:lnTo>
                <a:close/>
                <a:moveTo>
                  <a:pt x="2179" y="1668"/>
                </a:moveTo>
                <a:lnTo>
                  <a:pt x="2167" y="1695"/>
                </a:lnTo>
                <a:lnTo>
                  <a:pt x="2154" y="1720"/>
                </a:lnTo>
                <a:lnTo>
                  <a:pt x="2157" y="1720"/>
                </a:lnTo>
                <a:lnTo>
                  <a:pt x="2162" y="1720"/>
                </a:lnTo>
                <a:lnTo>
                  <a:pt x="2162" y="1717"/>
                </a:lnTo>
                <a:lnTo>
                  <a:pt x="2162" y="1715"/>
                </a:lnTo>
                <a:lnTo>
                  <a:pt x="2160" y="1715"/>
                </a:lnTo>
                <a:lnTo>
                  <a:pt x="2166" y="1703"/>
                </a:lnTo>
                <a:lnTo>
                  <a:pt x="2169" y="1695"/>
                </a:lnTo>
                <a:lnTo>
                  <a:pt x="2182" y="1695"/>
                </a:lnTo>
                <a:lnTo>
                  <a:pt x="2182" y="1673"/>
                </a:lnTo>
                <a:lnTo>
                  <a:pt x="2179" y="1673"/>
                </a:lnTo>
                <a:lnTo>
                  <a:pt x="2182" y="1672"/>
                </a:lnTo>
                <a:lnTo>
                  <a:pt x="2182" y="1670"/>
                </a:lnTo>
                <a:lnTo>
                  <a:pt x="2182" y="1668"/>
                </a:lnTo>
                <a:lnTo>
                  <a:pt x="2182" y="1666"/>
                </a:lnTo>
                <a:lnTo>
                  <a:pt x="2180" y="1666"/>
                </a:lnTo>
                <a:lnTo>
                  <a:pt x="2180" y="1667"/>
                </a:lnTo>
                <a:lnTo>
                  <a:pt x="2179" y="1667"/>
                </a:lnTo>
                <a:lnTo>
                  <a:pt x="2179" y="1668"/>
                </a:lnTo>
                <a:close/>
                <a:moveTo>
                  <a:pt x="2435" y="1720"/>
                </a:moveTo>
                <a:lnTo>
                  <a:pt x="2385" y="1720"/>
                </a:lnTo>
                <a:lnTo>
                  <a:pt x="2382" y="1720"/>
                </a:lnTo>
                <a:lnTo>
                  <a:pt x="2382" y="1726"/>
                </a:lnTo>
                <a:lnTo>
                  <a:pt x="2389" y="1726"/>
                </a:lnTo>
                <a:lnTo>
                  <a:pt x="2435" y="1728"/>
                </a:lnTo>
                <a:lnTo>
                  <a:pt x="2435" y="1723"/>
                </a:lnTo>
                <a:lnTo>
                  <a:pt x="2435" y="1720"/>
                </a:lnTo>
                <a:close/>
                <a:moveTo>
                  <a:pt x="2105" y="1746"/>
                </a:moveTo>
                <a:lnTo>
                  <a:pt x="2105" y="1721"/>
                </a:lnTo>
                <a:lnTo>
                  <a:pt x="2093" y="1722"/>
                </a:lnTo>
                <a:lnTo>
                  <a:pt x="2029" y="1722"/>
                </a:lnTo>
                <a:lnTo>
                  <a:pt x="2028" y="1722"/>
                </a:lnTo>
                <a:lnTo>
                  <a:pt x="2029" y="1747"/>
                </a:lnTo>
                <a:lnTo>
                  <a:pt x="2029" y="1825"/>
                </a:lnTo>
                <a:lnTo>
                  <a:pt x="2029" y="1826"/>
                </a:lnTo>
                <a:lnTo>
                  <a:pt x="2029" y="1834"/>
                </a:lnTo>
                <a:lnTo>
                  <a:pt x="2038" y="1834"/>
                </a:lnTo>
                <a:lnTo>
                  <a:pt x="2038" y="1827"/>
                </a:lnTo>
                <a:lnTo>
                  <a:pt x="2038" y="1826"/>
                </a:lnTo>
                <a:lnTo>
                  <a:pt x="2046" y="1826"/>
                </a:lnTo>
                <a:lnTo>
                  <a:pt x="2073" y="1825"/>
                </a:lnTo>
                <a:lnTo>
                  <a:pt x="2073" y="1826"/>
                </a:lnTo>
                <a:lnTo>
                  <a:pt x="2071" y="1856"/>
                </a:lnTo>
                <a:lnTo>
                  <a:pt x="2080" y="1856"/>
                </a:lnTo>
                <a:lnTo>
                  <a:pt x="2080" y="1826"/>
                </a:lnTo>
                <a:lnTo>
                  <a:pt x="2080" y="1825"/>
                </a:lnTo>
                <a:lnTo>
                  <a:pt x="2107" y="1825"/>
                </a:lnTo>
                <a:lnTo>
                  <a:pt x="2107" y="1824"/>
                </a:lnTo>
                <a:lnTo>
                  <a:pt x="2104" y="1824"/>
                </a:lnTo>
                <a:lnTo>
                  <a:pt x="2104" y="1823"/>
                </a:lnTo>
                <a:lnTo>
                  <a:pt x="2105" y="1822"/>
                </a:lnTo>
                <a:lnTo>
                  <a:pt x="2105" y="1821"/>
                </a:lnTo>
                <a:lnTo>
                  <a:pt x="2105" y="1819"/>
                </a:lnTo>
                <a:lnTo>
                  <a:pt x="2107" y="1817"/>
                </a:lnTo>
                <a:lnTo>
                  <a:pt x="2107" y="1816"/>
                </a:lnTo>
                <a:lnTo>
                  <a:pt x="2107" y="1814"/>
                </a:lnTo>
                <a:lnTo>
                  <a:pt x="2105" y="1746"/>
                </a:lnTo>
                <a:close/>
                <a:moveTo>
                  <a:pt x="2004" y="1852"/>
                </a:moveTo>
                <a:lnTo>
                  <a:pt x="2004" y="1826"/>
                </a:lnTo>
                <a:lnTo>
                  <a:pt x="1991" y="1826"/>
                </a:lnTo>
                <a:lnTo>
                  <a:pt x="1991" y="1852"/>
                </a:lnTo>
                <a:lnTo>
                  <a:pt x="2004" y="1852"/>
                </a:lnTo>
                <a:lnTo>
                  <a:pt x="2004" y="1863"/>
                </a:lnTo>
                <a:lnTo>
                  <a:pt x="1991" y="1863"/>
                </a:lnTo>
                <a:lnTo>
                  <a:pt x="1991" y="1865"/>
                </a:lnTo>
                <a:lnTo>
                  <a:pt x="1978" y="1865"/>
                </a:lnTo>
                <a:lnTo>
                  <a:pt x="1978" y="1826"/>
                </a:lnTo>
                <a:lnTo>
                  <a:pt x="1900" y="1829"/>
                </a:lnTo>
                <a:lnTo>
                  <a:pt x="1900" y="1831"/>
                </a:lnTo>
                <a:lnTo>
                  <a:pt x="1900" y="1841"/>
                </a:lnTo>
                <a:lnTo>
                  <a:pt x="1900" y="1848"/>
                </a:lnTo>
                <a:lnTo>
                  <a:pt x="1900" y="1854"/>
                </a:lnTo>
                <a:lnTo>
                  <a:pt x="1894" y="1855"/>
                </a:lnTo>
                <a:lnTo>
                  <a:pt x="1887" y="1855"/>
                </a:lnTo>
                <a:lnTo>
                  <a:pt x="1882" y="1855"/>
                </a:lnTo>
                <a:lnTo>
                  <a:pt x="1874" y="1855"/>
                </a:lnTo>
                <a:lnTo>
                  <a:pt x="1875" y="1867"/>
                </a:lnTo>
                <a:lnTo>
                  <a:pt x="1823" y="1868"/>
                </a:lnTo>
                <a:lnTo>
                  <a:pt x="1823" y="1856"/>
                </a:lnTo>
                <a:lnTo>
                  <a:pt x="1784" y="1856"/>
                </a:lnTo>
                <a:lnTo>
                  <a:pt x="1784" y="1865"/>
                </a:lnTo>
                <a:lnTo>
                  <a:pt x="1784" y="1881"/>
                </a:lnTo>
                <a:lnTo>
                  <a:pt x="1784" y="1882"/>
                </a:lnTo>
                <a:lnTo>
                  <a:pt x="1774" y="1882"/>
                </a:lnTo>
                <a:lnTo>
                  <a:pt x="1774" y="1884"/>
                </a:lnTo>
                <a:lnTo>
                  <a:pt x="1773" y="1884"/>
                </a:lnTo>
                <a:lnTo>
                  <a:pt x="1773" y="1896"/>
                </a:lnTo>
                <a:lnTo>
                  <a:pt x="1797" y="1894"/>
                </a:lnTo>
                <a:lnTo>
                  <a:pt x="1809" y="1894"/>
                </a:lnTo>
                <a:lnTo>
                  <a:pt x="1815" y="1894"/>
                </a:lnTo>
                <a:lnTo>
                  <a:pt x="1823" y="1894"/>
                </a:lnTo>
                <a:lnTo>
                  <a:pt x="1823" y="1933"/>
                </a:lnTo>
                <a:lnTo>
                  <a:pt x="1774" y="1934"/>
                </a:lnTo>
                <a:lnTo>
                  <a:pt x="1774" y="1935"/>
                </a:lnTo>
                <a:lnTo>
                  <a:pt x="1773" y="1936"/>
                </a:lnTo>
                <a:lnTo>
                  <a:pt x="1774" y="1973"/>
                </a:lnTo>
                <a:lnTo>
                  <a:pt x="1774" y="1984"/>
                </a:lnTo>
                <a:lnTo>
                  <a:pt x="1774" y="1985"/>
                </a:lnTo>
                <a:lnTo>
                  <a:pt x="1774" y="1988"/>
                </a:lnTo>
                <a:lnTo>
                  <a:pt x="1774" y="1989"/>
                </a:lnTo>
                <a:lnTo>
                  <a:pt x="1774" y="1993"/>
                </a:lnTo>
                <a:lnTo>
                  <a:pt x="1774" y="1999"/>
                </a:lnTo>
                <a:lnTo>
                  <a:pt x="1774" y="2006"/>
                </a:lnTo>
                <a:lnTo>
                  <a:pt x="1774" y="2014"/>
                </a:lnTo>
                <a:lnTo>
                  <a:pt x="1774" y="2027"/>
                </a:lnTo>
                <a:lnTo>
                  <a:pt x="1774" y="2034"/>
                </a:lnTo>
                <a:lnTo>
                  <a:pt x="1775" y="2035"/>
                </a:lnTo>
                <a:lnTo>
                  <a:pt x="1780" y="2035"/>
                </a:lnTo>
                <a:lnTo>
                  <a:pt x="1782" y="2035"/>
                </a:lnTo>
                <a:lnTo>
                  <a:pt x="1788" y="2035"/>
                </a:lnTo>
                <a:lnTo>
                  <a:pt x="1794" y="2035"/>
                </a:lnTo>
                <a:lnTo>
                  <a:pt x="1798" y="2035"/>
                </a:lnTo>
                <a:lnTo>
                  <a:pt x="1810" y="2035"/>
                </a:lnTo>
                <a:lnTo>
                  <a:pt x="1824" y="2035"/>
                </a:lnTo>
                <a:lnTo>
                  <a:pt x="1824" y="2034"/>
                </a:lnTo>
                <a:lnTo>
                  <a:pt x="1833" y="2034"/>
                </a:lnTo>
                <a:lnTo>
                  <a:pt x="1836" y="2034"/>
                </a:lnTo>
                <a:lnTo>
                  <a:pt x="1836" y="2023"/>
                </a:lnTo>
                <a:lnTo>
                  <a:pt x="1836" y="2018"/>
                </a:lnTo>
                <a:lnTo>
                  <a:pt x="1843" y="2018"/>
                </a:lnTo>
                <a:lnTo>
                  <a:pt x="1843" y="2016"/>
                </a:lnTo>
                <a:lnTo>
                  <a:pt x="1836" y="2016"/>
                </a:lnTo>
                <a:lnTo>
                  <a:pt x="1836" y="1985"/>
                </a:lnTo>
                <a:lnTo>
                  <a:pt x="1849" y="1985"/>
                </a:lnTo>
                <a:lnTo>
                  <a:pt x="1863" y="1984"/>
                </a:lnTo>
                <a:lnTo>
                  <a:pt x="1863" y="2024"/>
                </a:lnTo>
                <a:lnTo>
                  <a:pt x="1863" y="2034"/>
                </a:lnTo>
                <a:lnTo>
                  <a:pt x="1865" y="2034"/>
                </a:lnTo>
                <a:lnTo>
                  <a:pt x="1867" y="2033"/>
                </a:lnTo>
                <a:lnTo>
                  <a:pt x="1867" y="2034"/>
                </a:lnTo>
                <a:lnTo>
                  <a:pt x="1868" y="2034"/>
                </a:lnTo>
                <a:lnTo>
                  <a:pt x="1874" y="2034"/>
                </a:lnTo>
                <a:lnTo>
                  <a:pt x="1874" y="2033"/>
                </a:lnTo>
                <a:lnTo>
                  <a:pt x="1875" y="2033"/>
                </a:lnTo>
                <a:lnTo>
                  <a:pt x="1875" y="2001"/>
                </a:lnTo>
                <a:lnTo>
                  <a:pt x="1875" y="1985"/>
                </a:lnTo>
                <a:lnTo>
                  <a:pt x="1894" y="1984"/>
                </a:lnTo>
                <a:lnTo>
                  <a:pt x="1894" y="2033"/>
                </a:lnTo>
                <a:lnTo>
                  <a:pt x="1908" y="2033"/>
                </a:lnTo>
                <a:lnTo>
                  <a:pt x="1908" y="2022"/>
                </a:lnTo>
                <a:lnTo>
                  <a:pt x="1907" y="1984"/>
                </a:lnTo>
                <a:lnTo>
                  <a:pt x="1978" y="1982"/>
                </a:lnTo>
                <a:lnTo>
                  <a:pt x="1978" y="1979"/>
                </a:lnTo>
                <a:lnTo>
                  <a:pt x="1978" y="1879"/>
                </a:lnTo>
                <a:lnTo>
                  <a:pt x="2029" y="1879"/>
                </a:lnTo>
                <a:lnTo>
                  <a:pt x="2029" y="1862"/>
                </a:lnTo>
                <a:lnTo>
                  <a:pt x="2029" y="1852"/>
                </a:lnTo>
                <a:lnTo>
                  <a:pt x="2004" y="1852"/>
                </a:lnTo>
                <a:close/>
                <a:moveTo>
                  <a:pt x="2079" y="1881"/>
                </a:moveTo>
                <a:lnTo>
                  <a:pt x="2080" y="1881"/>
                </a:lnTo>
                <a:lnTo>
                  <a:pt x="2082" y="1881"/>
                </a:lnTo>
                <a:lnTo>
                  <a:pt x="2082" y="1875"/>
                </a:lnTo>
                <a:lnTo>
                  <a:pt x="2080" y="1875"/>
                </a:lnTo>
                <a:lnTo>
                  <a:pt x="2080" y="1876"/>
                </a:lnTo>
                <a:lnTo>
                  <a:pt x="2080" y="1877"/>
                </a:lnTo>
                <a:lnTo>
                  <a:pt x="2080" y="1879"/>
                </a:lnTo>
                <a:lnTo>
                  <a:pt x="2079" y="1879"/>
                </a:lnTo>
                <a:lnTo>
                  <a:pt x="2079" y="1880"/>
                </a:lnTo>
                <a:lnTo>
                  <a:pt x="2079" y="1881"/>
                </a:lnTo>
                <a:close/>
                <a:moveTo>
                  <a:pt x="2228" y="1927"/>
                </a:moveTo>
                <a:lnTo>
                  <a:pt x="2228" y="1946"/>
                </a:lnTo>
                <a:lnTo>
                  <a:pt x="2228" y="2028"/>
                </a:lnTo>
                <a:lnTo>
                  <a:pt x="2242" y="2028"/>
                </a:lnTo>
                <a:lnTo>
                  <a:pt x="2241" y="1980"/>
                </a:lnTo>
                <a:lnTo>
                  <a:pt x="2242" y="1980"/>
                </a:lnTo>
                <a:lnTo>
                  <a:pt x="2267" y="1980"/>
                </a:lnTo>
                <a:lnTo>
                  <a:pt x="2293" y="1980"/>
                </a:lnTo>
                <a:lnTo>
                  <a:pt x="2297" y="1980"/>
                </a:lnTo>
                <a:lnTo>
                  <a:pt x="2312" y="1980"/>
                </a:lnTo>
                <a:lnTo>
                  <a:pt x="2331" y="1980"/>
                </a:lnTo>
                <a:lnTo>
                  <a:pt x="2331" y="1927"/>
                </a:lnTo>
                <a:lnTo>
                  <a:pt x="2253" y="1927"/>
                </a:lnTo>
                <a:lnTo>
                  <a:pt x="2228" y="1927"/>
                </a:lnTo>
                <a:close/>
                <a:moveTo>
                  <a:pt x="2319" y="2017"/>
                </a:moveTo>
                <a:lnTo>
                  <a:pt x="2319" y="2030"/>
                </a:lnTo>
                <a:lnTo>
                  <a:pt x="2319" y="2031"/>
                </a:lnTo>
                <a:lnTo>
                  <a:pt x="2330" y="2031"/>
                </a:lnTo>
                <a:lnTo>
                  <a:pt x="2330" y="2028"/>
                </a:lnTo>
                <a:lnTo>
                  <a:pt x="2330" y="2017"/>
                </a:lnTo>
                <a:lnTo>
                  <a:pt x="2319" y="2017"/>
                </a:lnTo>
                <a:close/>
                <a:moveTo>
                  <a:pt x="2150" y="2030"/>
                </a:moveTo>
                <a:lnTo>
                  <a:pt x="2152" y="2030"/>
                </a:lnTo>
                <a:lnTo>
                  <a:pt x="2153" y="2030"/>
                </a:lnTo>
                <a:lnTo>
                  <a:pt x="2153" y="2027"/>
                </a:lnTo>
                <a:lnTo>
                  <a:pt x="2152" y="1991"/>
                </a:lnTo>
                <a:lnTo>
                  <a:pt x="2155" y="1991"/>
                </a:lnTo>
                <a:lnTo>
                  <a:pt x="2183" y="1990"/>
                </a:lnTo>
                <a:lnTo>
                  <a:pt x="2183" y="1971"/>
                </a:lnTo>
                <a:lnTo>
                  <a:pt x="2183" y="1968"/>
                </a:lnTo>
                <a:lnTo>
                  <a:pt x="2183" y="1927"/>
                </a:lnTo>
                <a:lnTo>
                  <a:pt x="2130" y="1929"/>
                </a:lnTo>
                <a:lnTo>
                  <a:pt x="2125" y="1929"/>
                </a:lnTo>
                <a:lnTo>
                  <a:pt x="2127" y="1931"/>
                </a:lnTo>
                <a:lnTo>
                  <a:pt x="2129" y="1932"/>
                </a:lnTo>
                <a:lnTo>
                  <a:pt x="2130" y="1933"/>
                </a:lnTo>
                <a:lnTo>
                  <a:pt x="2132" y="1933"/>
                </a:lnTo>
                <a:lnTo>
                  <a:pt x="2133" y="1935"/>
                </a:lnTo>
                <a:lnTo>
                  <a:pt x="2134" y="1936"/>
                </a:lnTo>
                <a:lnTo>
                  <a:pt x="2135" y="1936"/>
                </a:lnTo>
                <a:lnTo>
                  <a:pt x="2135" y="1938"/>
                </a:lnTo>
                <a:lnTo>
                  <a:pt x="2136" y="1939"/>
                </a:lnTo>
                <a:lnTo>
                  <a:pt x="2137" y="1940"/>
                </a:lnTo>
                <a:lnTo>
                  <a:pt x="2138" y="1941"/>
                </a:lnTo>
                <a:lnTo>
                  <a:pt x="2138" y="1942"/>
                </a:lnTo>
                <a:lnTo>
                  <a:pt x="2140" y="1942"/>
                </a:lnTo>
                <a:lnTo>
                  <a:pt x="2141" y="1944"/>
                </a:lnTo>
                <a:lnTo>
                  <a:pt x="2142" y="1946"/>
                </a:lnTo>
                <a:lnTo>
                  <a:pt x="2142" y="1947"/>
                </a:lnTo>
                <a:lnTo>
                  <a:pt x="2143" y="1948"/>
                </a:lnTo>
                <a:lnTo>
                  <a:pt x="2144" y="1950"/>
                </a:lnTo>
                <a:lnTo>
                  <a:pt x="2145" y="1952"/>
                </a:lnTo>
                <a:lnTo>
                  <a:pt x="2145" y="1954"/>
                </a:lnTo>
                <a:lnTo>
                  <a:pt x="2146" y="1955"/>
                </a:lnTo>
                <a:lnTo>
                  <a:pt x="2146" y="1956"/>
                </a:lnTo>
                <a:lnTo>
                  <a:pt x="2147" y="1958"/>
                </a:lnTo>
                <a:lnTo>
                  <a:pt x="2149" y="1960"/>
                </a:lnTo>
                <a:lnTo>
                  <a:pt x="2149" y="1963"/>
                </a:lnTo>
                <a:lnTo>
                  <a:pt x="2149" y="1964"/>
                </a:lnTo>
                <a:lnTo>
                  <a:pt x="2149" y="1965"/>
                </a:lnTo>
                <a:lnTo>
                  <a:pt x="2150" y="1965"/>
                </a:lnTo>
                <a:lnTo>
                  <a:pt x="2150" y="1967"/>
                </a:lnTo>
                <a:lnTo>
                  <a:pt x="2150" y="1968"/>
                </a:lnTo>
                <a:lnTo>
                  <a:pt x="2150" y="1969"/>
                </a:lnTo>
                <a:lnTo>
                  <a:pt x="2150" y="1972"/>
                </a:lnTo>
                <a:lnTo>
                  <a:pt x="2150" y="1974"/>
                </a:lnTo>
                <a:lnTo>
                  <a:pt x="2151" y="2011"/>
                </a:lnTo>
                <a:lnTo>
                  <a:pt x="2150" y="2011"/>
                </a:lnTo>
                <a:lnTo>
                  <a:pt x="2149" y="2011"/>
                </a:lnTo>
                <a:lnTo>
                  <a:pt x="2146" y="2011"/>
                </a:lnTo>
                <a:lnTo>
                  <a:pt x="2141" y="2011"/>
                </a:lnTo>
                <a:lnTo>
                  <a:pt x="2130" y="2011"/>
                </a:lnTo>
                <a:lnTo>
                  <a:pt x="2118" y="2011"/>
                </a:lnTo>
                <a:lnTo>
                  <a:pt x="2104" y="2013"/>
                </a:lnTo>
                <a:lnTo>
                  <a:pt x="2104" y="2030"/>
                </a:lnTo>
                <a:lnTo>
                  <a:pt x="2111" y="2030"/>
                </a:lnTo>
                <a:lnTo>
                  <a:pt x="2150" y="2030"/>
                </a:lnTo>
                <a:close/>
                <a:moveTo>
                  <a:pt x="1992" y="1994"/>
                </a:moveTo>
                <a:lnTo>
                  <a:pt x="1992" y="1983"/>
                </a:lnTo>
                <a:lnTo>
                  <a:pt x="1981" y="1983"/>
                </a:lnTo>
                <a:lnTo>
                  <a:pt x="1981" y="1994"/>
                </a:lnTo>
                <a:lnTo>
                  <a:pt x="1992" y="1994"/>
                </a:lnTo>
                <a:close/>
                <a:moveTo>
                  <a:pt x="1621" y="2038"/>
                </a:moveTo>
                <a:lnTo>
                  <a:pt x="1621" y="1997"/>
                </a:lnTo>
                <a:lnTo>
                  <a:pt x="1621" y="1950"/>
                </a:lnTo>
                <a:lnTo>
                  <a:pt x="1629" y="1950"/>
                </a:lnTo>
                <a:lnTo>
                  <a:pt x="1629" y="1866"/>
                </a:lnTo>
                <a:lnTo>
                  <a:pt x="1629" y="1833"/>
                </a:lnTo>
                <a:lnTo>
                  <a:pt x="1617" y="1833"/>
                </a:lnTo>
                <a:lnTo>
                  <a:pt x="1617" y="1858"/>
                </a:lnTo>
                <a:lnTo>
                  <a:pt x="1614" y="1859"/>
                </a:lnTo>
                <a:lnTo>
                  <a:pt x="1614" y="1860"/>
                </a:lnTo>
                <a:lnTo>
                  <a:pt x="1606" y="1862"/>
                </a:lnTo>
                <a:lnTo>
                  <a:pt x="1617" y="1869"/>
                </a:lnTo>
                <a:lnTo>
                  <a:pt x="1617" y="1877"/>
                </a:lnTo>
                <a:lnTo>
                  <a:pt x="1611" y="1877"/>
                </a:lnTo>
                <a:lnTo>
                  <a:pt x="1611" y="1881"/>
                </a:lnTo>
                <a:lnTo>
                  <a:pt x="1588" y="1881"/>
                </a:lnTo>
                <a:lnTo>
                  <a:pt x="1588" y="1884"/>
                </a:lnTo>
                <a:lnTo>
                  <a:pt x="1566" y="1884"/>
                </a:lnTo>
                <a:lnTo>
                  <a:pt x="1566" y="1887"/>
                </a:lnTo>
                <a:lnTo>
                  <a:pt x="1584" y="1887"/>
                </a:lnTo>
                <a:lnTo>
                  <a:pt x="1586" y="1900"/>
                </a:lnTo>
                <a:lnTo>
                  <a:pt x="1591" y="1900"/>
                </a:lnTo>
                <a:lnTo>
                  <a:pt x="1593" y="1902"/>
                </a:lnTo>
                <a:lnTo>
                  <a:pt x="1593" y="1916"/>
                </a:lnTo>
                <a:lnTo>
                  <a:pt x="1615" y="1946"/>
                </a:lnTo>
                <a:lnTo>
                  <a:pt x="1615" y="1952"/>
                </a:lnTo>
                <a:lnTo>
                  <a:pt x="1617" y="1952"/>
                </a:lnTo>
                <a:lnTo>
                  <a:pt x="1617" y="1997"/>
                </a:lnTo>
                <a:lnTo>
                  <a:pt x="1617" y="2038"/>
                </a:lnTo>
                <a:lnTo>
                  <a:pt x="1621" y="2038"/>
                </a:lnTo>
                <a:close/>
                <a:moveTo>
                  <a:pt x="1464" y="1833"/>
                </a:moveTo>
                <a:lnTo>
                  <a:pt x="1513" y="1833"/>
                </a:lnTo>
                <a:lnTo>
                  <a:pt x="1513" y="1806"/>
                </a:lnTo>
                <a:lnTo>
                  <a:pt x="1464" y="1807"/>
                </a:lnTo>
                <a:lnTo>
                  <a:pt x="1464" y="1833"/>
                </a:lnTo>
                <a:close/>
                <a:moveTo>
                  <a:pt x="1824" y="1831"/>
                </a:moveTo>
                <a:lnTo>
                  <a:pt x="1824" y="1842"/>
                </a:lnTo>
                <a:lnTo>
                  <a:pt x="1835" y="1842"/>
                </a:lnTo>
                <a:lnTo>
                  <a:pt x="1835" y="1830"/>
                </a:lnTo>
                <a:lnTo>
                  <a:pt x="1824" y="1830"/>
                </a:lnTo>
                <a:lnTo>
                  <a:pt x="1824" y="1831"/>
                </a:lnTo>
                <a:close/>
                <a:moveTo>
                  <a:pt x="1719" y="1854"/>
                </a:moveTo>
                <a:lnTo>
                  <a:pt x="1718" y="1833"/>
                </a:lnTo>
                <a:lnTo>
                  <a:pt x="1702" y="1833"/>
                </a:lnTo>
                <a:lnTo>
                  <a:pt x="1701" y="1832"/>
                </a:lnTo>
                <a:lnTo>
                  <a:pt x="1699" y="1832"/>
                </a:lnTo>
                <a:lnTo>
                  <a:pt x="1698" y="1832"/>
                </a:lnTo>
                <a:lnTo>
                  <a:pt x="1700" y="1835"/>
                </a:lnTo>
                <a:lnTo>
                  <a:pt x="1705" y="1840"/>
                </a:lnTo>
                <a:lnTo>
                  <a:pt x="1709" y="1847"/>
                </a:lnTo>
                <a:lnTo>
                  <a:pt x="1713" y="1851"/>
                </a:lnTo>
                <a:lnTo>
                  <a:pt x="1716" y="1860"/>
                </a:lnTo>
                <a:lnTo>
                  <a:pt x="1716" y="1871"/>
                </a:lnTo>
                <a:lnTo>
                  <a:pt x="1714" y="1877"/>
                </a:lnTo>
                <a:lnTo>
                  <a:pt x="1710" y="1887"/>
                </a:lnTo>
                <a:lnTo>
                  <a:pt x="1710" y="1890"/>
                </a:lnTo>
                <a:lnTo>
                  <a:pt x="1712" y="1899"/>
                </a:lnTo>
                <a:lnTo>
                  <a:pt x="1713" y="1902"/>
                </a:lnTo>
                <a:lnTo>
                  <a:pt x="1714" y="1909"/>
                </a:lnTo>
                <a:lnTo>
                  <a:pt x="1715" y="1914"/>
                </a:lnTo>
                <a:lnTo>
                  <a:pt x="1715" y="1916"/>
                </a:lnTo>
                <a:lnTo>
                  <a:pt x="1716" y="1922"/>
                </a:lnTo>
                <a:lnTo>
                  <a:pt x="1718" y="1927"/>
                </a:lnTo>
                <a:lnTo>
                  <a:pt x="1718" y="1930"/>
                </a:lnTo>
                <a:lnTo>
                  <a:pt x="1719" y="1935"/>
                </a:lnTo>
                <a:lnTo>
                  <a:pt x="1723" y="1935"/>
                </a:lnTo>
                <a:lnTo>
                  <a:pt x="1719" y="1921"/>
                </a:lnTo>
                <a:lnTo>
                  <a:pt x="1719" y="1854"/>
                </a:lnTo>
                <a:close/>
                <a:moveTo>
                  <a:pt x="1773" y="1908"/>
                </a:moveTo>
                <a:lnTo>
                  <a:pt x="1773" y="1922"/>
                </a:lnTo>
                <a:lnTo>
                  <a:pt x="1797" y="1921"/>
                </a:lnTo>
                <a:lnTo>
                  <a:pt x="1797" y="1919"/>
                </a:lnTo>
                <a:lnTo>
                  <a:pt x="1797" y="1908"/>
                </a:lnTo>
                <a:lnTo>
                  <a:pt x="1773" y="1908"/>
                </a:lnTo>
                <a:close/>
                <a:moveTo>
                  <a:pt x="1977" y="1775"/>
                </a:moveTo>
                <a:lnTo>
                  <a:pt x="1977" y="1765"/>
                </a:lnTo>
                <a:lnTo>
                  <a:pt x="1926" y="1766"/>
                </a:lnTo>
                <a:lnTo>
                  <a:pt x="1926" y="1776"/>
                </a:lnTo>
                <a:lnTo>
                  <a:pt x="1976" y="1775"/>
                </a:lnTo>
                <a:lnTo>
                  <a:pt x="1977" y="1775"/>
                </a:lnTo>
                <a:close/>
                <a:moveTo>
                  <a:pt x="2000" y="1722"/>
                </a:moveTo>
                <a:lnTo>
                  <a:pt x="2000" y="1713"/>
                </a:lnTo>
                <a:lnTo>
                  <a:pt x="2000" y="1708"/>
                </a:lnTo>
                <a:lnTo>
                  <a:pt x="1982" y="1708"/>
                </a:lnTo>
                <a:lnTo>
                  <a:pt x="1979" y="1708"/>
                </a:lnTo>
                <a:lnTo>
                  <a:pt x="1977" y="1709"/>
                </a:lnTo>
                <a:lnTo>
                  <a:pt x="1977" y="1723"/>
                </a:lnTo>
                <a:lnTo>
                  <a:pt x="2000" y="1723"/>
                </a:lnTo>
                <a:lnTo>
                  <a:pt x="2000" y="1722"/>
                </a:lnTo>
                <a:close/>
                <a:moveTo>
                  <a:pt x="1357" y="1708"/>
                </a:moveTo>
                <a:lnTo>
                  <a:pt x="1357" y="1665"/>
                </a:lnTo>
                <a:lnTo>
                  <a:pt x="1341" y="1665"/>
                </a:lnTo>
                <a:lnTo>
                  <a:pt x="1341" y="1682"/>
                </a:lnTo>
                <a:lnTo>
                  <a:pt x="1329" y="1682"/>
                </a:lnTo>
                <a:lnTo>
                  <a:pt x="1329" y="1708"/>
                </a:lnTo>
                <a:lnTo>
                  <a:pt x="1357" y="1708"/>
                </a:lnTo>
                <a:close/>
                <a:moveTo>
                  <a:pt x="1667" y="1649"/>
                </a:moveTo>
                <a:lnTo>
                  <a:pt x="1667" y="1668"/>
                </a:lnTo>
                <a:lnTo>
                  <a:pt x="1676" y="1668"/>
                </a:lnTo>
                <a:lnTo>
                  <a:pt x="1679" y="1662"/>
                </a:lnTo>
                <a:lnTo>
                  <a:pt x="1680" y="1660"/>
                </a:lnTo>
                <a:lnTo>
                  <a:pt x="1680" y="1659"/>
                </a:lnTo>
                <a:lnTo>
                  <a:pt x="1681" y="1655"/>
                </a:lnTo>
                <a:lnTo>
                  <a:pt x="1683" y="1650"/>
                </a:lnTo>
                <a:lnTo>
                  <a:pt x="1683" y="1649"/>
                </a:lnTo>
                <a:lnTo>
                  <a:pt x="1667" y="1649"/>
                </a:lnTo>
                <a:close/>
                <a:moveTo>
                  <a:pt x="1718" y="1628"/>
                </a:moveTo>
                <a:lnTo>
                  <a:pt x="1718" y="1675"/>
                </a:lnTo>
                <a:lnTo>
                  <a:pt x="1757" y="1675"/>
                </a:lnTo>
                <a:lnTo>
                  <a:pt x="1757" y="1650"/>
                </a:lnTo>
                <a:lnTo>
                  <a:pt x="1767" y="1650"/>
                </a:lnTo>
                <a:lnTo>
                  <a:pt x="1767" y="1646"/>
                </a:lnTo>
                <a:lnTo>
                  <a:pt x="1756" y="1647"/>
                </a:lnTo>
                <a:lnTo>
                  <a:pt x="1756" y="1642"/>
                </a:lnTo>
                <a:lnTo>
                  <a:pt x="1756" y="1638"/>
                </a:lnTo>
                <a:lnTo>
                  <a:pt x="1756" y="1637"/>
                </a:lnTo>
                <a:lnTo>
                  <a:pt x="1755" y="1637"/>
                </a:lnTo>
                <a:lnTo>
                  <a:pt x="1744" y="1637"/>
                </a:lnTo>
                <a:lnTo>
                  <a:pt x="1743" y="1637"/>
                </a:lnTo>
                <a:lnTo>
                  <a:pt x="1743" y="1628"/>
                </a:lnTo>
                <a:lnTo>
                  <a:pt x="1742" y="1628"/>
                </a:lnTo>
                <a:lnTo>
                  <a:pt x="1742" y="1626"/>
                </a:lnTo>
                <a:lnTo>
                  <a:pt x="1732" y="1626"/>
                </a:lnTo>
                <a:lnTo>
                  <a:pt x="1721" y="1626"/>
                </a:lnTo>
                <a:lnTo>
                  <a:pt x="1719" y="1628"/>
                </a:lnTo>
                <a:lnTo>
                  <a:pt x="1718" y="1628"/>
                </a:lnTo>
                <a:close/>
                <a:moveTo>
                  <a:pt x="2041" y="1618"/>
                </a:moveTo>
                <a:lnTo>
                  <a:pt x="2041" y="1631"/>
                </a:lnTo>
                <a:lnTo>
                  <a:pt x="2042" y="1631"/>
                </a:lnTo>
                <a:lnTo>
                  <a:pt x="2048" y="1631"/>
                </a:lnTo>
                <a:lnTo>
                  <a:pt x="2048" y="1618"/>
                </a:lnTo>
                <a:lnTo>
                  <a:pt x="2041" y="1618"/>
                </a:lnTo>
                <a:close/>
                <a:moveTo>
                  <a:pt x="1977" y="1690"/>
                </a:moveTo>
                <a:lnTo>
                  <a:pt x="1977" y="1697"/>
                </a:lnTo>
                <a:lnTo>
                  <a:pt x="1979" y="1697"/>
                </a:lnTo>
                <a:lnTo>
                  <a:pt x="1983" y="1697"/>
                </a:lnTo>
                <a:lnTo>
                  <a:pt x="1992" y="1697"/>
                </a:lnTo>
                <a:lnTo>
                  <a:pt x="1995" y="1697"/>
                </a:lnTo>
                <a:lnTo>
                  <a:pt x="1995" y="1690"/>
                </a:lnTo>
                <a:lnTo>
                  <a:pt x="1977" y="1690"/>
                </a:lnTo>
                <a:close/>
                <a:moveTo>
                  <a:pt x="1566" y="2057"/>
                </a:moveTo>
                <a:lnTo>
                  <a:pt x="1566" y="2067"/>
                </a:lnTo>
                <a:lnTo>
                  <a:pt x="1567" y="2067"/>
                </a:lnTo>
                <a:lnTo>
                  <a:pt x="1575" y="2067"/>
                </a:lnTo>
                <a:lnTo>
                  <a:pt x="1591" y="2067"/>
                </a:lnTo>
                <a:lnTo>
                  <a:pt x="1591" y="2043"/>
                </a:lnTo>
                <a:lnTo>
                  <a:pt x="1575" y="2044"/>
                </a:lnTo>
                <a:lnTo>
                  <a:pt x="1575" y="2057"/>
                </a:lnTo>
                <a:lnTo>
                  <a:pt x="1566" y="2057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7">
            <a:extLst>
              <a:ext uri="{FF2B5EF4-FFF2-40B4-BE49-F238E27FC236}">
                <a16:creationId xmlns:a16="http://schemas.microsoft.com/office/drawing/2014/main" id="{8617CC4E-0EFC-7C15-F013-934952DFE452}"/>
              </a:ext>
            </a:extLst>
          </p:cNvPr>
          <p:cNvSpPr>
            <a:spLocks noEditPoints="1"/>
          </p:cNvSpPr>
          <p:nvPr/>
        </p:nvSpPr>
        <p:spPr bwMode="auto">
          <a:xfrm>
            <a:off x="4860032" y="1419622"/>
            <a:ext cx="3482961" cy="3028428"/>
          </a:xfrm>
          <a:custGeom>
            <a:avLst/>
            <a:gdLst>
              <a:gd name="T0" fmla="*/ 1977 w 2590"/>
              <a:gd name="T1" fmla="*/ 575 h 2252"/>
              <a:gd name="T2" fmla="*/ 2084 w 2590"/>
              <a:gd name="T3" fmla="*/ 674 h 2252"/>
              <a:gd name="T4" fmla="*/ 2176 w 2590"/>
              <a:gd name="T5" fmla="*/ 787 h 2252"/>
              <a:gd name="T6" fmla="*/ 2177 w 2590"/>
              <a:gd name="T7" fmla="*/ 957 h 2252"/>
              <a:gd name="T8" fmla="*/ 2183 w 2590"/>
              <a:gd name="T9" fmla="*/ 1154 h 2252"/>
              <a:gd name="T10" fmla="*/ 2353 w 2590"/>
              <a:gd name="T11" fmla="*/ 1249 h 2252"/>
              <a:gd name="T12" fmla="*/ 2297 w 2590"/>
              <a:gd name="T13" fmla="*/ 1319 h 2252"/>
              <a:gd name="T14" fmla="*/ 2279 w 2590"/>
              <a:gd name="T15" fmla="*/ 1402 h 2252"/>
              <a:gd name="T16" fmla="*/ 2379 w 2590"/>
              <a:gd name="T17" fmla="*/ 1402 h 2252"/>
              <a:gd name="T18" fmla="*/ 2331 w 2590"/>
              <a:gd name="T19" fmla="*/ 1588 h 2252"/>
              <a:gd name="T20" fmla="*/ 2486 w 2590"/>
              <a:gd name="T21" fmla="*/ 1819 h 2252"/>
              <a:gd name="T22" fmla="*/ 2382 w 2590"/>
              <a:gd name="T23" fmla="*/ 1980 h 2252"/>
              <a:gd name="T24" fmla="*/ 2587 w 2590"/>
              <a:gd name="T25" fmla="*/ 1958 h 2252"/>
              <a:gd name="T26" fmla="*/ 1777 w 2590"/>
              <a:gd name="T27" fmla="*/ 2245 h 2252"/>
              <a:gd name="T28" fmla="*/ 1650 w 2590"/>
              <a:gd name="T29" fmla="*/ 2081 h 2252"/>
              <a:gd name="T30" fmla="*/ 1622 w 2590"/>
              <a:gd name="T31" fmla="*/ 2073 h 2252"/>
              <a:gd name="T32" fmla="*/ 1563 w 2590"/>
              <a:gd name="T33" fmla="*/ 2044 h 2252"/>
              <a:gd name="T34" fmla="*/ 1358 w 2590"/>
              <a:gd name="T35" fmla="*/ 2073 h 2252"/>
              <a:gd name="T36" fmla="*/ 1360 w 2590"/>
              <a:gd name="T37" fmla="*/ 1890 h 2252"/>
              <a:gd name="T38" fmla="*/ 834 w 2590"/>
              <a:gd name="T39" fmla="*/ 1004 h 2252"/>
              <a:gd name="T40" fmla="*/ 13 w 2590"/>
              <a:gd name="T41" fmla="*/ 800 h 2252"/>
              <a:gd name="T42" fmla="*/ 134 w 2590"/>
              <a:gd name="T43" fmla="*/ 593 h 2252"/>
              <a:gd name="T44" fmla="*/ 256 w 2590"/>
              <a:gd name="T45" fmla="*/ 488 h 2252"/>
              <a:gd name="T46" fmla="*/ 627 w 2590"/>
              <a:gd name="T47" fmla="*/ 515 h 2252"/>
              <a:gd name="T48" fmla="*/ 1142 w 2590"/>
              <a:gd name="T49" fmla="*/ 66 h 2252"/>
              <a:gd name="T50" fmla="*/ 1038 w 2590"/>
              <a:gd name="T51" fmla="*/ 228 h 2252"/>
              <a:gd name="T52" fmla="*/ 1038 w 2590"/>
              <a:gd name="T53" fmla="*/ 228 h 2252"/>
              <a:gd name="T54" fmla="*/ 1983 w 2590"/>
              <a:gd name="T55" fmla="*/ 1048 h 2252"/>
              <a:gd name="T56" fmla="*/ 1863 w 2590"/>
              <a:gd name="T57" fmla="*/ 1095 h 2252"/>
              <a:gd name="T58" fmla="*/ 1615 w 2590"/>
              <a:gd name="T59" fmla="*/ 1131 h 2252"/>
              <a:gd name="T60" fmla="*/ 1615 w 2590"/>
              <a:gd name="T61" fmla="*/ 1157 h 2252"/>
              <a:gd name="T62" fmla="*/ 1663 w 2590"/>
              <a:gd name="T63" fmla="*/ 1182 h 2252"/>
              <a:gd name="T64" fmla="*/ 1726 w 2590"/>
              <a:gd name="T65" fmla="*/ 1111 h 2252"/>
              <a:gd name="T66" fmla="*/ 1766 w 2590"/>
              <a:gd name="T67" fmla="*/ 1127 h 2252"/>
              <a:gd name="T68" fmla="*/ 1511 w 2590"/>
              <a:gd name="T69" fmla="*/ 1270 h 2252"/>
              <a:gd name="T70" fmla="*/ 1567 w 2590"/>
              <a:gd name="T71" fmla="*/ 1223 h 2252"/>
              <a:gd name="T72" fmla="*/ 1805 w 2590"/>
              <a:gd name="T73" fmla="*/ 1333 h 2252"/>
              <a:gd name="T74" fmla="*/ 1847 w 2590"/>
              <a:gd name="T75" fmla="*/ 1288 h 2252"/>
              <a:gd name="T76" fmla="*/ 1717 w 2590"/>
              <a:gd name="T77" fmla="*/ 1364 h 2252"/>
              <a:gd name="T78" fmla="*/ 1752 w 2590"/>
              <a:gd name="T79" fmla="*/ 1521 h 2252"/>
              <a:gd name="T80" fmla="*/ 1723 w 2590"/>
              <a:gd name="T81" fmla="*/ 1581 h 2252"/>
              <a:gd name="T82" fmla="*/ 1638 w 2590"/>
              <a:gd name="T83" fmla="*/ 1391 h 2252"/>
              <a:gd name="T84" fmla="*/ 1911 w 2590"/>
              <a:gd name="T85" fmla="*/ 1414 h 2252"/>
              <a:gd name="T86" fmla="*/ 2157 w 2590"/>
              <a:gd name="T87" fmla="*/ 1513 h 2252"/>
              <a:gd name="T88" fmla="*/ 2067 w 2590"/>
              <a:gd name="T89" fmla="*/ 1622 h 2252"/>
              <a:gd name="T90" fmla="*/ 2180 w 2590"/>
              <a:gd name="T91" fmla="*/ 1666 h 2252"/>
              <a:gd name="T92" fmla="*/ 2038 w 2590"/>
              <a:gd name="T93" fmla="*/ 1826 h 2252"/>
              <a:gd name="T94" fmla="*/ 2004 w 2590"/>
              <a:gd name="T95" fmla="*/ 1852 h 2252"/>
              <a:gd name="T96" fmla="*/ 1774 w 2590"/>
              <a:gd name="T97" fmla="*/ 1884 h 2252"/>
              <a:gd name="T98" fmla="*/ 1780 w 2590"/>
              <a:gd name="T99" fmla="*/ 2035 h 2252"/>
              <a:gd name="T100" fmla="*/ 1868 w 2590"/>
              <a:gd name="T101" fmla="*/ 2034 h 2252"/>
              <a:gd name="T102" fmla="*/ 2080 w 2590"/>
              <a:gd name="T103" fmla="*/ 1876 h 2252"/>
              <a:gd name="T104" fmla="*/ 2330 w 2590"/>
              <a:gd name="T105" fmla="*/ 2031 h 2252"/>
              <a:gd name="T106" fmla="*/ 2135 w 2590"/>
              <a:gd name="T107" fmla="*/ 1938 h 2252"/>
              <a:gd name="T108" fmla="*/ 2150 w 2590"/>
              <a:gd name="T109" fmla="*/ 1969 h 2252"/>
              <a:gd name="T110" fmla="*/ 1629 w 2590"/>
              <a:gd name="T111" fmla="*/ 1866 h 2252"/>
              <a:gd name="T112" fmla="*/ 1617 w 2590"/>
              <a:gd name="T113" fmla="*/ 1997 h 2252"/>
              <a:gd name="T114" fmla="*/ 1713 w 2590"/>
              <a:gd name="T115" fmla="*/ 1851 h 2252"/>
              <a:gd name="T116" fmla="*/ 1773 w 2590"/>
              <a:gd name="T117" fmla="*/ 1908 h 2252"/>
              <a:gd name="T118" fmla="*/ 1667 w 2590"/>
              <a:gd name="T119" fmla="*/ 1649 h 2252"/>
              <a:gd name="T120" fmla="*/ 1743 w 2590"/>
              <a:gd name="T121" fmla="*/ 1628 h 2252"/>
              <a:gd name="T122" fmla="*/ 1567 w 2590"/>
              <a:gd name="T123" fmla="*/ 2067 h 2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90" h="2252">
                <a:moveTo>
                  <a:pt x="1662" y="0"/>
                </a:moveTo>
                <a:lnTo>
                  <a:pt x="1662" y="107"/>
                </a:lnTo>
                <a:lnTo>
                  <a:pt x="1662" y="172"/>
                </a:lnTo>
                <a:lnTo>
                  <a:pt x="1662" y="215"/>
                </a:lnTo>
                <a:lnTo>
                  <a:pt x="1663" y="279"/>
                </a:lnTo>
                <a:lnTo>
                  <a:pt x="1663" y="323"/>
                </a:lnTo>
                <a:lnTo>
                  <a:pt x="1665" y="323"/>
                </a:lnTo>
                <a:lnTo>
                  <a:pt x="1769" y="321"/>
                </a:lnTo>
                <a:lnTo>
                  <a:pt x="1771" y="477"/>
                </a:lnTo>
                <a:lnTo>
                  <a:pt x="1786" y="477"/>
                </a:lnTo>
                <a:lnTo>
                  <a:pt x="1975" y="476"/>
                </a:lnTo>
                <a:lnTo>
                  <a:pt x="1975" y="475"/>
                </a:lnTo>
                <a:lnTo>
                  <a:pt x="1976" y="475"/>
                </a:lnTo>
                <a:lnTo>
                  <a:pt x="1977" y="475"/>
                </a:lnTo>
                <a:lnTo>
                  <a:pt x="1977" y="496"/>
                </a:lnTo>
                <a:lnTo>
                  <a:pt x="1977" y="498"/>
                </a:lnTo>
                <a:lnTo>
                  <a:pt x="1977" y="500"/>
                </a:lnTo>
                <a:lnTo>
                  <a:pt x="1977" y="525"/>
                </a:lnTo>
                <a:lnTo>
                  <a:pt x="1977" y="528"/>
                </a:lnTo>
                <a:lnTo>
                  <a:pt x="1977" y="551"/>
                </a:lnTo>
                <a:lnTo>
                  <a:pt x="1977" y="553"/>
                </a:lnTo>
                <a:lnTo>
                  <a:pt x="1977" y="554"/>
                </a:lnTo>
                <a:lnTo>
                  <a:pt x="1977" y="575"/>
                </a:lnTo>
                <a:lnTo>
                  <a:pt x="1978" y="576"/>
                </a:lnTo>
                <a:lnTo>
                  <a:pt x="1978" y="578"/>
                </a:lnTo>
                <a:lnTo>
                  <a:pt x="1978" y="580"/>
                </a:lnTo>
                <a:lnTo>
                  <a:pt x="1977" y="582"/>
                </a:lnTo>
                <a:lnTo>
                  <a:pt x="1977" y="607"/>
                </a:lnTo>
                <a:lnTo>
                  <a:pt x="1977" y="610"/>
                </a:lnTo>
                <a:lnTo>
                  <a:pt x="1977" y="614"/>
                </a:lnTo>
                <a:lnTo>
                  <a:pt x="1977" y="633"/>
                </a:lnTo>
                <a:lnTo>
                  <a:pt x="1977" y="635"/>
                </a:lnTo>
                <a:lnTo>
                  <a:pt x="1977" y="641"/>
                </a:lnTo>
                <a:lnTo>
                  <a:pt x="1977" y="644"/>
                </a:lnTo>
                <a:lnTo>
                  <a:pt x="1977" y="668"/>
                </a:lnTo>
                <a:lnTo>
                  <a:pt x="1977" y="670"/>
                </a:lnTo>
                <a:lnTo>
                  <a:pt x="1977" y="671"/>
                </a:lnTo>
                <a:lnTo>
                  <a:pt x="1977" y="680"/>
                </a:lnTo>
                <a:lnTo>
                  <a:pt x="1975" y="680"/>
                </a:lnTo>
                <a:lnTo>
                  <a:pt x="1975" y="681"/>
                </a:lnTo>
                <a:lnTo>
                  <a:pt x="1976" y="681"/>
                </a:lnTo>
                <a:lnTo>
                  <a:pt x="2009" y="681"/>
                </a:lnTo>
                <a:lnTo>
                  <a:pt x="2077" y="681"/>
                </a:lnTo>
                <a:lnTo>
                  <a:pt x="2077" y="674"/>
                </a:lnTo>
                <a:lnTo>
                  <a:pt x="2082" y="674"/>
                </a:lnTo>
                <a:lnTo>
                  <a:pt x="2084" y="674"/>
                </a:lnTo>
                <a:lnTo>
                  <a:pt x="2085" y="674"/>
                </a:lnTo>
                <a:lnTo>
                  <a:pt x="2103" y="674"/>
                </a:lnTo>
                <a:lnTo>
                  <a:pt x="2105" y="674"/>
                </a:lnTo>
                <a:lnTo>
                  <a:pt x="2116" y="674"/>
                </a:lnTo>
                <a:lnTo>
                  <a:pt x="2126" y="674"/>
                </a:lnTo>
                <a:lnTo>
                  <a:pt x="2163" y="674"/>
                </a:lnTo>
                <a:lnTo>
                  <a:pt x="2177" y="674"/>
                </a:lnTo>
                <a:lnTo>
                  <a:pt x="2177" y="676"/>
                </a:lnTo>
                <a:lnTo>
                  <a:pt x="2177" y="678"/>
                </a:lnTo>
                <a:lnTo>
                  <a:pt x="2177" y="680"/>
                </a:lnTo>
                <a:lnTo>
                  <a:pt x="2177" y="684"/>
                </a:lnTo>
                <a:lnTo>
                  <a:pt x="2177" y="687"/>
                </a:lnTo>
                <a:lnTo>
                  <a:pt x="2177" y="691"/>
                </a:lnTo>
                <a:lnTo>
                  <a:pt x="2177" y="694"/>
                </a:lnTo>
                <a:lnTo>
                  <a:pt x="2177" y="705"/>
                </a:lnTo>
                <a:lnTo>
                  <a:pt x="2176" y="713"/>
                </a:lnTo>
                <a:lnTo>
                  <a:pt x="2176" y="721"/>
                </a:lnTo>
                <a:lnTo>
                  <a:pt x="2177" y="721"/>
                </a:lnTo>
                <a:lnTo>
                  <a:pt x="2177" y="769"/>
                </a:lnTo>
                <a:lnTo>
                  <a:pt x="2177" y="781"/>
                </a:lnTo>
                <a:lnTo>
                  <a:pt x="2176" y="783"/>
                </a:lnTo>
                <a:lnTo>
                  <a:pt x="2176" y="786"/>
                </a:lnTo>
                <a:lnTo>
                  <a:pt x="2176" y="787"/>
                </a:lnTo>
                <a:lnTo>
                  <a:pt x="2167" y="788"/>
                </a:lnTo>
                <a:lnTo>
                  <a:pt x="2167" y="793"/>
                </a:lnTo>
                <a:lnTo>
                  <a:pt x="2153" y="793"/>
                </a:lnTo>
                <a:lnTo>
                  <a:pt x="2153" y="788"/>
                </a:lnTo>
                <a:lnTo>
                  <a:pt x="2146" y="788"/>
                </a:lnTo>
                <a:lnTo>
                  <a:pt x="2138" y="788"/>
                </a:lnTo>
                <a:lnTo>
                  <a:pt x="2138" y="793"/>
                </a:lnTo>
                <a:lnTo>
                  <a:pt x="2129" y="793"/>
                </a:lnTo>
                <a:lnTo>
                  <a:pt x="2128" y="793"/>
                </a:lnTo>
                <a:lnTo>
                  <a:pt x="2128" y="830"/>
                </a:lnTo>
                <a:lnTo>
                  <a:pt x="2128" y="831"/>
                </a:lnTo>
                <a:lnTo>
                  <a:pt x="2128" y="837"/>
                </a:lnTo>
                <a:lnTo>
                  <a:pt x="2096" y="837"/>
                </a:lnTo>
                <a:lnTo>
                  <a:pt x="2096" y="838"/>
                </a:lnTo>
                <a:lnTo>
                  <a:pt x="2096" y="870"/>
                </a:lnTo>
                <a:lnTo>
                  <a:pt x="2096" y="881"/>
                </a:lnTo>
                <a:lnTo>
                  <a:pt x="2096" y="889"/>
                </a:lnTo>
                <a:lnTo>
                  <a:pt x="2124" y="889"/>
                </a:lnTo>
                <a:lnTo>
                  <a:pt x="2177" y="889"/>
                </a:lnTo>
                <a:lnTo>
                  <a:pt x="2177" y="930"/>
                </a:lnTo>
                <a:lnTo>
                  <a:pt x="2177" y="943"/>
                </a:lnTo>
                <a:lnTo>
                  <a:pt x="2178" y="957"/>
                </a:lnTo>
                <a:lnTo>
                  <a:pt x="2177" y="957"/>
                </a:lnTo>
                <a:lnTo>
                  <a:pt x="2177" y="969"/>
                </a:lnTo>
                <a:lnTo>
                  <a:pt x="2178" y="969"/>
                </a:lnTo>
                <a:lnTo>
                  <a:pt x="2178" y="978"/>
                </a:lnTo>
                <a:lnTo>
                  <a:pt x="2177" y="978"/>
                </a:lnTo>
                <a:lnTo>
                  <a:pt x="2177" y="989"/>
                </a:lnTo>
                <a:lnTo>
                  <a:pt x="2178" y="989"/>
                </a:lnTo>
                <a:lnTo>
                  <a:pt x="2179" y="989"/>
                </a:lnTo>
                <a:lnTo>
                  <a:pt x="2180" y="989"/>
                </a:lnTo>
                <a:lnTo>
                  <a:pt x="2182" y="989"/>
                </a:lnTo>
                <a:lnTo>
                  <a:pt x="2183" y="989"/>
                </a:lnTo>
                <a:lnTo>
                  <a:pt x="2184" y="990"/>
                </a:lnTo>
                <a:lnTo>
                  <a:pt x="2184" y="993"/>
                </a:lnTo>
                <a:lnTo>
                  <a:pt x="2184" y="994"/>
                </a:lnTo>
                <a:lnTo>
                  <a:pt x="2182" y="994"/>
                </a:lnTo>
                <a:lnTo>
                  <a:pt x="2182" y="1009"/>
                </a:lnTo>
                <a:lnTo>
                  <a:pt x="2182" y="1021"/>
                </a:lnTo>
                <a:lnTo>
                  <a:pt x="2182" y="1074"/>
                </a:lnTo>
                <a:lnTo>
                  <a:pt x="2182" y="1078"/>
                </a:lnTo>
                <a:lnTo>
                  <a:pt x="2182" y="1085"/>
                </a:lnTo>
                <a:lnTo>
                  <a:pt x="2182" y="1097"/>
                </a:lnTo>
                <a:lnTo>
                  <a:pt x="2183" y="1097"/>
                </a:lnTo>
                <a:lnTo>
                  <a:pt x="2183" y="1147"/>
                </a:lnTo>
                <a:lnTo>
                  <a:pt x="2183" y="1154"/>
                </a:lnTo>
                <a:lnTo>
                  <a:pt x="2183" y="1164"/>
                </a:lnTo>
                <a:lnTo>
                  <a:pt x="2183" y="1172"/>
                </a:lnTo>
                <a:lnTo>
                  <a:pt x="2183" y="1176"/>
                </a:lnTo>
                <a:lnTo>
                  <a:pt x="2183" y="1177"/>
                </a:lnTo>
                <a:lnTo>
                  <a:pt x="2183" y="1183"/>
                </a:lnTo>
                <a:lnTo>
                  <a:pt x="2183" y="1197"/>
                </a:lnTo>
                <a:lnTo>
                  <a:pt x="2184" y="1198"/>
                </a:lnTo>
                <a:lnTo>
                  <a:pt x="2184" y="1201"/>
                </a:lnTo>
                <a:lnTo>
                  <a:pt x="2184" y="1204"/>
                </a:lnTo>
                <a:lnTo>
                  <a:pt x="2184" y="1220"/>
                </a:lnTo>
                <a:lnTo>
                  <a:pt x="2183" y="1220"/>
                </a:lnTo>
                <a:lnTo>
                  <a:pt x="2184" y="1238"/>
                </a:lnTo>
                <a:lnTo>
                  <a:pt x="2183" y="1238"/>
                </a:lnTo>
                <a:lnTo>
                  <a:pt x="2183" y="1243"/>
                </a:lnTo>
                <a:lnTo>
                  <a:pt x="2184" y="1243"/>
                </a:lnTo>
                <a:lnTo>
                  <a:pt x="2184" y="1246"/>
                </a:lnTo>
                <a:lnTo>
                  <a:pt x="2184" y="1253"/>
                </a:lnTo>
                <a:lnTo>
                  <a:pt x="2192" y="1253"/>
                </a:lnTo>
                <a:lnTo>
                  <a:pt x="2193" y="1253"/>
                </a:lnTo>
                <a:lnTo>
                  <a:pt x="2259" y="1252"/>
                </a:lnTo>
                <a:lnTo>
                  <a:pt x="2345" y="1249"/>
                </a:lnTo>
                <a:lnTo>
                  <a:pt x="2350" y="1249"/>
                </a:lnTo>
                <a:lnTo>
                  <a:pt x="2353" y="1249"/>
                </a:lnTo>
                <a:lnTo>
                  <a:pt x="2356" y="1249"/>
                </a:lnTo>
                <a:lnTo>
                  <a:pt x="2352" y="1254"/>
                </a:lnTo>
                <a:lnTo>
                  <a:pt x="2346" y="1258"/>
                </a:lnTo>
                <a:lnTo>
                  <a:pt x="2342" y="1263"/>
                </a:lnTo>
                <a:lnTo>
                  <a:pt x="2310" y="1294"/>
                </a:lnTo>
                <a:lnTo>
                  <a:pt x="2309" y="1296"/>
                </a:lnTo>
                <a:lnTo>
                  <a:pt x="2308" y="1296"/>
                </a:lnTo>
                <a:lnTo>
                  <a:pt x="2306" y="1297"/>
                </a:lnTo>
                <a:lnTo>
                  <a:pt x="2306" y="1298"/>
                </a:lnTo>
                <a:lnTo>
                  <a:pt x="2304" y="1300"/>
                </a:lnTo>
                <a:lnTo>
                  <a:pt x="2303" y="1303"/>
                </a:lnTo>
                <a:lnTo>
                  <a:pt x="2304" y="1303"/>
                </a:lnTo>
                <a:lnTo>
                  <a:pt x="2304" y="1304"/>
                </a:lnTo>
                <a:lnTo>
                  <a:pt x="2302" y="1306"/>
                </a:lnTo>
                <a:lnTo>
                  <a:pt x="2302" y="1307"/>
                </a:lnTo>
                <a:lnTo>
                  <a:pt x="2302" y="1308"/>
                </a:lnTo>
                <a:lnTo>
                  <a:pt x="2301" y="1310"/>
                </a:lnTo>
                <a:lnTo>
                  <a:pt x="2300" y="1311"/>
                </a:lnTo>
                <a:lnTo>
                  <a:pt x="2300" y="1312"/>
                </a:lnTo>
                <a:lnTo>
                  <a:pt x="2298" y="1313"/>
                </a:lnTo>
                <a:lnTo>
                  <a:pt x="2298" y="1315"/>
                </a:lnTo>
                <a:lnTo>
                  <a:pt x="2297" y="1316"/>
                </a:lnTo>
                <a:lnTo>
                  <a:pt x="2297" y="1319"/>
                </a:lnTo>
                <a:lnTo>
                  <a:pt x="2296" y="1323"/>
                </a:lnTo>
                <a:lnTo>
                  <a:pt x="2296" y="1325"/>
                </a:lnTo>
                <a:lnTo>
                  <a:pt x="2296" y="1328"/>
                </a:lnTo>
                <a:lnTo>
                  <a:pt x="2295" y="1331"/>
                </a:lnTo>
                <a:lnTo>
                  <a:pt x="2295" y="1332"/>
                </a:lnTo>
                <a:lnTo>
                  <a:pt x="2295" y="1344"/>
                </a:lnTo>
                <a:lnTo>
                  <a:pt x="2295" y="1345"/>
                </a:lnTo>
                <a:lnTo>
                  <a:pt x="2295" y="1346"/>
                </a:lnTo>
                <a:lnTo>
                  <a:pt x="2295" y="1347"/>
                </a:lnTo>
                <a:lnTo>
                  <a:pt x="2295" y="1348"/>
                </a:lnTo>
                <a:lnTo>
                  <a:pt x="2295" y="1349"/>
                </a:lnTo>
                <a:lnTo>
                  <a:pt x="2295" y="1350"/>
                </a:lnTo>
                <a:lnTo>
                  <a:pt x="2295" y="1353"/>
                </a:lnTo>
                <a:lnTo>
                  <a:pt x="2294" y="1354"/>
                </a:lnTo>
                <a:lnTo>
                  <a:pt x="2294" y="1355"/>
                </a:lnTo>
                <a:lnTo>
                  <a:pt x="2294" y="1356"/>
                </a:lnTo>
                <a:lnTo>
                  <a:pt x="2293" y="1360"/>
                </a:lnTo>
                <a:lnTo>
                  <a:pt x="2288" y="1373"/>
                </a:lnTo>
                <a:lnTo>
                  <a:pt x="2288" y="1375"/>
                </a:lnTo>
                <a:lnTo>
                  <a:pt x="2286" y="1381"/>
                </a:lnTo>
                <a:lnTo>
                  <a:pt x="2284" y="1389"/>
                </a:lnTo>
                <a:lnTo>
                  <a:pt x="2280" y="1398"/>
                </a:lnTo>
                <a:lnTo>
                  <a:pt x="2279" y="1402"/>
                </a:lnTo>
                <a:lnTo>
                  <a:pt x="2279" y="1404"/>
                </a:lnTo>
                <a:lnTo>
                  <a:pt x="2278" y="1407"/>
                </a:lnTo>
                <a:lnTo>
                  <a:pt x="2279" y="1407"/>
                </a:lnTo>
                <a:lnTo>
                  <a:pt x="2281" y="1406"/>
                </a:lnTo>
                <a:lnTo>
                  <a:pt x="2281" y="1404"/>
                </a:lnTo>
                <a:lnTo>
                  <a:pt x="2285" y="1404"/>
                </a:lnTo>
                <a:lnTo>
                  <a:pt x="2290" y="1404"/>
                </a:lnTo>
                <a:lnTo>
                  <a:pt x="2292" y="1404"/>
                </a:lnTo>
                <a:lnTo>
                  <a:pt x="2322" y="1404"/>
                </a:lnTo>
                <a:lnTo>
                  <a:pt x="2326" y="1404"/>
                </a:lnTo>
                <a:lnTo>
                  <a:pt x="2329" y="1404"/>
                </a:lnTo>
                <a:lnTo>
                  <a:pt x="2330" y="1403"/>
                </a:lnTo>
                <a:lnTo>
                  <a:pt x="2334" y="1403"/>
                </a:lnTo>
                <a:lnTo>
                  <a:pt x="2338" y="1403"/>
                </a:lnTo>
                <a:lnTo>
                  <a:pt x="2343" y="1403"/>
                </a:lnTo>
                <a:lnTo>
                  <a:pt x="2372" y="1403"/>
                </a:lnTo>
                <a:lnTo>
                  <a:pt x="2373" y="1403"/>
                </a:lnTo>
                <a:lnTo>
                  <a:pt x="2375" y="1403"/>
                </a:lnTo>
                <a:lnTo>
                  <a:pt x="2376" y="1403"/>
                </a:lnTo>
                <a:lnTo>
                  <a:pt x="2377" y="1403"/>
                </a:lnTo>
                <a:lnTo>
                  <a:pt x="2378" y="1403"/>
                </a:lnTo>
                <a:lnTo>
                  <a:pt x="2379" y="1403"/>
                </a:lnTo>
                <a:lnTo>
                  <a:pt x="2379" y="1402"/>
                </a:lnTo>
                <a:lnTo>
                  <a:pt x="2380" y="1402"/>
                </a:lnTo>
                <a:lnTo>
                  <a:pt x="2381" y="1400"/>
                </a:lnTo>
                <a:lnTo>
                  <a:pt x="2381" y="1404"/>
                </a:lnTo>
                <a:lnTo>
                  <a:pt x="2381" y="1406"/>
                </a:lnTo>
                <a:lnTo>
                  <a:pt x="2381" y="1412"/>
                </a:lnTo>
                <a:lnTo>
                  <a:pt x="2381" y="1449"/>
                </a:lnTo>
                <a:lnTo>
                  <a:pt x="2381" y="1456"/>
                </a:lnTo>
                <a:lnTo>
                  <a:pt x="2381" y="1508"/>
                </a:lnTo>
                <a:lnTo>
                  <a:pt x="2382" y="1508"/>
                </a:lnTo>
                <a:lnTo>
                  <a:pt x="2382" y="1509"/>
                </a:lnTo>
                <a:lnTo>
                  <a:pt x="2375" y="1509"/>
                </a:lnTo>
                <a:lnTo>
                  <a:pt x="2373" y="1509"/>
                </a:lnTo>
                <a:lnTo>
                  <a:pt x="2370" y="1509"/>
                </a:lnTo>
                <a:lnTo>
                  <a:pt x="2268" y="1511"/>
                </a:lnTo>
                <a:lnTo>
                  <a:pt x="2227" y="1512"/>
                </a:lnTo>
                <a:lnTo>
                  <a:pt x="2228" y="1589"/>
                </a:lnTo>
                <a:lnTo>
                  <a:pt x="2279" y="1588"/>
                </a:lnTo>
                <a:lnTo>
                  <a:pt x="2280" y="1588"/>
                </a:lnTo>
                <a:lnTo>
                  <a:pt x="2280" y="1595"/>
                </a:lnTo>
                <a:lnTo>
                  <a:pt x="2280" y="1613"/>
                </a:lnTo>
                <a:lnTo>
                  <a:pt x="2280" y="1614"/>
                </a:lnTo>
                <a:lnTo>
                  <a:pt x="2331" y="1613"/>
                </a:lnTo>
                <a:lnTo>
                  <a:pt x="2331" y="1588"/>
                </a:lnTo>
                <a:lnTo>
                  <a:pt x="2331" y="1555"/>
                </a:lnTo>
                <a:lnTo>
                  <a:pt x="2356" y="1555"/>
                </a:lnTo>
                <a:lnTo>
                  <a:pt x="2356" y="1561"/>
                </a:lnTo>
                <a:lnTo>
                  <a:pt x="2359" y="1561"/>
                </a:lnTo>
                <a:lnTo>
                  <a:pt x="2382" y="1561"/>
                </a:lnTo>
                <a:lnTo>
                  <a:pt x="2382" y="1562"/>
                </a:lnTo>
                <a:lnTo>
                  <a:pt x="2382" y="1606"/>
                </a:lnTo>
                <a:lnTo>
                  <a:pt x="2382" y="1607"/>
                </a:lnTo>
                <a:lnTo>
                  <a:pt x="2382" y="1611"/>
                </a:lnTo>
                <a:lnTo>
                  <a:pt x="2398" y="1611"/>
                </a:lnTo>
                <a:lnTo>
                  <a:pt x="2485" y="1613"/>
                </a:lnTo>
                <a:lnTo>
                  <a:pt x="2485" y="1615"/>
                </a:lnTo>
                <a:lnTo>
                  <a:pt x="2485" y="1616"/>
                </a:lnTo>
                <a:lnTo>
                  <a:pt x="2485" y="1617"/>
                </a:lnTo>
                <a:lnTo>
                  <a:pt x="2485" y="1666"/>
                </a:lnTo>
                <a:lnTo>
                  <a:pt x="2486" y="1666"/>
                </a:lnTo>
                <a:lnTo>
                  <a:pt x="2486" y="1718"/>
                </a:lnTo>
                <a:lnTo>
                  <a:pt x="2486" y="1720"/>
                </a:lnTo>
                <a:lnTo>
                  <a:pt x="2486" y="1762"/>
                </a:lnTo>
                <a:lnTo>
                  <a:pt x="2486" y="1765"/>
                </a:lnTo>
                <a:lnTo>
                  <a:pt x="2486" y="1773"/>
                </a:lnTo>
                <a:lnTo>
                  <a:pt x="2486" y="1776"/>
                </a:lnTo>
                <a:lnTo>
                  <a:pt x="2486" y="1819"/>
                </a:lnTo>
                <a:lnTo>
                  <a:pt x="2485" y="1821"/>
                </a:lnTo>
                <a:lnTo>
                  <a:pt x="2486" y="1821"/>
                </a:lnTo>
                <a:lnTo>
                  <a:pt x="2486" y="1819"/>
                </a:lnTo>
                <a:lnTo>
                  <a:pt x="2487" y="1819"/>
                </a:lnTo>
                <a:lnTo>
                  <a:pt x="2489" y="1821"/>
                </a:lnTo>
                <a:lnTo>
                  <a:pt x="2561" y="1821"/>
                </a:lnTo>
                <a:lnTo>
                  <a:pt x="2562" y="1819"/>
                </a:lnTo>
                <a:lnTo>
                  <a:pt x="2564" y="1819"/>
                </a:lnTo>
                <a:lnTo>
                  <a:pt x="2565" y="1821"/>
                </a:lnTo>
                <a:lnTo>
                  <a:pt x="2586" y="1821"/>
                </a:lnTo>
                <a:lnTo>
                  <a:pt x="2586" y="1823"/>
                </a:lnTo>
                <a:lnTo>
                  <a:pt x="2565" y="1823"/>
                </a:lnTo>
                <a:lnTo>
                  <a:pt x="2486" y="1823"/>
                </a:lnTo>
                <a:lnTo>
                  <a:pt x="2473" y="1823"/>
                </a:lnTo>
                <a:lnTo>
                  <a:pt x="2473" y="1875"/>
                </a:lnTo>
                <a:lnTo>
                  <a:pt x="2382" y="1876"/>
                </a:lnTo>
                <a:lnTo>
                  <a:pt x="2382" y="1893"/>
                </a:lnTo>
                <a:lnTo>
                  <a:pt x="2382" y="1917"/>
                </a:lnTo>
                <a:lnTo>
                  <a:pt x="2382" y="1931"/>
                </a:lnTo>
                <a:lnTo>
                  <a:pt x="2382" y="1952"/>
                </a:lnTo>
                <a:lnTo>
                  <a:pt x="2382" y="1972"/>
                </a:lnTo>
                <a:lnTo>
                  <a:pt x="2382" y="1977"/>
                </a:lnTo>
                <a:lnTo>
                  <a:pt x="2382" y="1980"/>
                </a:lnTo>
                <a:lnTo>
                  <a:pt x="2382" y="1981"/>
                </a:lnTo>
                <a:lnTo>
                  <a:pt x="2382" y="1993"/>
                </a:lnTo>
                <a:lnTo>
                  <a:pt x="2382" y="2006"/>
                </a:lnTo>
                <a:lnTo>
                  <a:pt x="2385" y="2006"/>
                </a:lnTo>
                <a:lnTo>
                  <a:pt x="2385" y="2018"/>
                </a:lnTo>
                <a:lnTo>
                  <a:pt x="2385" y="2023"/>
                </a:lnTo>
                <a:lnTo>
                  <a:pt x="2385" y="2027"/>
                </a:lnTo>
                <a:lnTo>
                  <a:pt x="2386" y="2028"/>
                </a:lnTo>
                <a:lnTo>
                  <a:pt x="2398" y="2028"/>
                </a:lnTo>
                <a:lnTo>
                  <a:pt x="2409" y="2028"/>
                </a:lnTo>
                <a:lnTo>
                  <a:pt x="2414" y="2028"/>
                </a:lnTo>
                <a:lnTo>
                  <a:pt x="2414" y="2006"/>
                </a:lnTo>
                <a:lnTo>
                  <a:pt x="2384" y="2006"/>
                </a:lnTo>
                <a:lnTo>
                  <a:pt x="2384" y="2003"/>
                </a:lnTo>
                <a:lnTo>
                  <a:pt x="2384" y="2000"/>
                </a:lnTo>
                <a:lnTo>
                  <a:pt x="2384" y="1992"/>
                </a:lnTo>
                <a:lnTo>
                  <a:pt x="2384" y="1980"/>
                </a:lnTo>
                <a:lnTo>
                  <a:pt x="2435" y="1980"/>
                </a:lnTo>
                <a:lnTo>
                  <a:pt x="2435" y="1927"/>
                </a:lnTo>
                <a:lnTo>
                  <a:pt x="2486" y="1927"/>
                </a:lnTo>
                <a:lnTo>
                  <a:pt x="2587" y="1927"/>
                </a:lnTo>
                <a:lnTo>
                  <a:pt x="2587" y="1956"/>
                </a:lnTo>
                <a:lnTo>
                  <a:pt x="2587" y="1958"/>
                </a:lnTo>
                <a:lnTo>
                  <a:pt x="2587" y="1964"/>
                </a:lnTo>
                <a:lnTo>
                  <a:pt x="2586" y="1964"/>
                </a:lnTo>
                <a:lnTo>
                  <a:pt x="2586" y="1967"/>
                </a:lnTo>
                <a:lnTo>
                  <a:pt x="2587" y="1968"/>
                </a:lnTo>
                <a:lnTo>
                  <a:pt x="2587" y="2031"/>
                </a:lnTo>
                <a:lnTo>
                  <a:pt x="2589" y="2031"/>
                </a:lnTo>
                <a:lnTo>
                  <a:pt x="2589" y="2033"/>
                </a:lnTo>
                <a:lnTo>
                  <a:pt x="2589" y="2135"/>
                </a:lnTo>
                <a:lnTo>
                  <a:pt x="2589" y="2140"/>
                </a:lnTo>
                <a:lnTo>
                  <a:pt x="2590" y="2168"/>
                </a:lnTo>
                <a:lnTo>
                  <a:pt x="2590" y="2177"/>
                </a:lnTo>
                <a:lnTo>
                  <a:pt x="2590" y="2239"/>
                </a:lnTo>
                <a:lnTo>
                  <a:pt x="2590" y="2240"/>
                </a:lnTo>
                <a:lnTo>
                  <a:pt x="2385" y="2239"/>
                </a:lnTo>
                <a:lnTo>
                  <a:pt x="2293" y="2240"/>
                </a:lnTo>
                <a:lnTo>
                  <a:pt x="2185" y="2240"/>
                </a:lnTo>
                <a:lnTo>
                  <a:pt x="2185" y="2239"/>
                </a:lnTo>
                <a:lnTo>
                  <a:pt x="2084" y="2239"/>
                </a:lnTo>
                <a:lnTo>
                  <a:pt x="2084" y="2240"/>
                </a:lnTo>
                <a:lnTo>
                  <a:pt x="1976" y="2240"/>
                </a:lnTo>
                <a:lnTo>
                  <a:pt x="1964" y="2241"/>
                </a:lnTo>
                <a:lnTo>
                  <a:pt x="1824" y="2245"/>
                </a:lnTo>
                <a:lnTo>
                  <a:pt x="1777" y="2245"/>
                </a:lnTo>
                <a:lnTo>
                  <a:pt x="1773" y="2245"/>
                </a:lnTo>
                <a:lnTo>
                  <a:pt x="1580" y="2249"/>
                </a:lnTo>
                <a:lnTo>
                  <a:pt x="1580" y="2248"/>
                </a:lnTo>
                <a:lnTo>
                  <a:pt x="1654" y="2247"/>
                </a:lnTo>
                <a:lnTo>
                  <a:pt x="1724" y="2245"/>
                </a:lnTo>
                <a:lnTo>
                  <a:pt x="1765" y="2244"/>
                </a:lnTo>
                <a:lnTo>
                  <a:pt x="1773" y="2244"/>
                </a:lnTo>
                <a:lnTo>
                  <a:pt x="1772" y="2207"/>
                </a:lnTo>
                <a:lnTo>
                  <a:pt x="1721" y="2208"/>
                </a:lnTo>
                <a:lnTo>
                  <a:pt x="1721" y="2194"/>
                </a:lnTo>
                <a:lnTo>
                  <a:pt x="1706" y="2195"/>
                </a:lnTo>
                <a:lnTo>
                  <a:pt x="1668" y="2195"/>
                </a:lnTo>
                <a:lnTo>
                  <a:pt x="1668" y="2164"/>
                </a:lnTo>
                <a:lnTo>
                  <a:pt x="1668" y="2060"/>
                </a:lnTo>
                <a:lnTo>
                  <a:pt x="1680" y="2042"/>
                </a:lnTo>
                <a:lnTo>
                  <a:pt x="1664" y="2042"/>
                </a:lnTo>
                <a:lnTo>
                  <a:pt x="1664" y="2061"/>
                </a:lnTo>
                <a:lnTo>
                  <a:pt x="1662" y="2066"/>
                </a:lnTo>
                <a:lnTo>
                  <a:pt x="1659" y="2070"/>
                </a:lnTo>
                <a:lnTo>
                  <a:pt x="1656" y="2075"/>
                </a:lnTo>
                <a:lnTo>
                  <a:pt x="1653" y="2078"/>
                </a:lnTo>
                <a:lnTo>
                  <a:pt x="1651" y="2080"/>
                </a:lnTo>
                <a:lnTo>
                  <a:pt x="1650" y="2081"/>
                </a:lnTo>
                <a:lnTo>
                  <a:pt x="1650" y="2082"/>
                </a:lnTo>
                <a:lnTo>
                  <a:pt x="1649" y="2083"/>
                </a:lnTo>
                <a:lnTo>
                  <a:pt x="1646" y="2088"/>
                </a:lnTo>
                <a:lnTo>
                  <a:pt x="1645" y="2092"/>
                </a:lnTo>
                <a:lnTo>
                  <a:pt x="1642" y="2097"/>
                </a:lnTo>
                <a:lnTo>
                  <a:pt x="1637" y="2110"/>
                </a:lnTo>
                <a:lnTo>
                  <a:pt x="1637" y="2114"/>
                </a:lnTo>
                <a:lnTo>
                  <a:pt x="1635" y="2119"/>
                </a:lnTo>
                <a:lnTo>
                  <a:pt x="1635" y="2120"/>
                </a:lnTo>
                <a:lnTo>
                  <a:pt x="1635" y="2122"/>
                </a:lnTo>
                <a:lnTo>
                  <a:pt x="1634" y="2124"/>
                </a:lnTo>
                <a:lnTo>
                  <a:pt x="1633" y="2127"/>
                </a:lnTo>
                <a:lnTo>
                  <a:pt x="1632" y="2130"/>
                </a:lnTo>
                <a:lnTo>
                  <a:pt x="1631" y="2130"/>
                </a:lnTo>
                <a:lnTo>
                  <a:pt x="1630" y="2131"/>
                </a:lnTo>
                <a:lnTo>
                  <a:pt x="1630" y="2132"/>
                </a:lnTo>
                <a:lnTo>
                  <a:pt x="1629" y="2132"/>
                </a:lnTo>
                <a:lnTo>
                  <a:pt x="1628" y="2133"/>
                </a:lnTo>
                <a:lnTo>
                  <a:pt x="1625" y="2134"/>
                </a:lnTo>
                <a:lnTo>
                  <a:pt x="1624" y="2134"/>
                </a:lnTo>
                <a:lnTo>
                  <a:pt x="1622" y="2135"/>
                </a:lnTo>
                <a:lnTo>
                  <a:pt x="1622" y="2105"/>
                </a:lnTo>
                <a:lnTo>
                  <a:pt x="1622" y="2073"/>
                </a:lnTo>
                <a:lnTo>
                  <a:pt x="1622" y="2057"/>
                </a:lnTo>
                <a:lnTo>
                  <a:pt x="1631" y="2057"/>
                </a:lnTo>
                <a:lnTo>
                  <a:pt x="1631" y="2048"/>
                </a:lnTo>
                <a:lnTo>
                  <a:pt x="1631" y="2042"/>
                </a:lnTo>
                <a:lnTo>
                  <a:pt x="1623" y="2043"/>
                </a:lnTo>
                <a:lnTo>
                  <a:pt x="1622" y="2043"/>
                </a:lnTo>
                <a:lnTo>
                  <a:pt x="1617" y="2043"/>
                </a:lnTo>
                <a:lnTo>
                  <a:pt x="1618" y="2088"/>
                </a:lnTo>
                <a:lnTo>
                  <a:pt x="1609" y="2088"/>
                </a:lnTo>
                <a:lnTo>
                  <a:pt x="1609" y="2092"/>
                </a:lnTo>
                <a:lnTo>
                  <a:pt x="1569" y="2093"/>
                </a:lnTo>
                <a:lnTo>
                  <a:pt x="1566" y="2093"/>
                </a:lnTo>
                <a:lnTo>
                  <a:pt x="1565" y="2093"/>
                </a:lnTo>
                <a:lnTo>
                  <a:pt x="1566" y="2249"/>
                </a:lnTo>
                <a:lnTo>
                  <a:pt x="1565" y="2249"/>
                </a:lnTo>
                <a:lnTo>
                  <a:pt x="1565" y="2193"/>
                </a:lnTo>
                <a:lnTo>
                  <a:pt x="1565" y="2177"/>
                </a:lnTo>
                <a:lnTo>
                  <a:pt x="1565" y="2126"/>
                </a:lnTo>
                <a:lnTo>
                  <a:pt x="1565" y="2093"/>
                </a:lnTo>
                <a:lnTo>
                  <a:pt x="1563" y="2093"/>
                </a:lnTo>
                <a:lnTo>
                  <a:pt x="1563" y="2067"/>
                </a:lnTo>
                <a:lnTo>
                  <a:pt x="1563" y="2057"/>
                </a:lnTo>
                <a:lnTo>
                  <a:pt x="1563" y="2044"/>
                </a:lnTo>
                <a:lnTo>
                  <a:pt x="1562" y="2044"/>
                </a:lnTo>
                <a:lnTo>
                  <a:pt x="1562" y="2041"/>
                </a:lnTo>
                <a:lnTo>
                  <a:pt x="1562" y="2030"/>
                </a:lnTo>
                <a:lnTo>
                  <a:pt x="1563" y="2030"/>
                </a:lnTo>
                <a:lnTo>
                  <a:pt x="1562" y="1998"/>
                </a:lnTo>
                <a:lnTo>
                  <a:pt x="1563" y="1997"/>
                </a:lnTo>
                <a:lnTo>
                  <a:pt x="1562" y="1940"/>
                </a:lnTo>
                <a:lnTo>
                  <a:pt x="1562" y="1939"/>
                </a:lnTo>
                <a:lnTo>
                  <a:pt x="1527" y="1939"/>
                </a:lnTo>
                <a:lnTo>
                  <a:pt x="1509" y="1939"/>
                </a:lnTo>
                <a:lnTo>
                  <a:pt x="1508" y="2040"/>
                </a:lnTo>
                <a:lnTo>
                  <a:pt x="1508" y="2044"/>
                </a:lnTo>
                <a:lnTo>
                  <a:pt x="1462" y="2044"/>
                </a:lnTo>
                <a:lnTo>
                  <a:pt x="1462" y="2042"/>
                </a:lnTo>
                <a:lnTo>
                  <a:pt x="1462" y="2040"/>
                </a:lnTo>
                <a:lnTo>
                  <a:pt x="1463" y="1888"/>
                </a:lnTo>
                <a:lnTo>
                  <a:pt x="1362" y="1889"/>
                </a:lnTo>
                <a:lnTo>
                  <a:pt x="1361" y="1888"/>
                </a:lnTo>
                <a:lnTo>
                  <a:pt x="1360" y="1919"/>
                </a:lnTo>
                <a:lnTo>
                  <a:pt x="1360" y="1929"/>
                </a:lnTo>
                <a:lnTo>
                  <a:pt x="1360" y="2044"/>
                </a:lnTo>
                <a:lnTo>
                  <a:pt x="1358" y="2044"/>
                </a:lnTo>
                <a:lnTo>
                  <a:pt x="1358" y="2073"/>
                </a:lnTo>
                <a:lnTo>
                  <a:pt x="1358" y="2128"/>
                </a:lnTo>
                <a:lnTo>
                  <a:pt x="1358" y="2132"/>
                </a:lnTo>
                <a:lnTo>
                  <a:pt x="1358" y="2150"/>
                </a:lnTo>
                <a:lnTo>
                  <a:pt x="1358" y="2161"/>
                </a:lnTo>
                <a:lnTo>
                  <a:pt x="1358" y="2177"/>
                </a:lnTo>
                <a:lnTo>
                  <a:pt x="1358" y="2184"/>
                </a:lnTo>
                <a:lnTo>
                  <a:pt x="1358" y="2194"/>
                </a:lnTo>
                <a:lnTo>
                  <a:pt x="1358" y="2207"/>
                </a:lnTo>
                <a:lnTo>
                  <a:pt x="1358" y="2225"/>
                </a:lnTo>
                <a:lnTo>
                  <a:pt x="1358" y="2237"/>
                </a:lnTo>
                <a:lnTo>
                  <a:pt x="1358" y="2252"/>
                </a:lnTo>
                <a:lnTo>
                  <a:pt x="1358" y="2237"/>
                </a:lnTo>
                <a:lnTo>
                  <a:pt x="1358" y="2194"/>
                </a:lnTo>
                <a:lnTo>
                  <a:pt x="1358" y="2184"/>
                </a:lnTo>
                <a:lnTo>
                  <a:pt x="1358" y="2161"/>
                </a:lnTo>
                <a:lnTo>
                  <a:pt x="1358" y="2132"/>
                </a:lnTo>
                <a:lnTo>
                  <a:pt x="1358" y="2128"/>
                </a:lnTo>
                <a:lnTo>
                  <a:pt x="1358" y="2073"/>
                </a:lnTo>
                <a:lnTo>
                  <a:pt x="1358" y="2044"/>
                </a:lnTo>
                <a:lnTo>
                  <a:pt x="1360" y="2044"/>
                </a:lnTo>
                <a:lnTo>
                  <a:pt x="1360" y="1929"/>
                </a:lnTo>
                <a:lnTo>
                  <a:pt x="1360" y="1919"/>
                </a:lnTo>
                <a:lnTo>
                  <a:pt x="1360" y="1890"/>
                </a:lnTo>
                <a:lnTo>
                  <a:pt x="1358" y="1890"/>
                </a:lnTo>
                <a:lnTo>
                  <a:pt x="1360" y="1840"/>
                </a:lnTo>
                <a:lnTo>
                  <a:pt x="1360" y="1838"/>
                </a:lnTo>
                <a:lnTo>
                  <a:pt x="1144" y="1841"/>
                </a:lnTo>
                <a:lnTo>
                  <a:pt x="1144" y="1840"/>
                </a:lnTo>
                <a:lnTo>
                  <a:pt x="944" y="1844"/>
                </a:lnTo>
                <a:lnTo>
                  <a:pt x="944" y="1843"/>
                </a:lnTo>
                <a:lnTo>
                  <a:pt x="944" y="1824"/>
                </a:lnTo>
                <a:lnTo>
                  <a:pt x="943" y="1638"/>
                </a:lnTo>
                <a:lnTo>
                  <a:pt x="943" y="1615"/>
                </a:lnTo>
                <a:lnTo>
                  <a:pt x="943" y="1590"/>
                </a:lnTo>
                <a:lnTo>
                  <a:pt x="943" y="1469"/>
                </a:lnTo>
                <a:lnTo>
                  <a:pt x="943" y="1434"/>
                </a:lnTo>
                <a:lnTo>
                  <a:pt x="942" y="1391"/>
                </a:lnTo>
                <a:lnTo>
                  <a:pt x="940" y="1223"/>
                </a:lnTo>
                <a:lnTo>
                  <a:pt x="941" y="1222"/>
                </a:lnTo>
                <a:lnTo>
                  <a:pt x="941" y="1221"/>
                </a:lnTo>
                <a:lnTo>
                  <a:pt x="940" y="1221"/>
                </a:lnTo>
                <a:lnTo>
                  <a:pt x="941" y="1002"/>
                </a:lnTo>
                <a:lnTo>
                  <a:pt x="940" y="1002"/>
                </a:lnTo>
                <a:lnTo>
                  <a:pt x="940" y="1001"/>
                </a:lnTo>
                <a:lnTo>
                  <a:pt x="834" y="1003"/>
                </a:lnTo>
                <a:lnTo>
                  <a:pt x="834" y="1004"/>
                </a:lnTo>
                <a:lnTo>
                  <a:pt x="777" y="1004"/>
                </a:lnTo>
                <a:lnTo>
                  <a:pt x="745" y="1005"/>
                </a:lnTo>
                <a:lnTo>
                  <a:pt x="671" y="1006"/>
                </a:lnTo>
                <a:lnTo>
                  <a:pt x="574" y="1007"/>
                </a:lnTo>
                <a:lnTo>
                  <a:pt x="445" y="1009"/>
                </a:lnTo>
                <a:lnTo>
                  <a:pt x="333" y="1009"/>
                </a:lnTo>
                <a:lnTo>
                  <a:pt x="115" y="1009"/>
                </a:lnTo>
                <a:lnTo>
                  <a:pt x="109" y="1009"/>
                </a:lnTo>
                <a:lnTo>
                  <a:pt x="109" y="1010"/>
                </a:lnTo>
                <a:lnTo>
                  <a:pt x="54" y="1010"/>
                </a:lnTo>
                <a:lnTo>
                  <a:pt x="54" y="1005"/>
                </a:lnTo>
                <a:lnTo>
                  <a:pt x="54" y="959"/>
                </a:lnTo>
                <a:lnTo>
                  <a:pt x="55" y="959"/>
                </a:lnTo>
                <a:lnTo>
                  <a:pt x="55" y="956"/>
                </a:lnTo>
                <a:lnTo>
                  <a:pt x="6" y="956"/>
                </a:lnTo>
                <a:lnTo>
                  <a:pt x="6" y="936"/>
                </a:lnTo>
                <a:lnTo>
                  <a:pt x="6" y="836"/>
                </a:lnTo>
                <a:lnTo>
                  <a:pt x="11" y="816"/>
                </a:lnTo>
                <a:lnTo>
                  <a:pt x="12" y="814"/>
                </a:lnTo>
                <a:lnTo>
                  <a:pt x="11" y="814"/>
                </a:lnTo>
                <a:lnTo>
                  <a:pt x="13" y="804"/>
                </a:lnTo>
                <a:lnTo>
                  <a:pt x="13" y="802"/>
                </a:lnTo>
                <a:lnTo>
                  <a:pt x="13" y="800"/>
                </a:lnTo>
                <a:lnTo>
                  <a:pt x="13" y="797"/>
                </a:lnTo>
                <a:lnTo>
                  <a:pt x="12" y="793"/>
                </a:lnTo>
                <a:lnTo>
                  <a:pt x="11" y="791"/>
                </a:lnTo>
                <a:lnTo>
                  <a:pt x="1" y="791"/>
                </a:lnTo>
                <a:lnTo>
                  <a:pt x="0" y="491"/>
                </a:lnTo>
                <a:lnTo>
                  <a:pt x="106" y="490"/>
                </a:lnTo>
                <a:lnTo>
                  <a:pt x="107" y="540"/>
                </a:lnTo>
                <a:lnTo>
                  <a:pt x="107" y="589"/>
                </a:lnTo>
                <a:lnTo>
                  <a:pt x="109" y="589"/>
                </a:lnTo>
                <a:lnTo>
                  <a:pt x="110" y="589"/>
                </a:lnTo>
                <a:lnTo>
                  <a:pt x="110" y="591"/>
                </a:lnTo>
                <a:lnTo>
                  <a:pt x="110" y="592"/>
                </a:lnTo>
                <a:lnTo>
                  <a:pt x="110" y="593"/>
                </a:lnTo>
                <a:lnTo>
                  <a:pt x="120" y="593"/>
                </a:lnTo>
                <a:lnTo>
                  <a:pt x="122" y="593"/>
                </a:lnTo>
                <a:lnTo>
                  <a:pt x="123" y="593"/>
                </a:lnTo>
                <a:lnTo>
                  <a:pt x="126" y="593"/>
                </a:lnTo>
                <a:lnTo>
                  <a:pt x="127" y="593"/>
                </a:lnTo>
                <a:lnTo>
                  <a:pt x="128" y="593"/>
                </a:lnTo>
                <a:lnTo>
                  <a:pt x="129" y="593"/>
                </a:lnTo>
                <a:lnTo>
                  <a:pt x="130" y="593"/>
                </a:lnTo>
                <a:lnTo>
                  <a:pt x="131" y="593"/>
                </a:lnTo>
                <a:lnTo>
                  <a:pt x="134" y="593"/>
                </a:lnTo>
                <a:lnTo>
                  <a:pt x="136" y="593"/>
                </a:lnTo>
                <a:lnTo>
                  <a:pt x="137" y="593"/>
                </a:lnTo>
                <a:lnTo>
                  <a:pt x="139" y="593"/>
                </a:lnTo>
                <a:lnTo>
                  <a:pt x="140" y="593"/>
                </a:lnTo>
                <a:lnTo>
                  <a:pt x="142" y="593"/>
                </a:lnTo>
                <a:lnTo>
                  <a:pt x="144" y="593"/>
                </a:lnTo>
                <a:lnTo>
                  <a:pt x="145" y="593"/>
                </a:lnTo>
                <a:lnTo>
                  <a:pt x="146" y="593"/>
                </a:lnTo>
                <a:lnTo>
                  <a:pt x="149" y="593"/>
                </a:lnTo>
                <a:lnTo>
                  <a:pt x="152" y="593"/>
                </a:lnTo>
                <a:lnTo>
                  <a:pt x="197" y="593"/>
                </a:lnTo>
                <a:lnTo>
                  <a:pt x="197" y="591"/>
                </a:lnTo>
                <a:lnTo>
                  <a:pt x="224" y="492"/>
                </a:lnTo>
                <a:lnTo>
                  <a:pt x="226" y="490"/>
                </a:lnTo>
                <a:lnTo>
                  <a:pt x="226" y="487"/>
                </a:lnTo>
                <a:lnTo>
                  <a:pt x="230" y="487"/>
                </a:lnTo>
                <a:lnTo>
                  <a:pt x="234" y="487"/>
                </a:lnTo>
                <a:lnTo>
                  <a:pt x="252" y="487"/>
                </a:lnTo>
                <a:lnTo>
                  <a:pt x="253" y="487"/>
                </a:lnTo>
                <a:lnTo>
                  <a:pt x="253" y="488"/>
                </a:lnTo>
                <a:lnTo>
                  <a:pt x="254" y="488"/>
                </a:lnTo>
                <a:lnTo>
                  <a:pt x="255" y="488"/>
                </a:lnTo>
                <a:lnTo>
                  <a:pt x="256" y="488"/>
                </a:lnTo>
                <a:lnTo>
                  <a:pt x="258" y="488"/>
                </a:lnTo>
                <a:lnTo>
                  <a:pt x="261" y="488"/>
                </a:lnTo>
                <a:lnTo>
                  <a:pt x="262" y="488"/>
                </a:lnTo>
                <a:lnTo>
                  <a:pt x="263" y="487"/>
                </a:lnTo>
                <a:lnTo>
                  <a:pt x="264" y="487"/>
                </a:lnTo>
                <a:lnTo>
                  <a:pt x="316" y="487"/>
                </a:lnTo>
                <a:lnTo>
                  <a:pt x="316" y="488"/>
                </a:lnTo>
                <a:lnTo>
                  <a:pt x="316" y="498"/>
                </a:lnTo>
                <a:lnTo>
                  <a:pt x="316" y="537"/>
                </a:lnTo>
                <a:lnTo>
                  <a:pt x="316" y="541"/>
                </a:lnTo>
                <a:lnTo>
                  <a:pt x="320" y="541"/>
                </a:lnTo>
                <a:lnTo>
                  <a:pt x="421" y="540"/>
                </a:lnTo>
                <a:lnTo>
                  <a:pt x="421" y="541"/>
                </a:lnTo>
                <a:lnTo>
                  <a:pt x="421" y="583"/>
                </a:lnTo>
                <a:lnTo>
                  <a:pt x="421" y="589"/>
                </a:lnTo>
                <a:lnTo>
                  <a:pt x="421" y="591"/>
                </a:lnTo>
                <a:lnTo>
                  <a:pt x="529" y="591"/>
                </a:lnTo>
                <a:lnTo>
                  <a:pt x="529" y="589"/>
                </a:lnTo>
                <a:lnTo>
                  <a:pt x="529" y="570"/>
                </a:lnTo>
                <a:lnTo>
                  <a:pt x="528" y="538"/>
                </a:lnTo>
                <a:lnTo>
                  <a:pt x="535" y="538"/>
                </a:lnTo>
                <a:lnTo>
                  <a:pt x="627" y="538"/>
                </a:lnTo>
                <a:lnTo>
                  <a:pt x="627" y="515"/>
                </a:lnTo>
                <a:lnTo>
                  <a:pt x="627" y="490"/>
                </a:lnTo>
                <a:lnTo>
                  <a:pt x="627" y="487"/>
                </a:lnTo>
                <a:lnTo>
                  <a:pt x="630" y="487"/>
                </a:lnTo>
                <a:lnTo>
                  <a:pt x="631" y="487"/>
                </a:lnTo>
                <a:lnTo>
                  <a:pt x="632" y="487"/>
                </a:lnTo>
                <a:lnTo>
                  <a:pt x="632" y="486"/>
                </a:lnTo>
                <a:lnTo>
                  <a:pt x="633" y="486"/>
                </a:lnTo>
                <a:lnTo>
                  <a:pt x="728" y="486"/>
                </a:lnTo>
                <a:lnTo>
                  <a:pt x="938" y="483"/>
                </a:lnTo>
                <a:lnTo>
                  <a:pt x="940" y="483"/>
                </a:lnTo>
                <a:lnTo>
                  <a:pt x="942" y="483"/>
                </a:lnTo>
                <a:lnTo>
                  <a:pt x="943" y="388"/>
                </a:lnTo>
                <a:lnTo>
                  <a:pt x="944" y="388"/>
                </a:lnTo>
                <a:lnTo>
                  <a:pt x="944" y="381"/>
                </a:lnTo>
                <a:lnTo>
                  <a:pt x="944" y="379"/>
                </a:lnTo>
                <a:lnTo>
                  <a:pt x="944" y="378"/>
                </a:lnTo>
                <a:lnTo>
                  <a:pt x="943" y="308"/>
                </a:lnTo>
                <a:lnTo>
                  <a:pt x="942" y="276"/>
                </a:lnTo>
                <a:lnTo>
                  <a:pt x="940" y="172"/>
                </a:lnTo>
                <a:lnTo>
                  <a:pt x="938" y="92"/>
                </a:lnTo>
                <a:lnTo>
                  <a:pt x="938" y="68"/>
                </a:lnTo>
                <a:lnTo>
                  <a:pt x="1062" y="67"/>
                </a:lnTo>
                <a:lnTo>
                  <a:pt x="1142" y="66"/>
                </a:lnTo>
                <a:lnTo>
                  <a:pt x="1145" y="66"/>
                </a:lnTo>
                <a:lnTo>
                  <a:pt x="1247" y="65"/>
                </a:lnTo>
                <a:lnTo>
                  <a:pt x="1299" y="64"/>
                </a:lnTo>
                <a:lnTo>
                  <a:pt x="1326" y="64"/>
                </a:lnTo>
                <a:lnTo>
                  <a:pt x="1351" y="64"/>
                </a:lnTo>
                <a:lnTo>
                  <a:pt x="1352" y="64"/>
                </a:lnTo>
                <a:lnTo>
                  <a:pt x="1381" y="64"/>
                </a:lnTo>
                <a:lnTo>
                  <a:pt x="1557" y="65"/>
                </a:lnTo>
                <a:lnTo>
                  <a:pt x="1557" y="0"/>
                </a:lnTo>
                <a:lnTo>
                  <a:pt x="1559" y="0"/>
                </a:lnTo>
                <a:lnTo>
                  <a:pt x="1640" y="0"/>
                </a:lnTo>
                <a:lnTo>
                  <a:pt x="1662" y="0"/>
                </a:lnTo>
                <a:close/>
                <a:moveTo>
                  <a:pt x="1091" y="172"/>
                </a:moveTo>
                <a:lnTo>
                  <a:pt x="1092" y="271"/>
                </a:lnTo>
                <a:lnTo>
                  <a:pt x="1129" y="270"/>
                </a:lnTo>
                <a:lnTo>
                  <a:pt x="1129" y="261"/>
                </a:lnTo>
                <a:lnTo>
                  <a:pt x="1142" y="261"/>
                </a:lnTo>
                <a:lnTo>
                  <a:pt x="1142" y="183"/>
                </a:lnTo>
                <a:lnTo>
                  <a:pt x="1129" y="183"/>
                </a:lnTo>
                <a:lnTo>
                  <a:pt x="1129" y="173"/>
                </a:lnTo>
                <a:lnTo>
                  <a:pt x="1129" y="172"/>
                </a:lnTo>
                <a:lnTo>
                  <a:pt x="1091" y="172"/>
                </a:lnTo>
                <a:close/>
                <a:moveTo>
                  <a:pt x="1038" y="228"/>
                </a:moveTo>
                <a:lnTo>
                  <a:pt x="1037" y="173"/>
                </a:lnTo>
                <a:lnTo>
                  <a:pt x="986" y="173"/>
                </a:lnTo>
                <a:lnTo>
                  <a:pt x="986" y="211"/>
                </a:lnTo>
                <a:lnTo>
                  <a:pt x="986" y="216"/>
                </a:lnTo>
                <a:lnTo>
                  <a:pt x="986" y="236"/>
                </a:lnTo>
                <a:lnTo>
                  <a:pt x="986" y="259"/>
                </a:lnTo>
                <a:lnTo>
                  <a:pt x="986" y="275"/>
                </a:lnTo>
                <a:lnTo>
                  <a:pt x="954" y="275"/>
                </a:lnTo>
                <a:lnTo>
                  <a:pt x="954" y="294"/>
                </a:lnTo>
                <a:lnTo>
                  <a:pt x="955" y="319"/>
                </a:lnTo>
                <a:lnTo>
                  <a:pt x="955" y="334"/>
                </a:lnTo>
                <a:lnTo>
                  <a:pt x="955" y="350"/>
                </a:lnTo>
                <a:lnTo>
                  <a:pt x="955" y="363"/>
                </a:lnTo>
                <a:lnTo>
                  <a:pt x="957" y="363"/>
                </a:lnTo>
                <a:lnTo>
                  <a:pt x="957" y="377"/>
                </a:lnTo>
                <a:lnTo>
                  <a:pt x="1026" y="375"/>
                </a:lnTo>
                <a:lnTo>
                  <a:pt x="1039" y="375"/>
                </a:lnTo>
                <a:lnTo>
                  <a:pt x="1041" y="375"/>
                </a:lnTo>
                <a:lnTo>
                  <a:pt x="1039" y="314"/>
                </a:lnTo>
                <a:lnTo>
                  <a:pt x="1039" y="311"/>
                </a:lnTo>
                <a:lnTo>
                  <a:pt x="1038" y="274"/>
                </a:lnTo>
                <a:lnTo>
                  <a:pt x="1038" y="273"/>
                </a:lnTo>
                <a:lnTo>
                  <a:pt x="1038" y="228"/>
                </a:lnTo>
                <a:close/>
                <a:moveTo>
                  <a:pt x="940" y="484"/>
                </a:moveTo>
                <a:lnTo>
                  <a:pt x="937" y="587"/>
                </a:lnTo>
                <a:lnTo>
                  <a:pt x="938" y="586"/>
                </a:lnTo>
                <a:lnTo>
                  <a:pt x="942" y="484"/>
                </a:lnTo>
                <a:lnTo>
                  <a:pt x="940" y="484"/>
                </a:lnTo>
                <a:close/>
                <a:moveTo>
                  <a:pt x="1456" y="894"/>
                </a:moveTo>
                <a:lnTo>
                  <a:pt x="1456" y="920"/>
                </a:lnTo>
                <a:lnTo>
                  <a:pt x="1460" y="920"/>
                </a:lnTo>
                <a:lnTo>
                  <a:pt x="1461" y="894"/>
                </a:lnTo>
                <a:lnTo>
                  <a:pt x="1456" y="894"/>
                </a:lnTo>
                <a:close/>
                <a:moveTo>
                  <a:pt x="107" y="905"/>
                </a:moveTo>
                <a:lnTo>
                  <a:pt x="107" y="904"/>
                </a:lnTo>
                <a:lnTo>
                  <a:pt x="56" y="904"/>
                </a:lnTo>
                <a:lnTo>
                  <a:pt x="56" y="918"/>
                </a:lnTo>
                <a:lnTo>
                  <a:pt x="72" y="918"/>
                </a:lnTo>
                <a:lnTo>
                  <a:pt x="72" y="931"/>
                </a:lnTo>
                <a:lnTo>
                  <a:pt x="87" y="931"/>
                </a:lnTo>
                <a:lnTo>
                  <a:pt x="87" y="905"/>
                </a:lnTo>
                <a:lnTo>
                  <a:pt x="107" y="905"/>
                </a:lnTo>
                <a:close/>
                <a:moveTo>
                  <a:pt x="1975" y="1056"/>
                </a:moveTo>
                <a:lnTo>
                  <a:pt x="1981" y="1056"/>
                </a:lnTo>
                <a:lnTo>
                  <a:pt x="1983" y="1056"/>
                </a:lnTo>
                <a:lnTo>
                  <a:pt x="1983" y="1048"/>
                </a:lnTo>
                <a:lnTo>
                  <a:pt x="1977" y="1048"/>
                </a:lnTo>
                <a:lnTo>
                  <a:pt x="1976" y="1049"/>
                </a:lnTo>
                <a:lnTo>
                  <a:pt x="1976" y="1056"/>
                </a:lnTo>
                <a:lnTo>
                  <a:pt x="1975" y="1056"/>
                </a:lnTo>
                <a:close/>
                <a:moveTo>
                  <a:pt x="1870" y="1076"/>
                </a:moveTo>
                <a:lnTo>
                  <a:pt x="1868" y="1078"/>
                </a:lnTo>
                <a:lnTo>
                  <a:pt x="1868" y="1079"/>
                </a:lnTo>
                <a:lnTo>
                  <a:pt x="1866" y="1080"/>
                </a:lnTo>
                <a:lnTo>
                  <a:pt x="1865" y="1084"/>
                </a:lnTo>
                <a:lnTo>
                  <a:pt x="1864" y="1084"/>
                </a:lnTo>
                <a:lnTo>
                  <a:pt x="1864" y="1085"/>
                </a:lnTo>
                <a:lnTo>
                  <a:pt x="1863" y="1088"/>
                </a:lnTo>
                <a:lnTo>
                  <a:pt x="1860" y="1091"/>
                </a:lnTo>
                <a:lnTo>
                  <a:pt x="1859" y="1095"/>
                </a:lnTo>
                <a:lnTo>
                  <a:pt x="1859" y="1096"/>
                </a:lnTo>
                <a:lnTo>
                  <a:pt x="1858" y="1098"/>
                </a:lnTo>
                <a:lnTo>
                  <a:pt x="1858" y="1101"/>
                </a:lnTo>
                <a:lnTo>
                  <a:pt x="1861" y="1101"/>
                </a:lnTo>
                <a:lnTo>
                  <a:pt x="1864" y="1101"/>
                </a:lnTo>
                <a:lnTo>
                  <a:pt x="1864" y="1098"/>
                </a:lnTo>
                <a:lnTo>
                  <a:pt x="1861" y="1098"/>
                </a:lnTo>
                <a:lnTo>
                  <a:pt x="1861" y="1097"/>
                </a:lnTo>
                <a:lnTo>
                  <a:pt x="1863" y="1095"/>
                </a:lnTo>
                <a:lnTo>
                  <a:pt x="1864" y="1091"/>
                </a:lnTo>
                <a:lnTo>
                  <a:pt x="1867" y="1086"/>
                </a:lnTo>
                <a:lnTo>
                  <a:pt x="1867" y="1085"/>
                </a:lnTo>
                <a:lnTo>
                  <a:pt x="1868" y="1082"/>
                </a:lnTo>
                <a:lnTo>
                  <a:pt x="1869" y="1081"/>
                </a:lnTo>
                <a:lnTo>
                  <a:pt x="1870" y="1080"/>
                </a:lnTo>
                <a:lnTo>
                  <a:pt x="1870" y="1076"/>
                </a:lnTo>
                <a:close/>
                <a:moveTo>
                  <a:pt x="1830" y="1101"/>
                </a:moveTo>
                <a:lnTo>
                  <a:pt x="1830" y="1089"/>
                </a:lnTo>
                <a:lnTo>
                  <a:pt x="1819" y="1089"/>
                </a:lnTo>
                <a:lnTo>
                  <a:pt x="1819" y="1077"/>
                </a:lnTo>
                <a:lnTo>
                  <a:pt x="1769" y="1077"/>
                </a:lnTo>
                <a:lnTo>
                  <a:pt x="1771" y="1101"/>
                </a:lnTo>
                <a:lnTo>
                  <a:pt x="1771" y="1102"/>
                </a:lnTo>
                <a:lnTo>
                  <a:pt x="1772" y="1102"/>
                </a:lnTo>
                <a:lnTo>
                  <a:pt x="1830" y="1101"/>
                </a:lnTo>
                <a:close/>
                <a:moveTo>
                  <a:pt x="1664" y="1156"/>
                </a:moveTo>
                <a:lnTo>
                  <a:pt x="1617" y="1157"/>
                </a:lnTo>
                <a:lnTo>
                  <a:pt x="1617" y="1104"/>
                </a:lnTo>
                <a:lnTo>
                  <a:pt x="1616" y="1104"/>
                </a:lnTo>
                <a:lnTo>
                  <a:pt x="1616" y="1107"/>
                </a:lnTo>
                <a:lnTo>
                  <a:pt x="1615" y="1107"/>
                </a:lnTo>
                <a:lnTo>
                  <a:pt x="1615" y="1131"/>
                </a:lnTo>
                <a:lnTo>
                  <a:pt x="1611" y="1131"/>
                </a:lnTo>
                <a:lnTo>
                  <a:pt x="1600" y="1132"/>
                </a:lnTo>
                <a:lnTo>
                  <a:pt x="1587" y="1132"/>
                </a:lnTo>
                <a:lnTo>
                  <a:pt x="1587" y="1119"/>
                </a:lnTo>
                <a:lnTo>
                  <a:pt x="1587" y="1118"/>
                </a:lnTo>
                <a:lnTo>
                  <a:pt x="1581" y="1118"/>
                </a:lnTo>
                <a:lnTo>
                  <a:pt x="1580" y="1118"/>
                </a:lnTo>
                <a:lnTo>
                  <a:pt x="1580" y="1107"/>
                </a:lnTo>
                <a:lnTo>
                  <a:pt x="1567" y="1107"/>
                </a:lnTo>
                <a:lnTo>
                  <a:pt x="1567" y="1109"/>
                </a:lnTo>
                <a:lnTo>
                  <a:pt x="1567" y="1126"/>
                </a:lnTo>
                <a:lnTo>
                  <a:pt x="1567" y="1134"/>
                </a:lnTo>
                <a:lnTo>
                  <a:pt x="1587" y="1132"/>
                </a:lnTo>
                <a:lnTo>
                  <a:pt x="1587" y="1134"/>
                </a:lnTo>
                <a:lnTo>
                  <a:pt x="1587" y="1135"/>
                </a:lnTo>
                <a:lnTo>
                  <a:pt x="1587" y="1139"/>
                </a:lnTo>
                <a:lnTo>
                  <a:pt x="1587" y="1145"/>
                </a:lnTo>
                <a:lnTo>
                  <a:pt x="1587" y="1149"/>
                </a:lnTo>
                <a:lnTo>
                  <a:pt x="1588" y="1149"/>
                </a:lnTo>
                <a:lnTo>
                  <a:pt x="1605" y="1149"/>
                </a:lnTo>
                <a:lnTo>
                  <a:pt x="1613" y="1149"/>
                </a:lnTo>
                <a:lnTo>
                  <a:pt x="1615" y="1149"/>
                </a:lnTo>
                <a:lnTo>
                  <a:pt x="1615" y="1157"/>
                </a:lnTo>
                <a:lnTo>
                  <a:pt x="1615" y="1159"/>
                </a:lnTo>
                <a:lnTo>
                  <a:pt x="1615" y="1164"/>
                </a:lnTo>
                <a:lnTo>
                  <a:pt x="1615" y="1171"/>
                </a:lnTo>
                <a:lnTo>
                  <a:pt x="1616" y="1183"/>
                </a:lnTo>
                <a:lnTo>
                  <a:pt x="1613" y="1183"/>
                </a:lnTo>
                <a:lnTo>
                  <a:pt x="1613" y="1190"/>
                </a:lnTo>
                <a:lnTo>
                  <a:pt x="1579" y="1190"/>
                </a:lnTo>
                <a:lnTo>
                  <a:pt x="1579" y="1208"/>
                </a:lnTo>
                <a:lnTo>
                  <a:pt x="1637" y="1207"/>
                </a:lnTo>
                <a:lnTo>
                  <a:pt x="1637" y="1206"/>
                </a:lnTo>
                <a:lnTo>
                  <a:pt x="1646" y="1206"/>
                </a:lnTo>
                <a:lnTo>
                  <a:pt x="1646" y="1207"/>
                </a:lnTo>
                <a:lnTo>
                  <a:pt x="1646" y="1210"/>
                </a:lnTo>
                <a:lnTo>
                  <a:pt x="1647" y="1210"/>
                </a:lnTo>
                <a:lnTo>
                  <a:pt x="1647" y="1206"/>
                </a:lnTo>
                <a:lnTo>
                  <a:pt x="1657" y="1206"/>
                </a:lnTo>
                <a:lnTo>
                  <a:pt x="1663" y="1206"/>
                </a:lnTo>
                <a:lnTo>
                  <a:pt x="1663" y="1205"/>
                </a:lnTo>
                <a:lnTo>
                  <a:pt x="1664" y="1205"/>
                </a:lnTo>
                <a:lnTo>
                  <a:pt x="1664" y="1187"/>
                </a:lnTo>
                <a:lnTo>
                  <a:pt x="1664" y="1183"/>
                </a:lnTo>
                <a:lnTo>
                  <a:pt x="1663" y="1183"/>
                </a:lnTo>
                <a:lnTo>
                  <a:pt x="1663" y="1182"/>
                </a:lnTo>
                <a:lnTo>
                  <a:pt x="1662" y="1182"/>
                </a:lnTo>
                <a:lnTo>
                  <a:pt x="1662" y="1181"/>
                </a:lnTo>
                <a:lnTo>
                  <a:pt x="1662" y="1180"/>
                </a:lnTo>
                <a:lnTo>
                  <a:pt x="1663" y="1180"/>
                </a:lnTo>
                <a:lnTo>
                  <a:pt x="1663" y="1179"/>
                </a:lnTo>
                <a:lnTo>
                  <a:pt x="1664" y="1179"/>
                </a:lnTo>
                <a:lnTo>
                  <a:pt x="1664" y="1156"/>
                </a:lnTo>
                <a:lnTo>
                  <a:pt x="1742" y="1155"/>
                </a:lnTo>
                <a:lnTo>
                  <a:pt x="1742" y="1113"/>
                </a:lnTo>
                <a:lnTo>
                  <a:pt x="1741" y="1113"/>
                </a:lnTo>
                <a:lnTo>
                  <a:pt x="1740" y="1113"/>
                </a:lnTo>
                <a:lnTo>
                  <a:pt x="1739" y="1113"/>
                </a:lnTo>
                <a:lnTo>
                  <a:pt x="1738" y="1113"/>
                </a:lnTo>
                <a:lnTo>
                  <a:pt x="1737" y="1113"/>
                </a:lnTo>
                <a:lnTo>
                  <a:pt x="1735" y="1113"/>
                </a:lnTo>
                <a:lnTo>
                  <a:pt x="1734" y="1113"/>
                </a:lnTo>
                <a:lnTo>
                  <a:pt x="1733" y="1112"/>
                </a:lnTo>
                <a:lnTo>
                  <a:pt x="1732" y="1112"/>
                </a:lnTo>
                <a:lnTo>
                  <a:pt x="1731" y="1112"/>
                </a:lnTo>
                <a:lnTo>
                  <a:pt x="1730" y="1112"/>
                </a:lnTo>
                <a:lnTo>
                  <a:pt x="1729" y="1112"/>
                </a:lnTo>
                <a:lnTo>
                  <a:pt x="1727" y="1112"/>
                </a:lnTo>
                <a:lnTo>
                  <a:pt x="1726" y="1111"/>
                </a:lnTo>
                <a:lnTo>
                  <a:pt x="1725" y="1111"/>
                </a:lnTo>
                <a:lnTo>
                  <a:pt x="1724" y="1111"/>
                </a:lnTo>
                <a:lnTo>
                  <a:pt x="1723" y="1111"/>
                </a:lnTo>
                <a:lnTo>
                  <a:pt x="1722" y="1110"/>
                </a:lnTo>
                <a:lnTo>
                  <a:pt x="1721" y="1110"/>
                </a:lnTo>
                <a:lnTo>
                  <a:pt x="1719" y="1110"/>
                </a:lnTo>
                <a:lnTo>
                  <a:pt x="1718" y="1109"/>
                </a:lnTo>
                <a:lnTo>
                  <a:pt x="1712" y="1106"/>
                </a:lnTo>
                <a:lnTo>
                  <a:pt x="1712" y="1105"/>
                </a:lnTo>
                <a:lnTo>
                  <a:pt x="1713" y="1105"/>
                </a:lnTo>
                <a:lnTo>
                  <a:pt x="1713" y="1102"/>
                </a:lnTo>
                <a:lnTo>
                  <a:pt x="1664" y="1103"/>
                </a:lnTo>
                <a:lnTo>
                  <a:pt x="1664" y="1156"/>
                </a:lnTo>
                <a:close/>
                <a:moveTo>
                  <a:pt x="1766" y="1129"/>
                </a:moveTo>
                <a:lnTo>
                  <a:pt x="1767" y="1129"/>
                </a:lnTo>
                <a:lnTo>
                  <a:pt x="1793" y="1129"/>
                </a:lnTo>
                <a:lnTo>
                  <a:pt x="1793" y="1114"/>
                </a:lnTo>
                <a:lnTo>
                  <a:pt x="1784" y="1114"/>
                </a:lnTo>
                <a:lnTo>
                  <a:pt x="1784" y="1104"/>
                </a:lnTo>
                <a:lnTo>
                  <a:pt x="1772" y="1104"/>
                </a:lnTo>
                <a:lnTo>
                  <a:pt x="1767" y="1104"/>
                </a:lnTo>
                <a:lnTo>
                  <a:pt x="1766" y="1104"/>
                </a:lnTo>
                <a:lnTo>
                  <a:pt x="1766" y="1127"/>
                </a:lnTo>
                <a:lnTo>
                  <a:pt x="1766" y="1129"/>
                </a:lnTo>
                <a:close/>
                <a:moveTo>
                  <a:pt x="1863" y="1129"/>
                </a:moveTo>
                <a:lnTo>
                  <a:pt x="1863" y="1131"/>
                </a:lnTo>
                <a:lnTo>
                  <a:pt x="1865" y="1135"/>
                </a:lnTo>
                <a:lnTo>
                  <a:pt x="1870" y="1135"/>
                </a:lnTo>
                <a:lnTo>
                  <a:pt x="1870" y="1118"/>
                </a:lnTo>
                <a:lnTo>
                  <a:pt x="1866" y="1114"/>
                </a:lnTo>
                <a:lnTo>
                  <a:pt x="1860" y="1114"/>
                </a:lnTo>
                <a:lnTo>
                  <a:pt x="1860" y="1119"/>
                </a:lnTo>
                <a:lnTo>
                  <a:pt x="1861" y="1123"/>
                </a:lnTo>
                <a:lnTo>
                  <a:pt x="1863" y="1129"/>
                </a:lnTo>
                <a:close/>
                <a:moveTo>
                  <a:pt x="1563" y="1232"/>
                </a:moveTo>
                <a:lnTo>
                  <a:pt x="1563" y="1236"/>
                </a:lnTo>
                <a:lnTo>
                  <a:pt x="1564" y="1236"/>
                </a:lnTo>
                <a:lnTo>
                  <a:pt x="1564" y="1250"/>
                </a:lnTo>
                <a:lnTo>
                  <a:pt x="1563" y="1250"/>
                </a:lnTo>
                <a:lnTo>
                  <a:pt x="1562" y="1250"/>
                </a:lnTo>
                <a:lnTo>
                  <a:pt x="1562" y="1255"/>
                </a:lnTo>
                <a:lnTo>
                  <a:pt x="1514" y="1256"/>
                </a:lnTo>
                <a:lnTo>
                  <a:pt x="1512" y="1256"/>
                </a:lnTo>
                <a:lnTo>
                  <a:pt x="1511" y="1256"/>
                </a:lnTo>
                <a:lnTo>
                  <a:pt x="1511" y="1269"/>
                </a:lnTo>
                <a:lnTo>
                  <a:pt x="1511" y="1270"/>
                </a:lnTo>
                <a:lnTo>
                  <a:pt x="1503" y="1270"/>
                </a:lnTo>
                <a:lnTo>
                  <a:pt x="1502" y="1270"/>
                </a:lnTo>
                <a:lnTo>
                  <a:pt x="1502" y="1273"/>
                </a:lnTo>
                <a:lnTo>
                  <a:pt x="1502" y="1277"/>
                </a:lnTo>
                <a:lnTo>
                  <a:pt x="1503" y="1277"/>
                </a:lnTo>
                <a:lnTo>
                  <a:pt x="1555" y="1277"/>
                </a:lnTo>
                <a:lnTo>
                  <a:pt x="1554" y="1270"/>
                </a:lnTo>
                <a:lnTo>
                  <a:pt x="1563" y="1270"/>
                </a:lnTo>
                <a:lnTo>
                  <a:pt x="1563" y="1269"/>
                </a:lnTo>
                <a:lnTo>
                  <a:pt x="1563" y="1263"/>
                </a:lnTo>
                <a:lnTo>
                  <a:pt x="1618" y="1262"/>
                </a:lnTo>
                <a:lnTo>
                  <a:pt x="1618" y="1236"/>
                </a:lnTo>
                <a:lnTo>
                  <a:pt x="1621" y="1236"/>
                </a:lnTo>
                <a:lnTo>
                  <a:pt x="1626" y="1236"/>
                </a:lnTo>
                <a:lnTo>
                  <a:pt x="1639" y="1236"/>
                </a:lnTo>
                <a:lnTo>
                  <a:pt x="1639" y="1221"/>
                </a:lnTo>
                <a:lnTo>
                  <a:pt x="1648" y="1221"/>
                </a:lnTo>
                <a:lnTo>
                  <a:pt x="1648" y="1212"/>
                </a:lnTo>
                <a:lnTo>
                  <a:pt x="1588" y="1213"/>
                </a:lnTo>
                <a:lnTo>
                  <a:pt x="1588" y="1211"/>
                </a:lnTo>
                <a:lnTo>
                  <a:pt x="1588" y="1219"/>
                </a:lnTo>
                <a:lnTo>
                  <a:pt x="1587" y="1223"/>
                </a:lnTo>
                <a:lnTo>
                  <a:pt x="1567" y="1223"/>
                </a:lnTo>
                <a:lnTo>
                  <a:pt x="1564" y="1223"/>
                </a:lnTo>
                <a:lnTo>
                  <a:pt x="1563" y="1223"/>
                </a:lnTo>
                <a:lnTo>
                  <a:pt x="1563" y="1232"/>
                </a:lnTo>
                <a:close/>
                <a:moveTo>
                  <a:pt x="1845" y="1277"/>
                </a:moveTo>
                <a:lnTo>
                  <a:pt x="1777" y="1278"/>
                </a:lnTo>
                <a:lnTo>
                  <a:pt x="1777" y="1294"/>
                </a:lnTo>
                <a:lnTo>
                  <a:pt x="1771" y="1294"/>
                </a:lnTo>
                <a:lnTo>
                  <a:pt x="1771" y="1307"/>
                </a:lnTo>
                <a:lnTo>
                  <a:pt x="1771" y="1310"/>
                </a:lnTo>
                <a:lnTo>
                  <a:pt x="1772" y="1333"/>
                </a:lnTo>
                <a:lnTo>
                  <a:pt x="1779" y="1336"/>
                </a:lnTo>
                <a:lnTo>
                  <a:pt x="1783" y="1337"/>
                </a:lnTo>
                <a:lnTo>
                  <a:pt x="1785" y="1337"/>
                </a:lnTo>
                <a:lnTo>
                  <a:pt x="1788" y="1337"/>
                </a:lnTo>
                <a:lnTo>
                  <a:pt x="1791" y="1338"/>
                </a:lnTo>
                <a:lnTo>
                  <a:pt x="1794" y="1339"/>
                </a:lnTo>
                <a:lnTo>
                  <a:pt x="1797" y="1339"/>
                </a:lnTo>
                <a:lnTo>
                  <a:pt x="1798" y="1340"/>
                </a:lnTo>
                <a:lnTo>
                  <a:pt x="1799" y="1341"/>
                </a:lnTo>
                <a:lnTo>
                  <a:pt x="1800" y="1340"/>
                </a:lnTo>
                <a:lnTo>
                  <a:pt x="1801" y="1337"/>
                </a:lnTo>
                <a:lnTo>
                  <a:pt x="1803" y="1335"/>
                </a:lnTo>
                <a:lnTo>
                  <a:pt x="1805" y="1333"/>
                </a:lnTo>
                <a:lnTo>
                  <a:pt x="1806" y="1331"/>
                </a:lnTo>
                <a:lnTo>
                  <a:pt x="1809" y="1329"/>
                </a:lnTo>
                <a:lnTo>
                  <a:pt x="1811" y="1327"/>
                </a:lnTo>
                <a:lnTo>
                  <a:pt x="1813" y="1327"/>
                </a:lnTo>
                <a:lnTo>
                  <a:pt x="1814" y="1325"/>
                </a:lnTo>
                <a:lnTo>
                  <a:pt x="1816" y="1324"/>
                </a:lnTo>
                <a:lnTo>
                  <a:pt x="1818" y="1323"/>
                </a:lnTo>
                <a:lnTo>
                  <a:pt x="1819" y="1323"/>
                </a:lnTo>
                <a:lnTo>
                  <a:pt x="1821" y="1322"/>
                </a:lnTo>
                <a:lnTo>
                  <a:pt x="1824" y="1321"/>
                </a:lnTo>
                <a:lnTo>
                  <a:pt x="1827" y="1319"/>
                </a:lnTo>
                <a:lnTo>
                  <a:pt x="1831" y="1316"/>
                </a:lnTo>
                <a:lnTo>
                  <a:pt x="1831" y="1315"/>
                </a:lnTo>
                <a:lnTo>
                  <a:pt x="1833" y="1314"/>
                </a:lnTo>
                <a:lnTo>
                  <a:pt x="1834" y="1313"/>
                </a:lnTo>
                <a:lnTo>
                  <a:pt x="1836" y="1310"/>
                </a:lnTo>
                <a:lnTo>
                  <a:pt x="1838" y="1310"/>
                </a:lnTo>
                <a:lnTo>
                  <a:pt x="1839" y="1307"/>
                </a:lnTo>
                <a:lnTo>
                  <a:pt x="1841" y="1305"/>
                </a:lnTo>
                <a:lnTo>
                  <a:pt x="1841" y="1304"/>
                </a:lnTo>
                <a:lnTo>
                  <a:pt x="1843" y="1302"/>
                </a:lnTo>
                <a:lnTo>
                  <a:pt x="1845" y="1295"/>
                </a:lnTo>
                <a:lnTo>
                  <a:pt x="1847" y="1288"/>
                </a:lnTo>
                <a:lnTo>
                  <a:pt x="1848" y="1282"/>
                </a:lnTo>
                <a:lnTo>
                  <a:pt x="1849" y="1278"/>
                </a:lnTo>
                <a:lnTo>
                  <a:pt x="1853" y="1262"/>
                </a:lnTo>
                <a:lnTo>
                  <a:pt x="1853" y="1260"/>
                </a:lnTo>
                <a:lnTo>
                  <a:pt x="1853" y="1257"/>
                </a:lnTo>
                <a:lnTo>
                  <a:pt x="1850" y="1257"/>
                </a:lnTo>
                <a:lnTo>
                  <a:pt x="1850" y="1258"/>
                </a:lnTo>
                <a:lnTo>
                  <a:pt x="1849" y="1262"/>
                </a:lnTo>
                <a:lnTo>
                  <a:pt x="1849" y="1263"/>
                </a:lnTo>
                <a:lnTo>
                  <a:pt x="1849" y="1264"/>
                </a:lnTo>
                <a:lnTo>
                  <a:pt x="1849" y="1265"/>
                </a:lnTo>
                <a:lnTo>
                  <a:pt x="1848" y="1269"/>
                </a:lnTo>
                <a:lnTo>
                  <a:pt x="1845" y="1277"/>
                </a:lnTo>
                <a:close/>
                <a:moveTo>
                  <a:pt x="1765" y="1310"/>
                </a:moveTo>
                <a:lnTo>
                  <a:pt x="1764" y="1310"/>
                </a:lnTo>
                <a:lnTo>
                  <a:pt x="1763" y="1310"/>
                </a:lnTo>
                <a:lnTo>
                  <a:pt x="1750" y="1310"/>
                </a:lnTo>
                <a:lnTo>
                  <a:pt x="1747" y="1310"/>
                </a:lnTo>
                <a:lnTo>
                  <a:pt x="1741" y="1310"/>
                </a:lnTo>
                <a:lnTo>
                  <a:pt x="1738" y="1310"/>
                </a:lnTo>
                <a:lnTo>
                  <a:pt x="1723" y="1311"/>
                </a:lnTo>
                <a:lnTo>
                  <a:pt x="1717" y="1311"/>
                </a:lnTo>
                <a:lnTo>
                  <a:pt x="1717" y="1364"/>
                </a:lnTo>
                <a:lnTo>
                  <a:pt x="1718" y="1364"/>
                </a:lnTo>
                <a:lnTo>
                  <a:pt x="1744" y="1363"/>
                </a:lnTo>
                <a:lnTo>
                  <a:pt x="1766" y="1363"/>
                </a:lnTo>
                <a:lnTo>
                  <a:pt x="1766" y="1335"/>
                </a:lnTo>
                <a:lnTo>
                  <a:pt x="1766" y="1313"/>
                </a:lnTo>
                <a:lnTo>
                  <a:pt x="1765" y="1312"/>
                </a:lnTo>
                <a:lnTo>
                  <a:pt x="1765" y="1310"/>
                </a:lnTo>
                <a:close/>
                <a:moveTo>
                  <a:pt x="1616" y="1573"/>
                </a:moveTo>
                <a:lnTo>
                  <a:pt x="1616" y="1623"/>
                </a:lnTo>
                <a:lnTo>
                  <a:pt x="1620" y="1623"/>
                </a:lnTo>
                <a:lnTo>
                  <a:pt x="1649" y="1622"/>
                </a:lnTo>
                <a:lnTo>
                  <a:pt x="1650" y="1622"/>
                </a:lnTo>
                <a:lnTo>
                  <a:pt x="1651" y="1622"/>
                </a:lnTo>
                <a:lnTo>
                  <a:pt x="1651" y="1605"/>
                </a:lnTo>
                <a:lnTo>
                  <a:pt x="1651" y="1578"/>
                </a:lnTo>
                <a:lnTo>
                  <a:pt x="1651" y="1573"/>
                </a:lnTo>
                <a:lnTo>
                  <a:pt x="1667" y="1573"/>
                </a:lnTo>
                <a:lnTo>
                  <a:pt x="1666" y="1529"/>
                </a:lnTo>
                <a:lnTo>
                  <a:pt x="1667" y="1529"/>
                </a:lnTo>
                <a:lnTo>
                  <a:pt x="1697" y="1528"/>
                </a:lnTo>
                <a:lnTo>
                  <a:pt x="1697" y="1520"/>
                </a:lnTo>
                <a:lnTo>
                  <a:pt x="1754" y="1520"/>
                </a:lnTo>
                <a:lnTo>
                  <a:pt x="1752" y="1521"/>
                </a:lnTo>
                <a:lnTo>
                  <a:pt x="1742" y="1533"/>
                </a:lnTo>
                <a:lnTo>
                  <a:pt x="1738" y="1539"/>
                </a:lnTo>
                <a:lnTo>
                  <a:pt x="1735" y="1542"/>
                </a:lnTo>
                <a:lnTo>
                  <a:pt x="1734" y="1544"/>
                </a:lnTo>
                <a:lnTo>
                  <a:pt x="1731" y="1548"/>
                </a:lnTo>
                <a:lnTo>
                  <a:pt x="1729" y="1554"/>
                </a:lnTo>
                <a:lnTo>
                  <a:pt x="1727" y="1555"/>
                </a:lnTo>
                <a:lnTo>
                  <a:pt x="1724" y="1566"/>
                </a:lnTo>
                <a:lnTo>
                  <a:pt x="1723" y="1569"/>
                </a:lnTo>
                <a:lnTo>
                  <a:pt x="1717" y="1587"/>
                </a:lnTo>
                <a:lnTo>
                  <a:pt x="1716" y="1592"/>
                </a:lnTo>
                <a:lnTo>
                  <a:pt x="1715" y="1596"/>
                </a:lnTo>
                <a:lnTo>
                  <a:pt x="1708" y="1612"/>
                </a:lnTo>
                <a:lnTo>
                  <a:pt x="1708" y="1614"/>
                </a:lnTo>
                <a:lnTo>
                  <a:pt x="1706" y="1617"/>
                </a:lnTo>
                <a:lnTo>
                  <a:pt x="1705" y="1618"/>
                </a:lnTo>
                <a:lnTo>
                  <a:pt x="1704" y="1621"/>
                </a:lnTo>
                <a:lnTo>
                  <a:pt x="1704" y="1622"/>
                </a:lnTo>
                <a:lnTo>
                  <a:pt x="1704" y="1623"/>
                </a:lnTo>
                <a:lnTo>
                  <a:pt x="1707" y="1623"/>
                </a:lnTo>
                <a:lnTo>
                  <a:pt x="1710" y="1617"/>
                </a:lnTo>
                <a:lnTo>
                  <a:pt x="1718" y="1595"/>
                </a:lnTo>
                <a:lnTo>
                  <a:pt x="1723" y="1581"/>
                </a:lnTo>
                <a:lnTo>
                  <a:pt x="1726" y="1571"/>
                </a:lnTo>
                <a:lnTo>
                  <a:pt x="1727" y="1566"/>
                </a:lnTo>
                <a:lnTo>
                  <a:pt x="1731" y="1557"/>
                </a:lnTo>
                <a:lnTo>
                  <a:pt x="1734" y="1549"/>
                </a:lnTo>
                <a:lnTo>
                  <a:pt x="1738" y="1546"/>
                </a:lnTo>
                <a:lnTo>
                  <a:pt x="1742" y="1540"/>
                </a:lnTo>
                <a:lnTo>
                  <a:pt x="1747" y="1533"/>
                </a:lnTo>
                <a:lnTo>
                  <a:pt x="1755" y="1524"/>
                </a:lnTo>
                <a:lnTo>
                  <a:pt x="1757" y="1520"/>
                </a:lnTo>
                <a:lnTo>
                  <a:pt x="1758" y="1519"/>
                </a:lnTo>
                <a:lnTo>
                  <a:pt x="1754" y="1519"/>
                </a:lnTo>
                <a:lnTo>
                  <a:pt x="1699" y="1520"/>
                </a:lnTo>
                <a:lnTo>
                  <a:pt x="1697" y="1520"/>
                </a:lnTo>
                <a:lnTo>
                  <a:pt x="1667" y="1520"/>
                </a:lnTo>
                <a:lnTo>
                  <a:pt x="1666" y="1520"/>
                </a:lnTo>
                <a:lnTo>
                  <a:pt x="1666" y="1470"/>
                </a:lnTo>
                <a:lnTo>
                  <a:pt x="1666" y="1469"/>
                </a:lnTo>
                <a:lnTo>
                  <a:pt x="1620" y="1470"/>
                </a:lnTo>
                <a:lnTo>
                  <a:pt x="1618" y="1446"/>
                </a:lnTo>
                <a:lnTo>
                  <a:pt x="1618" y="1419"/>
                </a:lnTo>
                <a:lnTo>
                  <a:pt x="1618" y="1380"/>
                </a:lnTo>
                <a:lnTo>
                  <a:pt x="1638" y="1380"/>
                </a:lnTo>
                <a:lnTo>
                  <a:pt x="1638" y="1391"/>
                </a:lnTo>
                <a:lnTo>
                  <a:pt x="1638" y="1412"/>
                </a:lnTo>
                <a:lnTo>
                  <a:pt x="1638" y="1414"/>
                </a:lnTo>
                <a:lnTo>
                  <a:pt x="1665" y="1414"/>
                </a:lnTo>
                <a:lnTo>
                  <a:pt x="1665" y="1413"/>
                </a:lnTo>
                <a:lnTo>
                  <a:pt x="1666" y="1413"/>
                </a:lnTo>
                <a:lnTo>
                  <a:pt x="1666" y="1366"/>
                </a:lnTo>
                <a:lnTo>
                  <a:pt x="1666" y="1364"/>
                </a:lnTo>
                <a:lnTo>
                  <a:pt x="1615" y="1365"/>
                </a:lnTo>
                <a:lnTo>
                  <a:pt x="1615" y="1367"/>
                </a:lnTo>
                <a:lnTo>
                  <a:pt x="1615" y="1421"/>
                </a:lnTo>
                <a:lnTo>
                  <a:pt x="1615" y="1470"/>
                </a:lnTo>
                <a:lnTo>
                  <a:pt x="1615" y="1520"/>
                </a:lnTo>
                <a:lnTo>
                  <a:pt x="1615" y="1522"/>
                </a:lnTo>
                <a:lnTo>
                  <a:pt x="1615" y="1523"/>
                </a:lnTo>
                <a:lnTo>
                  <a:pt x="1615" y="1530"/>
                </a:lnTo>
                <a:lnTo>
                  <a:pt x="1615" y="1542"/>
                </a:lnTo>
                <a:lnTo>
                  <a:pt x="1616" y="1573"/>
                </a:lnTo>
                <a:close/>
                <a:moveTo>
                  <a:pt x="2199" y="1382"/>
                </a:moveTo>
                <a:lnTo>
                  <a:pt x="2199" y="1405"/>
                </a:lnTo>
                <a:lnTo>
                  <a:pt x="2225" y="1405"/>
                </a:lnTo>
                <a:lnTo>
                  <a:pt x="2225" y="1381"/>
                </a:lnTo>
                <a:lnTo>
                  <a:pt x="2199" y="1382"/>
                </a:lnTo>
                <a:close/>
                <a:moveTo>
                  <a:pt x="1911" y="1414"/>
                </a:moveTo>
                <a:lnTo>
                  <a:pt x="1911" y="1425"/>
                </a:lnTo>
                <a:lnTo>
                  <a:pt x="1924" y="1425"/>
                </a:lnTo>
                <a:lnTo>
                  <a:pt x="1924" y="1414"/>
                </a:lnTo>
                <a:lnTo>
                  <a:pt x="1911" y="1414"/>
                </a:lnTo>
                <a:close/>
                <a:moveTo>
                  <a:pt x="1924" y="1490"/>
                </a:moveTo>
                <a:lnTo>
                  <a:pt x="1925" y="1516"/>
                </a:lnTo>
                <a:lnTo>
                  <a:pt x="1975" y="1515"/>
                </a:lnTo>
                <a:lnTo>
                  <a:pt x="1975" y="1490"/>
                </a:lnTo>
                <a:lnTo>
                  <a:pt x="1975" y="1489"/>
                </a:lnTo>
                <a:lnTo>
                  <a:pt x="1924" y="1490"/>
                </a:lnTo>
                <a:close/>
                <a:moveTo>
                  <a:pt x="2157" y="1513"/>
                </a:moveTo>
                <a:lnTo>
                  <a:pt x="2157" y="1525"/>
                </a:lnTo>
                <a:lnTo>
                  <a:pt x="2161" y="1525"/>
                </a:lnTo>
                <a:lnTo>
                  <a:pt x="2166" y="1525"/>
                </a:lnTo>
                <a:lnTo>
                  <a:pt x="2171" y="1525"/>
                </a:lnTo>
                <a:lnTo>
                  <a:pt x="2176" y="1525"/>
                </a:lnTo>
                <a:lnTo>
                  <a:pt x="2179" y="1525"/>
                </a:lnTo>
                <a:lnTo>
                  <a:pt x="2180" y="1525"/>
                </a:lnTo>
                <a:lnTo>
                  <a:pt x="2179" y="1515"/>
                </a:lnTo>
                <a:lnTo>
                  <a:pt x="2178" y="1514"/>
                </a:lnTo>
                <a:lnTo>
                  <a:pt x="2174" y="1514"/>
                </a:lnTo>
                <a:lnTo>
                  <a:pt x="2172" y="1513"/>
                </a:lnTo>
                <a:lnTo>
                  <a:pt x="2157" y="1513"/>
                </a:lnTo>
                <a:close/>
                <a:moveTo>
                  <a:pt x="2136" y="1513"/>
                </a:moveTo>
                <a:lnTo>
                  <a:pt x="2130" y="1513"/>
                </a:lnTo>
                <a:lnTo>
                  <a:pt x="2130" y="1525"/>
                </a:lnTo>
                <a:lnTo>
                  <a:pt x="2136" y="1525"/>
                </a:lnTo>
                <a:lnTo>
                  <a:pt x="2136" y="1513"/>
                </a:lnTo>
                <a:close/>
                <a:moveTo>
                  <a:pt x="1893" y="1517"/>
                </a:moveTo>
                <a:lnTo>
                  <a:pt x="1893" y="1491"/>
                </a:lnTo>
                <a:lnTo>
                  <a:pt x="1873" y="1491"/>
                </a:lnTo>
                <a:lnTo>
                  <a:pt x="1873" y="1517"/>
                </a:lnTo>
                <a:lnTo>
                  <a:pt x="1893" y="1517"/>
                </a:lnTo>
                <a:close/>
                <a:moveTo>
                  <a:pt x="2172" y="1557"/>
                </a:moveTo>
                <a:lnTo>
                  <a:pt x="2172" y="1564"/>
                </a:lnTo>
                <a:lnTo>
                  <a:pt x="2174" y="1564"/>
                </a:lnTo>
                <a:lnTo>
                  <a:pt x="2176" y="1564"/>
                </a:lnTo>
                <a:lnTo>
                  <a:pt x="2179" y="1564"/>
                </a:lnTo>
                <a:lnTo>
                  <a:pt x="2180" y="1564"/>
                </a:lnTo>
                <a:lnTo>
                  <a:pt x="2180" y="1548"/>
                </a:lnTo>
                <a:lnTo>
                  <a:pt x="2172" y="1548"/>
                </a:lnTo>
                <a:lnTo>
                  <a:pt x="2172" y="1550"/>
                </a:lnTo>
                <a:lnTo>
                  <a:pt x="2172" y="1556"/>
                </a:lnTo>
                <a:lnTo>
                  <a:pt x="2172" y="1557"/>
                </a:lnTo>
                <a:close/>
                <a:moveTo>
                  <a:pt x="2067" y="1618"/>
                </a:moveTo>
                <a:lnTo>
                  <a:pt x="2067" y="1622"/>
                </a:lnTo>
                <a:lnTo>
                  <a:pt x="2067" y="1670"/>
                </a:lnTo>
                <a:lnTo>
                  <a:pt x="2079" y="1670"/>
                </a:lnTo>
                <a:lnTo>
                  <a:pt x="2079" y="1617"/>
                </a:lnTo>
                <a:lnTo>
                  <a:pt x="2078" y="1617"/>
                </a:lnTo>
                <a:lnTo>
                  <a:pt x="2067" y="1618"/>
                </a:lnTo>
                <a:close/>
                <a:moveTo>
                  <a:pt x="2179" y="1668"/>
                </a:moveTo>
                <a:lnTo>
                  <a:pt x="2167" y="1695"/>
                </a:lnTo>
                <a:lnTo>
                  <a:pt x="2154" y="1720"/>
                </a:lnTo>
                <a:lnTo>
                  <a:pt x="2157" y="1720"/>
                </a:lnTo>
                <a:lnTo>
                  <a:pt x="2162" y="1720"/>
                </a:lnTo>
                <a:lnTo>
                  <a:pt x="2162" y="1717"/>
                </a:lnTo>
                <a:lnTo>
                  <a:pt x="2162" y="1715"/>
                </a:lnTo>
                <a:lnTo>
                  <a:pt x="2160" y="1715"/>
                </a:lnTo>
                <a:lnTo>
                  <a:pt x="2166" y="1703"/>
                </a:lnTo>
                <a:lnTo>
                  <a:pt x="2169" y="1695"/>
                </a:lnTo>
                <a:lnTo>
                  <a:pt x="2182" y="1695"/>
                </a:lnTo>
                <a:lnTo>
                  <a:pt x="2182" y="1673"/>
                </a:lnTo>
                <a:lnTo>
                  <a:pt x="2179" y="1673"/>
                </a:lnTo>
                <a:lnTo>
                  <a:pt x="2182" y="1672"/>
                </a:lnTo>
                <a:lnTo>
                  <a:pt x="2182" y="1670"/>
                </a:lnTo>
                <a:lnTo>
                  <a:pt x="2182" y="1668"/>
                </a:lnTo>
                <a:lnTo>
                  <a:pt x="2182" y="1666"/>
                </a:lnTo>
                <a:lnTo>
                  <a:pt x="2180" y="1666"/>
                </a:lnTo>
                <a:lnTo>
                  <a:pt x="2180" y="1667"/>
                </a:lnTo>
                <a:lnTo>
                  <a:pt x="2179" y="1667"/>
                </a:lnTo>
                <a:lnTo>
                  <a:pt x="2179" y="1668"/>
                </a:lnTo>
                <a:close/>
                <a:moveTo>
                  <a:pt x="2435" y="1720"/>
                </a:moveTo>
                <a:lnTo>
                  <a:pt x="2385" y="1720"/>
                </a:lnTo>
                <a:lnTo>
                  <a:pt x="2382" y="1720"/>
                </a:lnTo>
                <a:lnTo>
                  <a:pt x="2382" y="1726"/>
                </a:lnTo>
                <a:lnTo>
                  <a:pt x="2389" y="1726"/>
                </a:lnTo>
                <a:lnTo>
                  <a:pt x="2435" y="1728"/>
                </a:lnTo>
                <a:lnTo>
                  <a:pt x="2435" y="1723"/>
                </a:lnTo>
                <a:lnTo>
                  <a:pt x="2435" y="1720"/>
                </a:lnTo>
                <a:close/>
                <a:moveTo>
                  <a:pt x="2105" y="1746"/>
                </a:moveTo>
                <a:lnTo>
                  <a:pt x="2105" y="1721"/>
                </a:lnTo>
                <a:lnTo>
                  <a:pt x="2093" y="1722"/>
                </a:lnTo>
                <a:lnTo>
                  <a:pt x="2029" y="1722"/>
                </a:lnTo>
                <a:lnTo>
                  <a:pt x="2028" y="1722"/>
                </a:lnTo>
                <a:lnTo>
                  <a:pt x="2029" y="1747"/>
                </a:lnTo>
                <a:lnTo>
                  <a:pt x="2029" y="1825"/>
                </a:lnTo>
                <a:lnTo>
                  <a:pt x="2029" y="1826"/>
                </a:lnTo>
                <a:lnTo>
                  <a:pt x="2029" y="1834"/>
                </a:lnTo>
                <a:lnTo>
                  <a:pt x="2038" y="1834"/>
                </a:lnTo>
                <a:lnTo>
                  <a:pt x="2038" y="1827"/>
                </a:lnTo>
                <a:lnTo>
                  <a:pt x="2038" y="1826"/>
                </a:lnTo>
                <a:lnTo>
                  <a:pt x="2046" y="1826"/>
                </a:lnTo>
                <a:lnTo>
                  <a:pt x="2073" y="1825"/>
                </a:lnTo>
                <a:lnTo>
                  <a:pt x="2073" y="1826"/>
                </a:lnTo>
                <a:lnTo>
                  <a:pt x="2071" y="1856"/>
                </a:lnTo>
                <a:lnTo>
                  <a:pt x="2080" y="1856"/>
                </a:lnTo>
                <a:lnTo>
                  <a:pt x="2080" y="1826"/>
                </a:lnTo>
                <a:lnTo>
                  <a:pt x="2080" y="1825"/>
                </a:lnTo>
                <a:lnTo>
                  <a:pt x="2107" y="1825"/>
                </a:lnTo>
                <a:lnTo>
                  <a:pt x="2107" y="1824"/>
                </a:lnTo>
                <a:lnTo>
                  <a:pt x="2104" y="1824"/>
                </a:lnTo>
                <a:lnTo>
                  <a:pt x="2104" y="1823"/>
                </a:lnTo>
                <a:lnTo>
                  <a:pt x="2105" y="1822"/>
                </a:lnTo>
                <a:lnTo>
                  <a:pt x="2105" y="1821"/>
                </a:lnTo>
                <a:lnTo>
                  <a:pt x="2105" y="1819"/>
                </a:lnTo>
                <a:lnTo>
                  <a:pt x="2107" y="1817"/>
                </a:lnTo>
                <a:lnTo>
                  <a:pt x="2107" y="1816"/>
                </a:lnTo>
                <a:lnTo>
                  <a:pt x="2107" y="1814"/>
                </a:lnTo>
                <a:lnTo>
                  <a:pt x="2105" y="1746"/>
                </a:lnTo>
                <a:close/>
                <a:moveTo>
                  <a:pt x="2004" y="1852"/>
                </a:moveTo>
                <a:lnTo>
                  <a:pt x="2004" y="1826"/>
                </a:lnTo>
                <a:lnTo>
                  <a:pt x="1991" y="1826"/>
                </a:lnTo>
                <a:lnTo>
                  <a:pt x="1991" y="1852"/>
                </a:lnTo>
                <a:lnTo>
                  <a:pt x="2004" y="1852"/>
                </a:lnTo>
                <a:lnTo>
                  <a:pt x="2004" y="1863"/>
                </a:lnTo>
                <a:lnTo>
                  <a:pt x="1991" y="1863"/>
                </a:lnTo>
                <a:lnTo>
                  <a:pt x="1991" y="1865"/>
                </a:lnTo>
                <a:lnTo>
                  <a:pt x="1978" y="1865"/>
                </a:lnTo>
                <a:lnTo>
                  <a:pt x="1978" y="1826"/>
                </a:lnTo>
                <a:lnTo>
                  <a:pt x="1900" y="1829"/>
                </a:lnTo>
                <a:lnTo>
                  <a:pt x="1900" y="1831"/>
                </a:lnTo>
                <a:lnTo>
                  <a:pt x="1900" y="1841"/>
                </a:lnTo>
                <a:lnTo>
                  <a:pt x="1900" y="1848"/>
                </a:lnTo>
                <a:lnTo>
                  <a:pt x="1900" y="1854"/>
                </a:lnTo>
                <a:lnTo>
                  <a:pt x="1894" y="1855"/>
                </a:lnTo>
                <a:lnTo>
                  <a:pt x="1887" y="1855"/>
                </a:lnTo>
                <a:lnTo>
                  <a:pt x="1882" y="1855"/>
                </a:lnTo>
                <a:lnTo>
                  <a:pt x="1874" y="1855"/>
                </a:lnTo>
                <a:lnTo>
                  <a:pt x="1875" y="1867"/>
                </a:lnTo>
                <a:lnTo>
                  <a:pt x="1823" y="1868"/>
                </a:lnTo>
                <a:lnTo>
                  <a:pt x="1823" y="1856"/>
                </a:lnTo>
                <a:lnTo>
                  <a:pt x="1784" y="1856"/>
                </a:lnTo>
                <a:lnTo>
                  <a:pt x="1784" y="1865"/>
                </a:lnTo>
                <a:lnTo>
                  <a:pt x="1784" y="1881"/>
                </a:lnTo>
                <a:lnTo>
                  <a:pt x="1784" y="1882"/>
                </a:lnTo>
                <a:lnTo>
                  <a:pt x="1774" y="1882"/>
                </a:lnTo>
                <a:lnTo>
                  <a:pt x="1774" y="1884"/>
                </a:lnTo>
                <a:lnTo>
                  <a:pt x="1773" y="1884"/>
                </a:lnTo>
                <a:lnTo>
                  <a:pt x="1773" y="1896"/>
                </a:lnTo>
                <a:lnTo>
                  <a:pt x="1797" y="1894"/>
                </a:lnTo>
                <a:lnTo>
                  <a:pt x="1809" y="1894"/>
                </a:lnTo>
                <a:lnTo>
                  <a:pt x="1815" y="1894"/>
                </a:lnTo>
                <a:lnTo>
                  <a:pt x="1823" y="1894"/>
                </a:lnTo>
                <a:lnTo>
                  <a:pt x="1823" y="1933"/>
                </a:lnTo>
                <a:lnTo>
                  <a:pt x="1774" y="1934"/>
                </a:lnTo>
                <a:lnTo>
                  <a:pt x="1774" y="1935"/>
                </a:lnTo>
                <a:lnTo>
                  <a:pt x="1773" y="1936"/>
                </a:lnTo>
                <a:lnTo>
                  <a:pt x="1774" y="1973"/>
                </a:lnTo>
                <a:lnTo>
                  <a:pt x="1774" y="1984"/>
                </a:lnTo>
                <a:lnTo>
                  <a:pt x="1774" y="1985"/>
                </a:lnTo>
                <a:lnTo>
                  <a:pt x="1774" y="1988"/>
                </a:lnTo>
                <a:lnTo>
                  <a:pt x="1774" y="1989"/>
                </a:lnTo>
                <a:lnTo>
                  <a:pt x="1774" y="1993"/>
                </a:lnTo>
                <a:lnTo>
                  <a:pt x="1774" y="1999"/>
                </a:lnTo>
                <a:lnTo>
                  <a:pt x="1774" y="2006"/>
                </a:lnTo>
                <a:lnTo>
                  <a:pt x="1774" y="2014"/>
                </a:lnTo>
                <a:lnTo>
                  <a:pt x="1774" y="2027"/>
                </a:lnTo>
                <a:lnTo>
                  <a:pt x="1774" y="2034"/>
                </a:lnTo>
                <a:lnTo>
                  <a:pt x="1775" y="2035"/>
                </a:lnTo>
                <a:lnTo>
                  <a:pt x="1780" y="2035"/>
                </a:lnTo>
                <a:lnTo>
                  <a:pt x="1782" y="2035"/>
                </a:lnTo>
                <a:lnTo>
                  <a:pt x="1788" y="2035"/>
                </a:lnTo>
                <a:lnTo>
                  <a:pt x="1794" y="2035"/>
                </a:lnTo>
                <a:lnTo>
                  <a:pt x="1798" y="2035"/>
                </a:lnTo>
                <a:lnTo>
                  <a:pt x="1810" y="2035"/>
                </a:lnTo>
                <a:lnTo>
                  <a:pt x="1824" y="2035"/>
                </a:lnTo>
                <a:lnTo>
                  <a:pt x="1824" y="2034"/>
                </a:lnTo>
                <a:lnTo>
                  <a:pt x="1833" y="2034"/>
                </a:lnTo>
                <a:lnTo>
                  <a:pt x="1836" y="2034"/>
                </a:lnTo>
                <a:lnTo>
                  <a:pt x="1836" y="2023"/>
                </a:lnTo>
                <a:lnTo>
                  <a:pt x="1836" y="2018"/>
                </a:lnTo>
                <a:lnTo>
                  <a:pt x="1843" y="2018"/>
                </a:lnTo>
                <a:lnTo>
                  <a:pt x="1843" y="2016"/>
                </a:lnTo>
                <a:lnTo>
                  <a:pt x="1836" y="2016"/>
                </a:lnTo>
                <a:lnTo>
                  <a:pt x="1836" y="1985"/>
                </a:lnTo>
                <a:lnTo>
                  <a:pt x="1849" y="1985"/>
                </a:lnTo>
                <a:lnTo>
                  <a:pt x="1863" y="1984"/>
                </a:lnTo>
                <a:lnTo>
                  <a:pt x="1863" y="2024"/>
                </a:lnTo>
                <a:lnTo>
                  <a:pt x="1863" y="2034"/>
                </a:lnTo>
                <a:lnTo>
                  <a:pt x="1865" y="2034"/>
                </a:lnTo>
                <a:lnTo>
                  <a:pt x="1867" y="2033"/>
                </a:lnTo>
                <a:lnTo>
                  <a:pt x="1867" y="2034"/>
                </a:lnTo>
                <a:lnTo>
                  <a:pt x="1868" y="2034"/>
                </a:lnTo>
                <a:lnTo>
                  <a:pt x="1874" y="2034"/>
                </a:lnTo>
                <a:lnTo>
                  <a:pt x="1874" y="2033"/>
                </a:lnTo>
                <a:lnTo>
                  <a:pt x="1875" y="2033"/>
                </a:lnTo>
                <a:lnTo>
                  <a:pt x="1875" y="2001"/>
                </a:lnTo>
                <a:lnTo>
                  <a:pt x="1875" y="1985"/>
                </a:lnTo>
                <a:lnTo>
                  <a:pt x="1894" y="1984"/>
                </a:lnTo>
                <a:lnTo>
                  <a:pt x="1894" y="2033"/>
                </a:lnTo>
                <a:lnTo>
                  <a:pt x="1908" y="2033"/>
                </a:lnTo>
                <a:lnTo>
                  <a:pt x="1908" y="2022"/>
                </a:lnTo>
                <a:lnTo>
                  <a:pt x="1907" y="1984"/>
                </a:lnTo>
                <a:lnTo>
                  <a:pt x="1978" y="1982"/>
                </a:lnTo>
                <a:lnTo>
                  <a:pt x="1978" y="1979"/>
                </a:lnTo>
                <a:lnTo>
                  <a:pt x="1978" y="1879"/>
                </a:lnTo>
                <a:lnTo>
                  <a:pt x="2029" y="1879"/>
                </a:lnTo>
                <a:lnTo>
                  <a:pt x="2029" y="1862"/>
                </a:lnTo>
                <a:lnTo>
                  <a:pt x="2029" y="1852"/>
                </a:lnTo>
                <a:lnTo>
                  <a:pt x="2004" y="1852"/>
                </a:lnTo>
                <a:close/>
                <a:moveTo>
                  <a:pt x="2079" y="1881"/>
                </a:moveTo>
                <a:lnTo>
                  <a:pt x="2080" y="1881"/>
                </a:lnTo>
                <a:lnTo>
                  <a:pt x="2082" y="1881"/>
                </a:lnTo>
                <a:lnTo>
                  <a:pt x="2082" y="1875"/>
                </a:lnTo>
                <a:lnTo>
                  <a:pt x="2080" y="1875"/>
                </a:lnTo>
                <a:lnTo>
                  <a:pt x="2080" y="1876"/>
                </a:lnTo>
                <a:lnTo>
                  <a:pt x="2080" y="1877"/>
                </a:lnTo>
                <a:lnTo>
                  <a:pt x="2080" y="1879"/>
                </a:lnTo>
                <a:lnTo>
                  <a:pt x="2079" y="1879"/>
                </a:lnTo>
                <a:lnTo>
                  <a:pt x="2079" y="1880"/>
                </a:lnTo>
                <a:lnTo>
                  <a:pt x="2079" y="1881"/>
                </a:lnTo>
                <a:close/>
                <a:moveTo>
                  <a:pt x="2228" y="1927"/>
                </a:moveTo>
                <a:lnTo>
                  <a:pt x="2228" y="1946"/>
                </a:lnTo>
                <a:lnTo>
                  <a:pt x="2228" y="2028"/>
                </a:lnTo>
                <a:lnTo>
                  <a:pt x="2242" y="2028"/>
                </a:lnTo>
                <a:lnTo>
                  <a:pt x="2241" y="1980"/>
                </a:lnTo>
                <a:lnTo>
                  <a:pt x="2242" y="1980"/>
                </a:lnTo>
                <a:lnTo>
                  <a:pt x="2267" y="1980"/>
                </a:lnTo>
                <a:lnTo>
                  <a:pt x="2293" y="1980"/>
                </a:lnTo>
                <a:lnTo>
                  <a:pt x="2297" y="1980"/>
                </a:lnTo>
                <a:lnTo>
                  <a:pt x="2312" y="1980"/>
                </a:lnTo>
                <a:lnTo>
                  <a:pt x="2331" y="1980"/>
                </a:lnTo>
                <a:lnTo>
                  <a:pt x="2331" y="1927"/>
                </a:lnTo>
                <a:lnTo>
                  <a:pt x="2253" y="1927"/>
                </a:lnTo>
                <a:lnTo>
                  <a:pt x="2228" y="1927"/>
                </a:lnTo>
                <a:close/>
                <a:moveTo>
                  <a:pt x="2319" y="2017"/>
                </a:moveTo>
                <a:lnTo>
                  <a:pt x="2319" y="2030"/>
                </a:lnTo>
                <a:lnTo>
                  <a:pt x="2319" y="2031"/>
                </a:lnTo>
                <a:lnTo>
                  <a:pt x="2330" y="2031"/>
                </a:lnTo>
                <a:lnTo>
                  <a:pt x="2330" y="2028"/>
                </a:lnTo>
                <a:lnTo>
                  <a:pt x="2330" y="2017"/>
                </a:lnTo>
                <a:lnTo>
                  <a:pt x="2319" y="2017"/>
                </a:lnTo>
                <a:close/>
                <a:moveTo>
                  <a:pt x="2150" y="2030"/>
                </a:moveTo>
                <a:lnTo>
                  <a:pt x="2152" y="2030"/>
                </a:lnTo>
                <a:lnTo>
                  <a:pt x="2153" y="2030"/>
                </a:lnTo>
                <a:lnTo>
                  <a:pt x="2153" y="2027"/>
                </a:lnTo>
                <a:lnTo>
                  <a:pt x="2152" y="1991"/>
                </a:lnTo>
                <a:lnTo>
                  <a:pt x="2155" y="1991"/>
                </a:lnTo>
                <a:lnTo>
                  <a:pt x="2183" y="1990"/>
                </a:lnTo>
                <a:lnTo>
                  <a:pt x="2183" y="1971"/>
                </a:lnTo>
                <a:lnTo>
                  <a:pt x="2183" y="1968"/>
                </a:lnTo>
                <a:lnTo>
                  <a:pt x="2183" y="1927"/>
                </a:lnTo>
                <a:lnTo>
                  <a:pt x="2130" y="1929"/>
                </a:lnTo>
                <a:lnTo>
                  <a:pt x="2125" y="1929"/>
                </a:lnTo>
                <a:lnTo>
                  <a:pt x="2127" y="1931"/>
                </a:lnTo>
                <a:lnTo>
                  <a:pt x="2129" y="1932"/>
                </a:lnTo>
                <a:lnTo>
                  <a:pt x="2130" y="1933"/>
                </a:lnTo>
                <a:lnTo>
                  <a:pt x="2132" y="1933"/>
                </a:lnTo>
                <a:lnTo>
                  <a:pt x="2133" y="1935"/>
                </a:lnTo>
                <a:lnTo>
                  <a:pt x="2134" y="1936"/>
                </a:lnTo>
                <a:lnTo>
                  <a:pt x="2135" y="1936"/>
                </a:lnTo>
                <a:lnTo>
                  <a:pt x="2135" y="1938"/>
                </a:lnTo>
                <a:lnTo>
                  <a:pt x="2136" y="1939"/>
                </a:lnTo>
                <a:lnTo>
                  <a:pt x="2137" y="1940"/>
                </a:lnTo>
                <a:lnTo>
                  <a:pt x="2138" y="1941"/>
                </a:lnTo>
                <a:lnTo>
                  <a:pt x="2138" y="1942"/>
                </a:lnTo>
                <a:lnTo>
                  <a:pt x="2140" y="1942"/>
                </a:lnTo>
                <a:lnTo>
                  <a:pt x="2141" y="1944"/>
                </a:lnTo>
                <a:lnTo>
                  <a:pt x="2142" y="1946"/>
                </a:lnTo>
                <a:lnTo>
                  <a:pt x="2142" y="1947"/>
                </a:lnTo>
                <a:lnTo>
                  <a:pt x="2143" y="1948"/>
                </a:lnTo>
                <a:lnTo>
                  <a:pt x="2144" y="1950"/>
                </a:lnTo>
                <a:lnTo>
                  <a:pt x="2145" y="1952"/>
                </a:lnTo>
                <a:lnTo>
                  <a:pt x="2145" y="1954"/>
                </a:lnTo>
                <a:lnTo>
                  <a:pt x="2146" y="1955"/>
                </a:lnTo>
                <a:lnTo>
                  <a:pt x="2146" y="1956"/>
                </a:lnTo>
                <a:lnTo>
                  <a:pt x="2147" y="1958"/>
                </a:lnTo>
                <a:lnTo>
                  <a:pt x="2149" y="1960"/>
                </a:lnTo>
                <a:lnTo>
                  <a:pt x="2149" y="1963"/>
                </a:lnTo>
                <a:lnTo>
                  <a:pt x="2149" y="1964"/>
                </a:lnTo>
                <a:lnTo>
                  <a:pt x="2149" y="1965"/>
                </a:lnTo>
                <a:lnTo>
                  <a:pt x="2150" y="1965"/>
                </a:lnTo>
                <a:lnTo>
                  <a:pt x="2150" y="1967"/>
                </a:lnTo>
                <a:lnTo>
                  <a:pt x="2150" y="1968"/>
                </a:lnTo>
                <a:lnTo>
                  <a:pt x="2150" y="1969"/>
                </a:lnTo>
                <a:lnTo>
                  <a:pt x="2150" y="1972"/>
                </a:lnTo>
                <a:lnTo>
                  <a:pt x="2150" y="1974"/>
                </a:lnTo>
                <a:lnTo>
                  <a:pt x="2151" y="2011"/>
                </a:lnTo>
                <a:lnTo>
                  <a:pt x="2150" y="2011"/>
                </a:lnTo>
                <a:lnTo>
                  <a:pt x="2149" y="2011"/>
                </a:lnTo>
                <a:lnTo>
                  <a:pt x="2146" y="2011"/>
                </a:lnTo>
                <a:lnTo>
                  <a:pt x="2141" y="2011"/>
                </a:lnTo>
                <a:lnTo>
                  <a:pt x="2130" y="2011"/>
                </a:lnTo>
                <a:lnTo>
                  <a:pt x="2118" y="2011"/>
                </a:lnTo>
                <a:lnTo>
                  <a:pt x="2104" y="2013"/>
                </a:lnTo>
                <a:lnTo>
                  <a:pt x="2104" y="2030"/>
                </a:lnTo>
                <a:lnTo>
                  <a:pt x="2111" y="2030"/>
                </a:lnTo>
                <a:lnTo>
                  <a:pt x="2150" y="2030"/>
                </a:lnTo>
                <a:close/>
                <a:moveTo>
                  <a:pt x="1992" y="1994"/>
                </a:moveTo>
                <a:lnTo>
                  <a:pt x="1992" y="1983"/>
                </a:lnTo>
                <a:lnTo>
                  <a:pt x="1981" y="1983"/>
                </a:lnTo>
                <a:lnTo>
                  <a:pt x="1981" y="1994"/>
                </a:lnTo>
                <a:lnTo>
                  <a:pt x="1992" y="1994"/>
                </a:lnTo>
                <a:close/>
                <a:moveTo>
                  <a:pt x="1621" y="2038"/>
                </a:moveTo>
                <a:lnTo>
                  <a:pt x="1621" y="1997"/>
                </a:lnTo>
                <a:lnTo>
                  <a:pt x="1621" y="1950"/>
                </a:lnTo>
                <a:lnTo>
                  <a:pt x="1629" y="1950"/>
                </a:lnTo>
                <a:lnTo>
                  <a:pt x="1629" y="1866"/>
                </a:lnTo>
                <a:lnTo>
                  <a:pt x="1629" y="1833"/>
                </a:lnTo>
                <a:lnTo>
                  <a:pt x="1617" y="1833"/>
                </a:lnTo>
                <a:lnTo>
                  <a:pt x="1617" y="1858"/>
                </a:lnTo>
                <a:lnTo>
                  <a:pt x="1614" y="1859"/>
                </a:lnTo>
                <a:lnTo>
                  <a:pt x="1614" y="1860"/>
                </a:lnTo>
                <a:lnTo>
                  <a:pt x="1606" y="1862"/>
                </a:lnTo>
                <a:lnTo>
                  <a:pt x="1617" y="1869"/>
                </a:lnTo>
                <a:lnTo>
                  <a:pt x="1617" y="1877"/>
                </a:lnTo>
                <a:lnTo>
                  <a:pt x="1611" y="1877"/>
                </a:lnTo>
                <a:lnTo>
                  <a:pt x="1611" y="1881"/>
                </a:lnTo>
                <a:lnTo>
                  <a:pt x="1588" y="1881"/>
                </a:lnTo>
                <a:lnTo>
                  <a:pt x="1588" y="1884"/>
                </a:lnTo>
                <a:lnTo>
                  <a:pt x="1566" y="1884"/>
                </a:lnTo>
                <a:lnTo>
                  <a:pt x="1566" y="1887"/>
                </a:lnTo>
                <a:lnTo>
                  <a:pt x="1584" y="1887"/>
                </a:lnTo>
                <a:lnTo>
                  <a:pt x="1586" y="1900"/>
                </a:lnTo>
                <a:lnTo>
                  <a:pt x="1591" y="1900"/>
                </a:lnTo>
                <a:lnTo>
                  <a:pt x="1593" y="1902"/>
                </a:lnTo>
                <a:lnTo>
                  <a:pt x="1593" y="1916"/>
                </a:lnTo>
                <a:lnTo>
                  <a:pt x="1615" y="1946"/>
                </a:lnTo>
                <a:lnTo>
                  <a:pt x="1615" y="1952"/>
                </a:lnTo>
                <a:lnTo>
                  <a:pt x="1617" y="1952"/>
                </a:lnTo>
                <a:lnTo>
                  <a:pt x="1617" y="1997"/>
                </a:lnTo>
                <a:lnTo>
                  <a:pt x="1617" y="2038"/>
                </a:lnTo>
                <a:lnTo>
                  <a:pt x="1621" y="2038"/>
                </a:lnTo>
                <a:close/>
                <a:moveTo>
                  <a:pt x="1464" y="1833"/>
                </a:moveTo>
                <a:lnTo>
                  <a:pt x="1513" y="1833"/>
                </a:lnTo>
                <a:lnTo>
                  <a:pt x="1513" y="1806"/>
                </a:lnTo>
                <a:lnTo>
                  <a:pt x="1464" y="1807"/>
                </a:lnTo>
                <a:lnTo>
                  <a:pt x="1464" y="1833"/>
                </a:lnTo>
                <a:close/>
                <a:moveTo>
                  <a:pt x="1824" y="1831"/>
                </a:moveTo>
                <a:lnTo>
                  <a:pt x="1824" y="1842"/>
                </a:lnTo>
                <a:lnTo>
                  <a:pt x="1835" y="1842"/>
                </a:lnTo>
                <a:lnTo>
                  <a:pt x="1835" y="1830"/>
                </a:lnTo>
                <a:lnTo>
                  <a:pt x="1824" y="1830"/>
                </a:lnTo>
                <a:lnTo>
                  <a:pt x="1824" y="1831"/>
                </a:lnTo>
                <a:close/>
                <a:moveTo>
                  <a:pt x="1719" y="1854"/>
                </a:moveTo>
                <a:lnTo>
                  <a:pt x="1718" y="1833"/>
                </a:lnTo>
                <a:lnTo>
                  <a:pt x="1702" y="1833"/>
                </a:lnTo>
                <a:lnTo>
                  <a:pt x="1701" y="1832"/>
                </a:lnTo>
                <a:lnTo>
                  <a:pt x="1699" y="1832"/>
                </a:lnTo>
                <a:lnTo>
                  <a:pt x="1698" y="1832"/>
                </a:lnTo>
                <a:lnTo>
                  <a:pt x="1700" y="1835"/>
                </a:lnTo>
                <a:lnTo>
                  <a:pt x="1705" y="1840"/>
                </a:lnTo>
                <a:lnTo>
                  <a:pt x="1709" y="1847"/>
                </a:lnTo>
                <a:lnTo>
                  <a:pt x="1713" y="1851"/>
                </a:lnTo>
                <a:lnTo>
                  <a:pt x="1716" y="1860"/>
                </a:lnTo>
                <a:lnTo>
                  <a:pt x="1716" y="1871"/>
                </a:lnTo>
                <a:lnTo>
                  <a:pt x="1714" y="1877"/>
                </a:lnTo>
                <a:lnTo>
                  <a:pt x="1710" y="1887"/>
                </a:lnTo>
                <a:lnTo>
                  <a:pt x="1710" y="1890"/>
                </a:lnTo>
                <a:lnTo>
                  <a:pt x="1712" y="1899"/>
                </a:lnTo>
                <a:lnTo>
                  <a:pt x="1713" y="1902"/>
                </a:lnTo>
                <a:lnTo>
                  <a:pt x="1714" y="1909"/>
                </a:lnTo>
                <a:lnTo>
                  <a:pt x="1715" y="1914"/>
                </a:lnTo>
                <a:lnTo>
                  <a:pt x="1715" y="1916"/>
                </a:lnTo>
                <a:lnTo>
                  <a:pt x="1716" y="1922"/>
                </a:lnTo>
                <a:lnTo>
                  <a:pt x="1718" y="1927"/>
                </a:lnTo>
                <a:lnTo>
                  <a:pt x="1718" y="1930"/>
                </a:lnTo>
                <a:lnTo>
                  <a:pt x="1719" y="1935"/>
                </a:lnTo>
                <a:lnTo>
                  <a:pt x="1723" y="1935"/>
                </a:lnTo>
                <a:lnTo>
                  <a:pt x="1719" y="1921"/>
                </a:lnTo>
                <a:lnTo>
                  <a:pt x="1719" y="1854"/>
                </a:lnTo>
                <a:close/>
                <a:moveTo>
                  <a:pt x="1773" y="1908"/>
                </a:moveTo>
                <a:lnTo>
                  <a:pt x="1773" y="1922"/>
                </a:lnTo>
                <a:lnTo>
                  <a:pt x="1797" y="1921"/>
                </a:lnTo>
                <a:lnTo>
                  <a:pt x="1797" y="1919"/>
                </a:lnTo>
                <a:lnTo>
                  <a:pt x="1797" y="1908"/>
                </a:lnTo>
                <a:lnTo>
                  <a:pt x="1773" y="1908"/>
                </a:lnTo>
                <a:close/>
                <a:moveTo>
                  <a:pt x="1977" y="1775"/>
                </a:moveTo>
                <a:lnTo>
                  <a:pt x="1977" y="1765"/>
                </a:lnTo>
                <a:lnTo>
                  <a:pt x="1926" y="1766"/>
                </a:lnTo>
                <a:lnTo>
                  <a:pt x="1926" y="1776"/>
                </a:lnTo>
                <a:lnTo>
                  <a:pt x="1976" y="1775"/>
                </a:lnTo>
                <a:lnTo>
                  <a:pt x="1977" y="1775"/>
                </a:lnTo>
                <a:close/>
                <a:moveTo>
                  <a:pt x="2000" y="1722"/>
                </a:moveTo>
                <a:lnTo>
                  <a:pt x="2000" y="1713"/>
                </a:lnTo>
                <a:lnTo>
                  <a:pt x="2000" y="1708"/>
                </a:lnTo>
                <a:lnTo>
                  <a:pt x="1982" y="1708"/>
                </a:lnTo>
                <a:lnTo>
                  <a:pt x="1979" y="1708"/>
                </a:lnTo>
                <a:lnTo>
                  <a:pt x="1977" y="1709"/>
                </a:lnTo>
                <a:lnTo>
                  <a:pt x="1977" y="1723"/>
                </a:lnTo>
                <a:lnTo>
                  <a:pt x="2000" y="1723"/>
                </a:lnTo>
                <a:lnTo>
                  <a:pt x="2000" y="1722"/>
                </a:lnTo>
                <a:close/>
                <a:moveTo>
                  <a:pt x="1357" y="1708"/>
                </a:moveTo>
                <a:lnTo>
                  <a:pt x="1357" y="1665"/>
                </a:lnTo>
                <a:lnTo>
                  <a:pt x="1341" y="1665"/>
                </a:lnTo>
                <a:lnTo>
                  <a:pt x="1341" y="1682"/>
                </a:lnTo>
                <a:lnTo>
                  <a:pt x="1329" y="1682"/>
                </a:lnTo>
                <a:lnTo>
                  <a:pt x="1329" y="1708"/>
                </a:lnTo>
                <a:lnTo>
                  <a:pt x="1357" y="1708"/>
                </a:lnTo>
                <a:close/>
                <a:moveTo>
                  <a:pt x="1667" y="1649"/>
                </a:moveTo>
                <a:lnTo>
                  <a:pt x="1667" y="1668"/>
                </a:lnTo>
                <a:lnTo>
                  <a:pt x="1676" y="1668"/>
                </a:lnTo>
                <a:lnTo>
                  <a:pt x="1679" y="1662"/>
                </a:lnTo>
                <a:lnTo>
                  <a:pt x="1680" y="1660"/>
                </a:lnTo>
                <a:lnTo>
                  <a:pt x="1680" y="1659"/>
                </a:lnTo>
                <a:lnTo>
                  <a:pt x="1681" y="1655"/>
                </a:lnTo>
                <a:lnTo>
                  <a:pt x="1683" y="1650"/>
                </a:lnTo>
                <a:lnTo>
                  <a:pt x="1683" y="1649"/>
                </a:lnTo>
                <a:lnTo>
                  <a:pt x="1667" y="1649"/>
                </a:lnTo>
                <a:close/>
                <a:moveTo>
                  <a:pt x="1718" y="1628"/>
                </a:moveTo>
                <a:lnTo>
                  <a:pt x="1718" y="1675"/>
                </a:lnTo>
                <a:lnTo>
                  <a:pt x="1757" y="1675"/>
                </a:lnTo>
                <a:lnTo>
                  <a:pt x="1757" y="1650"/>
                </a:lnTo>
                <a:lnTo>
                  <a:pt x="1767" y="1650"/>
                </a:lnTo>
                <a:lnTo>
                  <a:pt x="1767" y="1646"/>
                </a:lnTo>
                <a:lnTo>
                  <a:pt x="1756" y="1647"/>
                </a:lnTo>
                <a:lnTo>
                  <a:pt x="1756" y="1642"/>
                </a:lnTo>
                <a:lnTo>
                  <a:pt x="1756" y="1638"/>
                </a:lnTo>
                <a:lnTo>
                  <a:pt x="1756" y="1637"/>
                </a:lnTo>
                <a:lnTo>
                  <a:pt x="1755" y="1637"/>
                </a:lnTo>
                <a:lnTo>
                  <a:pt x="1744" y="1637"/>
                </a:lnTo>
                <a:lnTo>
                  <a:pt x="1743" y="1637"/>
                </a:lnTo>
                <a:lnTo>
                  <a:pt x="1743" y="1628"/>
                </a:lnTo>
                <a:lnTo>
                  <a:pt x="1742" y="1628"/>
                </a:lnTo>
                <a:lnTo>
                  <a:pt x="1742" y="1626"/>
                </a:lnTo>
                <a:lnTo>
                  <a:pt x="1732" y="1626"/>
                </a:lnTo>
                <a:lnTo>
                  <a:pt x="1721" y="1626"/>
                </a:lnTo>
                <a:lnTo>
                  <a:pt x="1719" y="1628"/>
                </a:lnTo>
                <a:lnTo>
                  <a:pt x="1718" y="1628"/>
                </a:lnTo>
                <a:close/>
                <a:moveTo>
                  <a:pt x="2041" y="1618"/>
                </a:moveTo>
                <a:lnTo>
                  <a:pt x="2041" y="1631"/>
                </a:lnTo>
                <a:lnTo>
                  <a:pt x="2042" y="1631"/>
                </a:lnTo>
                <a:lnTo>
                  <a:pt x="2048" y="1631"/>
                </a:lnTo>
                <a:lnTo>
                  <a:pt x="2048" y="1618"/>
                </a:lnTo>
                <a:lnTo>
                  <a:pt x="2041" y="1618"/>
                </a:lnTo>
                <a:close/>
                <a:moveTo>
                  <a:pt x="1977" y="1690"/>
                </a:moveTo>
                <a:lnTo>
                  <a:pt x="1977" y="1697"/>
                </a:lnTo>
                <a:lnTo>
                  <a:pt x="1979" y="1697"/>
                </a:lnTo>
                <a:lnTo>
                  <a:pt x="1983" y="1697"/>
                </a:lnTo>
                <a:lnTo>
                  <a:pt x="1992" y="1697"/>
                </a:lnTo>
                <a:lnTo>
                  <a:pt x="1995" y="1697"/>
                </a:lnTo>
                <a:lnTo>
                  <a:pt x="1995" y="1690"/>
                </a:lnTo>
                <a:lnTo>
                  <a:pt x="1977" y="1690"/>
                </a:lnTo>
                <a:close/>
                <a:moveTo>
                  <a:pt x="1566" y="2057"/>
                </a:moveTo>
                <a:lnTo>
                  <a:pt x="1566" y="2067"/>
                </a:lnTo>
                <a:lnTo>
                  <a:pt x="1567" y="2067"/>
                </a:lnTo>
                <a:lnTo>
                  <a:pt x="1575" y="2067"/>
                </a:lnTo>
                <a:lnTo>
                  <a:pt x="1591" y="2067"/>
                </a:lnTo>
                <a:lnTo>
                  <a:pt x="1591" y="2043"/>
                </a:lnTo>
                <a:lnTo>
                  <a:pt x="1575" y="2044"/>
                </a:lnTo>
                <a:lnTo>
                  <a:pt x="1575" y="2057"/>
                </a:lnTo>
                <a:lnTo>
                  <a:pt x="1566" y="205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575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F521-40FD-9C2D-0FC4-50C36834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Gilbert City Map of Arizona State</a:t>
            </a:r>
          </a:p>
        </p:txBody>
      </p:sp>
      <p:sp>
        <p:nvSpPr>
          <p:cNvPr id="113" name="Freeform 107">
            <a:extLst>
              <a:ext uri="{FF2B5EF4-FFF2-40B4-BE49-F238E27FC236}">
                <a16:creationId xmlns:a16="http://schemas.microsoft.com/office/drawing/2014/main" id="{50A79A13-BB97-031B-FDDC-8D199C7418B4}"/>
              </a:ext>
            </a:extLst>
          </p:cNvPr>
          <p:cNvSpPr>
            <a:spLocks noEditPoints="1"/>
          </p:cNvSpPr>
          <p:nvPr/>
        </p:nvSpPr>
        <p:spPr bwMode="auto">
          <a:xfrm>
            <a:off x="1331640" y="1131590"/>
            <a:ext cx="2631037" cy="3644598"/>
          </a:xfrm>
          <a:custGeom>
            <a:avLst/>
            <a:gdLst>
              <a:gd name="T0" fmla="*/ 829 w 1869"/>
              <a:gd name="T1" fmla="*/ 1960 h 2589"/>
              <a:gd name="T2" fmla="*/ 819 w 1869"/>
              <a:gd name="T3" fmla="*/ 1752 h 2589"/>
              <a:gd name="T4" fmla="*/ 741 w 1869"/>
              <a:gd name="T5" fmla="*/ 1705 h 2589"/>
              <a:gd name="T6" fmla="*/ 749 w 1869"/>
              <a:gd name="T7" fmla="*/ 1657 h 2589"/>
              <a:gd name="T8" fmla="*/ 629 w 1869"/>
              <a:gd name="T9" fmla="*/ 1592 h 2589"/>
              <a:gd name="T10" fmla="*/ 629 w 1869"/>
              <a:gd name="T11" fmla="*/ 1339 h 2589"/>
              <a:gd name="T12" fmla="*/ 623 w 1869"/>
              <a:gd name="T13" fmla="*/ 1025 h 2589"/>
              <a:gd name="T14" fmla="*/ 485 w 1869"/>
              <a:gd name="T15" fmla="*/ 995 h 2589"/>
              <a:gd name="T16" fmla="*/ 424 w 1869"/>
              <a:gd name="T17" fmla="*/ 982 h 2589"/>
              <a:gd name="T18" fmla="*/ 232 w 1869"/>
              <a:gd name="T19" fmla="*/ 827 h 2589"/>
              <a:gd name="T20" fmla="*/ 5 w 1869"/>
              <a:gd name="T21" fmla="*/ 119 h 2589"/>
              <a:gd name="T22" fmla="*/ 1181 w 1869"/>
              <a:gd name="T23" fmla="*/ 93 h 2589"/>
              <a:gd name="T24" fmla="*/ 1366 w 1869"/>
              <a:gd name="T25" fmla="*/ 0 h 2589"/>
              <a:gd name="T26" fmla="*/ 1693 w 1869"/>
              <a:gd name="T27" fmla="*/ 91 h 2589"/>
              <a:gd name="T28" fmla="*/ 1850 w 1869"/>
              <a:gd name="T29" fmla="*/ 799 h 2589"/>
              <a:gd name="T30" fmla="*/ 1830 w 1869"/>
              <a:gd name="T31" fmla="*/ 1157 h 2589"/>
              <a:gd name="T32" fmla="*/ 1859 w 1869"/>
              <a:gd name="T33" fmla="*/ 1229 h 2589"/>
              <a:gd name="T34" fmla="*/ 1864 w 1869"/>
              <a:gd name="T35" fmla="*/ 1588 h 2589"/>
              <a:gd name="T36" fmla="*/ 1661 w 1869"/>
              <a:gd name="T37" fmla="*/ 1962 h 2589"/>
              <a:gd name="T38" fmla="*/ 1840 w 1869"/>
              <a:gd name="T39" fmla="*/ 2165 h 2589"/>
              <a:gd name="T40" fmla="*/ 1531 w 1869"/>
              <a:gd name="T41" fmla="*/ 2459 h 2589"/>
              <a:gd name="T42" fmla="*/ 1511 w 1869"/>
              <a:gd name="T43" fmla="*/ 2562 h 2589"/>
              <a:gd name="T44" fmla="*/ 1112 w 1869"/>
              <a:gd name="T45" fmla="*/ 2485 h 2589"/>
              <a:gd name="T46" fmla="*/ 1447 w 1869"/>
              <a:gd name="T47" fmla="*/ 811 h 2589"/>
              <a:gd name="T48" fmla="*/ 1183 w 1869"/>
              <a:gd name="T49" fmla="*/ 370 h 2589"/>
              <a:gd name="T50" fmla="*/ 931 w 1869"/>
              <a:gd name="T51" fmla="*/ 1363 h 2589"/>
              <a:gd name="T52" fmla="*/ 841 w 1869"/>
              <a:gd name="T53" fmla="*/ 617 h 2589"/>
              <a:gd name="T54" fmla="*/ 811 w 1869"/>
              <a:gd name="T55" fmla="*/ 1440 h 2589"/>
              <a:gd name="T56" fmla="*/ 645 w 1869"/>
              <a:gd name="T57" fmla="*/ 953 h 2589"/>
              <a:gd name="T58" fmla="*/ 812 w 1869"/>
              <a:gd name="T59" fmla="*/ 1563 h 2589"/>
              <a:gd name="T60" fmla="*/ 973 w 1869"/>
              <a:gd name="T61" fmla="*/ 634 h 2589"/>
              <a:gd name="T62" fmla="*/ 843 w 1869"/>
              <a:gd name="T63" fmla="*/ 1274 h 2589"/>
              <a:gd name="T64" fmla="*/ 1812 w 1869"/>
              <a:gd name="T65" fmla="*/ 747 h 2589"/>
              <a:gd name="T66" fmla="*/ 954 w 1869"/>
              <a:gd name="T67" fmla="*/ 703 h 2589"/>
              <a:gd name="T68" fmla="*/ 1237 w 1869"/>
              <a:gd name="T69" fmla="*/ 489 h 2589"/>
              <a:gd name="T70" fmla="*/ 484 w 1869"/>
              <a:gd name="T71" fmla="*/ 971 h 2589"/>
              <a:gd name="T72" fmla="*/ 472 w 1869"/>
              <a:gd name="T73" fmla="*/ 965 h 2589"/>
              <a:gd name="T74" fmla="*/ 663 w 1869"/>
              <a:gd name="T75" fmla="*/ 930 h 2589"/>
              <a:gd name="T76" fmla="*/ 802 w 1869"/>
              <a:gd name="T77" fmla="*/ 1496 h 2589"/>
              <a:gd name="T78" fmla="*/ 932 w 1869"/>
              <a:gd name="T79" fmla="*/ 1443 h 2589"/>
              <a:gd name="T80" fmla="*/ 759 w 1869"/>
              <a:gd name="T81" fmla="*/ 1153 h 2589"/>
              <a:gd name="T82" fmla="*/ 1601 w 1869"/>
              <a:gd name="T83" fmla="*/ 1316 h 2589"/>
              <a:gd name="T84" fmla="*/ 931 w 1869"/>
              <a:gd name="T85" fmla="*/ 627 h 2589"/>
              <a:gd name="T86" fmla="*/ 893 w 1869"/>
              <a:gd name="T87" fmla="*/ 644 h 2589"/>
              <a:gd name="T88" fmla="*/ 858 w 1869"/>
              <a:gd name="T89" fmla="*/ 628 h 2589"/>
              <a:gd name="T90" fmla="*/ 863 w 1869"/>
              <a:gd name="T91" fmla="*/ 646 h 2589"/>
              <a:gd name="T92" fmla="*/ 1187 w 1869"/>
              <a:gd name="T93" fmla="*/ 309 h 2589"/>
              <a:gd name="T94" fmla="*/ 1199 w 1869"/>
              <a:gd name="T95" fmla="*/ 467 h 2589"/>
              <a:gd name="T96" fmla="*/ 1036 w 1869"/>
              <a:gd name="T97" fmla="*/ 853 h 2589"/>
              <a:gd name="T98" fmla="*/ 684 w 1869"/>
              <a:gd name="T99" fmla="*/ 1132 h 2589"/>
              <a:gd name="T100" fmla="*/ 1147 w 1869"/>
              <a:gd name="T101" fmla="*/ 920 h 2589"/>
              <a:gd name="T102" fmla="*/ 1603 w 1869"/>
              <a:gd name="T103" fmla="*/ 125 h 2589"/>
              <a:gd name="T104" fmla="*/ 836 w 1869"/>
              <a:gd name="T105" fmla="*/ 1354 h 2589"/>
              <a:gd name="T106" fmla="*/ 1340 w 1869"/>
              <a:gd name="T107" fmla="*/ 1332 h 2589"/>
              <a:gd name="T108" fmla="*/ 1356 w 1869"/>
              <a:gd name="T109" fmla="*/ 1244 h 2589"/>
              <a:gd name="T110" fmla="*/ 1191 w 1869"/>
              <a:gd name="T111" fmla="*/ 2120 h 2589"/>
              <a:gd name="T112" fmla="*/ 1296 w 1869"/>
              <a:gd name="T113" fmla="*/ 1827 h 2589"/>
              <a:gd name="T114" fmla="*/ 1408 w 1869"/>
              <a:gd name="T115" fmla="*/ 1714 h 2589"/>
              <a:gd name="T116" fmla="*/ 1451 w 1869"/>
              <a:gd name="T117" fmla="*/ 1650 h 2589"/>
              <a:gd name="T118" fmla="*/ 1304 w 1869"/>
              <a:gd name="T119" fmla="*/ 1814 h 2589"/>
              <a:gd name="T120" fmla="*/ 1140 w 1869"/>
              <a:gd name="T121" fmla="*/ 1858 h 2589"/>
              <a:gd name="T122" fmla="*/ 1038 w 1869"/>
              <a:gd name="T123" fmla="*/ 2106 h 2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69" h="2589">
                <a:moveTo>
                  <a:pt x="1012" y="2173"/>
                </a:moveTo>
                <a:lnTo>
                  <a:pt x="1032" y="2173"/>
                </a:lnTo>
                <a:lnTo>
                  <a:pt x="1032" y="2170"/>
                </a:lnTo>
                <a:lnTo>
                  <a:pt x="1011" y="2170"/>
                </a:lnTo>
                <a:lnTo>
                  <a:pt x="1010" y="2169"/>
                </a:lnTo>
                <a:lnTo>
                  <a:pt x="1009" y="2169"/>
                </a:lnTo>
                <a:lnTo>
                  <a:pt x="1007" y="2170"/>
                </a:lnTo>
                <a:lnTo>
                  <a:pt x="935" y="2170"/>
                </a:lnTo>
                <a:lnTo>
                  <a:pt x="934" y="2169"/>
                </a:lnTo>
                <a:lnTo>
                  <a:pt x="932" y="2169"/>
                </a:lnTo>
                <a:lnTo>
                  <a:pt x="932" y="2170"/>
                </a:lnTo>
                <a:lnTo>
                  <a:pt x="930" y="2170"/>
                </a:lnTo>
                <a:lnTo>
                  <a:pt x="931" y="2169"/>
                </a:lnTo>
                <a:lnTo>
                  <a:pt x="932" y="2126"/>
                </a:lnTo>
                <a:lnTo>
                  <a:pt x="931" y="2123"/>
                </a:lnTo>
                <a:lnTo>
                  <a:pt x="931" y="2115"/>
                </a:lnTo>
                <a:lnTo>
                  <a:pt x="932" y="2111"/>
                </a:lnTo>
                <a:lnTo>
                  <a:pt x="932" y="2069"/>
                </a:lnTo>
                <a:lnTo>
                  <a:pt x="932" y="2068"/>
                </a:lnTo>
                <a:lnTo>
                  <a:pt x="932" y="2016"/>
                </a:lnTo>
                <a:lnTo>
                  <a:pt x="931" y="2016"/>
                </a:lnTo>
                <a:lnTo>
                  <a:pt x="931" y="1967"/>
                </a:lnTo>
                <a:lnTo>
                  <a:pt x="930" y="1966"/>
                </a:lnTo>
                <a:lnTo>
                  <a:pt x="930" y="1965"/>
                </a:lnTo>
                <a:lnTo>
                  <a:pt x="930" y="1962"/>
                </a:lnTo>
                <a:lnTo>
                  <a:pt x="845" y="1960"/>
                </a:lnTo>
                <a:lnTo>
                  <a:pt x="829" y="1960"/>
                </a:lnTo>
                <a:lnTo>
                  <a:pt x="829" y="1957"/>
                </a:lnTo>
                <a:lnTo>
                  <a:pt x="828" y="1956"/>
                </a:lnTo>
                <a:lnTo>
                  <a:pt x="828" y="1911"/>
                </a:lnTo>
                <a:lnTo>
                  <a:pt x="828" y="1910"/>
                </a:lnTo>
                <a:lnTo>
                  <a:pt x="829" y="1910"/>
                </a:lnTo>
                <a:lnTo>
                  <a:pt x="830" y="1910"/>
                </a:lnTo>
                <a:lnTo>
                  <a:pt x="831" y="1910"/>
                </a:lnTo>
                <a:lnTo>
                  <a:pt x="932" y="1911"/>
                </a:lnTo>
                <a:lnTo>
                  <a:pt x="932" y="1859"/>
                </a:lnTo>
                <a:lnTo>
                  <a:pt x="830" y="1858"/>
                </a:lnTo>
                <a:lnTo>
                  <a:pt x="828" y="1858"/>
                </a:lnTo>
                <a:lnTo>
                  <a:pt x="827" y="1858"/>
                </a:lnTo>
                <a:lnTo>
                  <a:pt x="827" y="1806"/>
                </a:lnTo>
                <a:lnTo>
                  <a:pt x="827" y="1799"/>
                </a:lnTo>
                <a:lnTo>
                  <a:pt x="827" y="1761"/>
                </a:lnTo>
                <a:lnTo>
                  <a:pt x="827" y="1756"/>
                </a:lnTo>
                <a:lnTo>
                  <a:pt x="827" y="1753"/>
                </a:lnTo>
                <a:lnTo>
                  <a:pt x="827" y="1750"/>
                </a:lnTo>
                <a:lnTo>
                  <a:pt x="827" y="1751"/>
                </a:lnTo>
                <a:lnTo>
                  <a:pt x="826" y="1751"/>
                </a:lnTo>
                <a:lnTo>
                  <a:pt x="826" y="1752"/>
                </a:lnTo>
                <a:lnTo>
                  <a:pt x="825" y="1752"/>
                </a:lnTo>
                <a:lnTo>
                  <a:pt x="824" y="1752"/>
                </a:lnTo>
                <a:lnTo>
                  <a:pt x="822" y="1752"/>
                </a:lnTo>
                <a:lnTo>
                  <a:pt x="821" y="1752"/>
                </a:lnTo>
                <a:lnTo>
                  <a:pt x="820" y="1752"/>
                </a:lnTo>
                <a:lnTo>
                  <a:pt x="819" y="1752"/>
                </a:lnTo>
                <a:lnTo>
                  <a:pt x="789" y="1752"/>
                </a:lnTo>
                <a:lnTo>
                  <a:pt x="785" y="1752"/>
                </a:lnTo>
                <a:lnTo>
                  <a:pt x="779" y="1752"/>
                </a:lnTo>
                <a:lnTo>
                  <a:pt x="777" y="1752"/>
                </a:lnTo>
                <a:lnTo>
                  <a:pt x="776" y="1753"/>
                </a:lnTo>
                <a:lnTo>
                  <a:pt x="772" y="1753"/>
                </a:lnTo>
                <a:lnTo>
                  <a:pt x="771" y="1753"/>
                </a:lnTo>
                <a:lnTo>
                  <a:pt x="769" y="1753"/>
                </a:lnTo>
                <a:lnTo>
                  <a:pt x="738" y="1753"/>
                </a:lnTo>
                <a:lnTo>
                  <a:pt x="737" y="1753"/>
                </a:lnTo>
                <a:lnTo>
                  <a:pt x="732" y="1753"/>
                </a:lnTo>
                <a:lnTo>
                  <a:pt x="728" y="1753"/>
                </a:lnTo>
                <a:lnTo>
                  <a:pt x="727" y="1756"/>
                </a:lnTo>
                <a:lnTo>
                  <a:pt x="726" y="1756"/>
                </a:lnTo>
                <a:lnTo>
                  <a:pt x="726" y="1753"/>
                </a:lnTo>
                <a:lnTo>
                  <a:pt x="727" y="1750"/>
                </a:lnTo>
                <a:lnTo>
                  <a:pt x="729" y="1743"/>
                </a:lnTo>
                <a:lnTo>
                  <a:pt x="730" y="1738"/>
                </a:lnTo>
                <a:lnTo>
                  <a:pt x="733" y="1732"/>
                </a:lnTo>
                <a:lnTo>
                  <a:pt x="735" y="1724"/>
                </a:lnTo>
                <a:lnTo>
                  <a:pt x="737" y="1716"/>
                </a:lnTo>
                <a:lnTo>
                  <a:pt x="740" y="1710"/>
                </a:lnTo>
                <a:lnTo>
                  <a:pt x="740" y="1709"/>
                </a:lnTo>
                <a:lnTo>
                  <a:pt x="740" y="1708"/>
                </a:lnTo>
                <a:lnTo>
                  <a:pt x="741" y="1707"/>
                </a:lnTo>
                <a:lnTo>
                  <a:pt x="741" y="1706"/>
                </a:lnTo>
                <a:lnTo>
                  <a:pt x="741" y="1705"/>
                </a:lnTo>
                <a:lnTo>
                  <a:pt x="741" y="1703"/>
                </a:lnTo>
                <a:lnTo>
                  <a:pt x="742" y="1702"/>
                </a:lnTo>
                <a:lnTo>
                  <a:pt x="742" y="1701"/>
                </a:lnTo>
                <a:lnTo>
                  <a:pt x="742" y="1700"/>
                </a:lnTo>
                <a:lnTo>
                  <a:pt x="742" y="1699"/>
                </a:lnTo>
                <a:lnTo>
                  <a:pt x="742" y="1698"/>
                </a:lnTo>
                <a:lnTo>
                  <a:pt x="742" y="1697"/>
                </a:lnTo>
                <a:lnTo>
                  <a:pt x="742" y="1696"/>
                </a:lnTo>
                <a:lnTo>
                  <a:pt x="742" y="1694"/>
                </a:lnTo>
                <a:lnTo>
                  <a:pt x="742" y="1693"/>
                </a:lnTo>
                <a:lnTo>
                  <a:pt x="742" y="1680"/>
                </a:lnTo>
                <a:lnTo>
                  <a:pt x="742" y="1677"/>
                </a:lnTo>
                <a:lnTo>
                  <a:pt x="743" y="1676"/>
                </a:lnTo>
                <a:lnTo>
                  <a:pt x="743" y="1674"/>
                </a:lnTo>
                <a:lnTo>
                  <a:pt x="743" y="1673"/>
                </a:lnTo>
                <a:lnTo>
                  <a:pt x="743" y="1672"/>
                </a:lnTo>
                <a:lnTo>
                  <a:pt x="744" y="1669"/>
                </a:lnTo>
                <a:lnTo>
                  <a:pt x="744" y="1668"/>
                </a:lnTo>
                <a:lnTo>
                  <a:pt x="744" y="1666"/>
                </a:lnTo>
                <a:lnTo>
                  <a:pt x="745" y="1666"/>
                </a:lnTo>
                <a:lnTo>
                  <a:pt x="745" y="1664"/>
                </a:lnTo>
                <a:lnTo>
                  <a:pt x="746" y="1663"/>
                </a:lnTo>
                <a:lnTo>
                  <a:pt x="746" y="1661"/>
                </a:lnTo>
                <a:lnTo>
                  <a:pt x="747" y="1660"/>
                </a:lnTo>
                <a:lnTo>
                  <a:pt x="747" y="1659"/>
                </a:lnTo>
                <a:lnTo>
                  <a:pt x="749" y="1658"/>
                </a:lnTo>
                <a:lnTo>
                  <a:pt x="749" y="1657"/>
                </a:lnTo>
                <a:lnTo>
                  <a:pt x="749" y="1656"/>
                </a:lnTo>
                <a:lnTo>
                  <a:pt x="750" y="1656"/>
                </a:lnTo>
                <a:lnTo>
                  <a:pt x="750" y="1655"/>
                </a:lnTo>
                <a:lnTo>
                  <a:pt x="751" y="1654"/>
                </a:lnTo>
                <a:lnTo>
                  <a:pt x="751" y="1652"/>
                </a:lnTo>
                <a:lnTo>
                  <a:pt x="752" y="1652"/>
                </a:lnTo>
                <a:lnTo>
                  <a:pt x="752" y="1651"/>
                </a:lnTo>
                <a:lnTo>
                  <a:pt x="753" y="1650"/>
                </a:lnTo>
                <a:lnTo>
                  <a:pt x="754" y="1649"/>
                </a:lnTo>
                <a:lnTo>
                  <a:pt x="755" y="1648"/>
                </a:lnTo>
                <a:lnTo>
                  <a:pt x="757" y="1646"/>
                </a:lnTo>
                <a:lnTo>
                  <a:pt x="759" y="1644"/>
                </a:lnTo>
                <a:lnTo>
                  <a:pt x="760" y="1642"/>
                </a:lnTo>
                <a:lnTo>
                  <a:pt x="779" y="1624"/>
                </a:lnTo>
                <a:lnTo>
                  <a:pt x="799" y="1606"/>
                </a:lnTo>
                <a:lnTo>
                  <a:pt x="806" y="1599"/>
                </a:lnTo>
                <a:lnTo>
                  <a:pt x="804" y="1599"/>
                </a:lnTo>
                <a:lnTo>
                  <a:pt x="802" y="1599"/>
                </a:lnTo>
                <a:lnTo>
                  <a:pt x="800" y="1599"/>
                </a:lnTo>
                <a:lnTo>
                  <a:pt x="796" y="1599"/>
                </a:lnTo>
                <a:lnTo>
                  <a:pt x="792" y="1599"/>
                </a:lnTo>
                <a:lnTo>
                  <a:pt x="705" y="1601"/>
                </a:lnTo>
                <a:lnTo>
                  <a:pt x="638" y="1602"/>
                </a:lnTo>
                <a:lnTo>
                  <a:pt x="631" y="1602"/>
                </a:lnTo>
                <a:lnTo>
                  <a:pt x="629" y="1602"/>
                </a:lnTo>
                <a:lnTo>
                  <a:pt x="629" y="1596"/>
                </a:lnTo>
                <a:lnTo>
                  <a:pt x="629" y="1592"/>
                </a:lnTo>
                <a:lnTo>
                  <a:pt x="629" y="1591"/>
                </a:lnTo>
                <a:lnTo>
                  <a:pt x="629" y="1588"/>
                </a:lnTo>
                <a:lnTo>
                  <a:pt x="629" y="1569"/>
                </a:lnTo>
                <a:lnTo>
                  <a:pt x="629" y="1554"/>
                </a:lnTo>
                <a:lnTo>
                  <a:pt x="631" y="1554"/>
                </a:lnTo>
                <a:lnTo>
                  <a:pt x="631" y="1550"/>
                </a:lnTo>
                <a:lnTo>
                  <a:pt x="631" y="1548"/>
                </a:lnTo>
                <a:lnTo>
                  <a:pt x="629" y="1547"/>
                </a:lnTo>
                <a:lnTo>
                  <a:pt x="629" y="1533"/>
                </a:lnTo>
                <a:lnTo>
                  <a:pt x="629" y="1526"/>
                </a:lnTo>
                <a:lnTo>
                  <a:pt x="629" y="1525"/>
                </a:lnTo>
                <a:lnTo>
                  <a:pt x="629" y="1522"/>
                </a:lnTo>
                <a:lnTo>
                  <a:pt x="629" y="1514"/>
                </a:lnTo>
                <a:lnTo>
                  <a:pt x="629" y="1504"/>
                </a:lnTo>
                <a:lnTo>
                  <a:pt x="629" y="1497"/>
                </a:lnTo>
                <a:lnTo>
                  <a:pt x="629" y="1447"/>
                </a:lnTo>
                <a:lnTo>
                  <a:pt x="628" y="1447"/>
                </a:lnTo>
                <a:lnTo>
                  <a:pt x="628" y="1434"/>
                </a:lnTo>
                <a:lnTo>
                  <a:pt x="628" y="1428"/>
                </a:lnTo>
                <a:lnTo>
                  <a:pt x="628" y="1424"/>
                </a:lnTo>
                <a:lnTo>
                  <a:pt x="628" y="1371"/>
                </a:lnTo>
                <a:lnTo>
                  <a:pt x="628" y="1358"/>
                </a:lnTo>
                <a:lnTo>
                  <a:pt x="628" y="1343"/>
                </a:lnTo>
                <a:lnTo>
                  <a:pt x="629" y="1343"/>
                </a:lnTo>
                <a:lnTo>
                  <a:pt x="629" y="1342"/>
                </a:lnTo>
                <a:lnTo>
                  <a:pt x="629" y="1340"/>
                </a:lnTo>
                <a:lnTo>
                  <a:pt x="629" y="1339"/>
                </a:lnTo>
                <a:lnTo>
                  <a:pt x="628" y="1339"/>
                </a:lnTo>
                <a:lnTo>
                  <a:pt x="627" y="1339"/>
                </a:lnTo>
                <a:lnTo>
                  <a:pt x="626" y="1339"/>
                </a:lnTo>
                <a:lnTo>
                  <a:pt x="625" y="1339"/>
                </a:lnTo>
                <a:lnTo>
                  <a:pt x="624" y="1339"/>
                </a:lnTo>
                <a:lnTo>
                  <a:pt x="624" y="1328"/>
                </a:lnTo>
                <a:lnTo>
                  <a:pt x="624" y="1318"/>
                </a:lnTo>
                <a:lnTo>
                  <a:pt x="624" y="1307"/>
                </a:lnTo>
                <a:lnTo>
                  <a:pt x="624" y="1292"/>
                </a:lnTo>
                <a:lnTo>
                  <a:pt x="624" y="1280"/>
                </a:lnTo>
                <a:lnTo>
                  <a:pt x="624" y="1239"/>
                </a:lnTo>
                <a:lnTo>
                  <a:pt x="624" y="1137"/>
                </a:lnTo>
                <a:lnTo>
                  <a:pt x="621" y="1137"/>
                </a:lnTo>
                <a:lnTo>
                  <a:pt x="621" y="1136"/>
                </a:lnTo>
                <a:lnTo>
                  <a:pt x="621" y="1132"/>
                </a:lnTo>
                <a:lnTo>
                  <a:pt x="623" y="1131"/>
                </a:lnTo>
                <a:lnTo>
                  <a:pt x="623" y="1119"/>
                </a:lnTo>
                <a:lnTo>
                  <a:pt x="623" y="1071"/>
                </a:lnTo>
                <a:lnTo>
                  <a:pt x="623" y="1063"/>
                </a:lnTo>
                <a:lnTo>
                  <a:pt x="623" y="1055"/>
                </a:lnTo>
                <a:lnTo>
                  <a:pt x="623" y="1044"/>
                </a:lnTo>
                <a:lnTo>
                  <a:pt x="623" y="1040"/>
                </a:lnTo>
                <a:lnTo>
                  <a:pt x="623" y="1037"/>
                </a:lnTo>
                <a:lnTo>
                  <a:pt x="623" y="1033"/>
                </a:lnTo>
                <a:lnTo>
                  <a:pt x="623" y="1030"/>
                </a:lnTo>
                <a:lnTo>
                  <a:pt x="623" y="1028"/>
                </a:lnTo>
                <a:lnTo>
                  <a:pt x="623" y="1025"/>
                </a:lnTo>
                <a:lnTo>
                  <a:pt x="623" y="1023"/>
                </a:lnTo>
                <a:lnTo>
                  <a:pt x="609" y="1023"/>
                </a:lnTo>
                <a:lnTo>
                  <a:pt x="571" y="1023"/>
                </a:lnTo>
                <a:lnTo>
                  <a:pt x="562" y="1023"/>
                </a:lnTo>
                <a:lnTo>
                  <a:pt x="552" y="1023"/>
                </a:lnTo>
                <a:lnTo>
                  <a:pt x="549" y="1023"/>
                </a:lnTo>
                <a:lnTo>
                  <a:pt x="532" y="1023"/>
                </a:lnTo>
                <a:lnTo>
                  <a:pt x="531" y="1023"/>
                </a:lnTo>
                <a:lnTo>
                  <a:pt x="527" y="1023"/>
                </a:lnTo>
                <a:lnTo>
                  <a:pt x="524" y="1023"/>
                </a:lnTo>
                <a:lnTo>
                  <a:pt x="523" y="1023"/>
                </a:lnTo>
                <a:lnTo>
                  <a:pt x="522" y="1023"/>
                </a:lnTo>
                <a:lnTo>
                  <a:pt x="519" y="1023"/>
                </a:lnTo>
                <a:lnTo>
                  <a:pt x="512" y="1023"/>
                </a:lnTo>
                <a:lnTo>
                  <a:pt x="512" y="1019"/>
                </a:lnTo>
                <a:lnTo>
                  <a:pt x="512" y="1016"/>
                </a:lnTo>
                <a:lnTo>
                  <a:pt x="509" y="1016"/>
                </a:lnTo>
                <a:lnTo>
                  <a:pt x="500" y="1016"/>
                </a:lnTo>
                <a:lnTo>
                  <a:pt x="500" y="1011"/>
                </a:lnTo>
                <a:lnTo>
                  <a:pt x="500" y="1003"/>
                </a:lnTo>
                <a:lnTo>
                  <a:pt x="506" y="1003"/>
                </a:lnTo>
                <a:lnTo>
                  <a:pt x="523" y="1002"/>
                </a:lnTo>
                <a:lnTo>
                  <a:pt x="523" y="988"/>
                </a:lnTo>
                <a:lnTo>
                  <a:pt x="523" y="987"/>
                </a:lnTo>
                <a:lnTo>
                  <a:pt x="486" y="987"/>
                </a:lnTo>
                <a:lnTo>
                  <a:pt x="486" y="995"/>
                </a:lnTo>
                <a:lnTo>
                  <a:pt x="485" y="995"/>
                </a:lnTo>
                <a:lnTo>
                  <a:pt x="477" y="995"/>
                </a:lnTo>
                <a:lnTo>
                  <a:pt x="477" y="1002"/>
                </a:lnTo>
                <a:lnTo>
                  <a:pt x="477" y="1003"/>
                </a:lnTo>
                <a:lnTo>
                  <a:pt x="474" y="1003"/>
                </a:lnTo>
                <a:lnTo>
                  <a:pt x="474" y="1016"/>
                </a:lnTo>
                <a:lnTo>
                  <a:pt x="463" y="1016"/>
                </a:lnTo>
                <a:lnTo>
                  <a:pt x="463" y="1010"/>
                </a:lnTo>
                <a:lnTo>
                  <a:pt x="463" y="1006"/>
                </a:lnTo>
                <a:lnTo>
                  <a:pt x="461" y="1010"/>
                </a:lnTo>
                <a:lnTo>
                  <a:pt x="460" y="1011"/>
                </a:lnTo>
                <a:lnTo>
                  <a:pt x="456" y="1013"/>
                </a:lnTo>
                <a:lnTo>
                  <a:pt x="456" y="1014"/>
                </a:lnTo>
                <a:lnTo>
                  <a:pt x="456" y="1021"/>
                </a:lnTo>
                <a:lnTo>
                  <a:pt x="456" y="1030"/>
                </a:lnTo>
                <a:lnTo>
                  <a:pt x="423" y="1031"/>
                </a:lnTo>
                <a:lnTo>
                  <a:pt x="422" y="1031"/>
                </a:lnTo>
                <a:lnTo>
                  <a:pt x="422" y="1030"/>
                </a:lnTo>
                <a:lnTo>
                  <a:pt x="423" y="1030"/>
                </a:lnTo>
                <a:lnTo>
                  <a:pt x="423" y="1021"/>
                </a:lnTo>
                <a:lnTo>
                  <a:pt x="424" y="1020"/>
                </a:lnTo>
                <a:lnTo>
                  <a:pt x="424" y="1018"/>
                </a:lnTo>
                <a:lnTo>
                  <a:pt x="423" y="1018"/>
                </a:lnTo>
                <a:lnTo>
                  <a:pt x="423" y="994"/>
                </a:lnTo>
                <a:lnTo>
                  <a:pt x="423" y="990"/>
                </a:lnTo>
                <a:lnTo>
                  <a:pt x="423" y="985"/>
                </a:lnTo>
                <a:lnTo>
                  <a:pt x="424" y="985"/>
                </a:lnTo>
                <a:lnTo>
                  <a:pt x="424" y="982"/>
                </a:lnTo>
                <a:lnTo>
                  <a:pt x="423" y="981"/>
                </a:lnTo>
                <a:lnTo>
                  <a:pt x="423" y="964"/>
                </a:lnTo>
                <a:lnTo>
                  <a:pt x="424" y="960"/>
                </a:lnTo>
                <a:lnTo>
                  <a:pt x="424" y="956"/>
                </a:lnTo>
                <a:lnTo>
                  <a:pt x="424" y="931"/>
                </a:lnTo>
                <a:lnTo>
                  <a:pt x="425" y="930"/>
                </a:lnTo>
                <a:lnTo>
                  <a:pt x="425" y="928"/>
                </a:lnTo>
                <a:lnTo>
                  <a:pt x="424" y="928"/>
                </a:lnTo>
                <a:lnTo>
                  <a:pt x="424" y="926"/>
                </a:lnTo>
                <a:lnTo>
                  <a:pt x="423" y="924"/>
                </a:lnTo>
                <a:lnTo>
                  <a:pt x="423" y="904"/>
                </a:lnTo>
                <a:lnTo>
                  <a:pt x="423" y="903"/>
                </a:lnTo>
                <a:lnTo>
                  <a:pt x="424" y="903"/>
                </a:lnTo>
                <a:lnTo>
                  <a:pt x="424" y="901"/>
                </a:lnTo>
                <a:lnTo>
                  <a:pt x="423" y="901"/>
                </a:lnTo>
                <a:lnTo>
                  <a:pt x="423" y="878"/>
                </a:lnTo>
                <a:lnTo>
                  <a:pt x="424" y="878"/>
                </a:lnTo>
                <a:lnTo>
                  <a:pt x="424" y="874"/>
                </a:lnTo>
                <a:lnTo>
                  <a:pt x="423" y="874"/>
                </a:lnTo>
                <a:lnTo>
                  <a:pt x="423" y="849"/>
                </a:lnTo>
                <a:lnTo>
                  <a:pt x="424" y="849"/>
                </a:lnTo>
                <a:lnTo>
                  <a:pt x="424" y="846"/>
                </a:lnTo>
                <a:lnTo>
                  <a:pt x="423" y="846"/>
                </a:lnTo>
                <a:lnTo>
                  <a:pt x="423" y="824"/>
                </a:lnTo>
                <a:lnTo>
                  <a:pt x="422" y="824"/>
                </a:lnTo>
                <a:lnTo>
                  <a:pt x="422" y="826"/>
                </a:lnTo>
                <a:lnTo>
                  <a:pt x="232" y="827"/>
                </a:lnTo>
                <a:lnTo>
                  <a:pt x="217" y="827"/>
                </a:lnTo>
                <a:lnTo>
                  <a:pt x="216" y="827"/>
                </a:lnTo>
                <a:lnTo>
                  <a:pt x="215" y="671"/>
                </a:lnTo>
                <a:lnTo>
                  <a:pt x="111" y="672"/>
                </a:lnTo>
                <a:lnTo>
                  <a:pt x="108" y="672"/>
                </a:lnTo>
                <a:lnTo>
                  <a:pt x="108" y="629"/>
                </a:lnTo>
                <a:lnTo>
                  <a:pt x="108" y="564"/>
                </a:lnTo>
                <a:lnTo>
                  <a:pt x="108" y="520"/>
                </a:lnTo>
                <a:lnTo>
                  <a:pt x="108" y="456"/>
                </a:lnTo>
                <a:lnTo>
                  <a:pt x="107" y="350"/>
                </a:lnTo>
                <a:lnTo>
                  <a:pt x="86" y="350"/>
                </a:lnTo>
                <a:lnTo>
                  <a:pt x="5" y="350"/>
                </a:lnTo>
                <a:lnTo>
                  <a:pt x="4" y="350"/>
                </a:lnTo>
                <a:lnTo>
                  <a:pt x="4" y="308"/>
                </a:lnTo>
                <a:lnTo>
                  <a:pt x="6" y="308"/>
                </a:lnTo>
                <a:lnTo>
                  <a:pt x="5" y="291"/>
                </a:lnTo>
                <a:lnTo>
                  <a:pt x="4" y="253"/>
                </a:lnTo>
                <a:lnTo>
                  <a:pt x="3" y="244"/>
                </a:lnTo>
                <a:lnTo>
                  <a:pt x="0" y="148"/>
                </a:lnTo>
                <a:lnTo>
                  <a:pt x="0" y="137"/>
                </a:lnTo>
                <a:lnTo>
                  <a:pt x="0" y="134"/>
                </a:lnTo>
                <a:lnTo>
                  <a:pt x="2" y="129"/>
                </a:lnTo>
                <a:lnTo>
                  <a:pt x="2" y="128"/>
                </a:lnTo>
                <a:lnTo>
                  <a:pt x="2" y="127"/>
                </a:lnTo>
                <a:lnTo>
                  <a:pt x="4" y="123"/>
                </a:lnTo>
                <a:lnTo>
                  <a:pt x="5" y="120"/>
                </a:lnTo>
                <a:lnTo>
                  <a:pt x="5" y="119"/>
                </a:lnTo>
                <a:lnTo>
                  <a:pt x="8" y="112"/>
                </a:lnTo>
                <a:lnTo>
                  <a:pt x="10" y="111"/>
                </a:lnTo>
                <a:lnTo>
                  <a:pt x="11" y="109"/>
                </a:lnTo>
                <a:lnTo>
                  <a:pt x="14" y="103"/>
                </a:lnTo>
                <a:lnTo>
                  <a:pt x="39" y="103"/>
                </a:lnTo>
                <a:lnTo>
                  <a:pt x="107" y="102"/>
                </a:lnTo>
                <a:lnTo>
                  <a:pt x="124" y="102"/>
                </a:lnTo>
                <a:lnTo>
                  <a:pt x="147" y="102"/>
                </a:lnTo>
                <a:lnTo>
                  <a:pt x="204" y="102"/>
                </a:lnTo>
                <a:lnTo>
                  <a:pt x="215" y="102"/>
                </a:lnTo>
                <a:lnTo>
                  <a:pt x="224" y="102"/>
                </a:lnTo>
                <a:lnTo>
                  <a:pt x="232" y="102"/>
                </a:lnTo>
                <a:lnTo>
                  <a:pt x="439" y="101"/>
                </a:lnTo>
                <a:lnTo>
                  <a:pt x="620" y="100"/>
                </a:lnTo>
                <a:lnTo>
                  <a:pt x="846" y="99"/>
                </a:lnTo>
                <a:lnTo>
                  <a:pt x="900" y="99"/>
                </a:lnTo>
                <a:lnTo>
                  <a:pt x="900" y="98"/>
                </a:lnTo>
                <a:lnTo>
                  <a:pt x="897" y="98"/>
                </a:lnTo>
                <a:lnTo>
                  <a:pt x="895" y="98"/>
                </a:lnTo>
                <a:lnTo>
                  <a:pt x="894" y="94"/>
                </a:lnTo>
                <a:lnTo>
                  <a:pt x="896" y="93"/>
                </a:lnTo>
                <a:lnTo>
                  <a:pt x="898" y="93"/>
                </a:lnTo>
                <a:lnTo>
                  <a:pt x="1034" y="93"/>
                </a:lnTo>
                <a:lnTo>
                  <a:pt x="1053" y="93"/>
                </a:lnTo>
                <a:lnTo>
                  <a:pt x="1119" y="92"/>
                </a:lnTo>
                <a:lnTo>
                  <a:pt x="1181" y="92"/>
                </a:lnTo>
                <a:lnTo>
                  <a:pt x="1181" y="93"/>
                </a:lnTo>
                <a:lnTo>
                  <a:pt x="1207" y="93"/>
                </a:lnTo>
                <a:lnTo>
                  <a:pt x="1207" y="92"/>
                </a:lnTo>
                <a:lnTo>
                  <a:pt x="1305" y="92"/>
                </a:lnTo>
                <a:lnTo>
                  <a:pt x="1332" y="92"/>
                </a:lnTo>
                <a:lnTo>
                  <a:pt x="1339" y="92"/>
                </a:lnTo>
                <a:lnTo>
                  <a:pt x="1355" y="92"/>
                </a:lnTo>
                <a:lnTo>
                  <a:pt x="1362" y="92"/>
                </a:lnTo>
                <a:lnTo>
                  <a:pt x="1373" y="92"/>
                </a:lnTo>
                <a:lnTo>
                  <a:pt x="1373" y="90"/>
                </a:lnTo>
                <a:lnTo>
                  <a:pt x="1373" y="87"/>
                </a:lnTo>
                <a:lnTo>
                  <a:pt x="1373" y="84"/>
                </a:lnTo>
                <a:lnTo>
                  <a:pt x="1373" y="79"/>
                </a:lnTo>
                <a:lnTo>
                  <a:pt x="1373" y="74"/>
                </a:lnTo>
                <a:lnTo>
                  <a:pt x="1373" y="70"/>
                </a:lnTo>
                <a:lnTo>
                  <a:pt x="1373" y="68"/>
                </a:lnTo>
                <a:lnTo>
                  <a:pt x="1373" y="63"/>
                </a:lnTo>
                <a:lnTo>
                  <a:pt x="1372" y="58"/>
                </a:lnTo>
                <a:lnTo>
                  <a:pt x="1371" y="53"/>
                </a:lnTo>
                <a:lnTo>
                  <a:pt x="1368" y="49"/>
                </a:lnTo>
                <a:lnTo>
                  <a:pt x="1367" y="44"/>
                </a:lnTo>
                <a:lnTo>
                  <a:pt x="1365" y="39"/>
                </a:lnTo>
                <a:lnTo>
                  <a:pt x="1365" y="35"/>
                </a:lnTo>
                <a:lnTo>
                  <a:pt x="1365" y="29"/>
                </a:lnTo>
                <a:lnTo>
                  <a:pt x="1365" y="21"/>
                </a:lnTo>
                <a:lnTo>
                  <a:pt x="1365" y="14"/>
                </a:lnTo>
                <a:lnTo>
                  <a:pt x="1366" y="4"/>
                </a:lnTo>
                <a:lnTo>
                  <a:pt x="1366" y="0"/>
                </a:lnTo>
                <a:lnTo>
                  <a:pt x="1374" y="0"/>
                </a:lnTo>
                <a:lnTo>
                  <a:pt x="1415" y="0"/>
                </a:lnTo>
                <a:lnTo>
                  <a:pt x="1444" y="0"/>
                </a:lnTo>
                <a:lnTo>
                  <a:pt x="1446" y="0"/>
                </a:lnTo>
                <a:lnTo>
                  <a:pt x="1461" y="1"/>
                </a:lnTo>
                <a:lnTo>
                  <a:pt x="1464" y="15"/>
                </a:lnTo>
                <a:lnTo>
                  <a:pt x="1467" y="15"/>
                </a:lnTo>
                <a:lnTo>
                  <a:pt x="1469" y="1"/>
                </a:lnTo>
                <a:lnTo>
                  <a:pt x="1481" y="0"/>
                </a:lnTo>
                <a:lnTo>
                  <a:pt x="1481" y="19"/>
                </a:lnTo>
                <a:lnTo>
                  <a:pt x="1481" y="31"/>
                </a:lnTo>
                <a:lnTo>
                  <a:pt x="1481" y="41"/>
                </a:lnTo>
                <a:lnTo>
                  <a:pt x="1481" y="45"/>
                </a:lnTo>
                <a:lnTo>
                  <a:pt x="1482" y="45"/>
                </a:lnTo>
                <a:lnTo>
                  <a:pt x="1482" y="68"/>
                </a:lnTo>
                <a:lnTo>
                  <a:pt x="1481" y="68"/>
                </a:lnTo>
                <a:lnTo>
                  <a:pt x="1481" y="78"/>
                </a:lnTo>
                <a:lnTo>
                  <a:pt x="1481" y="91"/>
                </a:lnTo>
                <a:lnTo>
                  <a:pt x="1481" y="92"/>
                </a:lnTo>
                <a:lnTo>
                  <a:pt x="1515" y="92"/>
                </a:lnTo>
                <a:lnTo>
                  <a:pt x="1563" y="91"/>
                </a:lnTo>
                <a:lnTo>
                  <a:pt x="1631" y="91"/>
                </a:lnTo>
                <a:lnTo>
                  <a:pt x="1636" y="91"/>
                </a:lnTo>
                <a:lnTo>
                  <a:pt x="1645" y="91"/>
                </a:lnTo>
                <a:lnTo>
                  <a:pt x="1672" y="91"/>
                </a:lnTo>
                <a:lnTo>
                  <a:pt x="1679" y="91"/>
                </a:lnTo>
                <a:lnTo>
                  <a:pt x="1693" y="91"/>
                </a:lnTo>
                <a:lnTo>
                  <a:pt x="1709" y="91"/>
                </a:lnTo>
                <a:lnTo>
                  <a:pt x="1733" y="91"/>
                </a:lnTo>
                <a:lnTo>
                  <a:pt x="1733" y="90"/>
                </a:lnTo>
                <a:lnTo>
                  <a:pt x="1840" y="90"/>
                </a:lnTo>
                <a:lnTo>
                  <a:pt x="1840" y="92"/>
                </a:lnTo>
                <a:lnTo>
                  <a:pt x="1840" y="94"/>
                </a:lnTo>
                <a:lnTo>
                  <a:pt x="1841" y="158"/>
                </a:lnTo>
                <a:lnTo>
                  <a:pt x="1842" y="232"/>
                </a:lnTo>
                <a:lnTo>
                  <a:pt x="1842" y="280"/>
                </a:lnTo>
                <a:lnTo>
                  <a:pt x="1843" y="299"/>
                </a:lnTo>
                <a:lnTo>
                  <a:pt x="1844" y="347"/>
                </a:lnTo>
                <a:lnTo>
                  <a:pt x="1844" y="349"/>
                </a:lnTo>
                <a:lnTo>
                  <a:pt x="1846" y="506"/>
                </a:lnTo>
                <a:lnTo>
                  <a:pt x="1847" y="590"/>
                </a:lnTo>
                <a:lnTo>
                  <a:pt x="1847" y="605"/>
                </a:lnTo>
                <a:lnTo>
                  <a:pt x="1847" y="606"/>
                </a:lnTo>
                <a:lnTo>
                  <a:pt x="1847" y="623"/>
                </a:lnTo>
                <a:lnTo>
                  <a:pt x="1847" y="642"/>
                </a:lnTo>
                <a:lnTo>
                  <a:pt x="1849" y="684"/>
                </a:lnTo>
                <a:lnTo>
                  <a:pt x="1849" y="687"/>
                </a:lnTo>
                <a:lnTo>
                  <a:pt x="1849" y="712"/>
                </a:lnTo>
                <a:lnTo>
                  <a:pt x="1850" y="737"/>
                </a:lnTo>
                <a:lnTo>
                  <a:pt x="1849" y="737"/>
                </a:lnTo>
                <a:lnTo>
                  <a:pt x="1849" y="746"/>
                </a:lnTo>
                <a:lnTo>
                  <a:pt x="1853" y="746"/>
                </a:lnTo>
                <a:lnTo>
                  <a:pt x="1854" y="799"/>
                </a:lnTo>
                <a:lnTo>
                  <a:pt x="1850" y="799"/>
                </a:lnTo>
                <a:lnTo>
                  <a:pt x="1851" y="814"/>
                </a:lnTo>
                <a:lnTo>
                  <a:pt x="1851" y="815"/>
                </a:lnTo>
                <a:lnTo>
                  <a:pt x="1851" y="822"/>
                </a:lnTo>
                <a:lnTo>
                  <a:pt x="1852" y="902"/>
                </a:lnTo>
                <a:lnTo>
                  <a:pt x="1852" y="915"/>
                </a:lnTo>
                <a:lnTo>
                  <a:pt x="1852" y="918"/>
                </a:lnTo>
                <a:lnTo>
                  <a:pt x="1853" y="1020"/>
                </a:lnTo>
                <a:lnTo>
                  <a:pt x="1853" y="1021"/>
                </a:lnTo>
                <a:lnTo>
                  <a:pt x="1853" y="1032"/>
                </a:lnTo>
                <a:lnTo>
                  <a:pt x="1853" y="1063"/>
                </a:lnTo>
                <a:lnTo>
                  <a:pt x="1855" y="1063"/>
                </a:lnTo>
                <a:lnTo>
                  <a:pt x="1854" y="1069"/>
                </a:lnTo>
                <a:lnTo>
                  <a:pt x="1851" y="1077"/>
                </a:lnTo>
                <a:lnTo>
                  <a:pt x="1843" y="1098"/>
                </a:lnTo>
                <a:lnTo>
                  <a:pt x="1840" y="1105"/>
                </a:lnTo>
                <a:lnTo>
                  <a:pt x="1837" y="1114"/>
                </a:lnTo>
                <a:lnTo>
                  <a:pt x="1836" y="1116"/>
                </a:lnTo>
                <a:lnTo>
                  <a:pt x="1835" y="1120"/>
                </a:lnTo>
                <a:lnTo>
                  <a:pt x="1835" y="1121"/>
                </a:lnTo>
                <a:lnTo>
                  <a:pt x="1833" y="1125"/>
                </a:lnTo>
                <a:lnTo>
                  <a:pt x="1833" y="1127"/>
                </a:lnTo>
                <a:lnTo>
                  <a:pt x="1832" y="1136"/>
                </a:lnTo>
                <a:lnTo>
                  <a:pt x="1832" y="1139"/>
                </a:lnTo>
                <a:lnTo>
                  <a:pt x="1830" y="1152"/>
                </a:lnTo>
                <a:lnTo>
                  <a:pt x="1830" y="1154"/>
                </a:lnTo>
                <a:lnTo>
                  <a:pt x="1830" y="1155"/>
                </a:lnTo>
                <a:lnTo>
                  <a:pt x="1830" y="1157"/>
                </a:lnTo>
                <a:lnTo>
                  <a:pt x="1832" y="1158"/>
                </a:lnTo>
                <a:lnTo>
                  <a:pt x="1832" y="1159"/>
                </a:lnTo>
                <a:lnTo>
                  <a:pt x="1832" y="1161"/>
                </a:lnTo>
                <a:lnTo>
                  <a:pt x="1834" y="1170"/>
                </a:lnTo>
                <a:lnTo>
                  <a:pt x="1835" y="1172"/>
                </a:lnTo>
                <a:lnTo>
                  <a:pt x="1835" y="1173"/>
                </a:lnTo>
                <a:lnTo>
                  <a:pt x="1836" y="1174"/>
                </a:lnTo>
                <a:lnTo>
                  <a:pt x="1837" y="1175"/>
                </a:lnTo>
                <a:lnTo>
                  <a:pt x="1837" y="1177"/>
                </a:lnTo>
                <a:lnTo>
                  <a:pt x="1838" y="1177"/>
                </a:lnTo>
                <a:lnTo>
                  <a:pt x="1849" y="1189"/>
                </a:lnTo>
                <a:lnTo>
                  <a:pt x="1851" y="1191"/>
                </a:lnTo>
                <a:lnTo>
                  <a:pt x="1851" y="1192"/>
                </a:lnTo>
                <a:lnTo>
                  <a:pt x="1852" y="1194"/>
                </a:lnTo>
                <a:lnTo>
                  <a:pt x="1853" y="1195"/>
                </a:lnTo>
                <a:lnTo>
                  <a:pt x="1853" y="1196"/>
                </a:lnTo>
                <a:lnTo>
                  <a:pt x="1855" y="1199"/>
                </a:lnTo>
                <a:lnTo>
                  <a:pt x="1855" y="1200"/>
                </a:lnTo>
                <a:lnTo>
                  <a:pt x="1857" y="1201"/>
                </a:lnTo>
                <a:lnTo>
                  <a:pt x="1857" y="1204"/>
                </a:lnTo>
                <a:lnTo>
                  <a:pt x="1857" y="1205"/>
                </a:lnTo>
                <a:lnTo>
                  <a:pt x="1858" y="1206"/>
                </a:lnTo>
                <a:lnTo>
                  <a:pt x="1858" y="1208"/>
                </a:lnTo>
                <a:lnTo>
                  <a:pt x="1859" y="1211"/>
                </a:lnTo>
                <a:lnTo>
                  <a:pt x="1859" y="1213"/>
                </a:lnTo>
                <a:lnTo>
                  <a:pt x="1859" y="1228"/>
                </a:lnTo>
                <a:lnTo>
                  <a:pt x="1859" y="1229"/>
                </a:lnTo>
                <a:lnTo>
                  <a:pt x="1859" y="1240"/>
                </a:lnTo>
                <a:lnTo>
                  <a:pt x="1860" y="1245"/>
                </a:lnTo>
                <a:lnTo>
                  <a:pt x="1861" y="1330"/>
                </a:lnTo>
                <a:lnTo>
                  <a:pt x="1861" y="1332"/>
                </a:lnTo>
                <a:lnTo>
                  <a:pt x="1861" y="1366"/>
                </a:lnTo>
                <a:lnTo>
                  <a:pt x="1861" y="1378"/>
                </a:lnTo>
                <a:lnTo>
                  <a:pt x="1861" y="1385"/>
                </a:lnTo>
                <a:lnTo>
                  <a:pt x="1859" y="1383"/>
                </a:lnTo>
                <a:lnTo>
                  <a:pt x="1859" y="1389"/>
                </a:lnTo>
                <a:lnTo>
                  <a:pt x="1859" y="1390"/>
                </a:lnTo>
                <a:lnTo>
                  <a:pt x="1859" y="1392"/>
                </a:lnTo>
                <a:lnTo>
                  <a:pt x="1860" y="1392"/>
                </a:lnTo>
                <a:lnTo>
                  <a:pt x="1862" y="1391"/>
                </a:lnTo>
                <a:lnTo>
                  <a:pt x="1862" y="1396"/>
                </a:lnTo>
                <a:lnTo>
                  <a:pt x="1862" y="1397"/>
                </a:lnTo>
                <a:lnTo>
                  <a:pt x="1862" y="1398"/>
                </a:lnTo>
                <a:lnTo>
                  <a:pt x="1862" y="1429"/>
                </a:lnTo>
                <a:lnTo>
                  <a:pt x="1862" y="1434"/>
                </a:lnTo>
                <a:lnTo>
                  <a:pt x="1862" y="1446"/>
                </a:lnTo>
                <a:lnTo>
                  <a:pt x="1862" y="1463"/>
                </a:lnTo>
                <a:lnTo>
                  <a:pt x="1863" y="1497"/>
                </a:lnTo>
                <a:lnTo>
                  <a:pt x="1863" y="1524"/>
                </a:lnTo>
                <a:lnTo>
                  <a:pt x="1863" y="1540"/>
                </a:lnTo>
                <a:lnTo>
                  <a:pt x="1864" y="1540"/>
                </a:lnTo>
                <a:lnTo>
                  <a:pt x="1864" y="1544"/>
                </a:lnTo>
                <a:lnTo>
                  <a:pt x="1864" y="1585"/>
                </a:lnTo>
                <a:lnTo>
                  <a:pt x="1864" y="1588"/>
                </a:lnTo>
                <a:lnTo>
                  <a:pt x="1864" y="1592"/>
                </a:lnTo>
                <a:lnTo>
                  <a:pt x="1864" y="1596"/>
                </a:lnTo>
                <a:lnTo>
                  <a:pt x="1864" y="1599"/>
                </a:lnTo>
                <a:lnTo>
                  <a:pt x="1866" y="1600"/>
                </a:lnTo>
                <a:lnTo>
                  <a:pt x="1866" y="1609"/>
                </a:lnTo>
                <a:lnTo>
                  <a:pt x="1866" y="1633"/>
                </a:lnTo>
                <a:lnTo>
                  <a:pt x="1866" y="1681"/>
                </a:lnTo>
                <a:lnTo>
                  <a:pt x="1867" y="1723"/>
                </a:lnTo>
                <a:lnTo>
                  <a:pt x="1867" y="1732"/>
                </a:lnTo>
                <a:lnTo>
                  <a:pt x="1868" y="1830"/>
                </a:lnTo>
                <a:lnTo>
                  <a:pt x="1868" y="1831"/>
                </a:lnTo>
                <a:lnTo>
                  <a:pt x="1869" y="1868"/>
                </a:lnTo>
                <a:lnTo>
                  <a:pt x="1869" y="1927"/>
                </a:lnTo>
                <a:lnTo>
                  <a:pt x="1869" y="1948"/>
                </a:lnTo>
                <a:lnTo>
                  <a:pt x="1866" y="1949"/>
                </a:lnTo>
                <a:lnTo>
                  <a:pt x="1863" y="1949"/>
                </a:lnTo>
                <a:lnTo>
                  <a:pt x="1860" y="1949"/>
                </a:lnTo>
                <a:lnTo>
                  <a:pt x="1845" y="1950"/>
                </a:lnTo>
                <a:lnTo>
                  <a:pt x="1842" y="1950"/>
                </a:lnTo>
                <a:lnTo>
                  <a:pt x="1838" y="1950"/>
                </a:lnTo>
                <a:lnTo>
                  <a:pt x="1837" y="1950"/>
                </a:lnTo>
                <a:lnTo>
                  <a:pt x="1835" y="1950"/>
                </a:lnTo>
                <a:lnTo>
                  <a:pt x="1834" y="1951"/>
                </a:lnTo>
                <a:lnTo>
                  <a:pt x="1820" y="1953"/>
                </a:lnTo>
                <a:lnTo>
                  <a:pt x="1763" y="1957"/>
                </a:lnTo>
                <a:lnTo>
                  <a:pt x="1711" y="1960"/>
                </a:lnTo>
                <a:lnTo>
                  <a:pt x="1661" y="1962"/>
                </a:lnTo>
                <a:lnTo>
                  <a:pt x="1660" y="1962"/>
                </a:lnTo>
                <a:lnTo>
                  <a:pt x="1659" y="1969"/>
                </a:lnTo>
                <a:lnTo>
                  <a:pt x="1659" y="2009"/>
                </a:lnTo>
                <a:lnTo>
                  <a:pt x="1659" y="2015"/>
                </a:lnTo>
                <a:lnTo>
                  <a:pt x="1633" y="2015"/>
                </a:lnTo>
                <a:lnTo>
                  <a:pt x="1634" y="1969"/>
                </a:lnTo>
                <a:lnTo>
                  <a:pt x="1620" y="1969"/>
                </a:lnTo>
                <a:lnTo>
                  <a:pt x="1608" y="1969"/>
                </a:lnTo>
                <a:lnTo>
                  <a:pt x="1608" y="1976"/>
                </a:lnTo>
                <a:lnTo>
                  <a:pt x="1608" y="1983"/>
                </a:lnTo>
                <a:lnTo>
                  <a:pt x="1608" y="1989"/>
                </a:lnTo>
                <a:lnTo>
                  <a:pt x="1608" y="1995"/>
                </a:lnTo>
                <a:lnTo>
                  <a:pt x="1607" y="2002"/>
                </a:lnTo>
                <a:lnTo>
                  <a:pt x="1607" y="2009"/>
                </a:lnTo>
                <a:lnTo>
                  <a:pt x="1607" y="2016"/>
                </a:lnTo>
                <a:lnTo>
                  <a:pt x="1601" y="2016"/>
                </a:lnTo>
                <a:lnTo>
                  <a:pt x="1582" y="2016"/>
                </a:lnTo>
                <a:lnTo>
                  <a:pt x="1556" y="2016"/>
                </a:lnTo>
                <a:lnTo>
                  <a:pt x="1556" y="2041"/>
                </a:lnTo>
                <a:lnTo>
                  <a:pt x="1556" y="2068"/>
                </a:lnTo>
                <a:lnTo>
                  <a:pt x="1659" y="2068"/>
                </a:lnTo>
                <a:lnTo>
                  <a:pt x="1658" y="2120"/>
                </a:lnTo>
                <a:lnTo>
                  <a:pt x="1658" y="2150"/>
                </a:lnTo>
                <a:lnTo>
                  <a:pt x="1658" y="2173"/>
                </a:lnTo>
                <a:lnTo>
                  <a:pt x="1659" y="2173"/>
                </a:lnTo>
                <a:lnTo>
                  <a:pt x="1818" y="2166"/>
                </a:lnTo>
                <a:lnTo>
                  <a:pt x="1840" y="2165"/>
                </a:lnTo>
                <a:lnTo>
                  <a:pt x="1840" y="2166"/>
                </a:lnTo>
                <a:lnTo>
                  <a:pt x="1840" y="2169"/>
                </a:lnTo>
                <a:lnTo>
                  <a:pt x="1840" y="2173"/>
                </a:lnTo>
                <a:lnTo>
                  <a:pt x="1840" y="2185"/>
                </a:lnTo>
                <a:lnTo>
                  <a:pt x="1840" y="2198"/>
                </a:lnTo>
                <a:lnTo>
                  <a:pt x="1840" y="2217"/>
                </a:lnTo>
                <a:lnTo>
                  <a:pt x="1840" y="2218"/>
                </a:lnTo>
                <a:lnTo>
                  <a:pt x="1840" y="2269"/>
                </a:lnTo>
                <a:lnTo>
                  <a:pt x="1790" y="2271"/>
                </a:lnTo>
                <a:lnTo>
                  <a:pt x="1790" y="2325"/>
                </a:lnTo>
                <a:lnTo>
                  <a:pt x="1762" y="2326"/>
                </a:lnTo>
                <a:lnTo>
                  <a:pt x="1762" y="2347"/>
                </a:lnTo>
                <a:lnTo>
                  <a:pt x="1751" y="2347"/>
                </a:lnTo>
                <a:lnTo>
                  <a:pt x="1751" y="2361"/>
                </a:lnTo>
                <a:lnTo>
                  <a:pt x="1762" y="2361"/>
                </a:lnTo>
                <a:lnTo>
                  <a:pt x="1762" y="2378"/>
                </a:lnTo>
                <a:lnTo>
                  <a:pt x="1659" y="2380"/>
                </a:lnTo>
                <a:lnTo>
                  <a:pt x="1659" y="2459"/>
                </a:lnTo>
                <a:lnTo>
                  <a:pt x="1635" y="2459"/>
                </a:lnTo>
                <a:lnTo>
                  <a:pt x="1620" y="2459"/>
                </a:lnTo>
                <a:lnTo>
                  <a:pt x="1608" y="2459"/>
                </a:lnTo>
                <a:lnTo>
                  <a:pt x="1608" y="2484"/>
                </a:lnTo>
                <a:lnTo>
                  <a:pt x="1582" y="2484"/>
                </a:lnTo>
                <a:lnTo>
                  <a:pt x="1556" y="2484"/>
                </a:lnTo>
                <a:lnTo>
                  <a:pt x="1556" y="2459"/>
                </a:lnTo>
                <a:lnTo>
                  <a:pt x="1543" y="2459"/>
                </a:lnTo>
                <a:lnTo>
                  <a:pt x="1531" y="2459"/>
                </a:lnTo>
                <a:lnTo>
                  <a:pt x="1531" y="2434"/>
                </a:lnTo>
                <a:lnTo>
                  <a:pt x="1543" y="2434"/>
                </a:lnTo>
                <a:lnTo>
                  <a:pt x="1543" y="2407"/>
                </a:lnTo>
                <a:lnTo>
                  <a:pt x="1530" y="2407"/>
                </a:lnTo>
                <a:lnTo>
                  <a:pt x="1531" y="2433"/>
                </a:lnTo>
                <a:lnTo>
                  <a:pt x="1505" y="2433"/>
                </a:lnTo>
                <a:lnTo>
                  <a:pt x="1505" y="2486"/>
                </a:lnTo>
                <a:lnTo>
                  <a:pt x="1556" y="2486"/>
                </a:lnTo>
                <a:lnTo>
                  <a:pt x="1556" y="2511"/>
                </a:lnTo>
                <a:lnTo>
                  <a:pt x="1608" y="2511"/>
                </a:lnTo>
                <a:lnTo>
                  <a:pt x="1659" y="2511"/>
                </a:lnTo>
                <a:lnTo>
                  <a:pt x="1659" y="2537"/>
                </a:lnTo>
                <a:lnTo>
                  <a:pt x="1659" y="2562"/>
                </a:lnTo>
                <a:lnTo>
                  <a:pt x="1609" y="2562"/>
                </a:lnTo>
                <a:lnTo>
                  <a:pt x="1608" y="2562"/>
                </a:lnTo>
                <a:lnTo>
                  <a:pt x="1608" y="2563"/>
                </a:lnTo>
                <a:lnTo>
                  <a:pt x="1576" y="2563"/>
                </a:lnTo>
                <a:lnTo>
                  <a:pt x="1576" y="2576"/>
                </a:lnTo>
                <a:lnTo>
                  <a:pt x="1569" y="2576"/>
                </a:lnTo>
                <a:lnTo>
                  <a:pt x="1569" y="2589"/>
                </a:lnTo>
                <a:lnTo>
                  <a:pt x="1557" y="2589"/>
                </a:lnTo>
                <a:lnTo>
                  <a:pt x="1546" y="2589"/>
                </a:lnTo>
                <a:lnTo>
                  <a:pt x="1542" y="2589"/>
                </a:lnTo>
                <a:lnTo>
                  <a:pt x="1506" y="2589"/>
                </a:lnTo>
                <a:lnTo>
                  <a:pt x="1505" y="2564"/>
                </a:lnTo>
                <a:lnTo>
                  <a:pt x="1511" y="2564"/>
                </a:lnTo>
                <a:lnTo>
                  <a:pt x="1511" y="2562"/>
                </a:lnTo>
                <a:lnTo>
                  <a:pt x="1557" y="2562"/>
                </a:lnTo>
                <a:lnTo>
                  <a:pt x="1556" y="2537"/>
                </a:lnTo>
                <a:lnTo>
                  <a:pt x="1531" y="2537"/>
                </a:lnTo>
                <a:lnTo>
                  <a:pt x="1531" y="2558"/>
                </a:lnTo>
                <a:lnTo>
                  <a:pt x="1517" y="2558"/>
                </a:lnTo>
                <a:lnTo>
                  <a:pt x="1517" y="2537"/>
                </a:lnTo>
                <a:lnTo>
                  <a:pt x="1505" y="2537"/>
                </a:lnTo>
                <a:lnTo>
                  <a:pt x="1505" y="2562"/>
                </a:lnTo>
                <a:lnTo>
                  <a:pt x="1480" y="2562"/>
                </a:lnTo>
                <a:lnTo>
                  <a:pt x="1467" y="2562"/>
                </a:lnTo>
                <a:lnTo>
                  <a:pt x="1467" y="2550"/>
                </a:lnTo>
                <a:lnTo>
                  <a:pt x="1454" y="2550"/>
                </a:lnTo>
                <a:lnTo>
                  <a:pt x="1454" y="2537"/>
                </a:lnTo>
                <a:lnTo>
                  <a:pt x="1349" y="2537"/>
                </a:lnTo>
                <a:lnTo>
                  <a:pt x="1350" y="2579"/>
                </a:lnTo>
                <a:lnTo>
                  <a:pt x="1330" y="2579"/>
                </a:lnTo>
                <a:lnTo>
                  <a:pt x="1331" y="2589"/>
                </a:lnTo>
                <a:lnTo>
                  <a:pt x="1241" y="2588"/>
                </a:lnTo>
                <a:lnTo>
                  <a:pt x="1093" y="2588"/>
                </a:lnTo>
                <a:lnTo>
                  <a:pt x="1090" y="2588"/>
                </a:lnTo>
                <a:lnTo>
                  <a:pt x="1120" y="2545"/>
                </a:lnTo>
                <a:lnTo>
                  <a:pt x="1137" y="2518"/>
                </a:lnTo>
                <a:lnTo>
                  <a:pt x="1037" y="2518"/>
                </a:lnTo>
                <a:lnTo>
                  <a:pt x="1037" y="2517"/>
                </a:lnTo>
                <a:lnTo>
                  <a:pt x="1037" y="2512"/>
                </a:lnTo>
                <a:lnTo>
                  <a:pt x="1037" y="2485"/>
                </a:lnTo>
                <a:lnTo>
                  <a:pt x="1112" y="2485"/>
                </a:lnTo>
                <a:lnTo>
                  <a:pt x="1114" y="2485"/>
                </a:lnTo>
                <a:lnTo>
                  <a:pt x="1114" y="2483"/>
                </a:lnTo>
                <a:lnTo>
                  <a:pt x="1114" y="2450"/>
                </a:lnTo>
                <a:lnTo>
                  <a:pt x="1114" y="2446"/>
                </a:lnTo>
                <a:lnTo>
                  <a:pt x="1114" y="2444"/>
                </a:lnTo>
                <a:lnTo>
                  <a:pt x="1114" y="2433"/>
                </a:lnTo>
                <a:lnTo>
                  <a:pt x="1138" y="2433"/>
                </a:lnTo>
                <a:lnTo>
                  <a:pt x="1138" y="2431"/>
                </a:lnTo>
                <a:lnTo>
                  <a:pt x="1138" y="2383"/>
                </a:lnTo>
                <a:lnTo>
                  <a:pt x="1083" y="2383"/>
                </a:lnTo>
                <a:lnTo>
                  <a:pt x="1078" y="2383"/>
                </a:lnTo>
                <a:lnTo>
                  <a:pt x="1036" y="2383"/>
                </a:lnTo>
                <a:lnTo>
                  <a:pt x="1036" y="2380"/>
                </a:lnTo>
                <a:lnTo>
                  <a:pt x="1034" y="2380"/>
                </a:lnTo>
                <a:lnTo>
                  <a:pt x="1034" y="2318"/>
                </a:lnTo>
                <a:lnTo>
                  <a:pt x="1032" y="2317"/>
                </a:lnTo>
                <a:lnTo>
                  <a:pt x="1032" y="2313"/>
                </a:lnTo>
                <a:lnTo>
                  <a:pt x="1032" y="2308"/>
                </a:lnTo>
                <a:lnTo>
                  <a:pt x="1034" y="2305"/>
                </a:lnTo>
                <a:lnTo>
                  <a:pt x="1034" y="2277"/>
                </a:lnTo>
                <a:lnTo>
                  <a:pt x="1034" y="2177"/>
                </a:lnTo>
                <a:lnTo>
                  <a:pt x="1032" y="2175"/>
                </a:lnTo>
                <a:lnTo>
                  <a:pt x="1012" y="2175"/>
                </a:lnTo>
                <a:lnTo>
                  <a:pt x="1012" y="2173"/>
                </a:lnTo>
                <a:close/>
                <a:moveTo>
                  <a:pt x="1446" y="809"/>
                </a:moveTo>
                <a:lnTo>
                  <a:pt x="1446" y="810"/>
                </a:lnTo>
                <a:lnTo>
                  <a:pt x="1447" y="811"/>
                </a:lnTo>
                <a:lnTo>
                  <a:pt x="1449" y="811"/>
                </a:lnTo>
                <a:lnTo>
                  <a:pt x="1449" y="809"/>
                </a:lnTo>
                <a:lnTo>
                  <a:pt x="1446" y="809"/>
                </a:lnTo>
                <a:close/>
                <a:moveTo>
                  <a:pt x="1466" y="813"/>
                </a:moveTo>
                <a:lnTo>
                  <a:pt x="1466" y="816"/>
                </a:lnTo>
                <a:lnTo>
                  <a:pt x="1469" y="816"/>
                </a:lnTo>
                <a:lnTo>
                  <a:pt x="1469" y="813"/>
                </a:lnTo>
                <a:lnTo>
                  <a:pt x="1466" y="813"/>
                </a:lnTo>
                <a:close/>
                <a:moveTo>
                  <a:pt x="627" y="672"/>
                </a:moveTo>
                <a:lnTo>
                  <a:pt x="633" y="672"/>
                </a:lnTo>
                <a:lnTo>
                  <a:pt x="633" y="667"/>
                </a:lnTo>
                <a:lnTo>
                  <a:pt x="628" y="667"/>
                </a:lnTo>
                <a:lnTo>
                  <a:pt x="627" y="672"/>
                </a:lnTo>
                <a:close/>
                <a:moveTo>
                  <a:pt x="1038" y="2144"/>
                </a:moveTo>
                <a:lnTo>
                  <a:pt x="1036" y="2144"/>
                </a:lnTo>
                <a:lnTo>
                  <a:pt x="1036" y="2171"/>
                </a:lnTo>
                <a:lnTo>
                  <a:pt x="1038" y="2171"/>
                </a:lnTo>
                <a:lnTo>
                  <a:pt x="1038" y="2144"/>
                </a:lnTo>
                <a:close/>
                <a:moveTo>
                  <a:pt x="925" y="1341"/>
                </a:moveTo>
                <a:lnTo>
                  <a:pt x="925" y="1351"/>
                </a:lnTo>
                <a:lnTo>
                  <a:pt x="931" y="1351"/>
                </a:lnTo>
                <a:lnTo>
                  <a:pt x="931" y="1341"/>
                </a:lnTo>
                <a:lnTo>
                  <a:pt x="925" y="1341"/>
                </a:lnTo>
                <a:close/>
                <a:moveTo>
                  <a:pt x="1175" y="370"/>
                </a:moveTo>
                <a:lnTo>
                  <a:pt x="1175" y="378"/>
                </a:lnTo>
                <a:lnTo>
                  <a:pt x="1183" y="377"/>
                </a:lnTo>
                <a:lnTo>
                  <a:pt x="1183" y="370"/>
                </a:lnTo>
                <a:lnTo>
                  <a:pt x="1175" y="370"/>
                </a:lnTo>
                <a:close/>
                <a:moveTo>
                  <a:pt x="905" y="1341"/>
                </a:moveTo>
                <a:lnTo>
                  <a:pt x="905" y="1351"/>
                </a:lnTo>
                <a:lnTo>
                  <a:pt x="912" y="1351"/>
                </a:lnTo>
                <a:lnTo>
                  <a:pt x="912" y="1341"/>
                </a:lnTo>
                <a:lnTo>
                  <a:pt x="905" y="1341"/>
                </a:lnTo>
                <a:close/>
                <a:moveTo>
                  <a:pt x="956" y="634"/>
                </a:moveTo>
                <a:lnTo>
                  <a:pt x="956" y="643"/>
                </a:lnTo>
                <a:lnTo>
                  <a:pt x="963" y="643"/>
                </a:lnTo>
                <a:lnTo>
                  <a:pt x="963" y="634"/>
                </a:lnTo>
                <a:lnTo>
                  <a:pt x="956" y="634"/>
                </a:lnTo>
                <a:close/>
                <a:moveTo>
                  <a:pt x="913" y="634"/>
                </a:moveTo>
                <a:lnTo>
                  <a:pt x="913" y="643"/>
                </a:lnTo>
                <a:lnTo>
                  <a:pt x="921" y="643"/>
                </a:lnTo>
                <a:lnTo>
                  <a:pt x="921" y="634"/>
                </a:lnTo>
                <a:lnTo>
                  <a:pt x="914" y="634"/>
                </a:lnTo>
                <a:lnTo>
                  <a:pt x="913" y="634"/>
                </a:lnTo>
                <a:close/>
                <a:moveTo>
                  <a:pt x="715" y="954"/>
                </a:moveTo>
                <a:lnTo>
                  <a:pt x="715" y="965"/>
                </a:lnTo>
                <a:lnTo>
                  <a:pt x="720" y="965"/>
                </a:lnTo>
                <a:lnTo>
                  <a:pt x="720" y="955"/>
                </a:lnTo>
                <a:lnTo>
                  <a:pt x="720" y="954"/>
                </a:lnTo>
                <a:lnTo>
                  <a:pt x="715" y="954"/>
                </a:lnTo>
                <a:close/>
                <a:moveTo>
                  <a:pt x="919" y="1363"/>
                </a:moveTo>
                <a:lnTo>
                  <a:pt x="919" y="1368"/>
                </a:lnTo>
                <a:lnTo>
                  <a:pt x="931" y="1368"/>
                </a:lnTo>
                <a:lnTo>
                  <a:pt x="931" y="1363"/>
                </a:lnTo>
                <a:lnTo>
                  <a:pt x="919" y="1363"/>
                </a:lnTo>
                <a:close/>
                <a:moveTo>
                  <a:pt x="472" y="949"/>
                </a:moveTo>
                <a:lnTo>
                  <a:pt x="478" y="949"/>
                </a:lnTo>
                <a:lnTo>
                  <a:pt x="478" y="938"/>
                </a:lnTo>
                <a:lnTo>
                  <a:pt x="472" y="938"/>
                </a:lnTo>
                <a:lnTo>
                  <a:pt x="472" y="949"/>
                </a:lnTo>
                <a:close/>
                <a:moveTo>
                  <a:pt x="1187" y="476"/>
                </a:moveTo>
                <a:lnTo>
                  <a:pt x="1187" y="483"/>
                </a:lnTo>
                <a:lnTo>
                  <a:pt x="1198" y="483"/>
                </a:lnTo>
                <a:lnTo>
                  <a:pt x="1198" y="476"/>
                </a:lnTo>
                <a:lnTo>
                  <a:pt x="1195" y="476"/>
                </a:lnTo>
                <a:lnTo>
                  <a:pt x="1194" y="476"/>
                </a:lnTo>
                <a:lnTo>
                  <a:pt x="1187" y="476"/>
                </a:lnTo>
                <a:close/>
                <a:moveTo>
                  <a:pt x="839" y="617"/>
                </a:moveTo>
                <a:lnTo>
                  <a:pt x="838" y="617"/>
                </a:lnTo>
                <a:lnTo>
                  <a:pt x="829" y="617"/>
                </a:lnTo>
                <a:lnTo>
                  <a:pt x="828" y="617"/>
                </a:lnTo>
                <a:lnTo>
                  <a:pt x="828" y="620"/>
                </a:lnTo>
                <a:lnTo>
                  <a:pt x="833" y="623"/>
                </a:lnTo>
                <a:lnTo>
                  <a:pt x="834" y="625"/>
                </a:lnTo>
                <a:lnTo>
                  <a:pt x="835" y="625"/>
                </a:lnTo>
                <a:lnTo>
                  <a:pt x="838" y="622"/>
                </a:lnTo>
                <a:lnTo>
                  <a:pt x="839" y="621"/>
                </a:lnTo>
                <a:lnTo>
                  <a:pt x="842" y="619"/>
                </a:lnTo>
                <a:lnTo>
                  <a:pt x="841" y="619"/>
                </a:lnTo>
                <a:lnTo>
                  <a:pt x="841" y="618"/>
                </a:lnTo>
                <a:lnTo>
                  <a:pt x="841" y="617"/>
                </a:lnTo>
                <a:lnTo>
                  <a:pt x="839" y="617"/>
                </a:lnTo>
                <a:close/>
                <a:moveTo>
                  <a:pt x="827" y="642"/>
                </a:moveTo>
                <a:lnTo>
                  <a:pt x="828" y="653"/>
                </a:lnTo>
                <a:lnTo>
                  <a:pt x="839" y="653"/>
                </a:lnTo>
                <a:lnTo>
                  <a:pt x="839" y="642"/>
                </a:lnTo>
                <a:lnTo>
                  <a:pt x="839" y="640"/>
                </a:lnTo>
                <a:lnTo>
                  <a:pt x="827" y="642"/>
                </a:lnTo>
                <a:close/>
                <a:moveTo>
                  <a:pt x="919" y="1374"/>
                </a:moveTo>
                <a:lnTo>
                  <a:pt x="919" y="1385"/>
                </a:lnTo>
                <a:lnTo>
                  <a:pt x="931" y="1385"/>
                </a:lnTo>
                <a:lnTo>
                  <a:pt x="931" y="1374"/>
                </a:lnTo>
                <a:lnTo>
                  <a:pt x="919" y="1374"/>
                </a:lnTo>
                <a:close/>
                <a:moveTo>
                  <a:pt x="1240" y="467"/>
                </a:moveTo>
                <a:lnTo>
                  <a:pt x="1240" y="480"/>
                </a:lnTo>
                <a:lnTo>
                  <a:pt x="1251" y="480"/>
                </a:lnTo>
                <a:lnTo>
                  <a:pt x="1251" y="467"/>
                </a:lnTo>
                <a:lnTo>
                  <a:pt x="1240" y="467"/>
                </a:lnTo>
                <a:close/>
                <a:moveTo>
                  <a:pt x="751" y="1420"/>
                </a:moveTo>
                <a:lnTo>
                  <a:pt x="776" y="1418"/>
                </a:lnTo>
                <a:lnTo>
                  <a:pt x="776" y="1413"/>
                </a:lnTo>
                <a:lnTo>
                  <a:pt x="751" y="1413"/>
                </a:lnTo>
                <a:lnTo>
                  <a:pt x="751" y="1420"/>
                </a:lnTo>
                <a:close/>
                <a:moveTo>
                  <a:pt x="797" y="1432"/>
                </a:moveTo>
                <a:lnTo>
                  <a:pt x="797" y="1445"/>
                </a:lnTo>
                <a:lnTo>
                  <a:pt x="811" y="1445"/>
                </a:lnTo>
                <a:lnTo>
                  <a:pt x="811" y="1442"/>
                </a:lnTo>
                <a:lnTo>
                  <a:pt x="811" y="1440"/>
                </a:lnTo>
                <a:lnTo>
                  <a:pt x="810" y="1435"/>
                </a:lnTo>
                <a:lnTo>
                  <a:pt x="810" y="1434"/>
                </a:lnTo>
                <a:lnTo>
                  <a:pt x="809" y="1431"/>
                </a:lnTo>
                <a:lnTo>
                  <a:pt x="797" y="1432"/>
                </a:lnTo>
                <a:close/>
                <a:moveTo>
                  <a:pt x="651" y="941"/>
                </a:moveTo>
                <a:lnTo>
                  <a:pt x="651" y="953"/>
                </a:lnTo>
                <a:lnTo>
                  <a:pt x="652" y="953"/>
                </a:lnTo>
                <a:lnTo>
                  <a:pt x="658" y="953"/>
                </a:lnTo>
                <a:lnTo>
                  <a:pt x="657" y="930"/>
                </a:lnTo>
                <a:lnTo>
                  <a:pt x="644" y="930"/>
                </a:lnTo>
                <a:lnTo>
                  <a:pt x="644" y="941"/>
                </a:lnTo>
                <a:lnTo>
                  <a:pt x="651" y="941"/>
                </a:lnTo>
                <a:close/>
                <a:moveTo>
                  <a:pt x="634" y="661"/>
                </a:moveTo>
                <a:lnTo>
                  <a:pt x="642" y="661"/>
                </a:lnTo>
                <a:lnTo>
                  <a:pt x="642" y="640"/>
                </a:lnTo>
                <a:lnTo>
                  <a:pt x="634" y="640"/>
                </a:lnTo>
                <a:lnTo>
                  <a:pt x="628" y="640"/>
                </a:lnTo>
                <a:lnTo>
                  <a:pt x="628" y="642"/>
                </a:lnTo>
                <a:lnTo>
                  <a:pt x="628" y="654"/>
                </a:lnTo>
                <a:lnTo>
                  <a:pt x="634" y="654"/>
                </a:lnTo>
                <a:lnTo>
                  <a:pt x="634" y="661"/>
                </a:lnTo>
                <a:close/>
                <a:moveTo>
                  <a:pt x="645" y="953"/>
                </a:moveTo>
                <a:lnTo>
                  <a:pt x="636" y="953"/>
                </a:lnTo>
                <a:lnTo>
                  <a:pt x="627" y="953"/>
                </a:lnTo>
                <a:lnTo>
                  <a:pt x="627" y="966"/>
                </a:lnTo>
                <a:lnTo>
                  <a:pt x="645" y="966"/>
                </a:lnTo>
                <a:lnTo>
                  <a:pt x="645" y="953"/>
                </a:lnTo>
                <a:close/>
                <a:moveTo>
                  <a:pt x="1727" y="738"/>
                </a:moveTo>
                <a:lnTo>
                  <a:pt x="1727" y="745"/>
                </a:lnTo>
                <a:lnTo>
                  <a:pt x="1729" y="745"/>
                </a:lnTo>
                <a:lnTo>
                  <a:pt x="1729" y="751"/>
                </a:lnTo>
                <a:lnTo>
                  <a:pt x="1749" y="751"/>
                </a:lnTo>
                <a:lnTo>
                  <a:pt x="1749" y="738"/>
                </a:lnTo>
                <a:lnTo>
                  <a:pt x="1735" y="738"/>
                </a:lnTo>
                <a:lnTo>
                  <a:pt x="1727" y="738"/>
                </a:lnTo>
                <a:close/>
                <a:moveTo>
                  <a:pt x="1653" y="1364"/>
                </a:moveTo>
                <a:lnTo>
                  <a:pt x="1654" y="1389"/>
                </a:lnTo>
                <a:lnTo>
                  <a:pt x="1676" y="1364"/>
                </a:lnTo>
                <a:lnTo>
                  <a:pt x="1665" y="1364"/>
                </a:lnTo>
                <a:lnTo>
                  <a:pt x="1653" y="1364"/>
                </a:lnTo>
                <a:close/>
                <a:moveTo>
                  <a:pt x="626" y="709"/>
                </a:moveTo>
                <a:lnTo>
                  <a:pt x="638" y="709"/>
                </a:lnTo>
                <a:lnTo>
                  <a:pt x="641" y="707"/>
                </a:lnTo>
                <a:lnTo>
                  <a:pt x="641" y="706"/>
                </a:lnTo>
                <a:lnTo>
                  <a:pt x="651" y="696"/>
                </a:lnTo>
                <a:lnTo>
                  <a:pt x="652" y="694"/>
                </a:lnTo>
                <a:lnTo>
                  <a:pt x="628" y="694"/>
                </a:lnTo>
                <a:lnTo>
                  <a:pt x="626" y="694"/>
                </a:lnTo>
                <a:lnTo>
                  <a:pt x="626" y="709"/>
                </a:lnTo>
                <a:close/>
                <a:moveTo>
                  <a:pt x="812" y="1562"/>
                </a:moveTo>
                <a:lnTo>
                  <a:pt x="804" y="1549"/>
                </a:lnTo>
                <a:lnTo>
                  <a:pt x="785" y="1549"/>
                </a:lnTo>
                <a:lnTo>
                  <a:pt x="785" y="1563"/>
                </a:lnTo>
                <a:lnTo>
                  <a:pt x="812" y="1563"/>
                </a:lnTo>
                <a:lnTo>
                  <a:pt x="812" y="1562"/>
                </a:lnTo>
                <a:close/>
                <a:moveTo>
                  <a:pt x="751" y="1445"/>
                </a:moveTo>
                <a:lnTo>
                  <a:pt x="770" y="1445"/>
                </a:lnTo>
                <a:lnTo>
                  <a:pt x="776" y="1445"/>
                </a:lnTo>
                <a:lnTo>
                  <a:pt x="776" y="1432"/>
                </a:lnTo>
                <a:lnTo>
                  <a:pt x="751" y="1432"/>
                </a:lnTo>
                <a:lnTo>
                  <a:pt x="751" y="1445"/>
                </a:lnTo>
                <a:close/>
                <a:moveTo>
                  <a:pt x="751" y="1406"/>
                </a:moveTo>
                <a:lnTo>
                  <a:pt x="777" y="1406"/>
                </a:lnTo>
                <a:lnTo>
                  <a:pt x="777" y="1395"/>
                </a:lnTo>
                <a:lnTo>
                  <a:pt x="777" y="1393"/>
                </a:lnTo>
                <a:lnTo>
                  <a:pt x="757" y="1393"/>
                </a:lnTo>
                <a:lnTo>
                  <a:pt x="755" y="1393"/>
                </a:lnTo>
                <a:lnTo>
                  <a:pt x="751" y="1393"/>
                </a:lnTo>
                <a:lnTo>
                  <a:pt x="751" y="1406"/>
                </a:lnTo>
                <a:close/>
                <a:moveTo>
                  <a:pt x="956" y="623"/>
                </a:moveTo>
                <a:lnTo>
                  <a:pt x="956" y="631"/>
                </a:lnTo>
                <a:lnTo>
                  <a:pt x="970" y="631"/>
                </a:lnTo>
                <a:lnTo>
                  <a:pt x="971" y="631"/>
                </a:lnTo>
                <a:lnTo>
                  <a:pt x="971" y="630"/>
                </a:lnTo>
                <a:lnTo>
                  <a:pt x="972" y="630"/>
                </a:lnTo>
                <a:lnTo>
                  <a:pt x="973" y="630"/>
                </a:lnTo>
                <a:lnTo>
                  <a:pt x="973" y="631"/>
                </a:lnTo>
                <a:lnTo>
                  <a:pt x="974" y="631"/>
                </a:lnTo>
                <a:lnTo>
                  <a:pt x="974" y="632"/>
                </a:lnTo>
                <a:lnTo>
                  <a:pt x="974" y="634"/>
                </a:lnTo>
                <a:lnTo>
                  <a:pt x="973" y="634"/>
                </a:lnTo>
                <a:lnTo>
                  <a:pt x="973" y="635"/>
                </a:lnTo>
                <a:lnTo>
                  <a:pt x="973" y="651"/>
                </a:lnTo>
                <a:lnTo>
                  <a:pt x="981" y="651"/>
                </a:lnTo>
                <a:lnTo>
                  <a:pt x="981" y="623"/>
                </a:lnTo>
                <a:lnTo>
                  <a:pt x="956" y="623"/>
                </a:lnTo>
                <a:close/>
                <a:moveTo>
                  <a:pt x="1698" y="724"/>
                </a:moveTo>
                <a:lnTo>
                  <a:pt x="1698" y="738"/>
                </a:lnTo>
                <a:lnTo>
                  <a:pt x="1699" y="738"/>
                </a:lnTo>
                <a:lnTo>
                  <a:pt x="1720" y="738"/>
                </a:lnTo>
                <a:lnTo>
                  <a:pt x="1724" y="738"/>
                </a:lnTo>
                <a:lnTo>
                  <a:pt x="1724" y="724"/>
                </a:lnTo>
                <a:lnTo>
                  <a:pt x="1714" y="724"/>
                </a:lnTo>
                <a:lnTo>
                  <a:pt x="1698" y="724"/>
                </a:lnTo>
                <a:close/>
                <a:moveTo>
                  <a:pt x="858" y="1265"/>
                </a:moveTo>
                <a:lnTo>
                  <a:pt x="861" y="1264"/>
                </a:lnTo>
                <a:lnTo>
                  <a:pt x="862" y="1263"/>
                </a:lnTo>
                <a:lnTo>
                  <a:pt x="863" y="1263"/>
                </a:lnTo>
                <a:lnTo>
                  <a:pt x="864" y="1263"/>
                </a:lnTo>
                <a:lnTo>
                  <a:pt x="866" y="1261"/>
                </a:lnTo>
                <a:lnTo>
                  <a:pt x="862" y="1262"/>
                </a:lnTo>
                <a:lnTo>
                  <a:pt x="828" y="1262"/>
                </a:lnTo>
                <a:lnTo>
                  <a:pt x="828" y="1287"/>
                </a:lnTo>
                <a:lnTo>
                  <a:pt x="830" y="1283"/>
                </a:lnTo>
                <a:lnTo>
                  <a:pt x="834" y="1279"/>
                </a:lnTo>
                <a:lnTo>
                  <a:pt x="838" y="1276"/>
                </a:lnTo>
                <a:lnTo>
                  <a:pt x="839" y="1275"/>
                </a:lnTo>
                <a:lnTo>
                  <a:pt x="843" y="1274"/>
                </a:lnTo>
                <a:lnTo>
                  <a:pt x="844" y="1273"/>
                </a:lnTo>
                <a:lnTo>
                  <a:pt x="847" y="1271"/>
                </a:lnTo>
                <a:lnTo>
                  <a:pt x="851" y="1269"/>
                </a:lnTo>
                <a:lnTo>
                  <a:pt x="854" y="1267"/>
                </a:lnTo>
                <a:lnTo>
                  <a:pt x="858" y="1265"/>
                </a:lnTo>
                <a:close/>
                <a:moveTo>
                  <a:pt x="1035" y="778"/>
                </a:moveTo>
                <a:lnTo>
                  <a:pt x="1035" y="780"/>
                </a:lnTo>
                <a:lnTo>
                  <a:pt x="1035" y="806"/>
                </a:lnTo>
                <a:lnTo>
                  <a:pt x="1070" y="806"/>
                </a:lnTo>
                <a:lnTo>
                  <a:pt x="1073" y="806"/>
                </a:lnTo>
                <a:lnTo>
                  <a:pt x="1035" y="778"/>
                </a:lnTo>
                <a:close/>
                <a:moveTo>
                  <a:pt x="1598" y="868"/>
                </a:moveTo>
                <a:lnTo>
                  <a:pt x="1598" y="881"/>
                </a:lnTo>
                <a:lnTo>
                  <a:pt x="1607" y="881"/>
                </a:lnTo>
                <a:lnTo>
                  <a:pt x="1615" y="881"/>
                </a:lnTo>
                <a:lnTo>
                  <a:pt x="1648" y="880"/>
                </a:lnTo>
                <a:lnTo>
                  <a:pt x="1647" y="870"/>
                </a:lnTo>
                <a:lnTo>
                  <a:pt x="1647" y="868"/>
                </a:lnTo>
                <a:lnTo>
                  <a:pt x="1598" y="868"/>
                </a:lnTo>
                <a:close/>
                <a:moveTo>
                  <a:pt x="1841" y="749"/>
                </a:moveTo>
                <a:lnTo>
                  <a:pt x="1830" y="749"/>
                </a:lnTo>
                <a:lnTo>
                  <a:pt x="1826" y="749"/>
                </a:lnTo>
                <a:lnTo>
                  <a:pt x="1826" y="737"/>
                </a:lnTo>
                <a:lnTo>
                  <a:pt x="1802" y="737"/>
                </a:lnTo>
                <a:lnTo>
                  <a:pt x="1800" y="737"/>
                </a:lnTo>
                <a:lnTo>
                  <a:pt x="1800" y="747"/>
                </a:lnTo>
                <a:lnTo>
                  <a:pt x="1812" y="747"/>
                </a:lnTo>
                <a:lnTo>
                  <a:pt x="1813" y="747"/>
                </a:lnTo>
                <a:lnTo>
                  <a:pt x="1813" y="763"/>
                </a:lnTo>
                <a:lnTo>
                  <a:pt x="1841" y="763"/>
                </a:lnTo>
                <a:lnTo>
                  <a:pt x="1841" y="749"/>
                </a:lnTo>
                <a:close/>
                <a:moveTo>
                  <a:pt x="973" y="677"/>
                </a:moveTo>
                <a:lnTo>
                  <a:pt x="981" y="677"/>
                </a:lnTo>
                <a:lnTo>
                  <a:pt x="981" y="660"/>
                </a:lnTo>
                <a:lnTo>
                  <a:pt x="973" y="660"/>
                </a:lnTo>
                <a:lnTo>
                  <a:pt x="973" y="661"/>
                </a:lnTo>
                <a:lnTo>
                  <a:pt x="971" y="661"/>
                </a:lnTo>
                <a:lnTo>
                  <a:pt x="971" y="672"/>
                </a:lnTo>
                <a:lnTo>
                  <a:pt x="963" y="672"/>
                </a:lnTo>
                <a:lnTo>
                  <a:pt x="963" y="680"/>
                </a:lnTo>
                <a:lnTo>
                  <a:pt x="963" y="686"/>
                </a:lnTo>
                <a:lnTo>
                  <a:pt x="962" y="689"/>
                </a:lnTo>
                <a:lnTo>
                  <a:pt x="960" y="695"/>
                </a:lnTo>
                <a:lnTo>
                  <a:pt x="953" y="694"/>
                </a:lnTo>
                <a:lnTo>
                  <a:pt x="953" y="696"/>
                </a:lnTo>
                <a:lnTo>
                  <a:pt x="953" y="697"/>
                </a:lnTo>
                <a:lnTo>
                  <a:pt x="952" y="697"/>
                </a:lnTo>
                <a:lnTo>
                  <a:pt x="952" y="698"/>
                </a:lnTo>
                <a:lnTo>
                  <a:pt x="952" y="699"/>
                </a:lnTo>
                <a:lnTo>
                  <a:pt x="952" y="701"/>
                </a:lnTo>
                <a:lnTo>
                  <a:pt x="952" y="702"/>
                </a:lnTo>
                <a:lnTo>
                  <a:pt x="953" y="702"/>
                </a:lnTo>
                <a:lnTo>
                  <a:pt x="953" y="703"/>
                </a:lnTo>
                <a:lnTo>
                  <a:pt x="954" y="703"/>
                </a:lnTo>
                <a:lnTo>
                  <a:pt x="954" y="704"/>
                </a:lnTo>
                <a:lnTo>
                  <a:pt x="953" y="704"/>
                </a:lnTo>
                <a:lnTo>
                  <a:pt x="953" y="705"/>
                </a:lnTo>
                <a:lnTo>
                  <a:pt x="960" y="710"/>
                </a:lnTo>
                <a:lnTo>
                  <a:pt x="960" y="709"/>
                </a:lnTo>
                <a:lnTo>
                  <a:pt x="970" y="707"/>
                </a:lnTo>
                <a:lnTo>
                  <a:pt x="972" y="706"/>
                </a:lnTo>
                <a:lnTo>
                  <a:pt x="981" y="706"/>
                </a:lnTo>
                <a:lnTo>
                  <a:pt x="981" y="696"/>
                </a:lnTo>
                <a:lnTo>
                  <a:pt x="972" y="692"/>
                </a:lnTo>
                <a:lnTo>
                  <a:pt x="972" y="690"/>
                </a:lnTo>
                <a:lnTo>
                  <a:pt x="973" y="689"/>
                </a:lnTo>
                <a:lnTo>
                  <a:pt x="973" y="688"/>
                </a:lnTo>
                <a:lnTo>
                  <a:pt x="973" y="687"/>
                </a:lnTo>
                <a:lnTo>
                  <a:pt x="973" y="686"/>
                </a:lnTo>
                <a:lnTo>
                  <a:pt x="973" y="677"/>
                </a:lnTo>
                <a:close/>
                <a:moveTo>
                  <a:pt x="1597" y="832"/>
                </a:moveTo>
                <a:lnTo>
                  <a:pt x="1614" y="832"/>
                </a:lnTo>
                <a:lnTo>
                  <a:pt x="1617" y="832"/>
                </a:lnTo>
                <a:lnTo>
                  <a:pt x="1618" y="832"/>
                </a:lnTo>
                <a:lnTo>
                  <a:pt x="1626" y="832"/>
                </a:lnTo>
                <a:lnTo>
                  <a:pt x="1647" y="834"/>
                </a:lnTo>
                <a:lnTo>
                  <a:pt x="1647" y="815"/>
                </a:lnTo>
                <a:lnTo>
                  <a:pt x="1597" y="816"/>
                </a:lnTo>
                <a:lnTo>
                  <a:pt x="1597" y="828"/>
                </a:lnTo>
                <a:lnTo>
                  <a:pt x="1597" y="832"/>
                </a:lnTo>
                <a:close/>
                <a:moveTo>
                  <a:pt x="1237" y="489"/>
                </a:moveTo>
                <a:lnTo>
                  <a:pt x="1237" y="469"/>
                </a:lnTo>
                <a:lnTo>
                  <a:pt x="1213" y="469"/>
                </a:lnTo>
                <a:lnTo>
                  <a:pt x="1212" y="469"/>
                </a:lnTo>
                <a:lnTo>
                  <a:pt x="1212" y="472"/>
                </a:lnTo>
                <a:lnTo>
                  <a:pt x="1212" y="476"/>
                </a:lnTo>
                <a:lnTo>
                  <a:pt x="1213" y="483"/>
                </a:lnTo>
                <a:lnTo>
                  <a:pt x="1221" y="483"/>
                </a:lnTo>
                <a:lnTo>
                  <a:pt x="1221" y="492"/>
                </a:lnTo>
                <a:lnTo>
                  <a:pt x="1213" y="493"/>
                </a:lnTo>
                <a:lnTo>
                  <a:pt x="1213" y="489"/>
                </a:lnTo>
                <a:lnTo>
                  <a:pt x="1190" y="489"/>
                </a:lnTo>
                <a:lnTo>
                  <a:pt x="1187" y="489"/>
                </a:lnTo>
                <a:lnTo>
                  <a:pt x="1187" y="506"/>
                </a:lnTo>
                <a:lnTo>
                  <a:pt x="1203" y="506"/>
                </a:lnTo>
                <a:lnTo>
                  <a:pt x="1229" y="506"/>
                </a:lnTo>
                <a:lnTo>
                  <a:pt x="1229" y="502"/>
                </a:lnTo>
                <a:lnTo>
                  <a:pt x="1228" y="492"/>
                </a:lnTo>
                <a:lnTo>
                  <a:pt x="1231" y="492"/>
                </a:lnTo>
                <a:lnTo>
                  <a:pt x="1237" y="492"/>
                </a:lnTo>
                <a:lnTo>
                  <a:pt x="1237" y="489"/>
                </a:lnTo>
                <a:close/>
                <a:moveTo>
                  <a:pt x="472" y="987"/>
                </a:moveTo>
                <a:lnTo>
                  <a:pt x="484" y="987"/>
                </a:lnTo>
                <a:lnTo>
                  <a:pt x="484" y="981"/>
                </a:lnTo>
                <a:lnTo>
                  <a:pt x="497" y="981"/>
                </a:lnTo>
                <a:lnTo>
                  <a:pt x="497" y="974"/>
                </a:lnTo>
                <a:lnTo>
                  <a:pt x="484" y="974"/>
                </a:lnTo>
                <a:lnTo>
                  <a:pt x="484" y="971"/>
                </a:lnTo>
                <a:lnTo>
                  <a:pt x="484" y="969"/>
                </a:lnTo>
                <a:lnTo>
                  <a:pt x="497" y="969"/>
                </a:lnTo>
                <a:lnTo>
                  <a:pt x="497" y="968"/>
                </a:lnTo>
                <a:lnTo>
                  <a:pt x="497" y="949"/>
                </a:lnTo>
                <a:lnTo>
                  <a:pt x="509" y="949"/>
                </a:lnTo>
                <a:lnTo>
                  <a:pt x="509" y="956"/>
                </a:lnTo>
                <a:lnTo>
                  <a:pt x="510" y="956"/>
                </a:lnTo>
                <a:lnTo>
                  <a:pt x="510" y="962"/>
                </a:lnTo>
                <a:lnTo>
                  <a:pt x="523" y="962"/>
                </a:lnTo>
                <a:lnTo>
                  <a:pt x="523" y="948"/>
                </a:lnTo>
                <a:lnTo>
                  <a:pt x="515" y="948"/>
                </a:lnTo>
                <a:lnTo>
                  <a:pt x="515" y="940"/>
                </a:lnTo>
                <a:lnTo>
                  <a:pt x="507" y="940"/>
                </a:lnTo>
                <a:lnTo>
                  <a:pt x="507" y="930"/>
                </a:lnTo>
                <a:lnTo>
                  <a:pt x="487" y="930"/>
                </a:lnTo>
                <a:lnTo>
                  <a:pt x="487" y="937"/>
                </a:lnTo>
                <a:lnTo>
                  <a:pt x="485" y="937"/>
                </a:lnTo>
                <a:lnTo>
                  <a:pt x="484" y="938"/>
                </a:lnTo>
                <a:lnTo>
                  <a:pt x="484" y="947"/>
                </a:lnTo>
                <a:lnTo>
                  <a:pt x="484" y="949"/>
                </a:lnTo>
                <a:lnTo>
                  <a:pt x="483" y="949"/>
                </a:lnTo>
                <a:lnTo>
                  <a:pt x="483" y="955"/>
                </a:lnTo>
                <a:lnTo>
                  <a:pt x="484" y="955"/>
                </a:lnTo>
                <a:lnTo>
                  <a:pt x="484" y="961"/>
                </a:lnTo>
                <a:lnTo>
                  <a:pt x="484" y="962"/>
                </a:lnTo>
                <a:lnTo>
                  <a:pt x="472" y="962"/>
                </a:lnTo>
                <a:lnTo>
                  <a:pt x="472" y="965"/>
                </a:lnTo>
                <a:lnTo>
                  <a:pt x="472" y="975"/>
                </a:lnTo>
                <a:lnTo>
                  <a:pt x="472" y="979"/>
                </a:lnTo>
                <a:lnTo>
                  <a:pt x="472" y="981"/>
                </a:lnTo>
                <a:lnTo>
                  <a:pt x="472" y="987"/>
                </a:lnTo>
                <a:close/>
                <a:moveTo>
                  <a:pt x="663" y="930"/>
                </a:moveTo>
                <a:lnTo>
                  <a:pt x="663" y="945"/>
                </a:lnTo>
                <a:lnTo>
                  <a:pt x="663" y="955"/>
                </a:lnTo>
                <a:lnTo>
                  <a:pt x="658" y="955"/>
                </a:lnTo>
                <a:lnTo>
                  <a:pt x="658" y="966"/>
                </a:lnTo>
                <a:lnTo>
                  <a:pt x="696" y="965"/>
                </a:lnTo>
                <a:lnTo>
                  <a:pt x="696" y="941"/>
                </a:lnTo>
                <a:lnTo>
                  <a:pt x="702" y="941"/>
                </a:lnTo>
                <a:lnTo>
                  <a:pt x="702" y="953"/>
                </a:lnTo>
                <a:lnTo>
                  <a:pt x="709" y="953"/>
                </a:lnTo>
                <a:lnTo>
                  <a:pt x="709" y="941"/>
                </a:lnTo>
                <a:lnTo>
                  <a:pt x="720" y="940"/>
                </a:lnTo>
                <a:lnTo>
                  <a:pt x="720" y="929"/>
                </a:lnTo>
                <a:lnTo>
                  <a:pt x="690" y="930"/>
                </a:lnTo>
                <a:lnTo>
                  <a:pt x="691" y="941"/>
                </a:lnTo>
                <a:lnTo>
                  <a:pt x="684" y="941"/>
                </a:lnTo>
                <a:lnTo>
                  <a:pt x="684" y="930"/>
                </a:lnTo>
                <a:lnTo>
                  <a:pt x="678" y="930"/>
                </a:lnTo>
                <a:lnTo>
                  <a:pt x="678" y="941"/>
                </a:lnTo>
                <a:lnTo>
                  <a:pt x="673" y="941"/>
                </a:lnTo>
                <a:lnTo>
                  <a:pt x="671" y="930"/>
                </a:lnTo>
                <a:lnTo>
                  <a:pt x="673" y="930"/>
                </a:lnTo>
                <a:lnTo>
                  <a:pt x="663" y="930"/>
                </a:lnTo>
                <a:close/>
                <a:moveTo>
                  <a:pt x="792" y="1541"/>
                </a:moveTo>
                <a:lnTo>
                  <a:pt x="792" y="1546"/>
                </a:lnTo>
                <a:lnTo>
                  <a:pt x="822" y="1546"/>
                </a:lnTo>
                <a:lnTo>
                  <a:pt x="826" y="1542"/>
                </a:lnTo>
                <a:lnTo>
                  <a:pt x="826" y="1539"/>
                </a:lnTo>
                <a:lnTo>
                  <a:pt x="827" y="1539"/>
                </a:lnTo>
                <a:lnTo>
                  <a:pt x="827" y="1538"/>
                </a:lnTo>
                <a:lnTo>
                  <a:pt x="827" y="1527"/>
                </a:lnTo>
                <a:lnTo>
                  <a:pt x="827" y="1522"/>
                </a:lnTo>
                <a:lnTo>
                  <a:pt x="827" y="1516"/>
                </a:lnTo>
                <a:lnTo>
                  <a:pt x="797" y="1516"/>
                </a:lnTo>
                <a:lnTo>
                  <a:pt x="800" y="1510"/>
                </a:lnTo>
                <a:lnTo>
                  <a:pt x="827" y="1509"/>
                </a:lnTo>
                <a:lnTo>
                  <a:pt x="827" y="1505"/>
                </a:lnTo>
                <a:lnTo>
                  <a:pt x="826" y="1500"/>
                </a:lnTo>
                <a:lnTo>
                  <a:pt x="826" y="1496"/>
                </a:lnTo>
                <a:lnTo>
                  <a:pt x="825" y="1490"/>
                </a:lnTo>
                <a:lnTo>
                  <a:pt x="824" y="1485"/>
                </a:lnTo>
                <a:lnTo>
                  <a:pt x="822" y="1479"/>
                </a:lnTo>
                <a:lnTo>
                  <a:pt x="811" y="1477"/>
                </a:lnTo>
                <a:lnTo>
                  <a:pt x="810" y="1480"/>
                </a:lnTo>
                <a:lnTo>
                  <a:pt x="809" y="1483"/>
                </a:lnTo>
                <a:lnTo>
                  <a:pt x="808" y="1484"/>
                </a:lnTo>
                <a:lnTo>
                  <a:pt x="806" y="1488"/>
                </a:lnTo>
                <a:lnTo>
                  <a:pt x="803" y="1493"/>
                </a:lnTo>
                <a:lnTo>
                  <a:pt x="803" y="1496"/>
                </a:lnTo>
                <a:lnTo>
                  <a:pt x="802" y="1496"/>
                </a:lnTo>
                <a:lnTo>
                  <a:pt x="802" y="1498"/>
                </a:lnTo>
                <a:lnTo>
                  <a:pt x="801" y="1500"/>
                </a:lnTo>
                <a:lnTo>
                  <a:pt x="800" y="1502"/>
                </a:lnTo>
                <a:lnTo>
                  <a:pt x="800" y="1504"/>
                </a:lnTo>
                <a:lnTo>
                  <a:pt x="799" y="1507"/>
                </a:lnTo>
                <a:lnTo>
                  <a:pt x="797" y="1508"/>
                </a:lnTo>
                <a:lnTo>
                  <a:pt x="797" y="1509"/>
                </a:lnTo>
                <a:lnTo>
                  <a:pt x="797" y="1510"/>
                </a:lnTo>
                <a:lnTo>
                  <a:pt x="796" y="1513"/>
                </a:lnTo>
                <a:lnTo>
                  <a:pt x="796" y="1515"/>
                </a:lnTo>
                <a:lnTo>
                  <a:pt x="795" y="1519"/>
                </a:lnTo>
                <a:lnTo>
                  <a:pt x="795" y="1521"/>
                </a:lnTo>
                <a:lnTo>
                  <a:pt x="794" y="1523"/>
                </a:lnTo>
                <a:lnTo>
                  <a:pt x="793" y="1525"/>
                </a:lnTo>
                <a:lnTo>
                  <a:pt x="793" y="1527"/>
                </a:lnTo>
                <a:lnTo>
                  <a:pt x="793" y="1529"/>
                </a:lnTo>
                <a:lnTo>
                  <a:pt x="792" y="1530"/>
                </a:lnTo>
                <a:lnTo>
                  <a:pt x="792" y="1531"/>
                </a:lnTo>
                <a:lnTo>
                  <a:pt x="792" y="1533"/>
                </a:lnTo>
                <a:lnTo>
                  <a:pt x="792" y="1535"/>
                </a:lnTo>
                <a:lnTo>
                  <a:pt x="792" y="1541"/>
                </a:lnTo>
                <a:close/>
                <a:moveTo>
                  <a:pt x="893" y="1391"/>
                </a:moveTo>
                <a:lnTo>
                  <a:pt x="893" y="1392"/>
                </a:lnTo>
                <a:lnTo>
                  <a:pt x="894" y="1417"/>
                </a:lnTo>
                <a:lnTo>
                  <a:pt x="894" y="1442"/>
                </a:lnTo>
                <a:lnTo>
                  <a:pt x="894" y="1443"/>
                </a:lnTo>
                <a:lnTo>
                  <a:pt x="932" y="1443"/>
                </a:lnTo>
                <a:lnTo>
                  <a:pt x="931" y="1391"/>
                </a:lnTo>
                <a:lnTo>
                  <a:pt x="906" y="1391"/>
                </a:lnTo>
                <a:lnTo>
                  <a:pt x="893" y="1391"/>
                </a:lnTo>
                <a:close/>
                <a:moveTo>
                  <a:pt x="751" y="1137"/>
                </a:moveTo>
                <a:lnTo>
                  <a:pt x="751" y="1145"/>
                </a:lnTo>
                <a:lnTo>
                  <a:pt x="743" y="1145"/>
                </a:lnTo>
                <a:lnTo>
                  <a:pt x="742" y="1137"/>
                </a:lnTo>
                <a:lnTo>
                  <a:pt x="732" y="1137"/>
                </a:lnTo>
                <a:lnTo>
                  <a:pt x="727" y="1137"/>
                </a:lnTo>
                <a:lnTo>
                  <a:pt x="726" y="1137"/>
                </a:lnTo>
                <a:lnTo>
                  <a:pt x="726" y="1138"/>
                </a:lnTo>
                <a:lnTo>
                  <a:pt x="726" y="1145"/>
                </a:lnTo>
                <a:lnTo>
                  <a:pt x="732" y="1145"/>
                </a:lnTo>
                <a:lnTo>
                  <a:pt x="734" y="1145"/>
                </a:lnTo>
                <a:lnTo>
                  <a:pt x="734" y="1150"/>
                </a:lnTo>
                <a:lnTo>
                  <a:pt x="734" y="1153"/>
                </a:lnTo>
                <a:lnTo>
                  <a:pt x="725" y="1153"/>
                </a:lnTo>
                <a:lnTo>
                  <a:pt x="725" y="1154"/>
                </a:lnTo>
                <a:lnTo>
                  <a:pt x="725" y="1163"/>
                </a:lnTo>
                <a:lnTo>
                  <a:pt x="759" y="1163"/>
                </a:lnTo>
                <a:lnTo>
                  <a:pt x="759" y="1155"/>
                </a:lnTo>
                <a:lnTo>
                  <a:pt x="751" y="1155"/>
                </a:lnTo>
                <a:lnTo>
                  <a:pt x="751" y="1150"/>
                </a:lnTo>
                <a:lnTo>
                  <a:pt x="751" y="1145"/>
                </a:lnTo>
                <a:lnTo>
                  <a:pt x="757" y="1145"/>
                </a:lnTo>
                <a:lnTo>
                  <a:pt x="759" y="1145"/>
                </a:lnTo>
                <a:lnTo>
                  <a:pt x="759" y="1153"/>
                </a:lnTo>
                <a:lnTo>
                  <a:pt x="767" y="1153"/>
                </a:lnTo>
                <a:lnTo>
                  <a:pt x="767" y="1145"/>
                </a:lnTo>
                <a:lnTo>
                  <a:pt x="776" y="1144"/>
                </a:lnTo>
                <a:lnTo>
                  <a:pt x="776" y="1163"/>
                </a:lnTo>
                <a:lnTo>
                  <a:pt x="792" y="1162"/>
                </a:lnTo>
                <a:lnTo>
                  <a:pt x="792" y="1163"/>
                </a:lnTo>
                <a:lnTo>
                  <a:pt x="826" y="1162"/>
                </a:lnTo>
                <a:lnTo>
                  <a:pt x="826" y="1153"/>
                </a:lnTo>
                <a:lnTo>
                  <a:pt x="826" y="1150"/>
                </a:lnTo>
                <a:lnTo>
                  <a:pt x="826" y="1152"/>
                </a:lnTo>
                <a:lnTo>
                  <a:pt x="825" y="1152"/>
                </a:lnTo>
                <a:lnTo>
                  <a:pt x="817" y="1152"/>
                </a:lnTo>
                <a:lnTo>
                  <a:pt x="817" y="1144"/>
                </a:lnTo>
                <a:lnTo>
                  <a:pt x="826" y="1144"/>
                </a:lnTo>
                <a:lnTo>
                  <a:pt x="826" y="1136"/>
                </a:lnTo>
                <a:lnTo>
                  <a:pt x="825" y="1136"/>
                </a:lnTo>
                <a:lnTo>
                  <a:pt x="757" y="1136"/>
                </a:lnTo>
                <a:lnTo>
                  <a:pt x="751" y="1137"/>
                </a:lnTo>
                <a:close/>
                <a:moveTo>
                  <a:pt x="1550" y="1282"/>
                </a:moveTo>
                <a:lnTo>
                  <a:pt x="1550" y="1331"/>
                </a:lnTo>
                <a:lnTo>
                  <a:pt x="1557" y="1331"/>
                </a:lnTo>
                <a:lnTo>
                  <a:pt x="1557" y="1326"/>
                </a:lnTo>
                <a:lnTo>
                  <a:pt x="1568" y="1326"/>
                </a:lnTo>
                <a:lnTo>
                  <a:pt x="1568" y="1331"/>
                </a:lnTo>
                <a:lnTo>
                  <a:pt x="1585" y="1331"/>
                </a:lnTo>
                <a:lnTo>
                  <a:pt x="1585" y="1316"/>
                </a:lnTo>
                <a:lnTo>
                  <a:pt x="1601" y="1316"/>
                </a:lnTo>
                <a:lnTo>
                  <a:pt x="1601" y="1281"/>
                </a:lnTo>
                <a:lnTo>
                  <a:pt x="1550" y="1282"/>
                </a:lnTo>
                <a:close/>
                <a:moveTo>
                  <a:pt x="913" y="684"/>
                </a:moveTo>
                <a:lnTo>
                  <a:pt x="930" y="696"/>
                </a:lnTo>
                <a:lnTo>
                  <a:pt x="929" y="670"/>
                </a:lnTo>
                <a:lnTo>
                  <a:pt x="930" y="670"/>
                </a:lnTo>
                <a:lnTo>
                  <a:pt x="932" y="670"/>
                </a:lnTo>
                <a:lnTo>
                  <a:pt x="934" y="670"/>
                </a:lnTo>
                <a:lnTo>
                  <a:pt x="940" y="670"/>
                </a:lnTo>
                <a:lnTo>
                  <a:pt x="940" y="662"/>
                </a:lnTo>
                <a:lnTo>
                  <a:pt x="948" y="662"/>
                </a:lnTo>
                <a:lnTo>
                  <a:pt x="948" y="653"/>
                </a:lnTo>
                <a:lnTo>
                  <a:pt x="940" y="653"/>
                </a:lnTo>
                <a:lnTo>
                  <a:pt x="934" y="653"/>
                </a:lnTo>
                <a:lnTo>
                  <a:pt x="932" y="653"/>
                </a:lnTo>
                <a:lnTo>
                  <a:pt x="932" y="645"/>
                </a:lnTo>
                <a:lnTo>
                  <a:pt x="932" y="643"/>
                </a:lnTo>
                <a:lnTo>
                  <a:pt x="940" y="643"/>
                </a:lnTo>
                <a:lnTo>
                  <a:pt x="940" y="634"/>
                </a:lnTo>
                <a:lnTo>
                  <a:pt x="934" y="634"/>
                </a:lnTo>
                <a:lnTo>
                  <a:pt x="932" y="634"/>
                </a:lnTo>
                <a:lnTo>
                  <a:pt x="932" y="635"/>
                </a:lnTo>
                <a:lnTo>
                  <a:pt x="932" y="634"/>
                </a:lnTo>
                <a:lnTo>
                  <a:pt x="932" y="632"/>
                </a:lnTo>
                <a:lnTo>
                  <a:pt x="932" y="631"/>
                </a:lnTo>
                <a:lnTo>
                  <a:pt x="932" y="629"/>
                </a:lnTo>
                <a:lnTo>
                  <a:pt x="931" y="627"/>
                </a:lnTo>
                <a:lnTo>
                  <a:pt x="931" y="625"/>
                </a:lnTo>
                <a:lnTo>
                  <a:pt x="931" y="623"/>
                </a:lnTo>
                <a:lnTo>
                  <a:pt x="929" y="623"/>
                </a:lnTo>
                <a:lnTo>
                  <a:pt x="929" y="642"/>
                </a:lnTo>
                <a:lnTo>
                  <a:pt x="928" y="642"/>
                </a:lnTo>
                <a:lnTo>
                  <a:pt x="921" y="643"/>
                </a:lnTo>
                <a:lnTo>
                  <a:pt x="921" y="653"/>
                </a:lnTo>
                <a:lnTo>
                  <a:pt x="918" y="653"/>
                </a:lnTo>
                <a:lnTo>
                  <a:pt x="918" y="664"/>
                </a:lnTo>
                <a:lnTo>
                  <a:pt x="912" y="668"/>
                </a:lnTo>
                <a:lnTo>
                  <a:pt x="878" y="643"/>
                </a:lnTo>
                <a:lnTo>
                  <a:pt x="877" y="642"/>
                </a:lnTo>
                <a:lnTo>
                  <a:pt x="876" y="642"/>
                </a:lnTo>
                <a:lnTo>
                  <a:pt x="876" y="640"/>
                </a:lnTo>
                <a:lnTo>
                  <a:pt x="875" y="640"/>
                </a:lnTo>
                <a:lnTo>
                  <a:pt x="875" y="639"/>
                </a:lnTo>
                <a:lnTo>
                  <a:pt x="876" y="638"/>
                </a:lnTo>
                <a:lnTo>
                  <a:pt x="877" y="637"/>
                </a:lnTo>
                <a:lnTo>
                  <a:pt x="877" y="636"/>
                </a:lnTo>
                <a:lnTo>
                  <a:pt x="878" y="636"/>
                </a:lnTo>
                <a:lnTo>
                  <a:pt x="879" y="635"/>
                </a:lnTo>
                <a:lnTo>
                  <a:pt x="880" y="635"/>
                </a:lnTo>
                <a:lnTo>
                  <a:pt x="881" y="635"/>
                </a:lnTo>
                <a:lnTo>
                  <a:pt x="885" y="637"/>
                </a:lnTo>
                <a:lnTo>
                  <a:pt x="885" y="638"/>
                </a:lnTo>
                <a:lnTo>
                  <a:pt x="886" y="639"/>
                </a:lnTo>
                <a:lnTo>
                  <a:pt x="893" y="644"/>
                </a:lnTo>
                <a:lnTo>
                  <a:pt x="896" y="643"/>
                </a:lnTo>
                <a:lnTo>
                  <a:pt x="896" y="632"/>
                </a:lnTo>
                <a:lnTo>
                  <a:pt x="904" y="632"/>
                </a:lnTo>
                <a:lnTo>
                  <a:pt x="903" y="623"/>
                </a:lnTo>
                <a:lnTo>
                  <a:pt x="912" y="623"/>
                </a:lnTo>
                <a:lnTo>
                  <a:pt x="912" y="615"/>
                </a:lnTo>
                <a:lnTo>
                  <a:pt x="886" y="615"/>
                </a:lnTo>
                <a:lnTo>
                  <a:pt x="863" y="615"/>
                </a:lnTo>
                <a:lnTo>
                  <a:pt x="863" y="625"/>
                </a:lnTo>
                <a:lnTo>
                  <a:pt x="879" y="625"/>
                </a:lnTo>
                <a:lnTo>
                  <a:pt x="879" y="632"/>
                </a:lnTo>
                <a:lnTo>
                  <a:pt x="878" y="632"/>
                </a:lnTo>
                <a:lnTo>
                  <a:pt x="878" y="634"/>
                </a:lnTo>
                <a:lnTo>
                  <a:pt x="877" y="634"/>
                </a:lnTo>
                <a:lnTo>
                  <a:pt x="877" y="635"/>
                </a:lnTo>
                <a:lnTo>
                  <a:pt x="876" y="635"/>
                </a:lnTo>
                <a:lnTo>
                  <a:pt x="876" y="636"/>
                </a:lnTo>
                <a:lnTo>
                  <a:pt x="875" y="636"/>
                </a:lnTo>
                <a:lnTo>
                  <a:pt x="875" y="637"/>
                </a:lnTo>
                <a:lnTo>
                  <a:pt x="873" y="638"/>
                </a:lnTo>
                <a:lnTo>
                  <a:pt x="872" y="638"/>
                </a:lnTo>
                <a:lnTo>
                  <a:pt x="869" y="636"/>
                </a:lnTo>
                <a:lnTo>
                  <a:pt x="866" y="634"/>
                </a:lnTo>
                <a:lnTo>
                  <a:pt x="862" y="631"/>
                </a:lnTo>
                <a:lnTo>
                  <a:pt x="861" y="630"/>
                </a:lnTo>
                <a:lnTo>
                  <a:pt x="859" y="629"/>
                </a:lnTo>
                <a:lnTo>
                  <a:pt x="858" y="628"/>
                </a:lnTo>
                <a:lnTo>
                  <a:pt x="858" y="627"/>
                </a:lnTo>
                <a:lnTo>
                  <a:pt x="856" y="627"/>
                </a:lnTo>
                <a:lnTo>
                  <a:pt x="855" y="626"/>
                </a:lnTo>
                <a:lnTo>
                  <a:pt x="855" y="625"/>
                </a:lnTo>
                <a:lnTo>
                  <a:pt x="855" y="623"/>
                </a:lnTo>
                <a:lnTo>
                  <a:pt x="854" y="622"/>
                </a:lnTo>
                <a:lnTo>
                  <a:pt x="854" y="621"/>
                </a:lnTo>
                <a:lnTo>
                  <a:pt x="854" y="618"/>
                </a:lnTo>
                <a:lnTo>
                  <a:pt x="854" y="617"/>
                </a:lnTo>
                <a:lnTo>
                  <a:pt x="855" y="617"/>
                </a:lnTo>
                <a:lnTo>
                  <a:pt x="855" y="615"/>
                </a:lnTo>
                <a:lnTo>
                  <a:pt x="854" y="615"/>
                </a:lnTo>
                <a:lnTo>
                  <a:pt x="852" y="615"/>
                </a:lnTo>
                <a:lnTo>
                  <a:pt x="847" y="617"/>
                </a:lnTo>
                <a:lnTo>
                  <a:pt x="846" y="617"/>
                </a:lnTo>
                <a:lnTo>
                  <a:pt x="845" y="617"/>
                </a:lnTo>
                <a:lnTo>
                  <a:pt x="844" y="617"/>
                </a:lnTo>
                <a:lnTo>
                  <a:pt x="844" y="618"/>
                </a:lnTo>
                <a:lnTo>
                  <a:pt x="844" y="619"/>
                </a:lnTo>
                <a:lnTo>
                  <a:pt x="850" y="628"/>
                </a:lnTo>
                <a:lnTo>
                  <a:pt x="842" y="630"/>
                </a:lnTo>
                <a:lnTo>
                  <a:pt x="843" y="630"/>
                </a:lnTo>
                <a:lnTo>
                  <a:pt x="851" y="637"/>
                </a:lnTo>
                <a:lnTo>
                  <a:pt x="855" y="629"/>
                </a:lnTo>
                <a:lnTo>
                  <a:pt x="856" y="630"/>
                </a:lnTo>
                <a:lnTo>
                  <a:pt x="869" y="638"/>
                </a:lnTo>
                <a:lnTo>
                  <a:pt x="863" y="646"/>
                </a:lnTo>
                <a:lnTo>
                  <a:pt x="864" y="647"/>
                </a:lnTo>
                <a:lnTo>
                  <a:pt x="869" y="651"/>
                </a:lnTo>
                <a:lnTo>
                  <a:pt x="875" y="643"/>
                </a:lnTo>
                <a:lnTo>
                  <a:pt x="887" y="653"/>
                </a:lnTo>
                <a:lnTo>
                  <a:pt x="881" y="660"/>
                </a:lnTo>
                <a:lnTo>
                  <a:pt x="888" y="664"/>
                </a:lnTo>
                <a:lnTo>
                  <a:pt x="894" y="657"/>
                </a:lnTo>
                <a:lnTo>
                  <a:pt x="900" y="662"/>
                </a:lnTo>
                <a:lnTo>
                  <a:pt x="894" y="669"/>
                </a:lnTo>
                <a:lnTo>
                  <a:pt x="901" y="673"/>
                </a:lnTo>
                <a:lnTo>
                  <a:pt x="901" y="675"/>
                </a:lnTo>
                <a:lnTo>
                  <a:pt x="906" y="667"/>
                </a:lnTo>
                <a:lnTo>
                  <a:pt x="912" y="671"/>
                </a:lnTo>
                <a:lnTo>
                  <a:pt x="919" y="676"/>
                </a:lnTo>
                <a:lnTo>
                  <a:pt x="913" y="684"/>
                </a:lnTo>
                <a:close/>
                <a:moveTo>
                  <a:pt x="1141" y="344"/>
                </a:moveTo>
                <a:lnTo>
                  <a:pt x="1143" y="357"/>
                </a:lnTo>
                <a:lnTo>
                  <a:pt x="1158" y="357"/>
                </a:lnTo>
                <a:lnTo>
                  <a:pt x="1158" y="363"/>
                </a:lnTo>
                <a:lnTo>
                  <a:pt x="1174" y="363"/>
                </a:lnTo>
                <a:lnTo>
                  <a:pt x="1174" y="362"/>
                </a:lnTo>
                <a:lnTo>
                  <a:pt x="1183" y="362"/>
                </a:lnTo>
                <a:lnTo>
                  <a:pt x="1182" y="327"/>
                </a:lnTo>
                <a:lnTo>
                  <a:pt x="1182" y="314"/>
                </a:lnTo>
                <a:lnTo>
                  <a:pt x="1183" y="314"/>
                </a:lnTo>
                <a:lnTo>
                  <a:pt x="1188" y="314"/>
                </a:lnTo>
                <a:lnTo>
                  <a:pt x="1187" y="309"/>
                </a:lnTo>
                <a:lnTo>
                  <a:pt x="1182" y="309"/>
                </a:lnTo>
                <a:lnTo>
                  <a:pt x="1182" y="302"/>
                </a:lnTo>
                <a:lnTo>
                  <a:pt x="1173" y="302"/>
                </a:lnTo>
                <a:lnTo>
                  <a:pt x="1172" y="302"/>
                </a:lnTo>
                <a:lnTo>
                  <a:pt x="1172" y="305"/>
                </a:lnTo>
                <a:lnTo>
                  <a:pt x="1172" y="309"/>
                </a:lnTo>
                <a:lnTo>
                  <a:pt x="1166" y="309"/>
                </a:lnTo>
                <a:lnTo>
                  <a:pt x="1156" y="309"/>
                </a:lnTo>
                <a:lnTo>
                  <a:pt x="1156" y="311"/>
                </a:lnTo>
                <a:lnTo>
                  <a:pt x="1144" y="311"/>
                </a:lnTo>
                <a:lnTo>
                  <a:pt x="1144" y="310"/>
                </a:lnTo>
                <a:lnTo>
                  <a:pt x="1141" y="310"/>
                </a:lnTo>
                <a:lnTo>
                  <a:pt x="1141" y="303"/>
                </a:lnTo>
                <a:lnTo>
                  <a:pt x="1140" y="303"/>
                </a:lnTo>
                <a:lnTo>
                  <a:pt x="1131" y="303"/>
                </a:lnTo>
                <a:lnTo>
                  <a:pt x="1131" y="344"/>
                </a:lnTo>
                <a:lnTo>
                  <a:pt x="1140" y="344"/>
                </a:lnTo>
                <a:lnTo>
                  <a:pt x="1140" y="330"/>
                </a:lnTo>
                <a:lnTo>
                  <a:pt x="1157" y="330"/>
                </a:lnTo>
                <a:lnTo>
                  <a:pt x="1157" y="344"/>
                </a:lnTo>
                <a:lnTo>
                  <a:pt x="1141" y="344"/>
                </a:lnTo>
                <a:close/>
                <a:moveTo>
                  <a:pt x="1158" y="404"/>
                </a:moveTo>
                <a:lnTo>
                  <a:pt x="1185" y="404"/>
                </a:lnTo>
                <a:lnTo>
                  <a:pt x="1186" y="467"/>
                </a:lnTo>
                <a:lnTo>
                  <a:pt x="1188" y="467"/>
                </a:lnTo>
                <a:lnTo>
                  <a:pt x="1194" y="467"/>
                </a:lnTo>
                <a:lnTo>
                  <a:pt x="1199" y="467"/>
                </a:lnTo>
                <a:lnTo>
                  <a:pt x="1211" y="467"/>
                </a:lnTo>
                <a:lnTo>
                  <a:pt x="1212" y="467"/>
                </a:lnTo>
                <a:lnTo>
                  <a:pt x="1212" y="456"/>
                </a:lnTo>
                <a:lnTo>
                  <a:pt x="1213" y="456"/>
                </a:lnTo>
                <a:lnTo>
                  <a:pt x="1212" y="438"/>
                </a:lnTo>
                <a:lnTo>
                  <a:pt x="1191" y="438"/>
                </a:lnTo>
                <a:lnTo>
                  <a:pt x="1190" y="421"/>
                </a:lnTo>
                <a:lnTo>
                  <a:pt x="1212" y="421"/>
                </a:lnTo>
                <a:lnTo>
                  <a:pt x="1212" y="427"/>
                </a:lnTo>
                <a:lnTo>
                  <a:pt x="1236" y="426"/>
                </a:lnTo>
                <a:lnTo>
                  <a:pt x="1234" y="404"/>
                </a:lnTo>
                <a:lnTo>
                  <a:pt x="1185" y="404"/>
                </a:lnTo>
                <a:lnTo>
                  <a:pt x="1185" y="397"/>
                </a:lnTo>
                <a:lnTo>
                  <a:pt x="1177" y="394"/>
                </a:lnTo>
                <a:lnTo>
                  <a:pt x="1175" y="392"/>
                </a:lnTo>
                <a:lnTo>
                  <a:pt x="1175" y="386"/>
                </a:lnTo>
                <a:lnTo>
                  <a:pt x="1175" y="383"/>
                </a:lnTo>
                <a:lnTo>
                  <a:pt x="1158" y="384"/>
                </a:lnTo>
                <a:lnTo>
                  <a:pt x="1158" y="363"/>
                </a:lnTo>
                <a:lnTo>
                  <a:pt x="1143" y="363"/>
                </a:lnTo>
                <a:lnTo>
                  <a:pt x="1143" y="362"/>
                </a:lnTo>
                <a:lnTo>
                  <a:pt x="1140" y="362"/>
                </a:lnTo>
                <a:lnTo>
                  <a:pt x="1140" y="370"/>
                </a:lnTo>
                <a:lnTo>
                  <a:pt x="1132" y="370"/>
                </a:lnTo>
                <a:lnTo>
                  <a:pt x="1133" y="404"/>
                </a:lnTo>
                <a:lnTo>
                  <a:pt x="1158" y="404"/>
                </a:lnTo>
                <a:close/>
                <a:moveTo>
                  <a:pt x="1036" y="853"/>
                </a:moveTo>
                <a:lnTo>
                  <a:pt x="1036" y="882"/>
                </a:lnTo>
                <a:lnTo>
                  <a:pt x="1090" y="882"/>
                </a:lnTo>
                <a:lnTo>
                  <a:pt x="1120" y="844"/>
                </a:lnTo>
                <a:lnTo>
                  <a:pt x="1107" y="834"/>
                </a:lnTo>
                <a:lnTo>
                  <a:pt x="1098" y="828"/>
                </a:lnTo>
                <a:lnTo>
                  <a:pt x="1088" y="820"/>
                </a:lnTo>
                <a:lnTo>
                  <a:pt x="1073" y="820"/>
                </a:lnTo>
                <a:lnTo>
                  <a:pt x="1069" y="820"/>
                </a:lnTo>
                <a:lnTo>
                  <a:pt x="1059" y="820"/>
                </a:lnTo>
                <a:lnTo>
                  <a:pt x="1059" y="827"/>
                </a:lnTo>
                <a:lnTo>
                  <a:pt x="1072" y="827"/>
                </a:lnTo>
                <a:lnTo>
                  <a:pt x="1071" y="832"/>
                </a:lnTo>
                <a:lnTo>
                  <a:pt x="1059" y="832"/>
                </a:lnTo>
                <a:lnTo>
                  <a:pt x="1059" y="839"/>
                </a:lnTo>
                <a:lnTo>
                  <a:pt x="1035" y="839"/>
                </a:lnTo>
                <a:lnTo>
                  <a:pt x="1035" y="846"/>
                </a:lnTo>
                <a:lnTo>
                  <a:pt x="1049" y="846"/>
                </a:lnTo>
                <a:lnTo>
                  <a:pt x="1049" y="853"/>
                </a:lnTo>
                <a:lnTo>
                  <a:pt x="1036" y="853"/>
                </a:lnTo>
                <a:close/>
                <a:moveTo>
                  <a:pt x="628" y="1121"/>
                </a:moveTo>
                <a:lnTo>
                  <a:pt x="638" y="1121"/>
                </a:lnTo>
                <a:lnTo>
                  <a:pt x="638" y="1132"/>
                </a:lnTo>
                <a:lnTo>
                  <a:pt x="652" y="1132"/>
                </a:lnTo>
                <a:lnTo>
                  <a:pt x="651" y="1121"/>
                </a:lnTo>
                <a:lnTo>
                  <a:pt x="658" y="1121"/>
                </a:lnTo>
                <a:lnTo>
                  <a:pt x="658" y="1132"/>
                </a:lnTo>
                <a:lnTo>
                  <a:pt x="684" y="1132"/>
                </a:lnTo>
                <a:lnTo>
                  <a:pt x="684" y="1120"/>
                </a:lnTo>
                <a:lnTo>
                  <a:pt x="703" y="1120"/>
                </a:lnTo>
                <a:lnTo>
                  <a:pt x="703" y="1131"/>
                </a:lnTo>
                <a:lnTo>
                  <a:pt x="724" y="1131"/>
                </a:lnTo>
                <a:lnTo>
                  <a:pt x="724" y="1106"/>
                </a:lnTo>
                <a:lnTo>
                  <a:pt x="711" y="1106"/>
                </a:lnTo>
                <a:lnTo>
                  <a:pt x="711" y="1088"/>
                </a:lnTo>
                <a:lnTo>
                  <a:pt x="724" y="1088"/>
                </a:lnTo>
                <a:lnTo>
                  <a:pt x="724" y="1087"/>
                </a:lnTo>
                <a:lnTo>
                  <a:pt x="724" y="1082"/>
                </a:lnTo>
                <a:lnTo>
                  <a:pt x="721" y="1082"/>
                </a:lnTo>
                <a:lnTo>
                  <a:pt x="687" y="1082"/>
                </a:lnTo>
                <a:lnTo>
                  <a:pt x="658" y="1082"/>
                </a:lnTo>
                <a:lnTo>
                  <a:pt x="658" y="1097"/>
                </a:lnTo>
                <a:lnTo>
                  <a:pt x="651" y="1097"/>
                </a:lnTo>
                <a:lnTo>
                  <a:pt x="651" y="1107"/>
                </a:lnTo>
                <a:lnTo>
                  <a:pt x="644" y="1107"/>
                </a:lnTo>
                <a:lnTo>
                  <a:pt x="644" y="1095"/>
                </a:lnTo>
                <a:lnTo>
                  <a:pt x="641" y="1095"/>
                </a:lnTo>
                <a:lnTo>
                  <a:pt x="641" y="1094"/>
                </a:lnTo>
                <a:lnTo>
                  <a:pt x="641" y="1083"/>
                </a:lnTo>
                <a:lnTo>
                  <a:pt x="628" y="1083"/>
                </a:lnTo>
                <a:lnTo>
                  <a:pt x="628" y="1121"/>
                </a:lnTo>
                <a:close/>
                <a:moveTo>
                  <a:pt x="1137" y="914"/>
                </a:moveTo>
                <a:lnTo>
                  <a:pt x="1137" y="921"/>
                </a:lnTo>
                <a:lnTo>
                  <a:pt x="1147" y="921"/>
                </a:lnTo>
                <a:lnTo>
                  <a:pt x="1147" y="920"/>
                </a:lnTo>
                <a:lnTo>
                  <a:pt x="1148" y="920"/>
                </a:lnTo>
                <a:lnTo>
                  <a:pt x="1148" y="912"/>
                </a:lnTo>
                <a:lnTo>
                  <a:pt x="1160" y="912"/>
                </a:lnTo>
                <a:lnTo>
                  <a:pt x="1160" y="872"/>
                </a:lnTo>
                <a:lnTo>
                  <a:pt x="1148" y="864"/>
                </a:lnTo>
                <a:lnTo>
                  <a:pt x="1147" y="864"/>
                </a:lnTo>
                <a:lnTo>
                  <a:pt x="1137" y="856"/>
                </a:lnTo>
                <a:lnTo>
                  <a:pt x="1127" y="849"/>
                </a:lnTo>
                <a:lnTo>
                  <a:pt x="1124" y="847"/>
                </a:lnTo>
                <a:lnTo>
                  <a:pt x="1066" y="921"/>
                </a:lnTo>
                <a:lnTo>
                  <a:pt x="1079" y="920"/>
                </a:lnTo>
                <a:lnTo>
                  <a:pt x="1079" y="916"/>
                </a:lnTo>
                <a:lnTo>
                  <a:pt x="1088" y="916"/>
                </a:lnTo>
                <a:lnTo>
                  <a:pt x="1099" y="916"/>
                </a:lnTo>
                <a:lnTo>
                  <a:pt x="1099" y="914"/>
                </a:lnTo>
                <a:lnTo>
                  <a:pt x="1101" y="914"/>
                </a:lnTo>
                <a:lnTo>
                  <a:pt x="1102" y="914"/>
                </a:lnTo>
                <a:lnTo>
                  <a:pt x="1108" y="914"/>
                </a:lnTo>
                <a:lnTo>
                  <a:pt x="1118" y="914"/>
                </a:lnTo>
                <a:lnTo>
                  <a:pt x="1119" y="914"/>
                </a:lnTo>
                <a:lnTo>
                  <a:pt x="1127" y="914"/>
                </a:lnTo>
                <a:lnTo>
                  <a:pt x="1128" y="914"/>
                </a:lnTo>
                <a:lnTo>
                  <a:pt x="1137" y="914"/>
                </a:lnTo>
                <a:close/>
                <a:moveTo>
                  <a:pt x="1611" y="144"/>
                </a:moveTo>
                <a:lnTo>
                  <a:pt x="1605" y="144"/>
                </a:lnTo>
                <a:lnTo>
                  <a:pt x="1603" y="144"/>
                </a:lnTo>
                <a:lnTo>
                  <a:pt x="1603" y="125"/>
                </a:lnTo>
                <a:lnTo>
                  <a:pt x="1593" y="125"/>
                </a:lnTo>
                <a:lnTo>
                  <a:pt x="1592" y="125"/>
                </a:lnTo>
                <a:lnTo>
                  <a:pt x="1592" y="108"/>
                </a:lnTo>
                <a:lnTo>
                  <a:pt x="1591" y="96"/>
                </a:lnTo>
                <a:lnTo>
                  <a:pt x="1560" y="96"/>
                </a:lnTo>
                <a:lnTo>
                  <a:pt x="1560" y="99"/>
                </a:lnTo>
                <a:lnTo>
                  <a:pt x="1560" y="125"/>
                </a:lnTo>
                <a:lnTo>
                  <a:pt x="1547" y="125"/>
                </a:lnTo>
                <a:lnTo>
                  <a:pt x="1548" y="144"/>
                </a:lnTo>
                <a:lnTo>
                  <a:pt x="1535" y="144"/>
                </a:lnTo>
                <a:lnTo>
                  <a:pt x="1534" y="144"/>
                </a:lnTo>
                <a:lnTo>
                  <a:pt x="1535" y="170"/>
                </a:lnTo>
                <a:lnTo>
                  <a:pt x="1606" y="170"/>
                </a:lnTo>
                <a:lnTo>
                  <a:pt x="1606" y="157"/>
                </a:lnTo>
                <a:lnTo>
                  <a:pt x="1612" y="157"/>
                </a:lnTo>
                <a:lnTo>
                  <a:pt x="1611" y="148"/>
                </a:lnTo>
                <a:lnTo>
                  <a:pt x="1611" y="145"/>
                </a:lnTo>
                <a:lnTo>
                  <a:pt x="1611" y="144"/>
                </a:lnTo>
                <a:close/>
                <a:moveTo>
                  <a:pt x="819" y="1430"/>
                </a:moveTo>
                <a:lnTo>
                  <a:pt x="819" y="1431"/>
                </a:lnTo>
                <a:lnTo>
                  <a:pt x="819" y="1433"/>
                </a:lnTo>
                <a:lnTo>
                  <a:pt x="828" y="1433"/>
                </a:lnTo>
                <a:lnTo>
                  <a:pt x="828" y="1443"/>
                </a:lnTo>
                <a:lnTo>
                  <a:pt x="880" y="1442"/>
                </a:lnTo>
                <a:lnTo>
                  <a:pt x="880" y="1342"/>
                </a:lnTo>
                <a:lnTo>
                  <a:pt x="836" y="1342"/>
                </a:lnTo>
                <a:lnTo>
                  <a:pt x="836" y="1354"/>
                </a:lnTo>
                <a:lnTo>
                  <a:pt x="829" y="1354"/>
                </a:lnTo>
                <a:lnTo>
                  <a:pt x="829" y="1366"/>
                </a:lnTo>
                <a:lnTo>
                  <a:pt x="842" y="1366"/>
                </a:lnTo>
                <a:lnTo>
                  <a:pt x="842" y="1373"/>
                </a:lnTo>
                <a:lnTo>
                  <a:pt x="829" y="1373"/>
                </a:lnTo>
                <a:lnTo>
                  <a:pt x="829" y="1392"/>
                </a:lnTo>
                <a:lnTo>
                  <a:pt x="812" y="1392"/>
                </a:lnTo>
                <a:lnTo>
                  <a:pt x="812" y="1406"/>
                </a:lnTo>
                <a:lnTo>
                  <a:pt x="824" y="1406"/>
                </a:lnTo>
                <a:lnTo>
                  <a:pt x="825" y="1403"/>
                </a:lnTo>
                <a:lnTo>
                  <a:pt x="826" y="1400"/>
                </a:lnTo>
                <a:lnTo>
                  <a:pt x="828" y="1397"/>
                </a:lnTo>
                <a:lnTo>
                  <a:pt x="828" y="1424"/>
                </a:lnTo>
                <a:lnTo>
                  <a:pt x="819" y="1424"/>
                </a:lnTo>
                <a:lnTo>
                  <a:pt x="819" y="1425"/>
                </a:lnTo>
                <a:lnTo>
                  <a:pt x="819" y="1426"/>
                </a:lnTo>
                <a:lnTo>
                  <a:pt x="819" y="1428"/>
                </a:lnTo>
                <a:lnTo>
                  <a:pt x="819" y="1429"/>
                </a:lnTo>
                <a:lnTo>
                  <a:pt x="819" y="1430"/>
                </a:lnTo>
                <a:close/>
                <a:moveTo>
                  <a:pt x="1266" y="1311"/>
                </a:moveTo>
                <a:lnTo>
                  <a:pt x="1283" y="1311"/>
                </a:lnTo>
                <a:lnTo>
                  <a:pt x="1283" y="1334"/>
                </a:lnTo>
                <a:lnTo>
                  <a:pt x="1292" y="1334"/>
                </a:lnTo>
                <a:lnTo>
                  <a:pt x="1292" y="1311"/>
                </a:lnTo>
                <a:lnTo>
                  <a:pt x="1343" y="1309"/>
                </a:lnTo>
                <a:lnTo>
                  <a:pt x="1343" y="1332"/>
                </a:lnTo>
                <a:lnTo>
                  <a:pt x="1340" y="1332"/>
                </a:lnTo>
                <a:lnTo>
                  <a:pt x="1340" y="1334"/>
                </a:lnTo>
                <a:lnTo>
                  <a:pt x="1345" y="1334"/>
                </a:lnTo>
                <a:lnTo>
                  <a:pt x="1395" y="1333"/>
                </a:lnTo>
                <a:lnTo>
                  <a:pt x="1395" y="1328"/>
                </a:lnTo>
                <a:lnTo>
                  <a:pt x="1395" y="1309"/>
                </a:lnTo>
                <a:lnTo>
                  <a:pt x="1433" y="1309"/>
                </a:lnTo>
                <a:lnTo>
                  <a:pt x="1433" y="1296"/>
                </a:lnTo>
                <a:lnTo>
                  <a:pt x="1438" y="1296"/>
                </a:lnTo>
                <a:lnTo>
                  <a:pt x="1443" y="1296"/>
                </a:lnTo>
                <a:lnTo>
                  <a:pt x="1444" y="1296"/>
                </a:lnTo>
                <a:lnTo>
                  <a:pt x="1444" y="1286"/>
                </a:lnTo>
                <a:lnTo>
                  <a:pt x="1443" y="1284"/>
                </a:lnTo>
                <a:lnTo>
                  <a:pt x="1443" y="1282"/>
                </a:lnTo>
                <a:lnTo>
                  <a:pt x="1442" y="1282"/>
                </a:lnTo>
                <a:lnTo>
                  <a:pt x="1442" y="1281"/>
                </a:lnTo>
                <a:lnTo>
                  <a:pt x="1443" y="1275"/>
                </a:lnTo>
                <a:lnTo>
                  <a:pt x="1443" y="1270"/>
                </a:lnTo>
                <a:lnTo>
                  <a:pt x="1442" y="1270"/>
                </a:lnTo>
                <a:lnTo>
                  <a:pt x="1442" y="1254"/>
                </a:lnTo>
                <a:lnTo>
                  <a:pt x="1442" y="1241"/>
                </a:lnTo>
                <a:lnTo>
                  <a:pt x="1442" y="1233"/>
                </a:lnTo>
                <a:lnTo>
                  <a:pt x="1440" y="1233"/>
                </a:lnTo>
                <a:lnTo>
                  <a:pt x="1427" y="1233"/>
                </a:lnTo>
                <a:lnTo>
                  <a:pt x="1426" y="1233"/>
                </a:lnTo>
                <a:lnTo>
                  <a:pt x="1427" y="1231"/>
                </a:lnTo>
                <a:lnTo>
                  <a:pt x="1356" y="1232"/>
                </a:lnTo>
                <a:lnTo>
                  <a:pt x="1356" y="1244"/>
                </a:lnTo>
                <a:lnTo>
                  <a:pt x="1343" y="1245"/>
                </a:lnTo>
                <a:lnTo>
                  <a:pt x="1343" y="1232"/>
                </a:lnTo>
                <a:lnTo>
                  <a:pt x="1256" y="1233"/>
                </a:lnTo>
                <a:lnTo>
                  <a:pt x="1256" y="1220"/>
                </a:lnTo>
                <a:lnTo>
                  <a:pt x="1247" y="1220"/>
                </a:lnTo>
                <a:lnTo>
                  <a:pt x="1241" y="1220"/>
                </a:lnTo>
                <a:lnTo>
                  <a:pt x="1241" y="1233"/>
                </a:lnTo>
                <a:lnTo>
                  <a:pt x="1240" y="1233"/>
                </a:lnTo>
                <a:lnTo>
                  <a:pt x="1240" y="1234"/>
                </a:lnTo>
                <a:lnTo>
                  <a:pt x="1240" y="1241"/>
                </a:lnTo>
                <a:lnTo>
                  <a:pt x="1240" y="1245"/>
                </a:lnTo>
                <a:lnTo>
                  <a:pt x="1240" y="1275"/>
                </a:lnTo>
                <a:lnTo>
                  <a:pt x="1240" y="1311"/>
                </a:lnTo>
                <a:lnTo>
                  <a:pt x="1241" y="1311"/>
                </a:lnTo>
                <a:lnTo>
                  <a:pt x="1242" y="1311"/>
                </a:lnTo>
                <a:lnTo>
                  <a:pt x="1266" y="1311"/>
                </a:lnTo>
                <a:close/>
                <a:moveTo>
                  <a:pt x="1094" y="2166"/>
                </a:moveTo>
                <a:lnTo>
                  <a:pt x="1094" y="2171"/>
                </a:lnTo>
                <a:lnTo>
                  <a:pt x="1131" y="2171"/>
                </a:lnTo>
                <a:lnTo>
                  <a:pt x="1140" y="2171"/>
                </a:lnTo>
                <a:lnTo>
                  <a:pt x="1216" y="2171"/>
                </a:lnTo>
                <a:lnTo>
                  <a:pt x="1216" y="2170"/>
                </a:lnTo>
                <a:lnTo>
                  <a:pt x="1230" y="2170"/>
                </a:lnTo>
                <a:lnTo>
                  <a:pt x="1230" y="2146"/>
                </a:lnTo>
                <a:lnTo>
                  <a:pt x="1240" y="2146"/>
                </a:lnTo>
                <a:lnTo>
                  <a:pt x="1240" y="2120"/>
                </a:lnTo>
                <a:lnTo>
                  <a:pt x="1191" y="2120"/>
                </a:lnTo>
                <a:lnTo>
                  <a:pt x="1191" y="2132"/>
                </a:lnTo>
                <a:lnTo>
                  <a:pt x="1191" y="2143"/>
                </a:lnTo>
                <a:lnTo>
                  <a:pt x="1188" y="2143"/>
                </a:lnTo>
                <a:lnTo>
                  <a:pt x="1188" y="2146"/>
                </a:lnTo>
                <a:lnTo>
                  <a:pt x="1178" y="2146"/>
                </a:lnTo>
                <a:lnTo>
                  <a:pt x="1178" y="2120"/>
                </a:lnTo>
                <a:lnTo>
                  <a:pt x="1139" y="2120"/>
                </a:lnTo>
                <a:lnTo>
                  <a:pt x="1139" y="2067"/>
                </a:lnTo>
                <a:lnTo>
                  <a:pt x="1139" y="1964"/>
                </a:lnTo>
                <a:lnTo>
                  <a:pt x="1208" y="1962"/>
                </a:lnTo>
                <a:lnTo>
                  <a:pt x="1214" y="1961"/>
                </a:lnTo>
                <a:lnTo>
                  <a:pt x="1230" y="1961"/>
                </a:lnTo>
                <a:lnTo>
                  <a:pt x="1230" y="1949"/>
                </a:lnTo>
                <a:lnTo>
                  <a:pt x="1231" y="1949"/>
                </a:lnTo>
                <a:lnTo>
                  <a:pt x="1241" y="1949"/>
                </a:lnTo>
                <a:lnTo>
                  <a:pt x="1241" y="1948"/>
                </a:lnTo>
                <a:lnTo>
                  <a:pt x="1242" y="1848"/>
                </a:lnTo>
                <a:lnTo>
                  <a:pt x="1242" y="1832"/>
                </a:lnTo>
                <a:lnTo>
                  <a:pt x="1270" y="1832"/>
                </a:lnTo>
                <a:lnTo>
                  <a:pt x="1270" y="1840"/>
                </a:lnTo>
                <a:lnTo>
                  <a:pt x="1270" y="1844"/>
                </a:lnTo>
                <a:lnTo>
                  <a:pt x="1282" y="1844"/>
                </a:lnTo>
                <a:lnTo>
                  <a:pt x="1282" y="1858"/>
                </a:lnTo>
                <a:lnTo>
                  <a:pt x="1343" y="1858"/>
                </a:lnTo>
                <a:lnTo>
                  <a:pt x="1343" y="1840"/>
                </a:lnTo>
                <a:lnTo>
                  <a:pt x="1296" y="1840"/>
                </a:lnTo>
                <a:lnTo>
                  <a:pt x="1296" y="1827"/>
                </a:lnTo>
                <a:lnTo>
                  <a:pt x="1311" y="1827"/>
                </a:lnTo>
                <a:lnTo>
                  <a:pt x="1345" y="1826"/>
                </a:lnTo>
                <a:lnTo>
                  <a:pt x="1346" y="1822"/>
                </a:lnTo>
                <a:lnTo>
                  <a:pt x="1348" y="1815"/>
                </a:lnTo>
                <a:lnTo>
                  <a:pt x="1350" y="1808"/>
                </a:lnTo>
                <a:lnTo>
                  <a:pt x="1350" y="1806"/>
                </a:lnTo>
                <a:lnTo>
                  <a:pt x="1351" y="1805"/>
                </a:lnTo>
                <a:lnTo>
                  <a:pt x="1351" y="1803"/>
                </a:lnTo>
                <a:lnTo>
                  <a:pt x="1353" y="1802"/>
                </a:lnTo>
                <a:lnTo>
                  <a:pt x="1353" y="1801"/>
                </a:lnTo>
                <a:lnTo>
                  <a:pt x="1354" y="1800"/>
                </a:lnTo>
                <a:lnTo>
                  <a:pt x="1354" y="1799"/>
                </a:lnTo>
                <a:lnTo>
                  <a:pt x="1355" y="1797"/>
                </a:lnTo>
                <a:lnTo>
                  <a:pt x="1355" y="1795"/>
                </a:lnTo>
                <a:lnTo>
                  <a:pt x="1356" y="1794"/>
                </a:lnTo>
                <a:lnTo>
                  <a:pt x="1357" y="1793"/>
                </a:lnTo>
                <a:lnTo>
                  <a:pt x="1358" y="1790"/>
                </a:lnTo>
                <a:lnTo>
                  <a:pt x="1359" y="1789"/>
                </a:lnTo>
                <a:lnTo>
                  <a:pt x="1364" y="1782"/>
                </a:lnTo>
                <a:lnTo>
                  <a:pt x="1368" y="1773"/>
                </a:lnTo>
                <a:lnTo>
                  <a:pt x="1379" y="1756"/>
                </a:lnTo>
                <a:lnTo>
                  <a:pt x="1380" y="1753"/>
                </a:lnTo>
                <a:lnTo>
                  <a:pt x="1384" y="1753"/>
                </a:lnTo>
                <a:lnTo>
                  <a:pt x="1389" y="1746"/>
                </a:lnTo>
                <a:lnTo>
                  <a:pt x="1399" y="1728"/>
                </a:lnTo>
                <a:lnTo>
                  <a:pt x="1407" y="1715"/>
                </a:lnTo>
                <a:lnTo>
                  <a:pt x="1408" y="1714"/>
                </a:lnTo>
                <a:lnTo>
                  <a:pt x="1421" y="1691"/>
                </a:lnTo>
                <a:lnTo>
                  <a:pt x="1424" y="1685"/>
                </a:lnTo>
                <a:lnTo>
                  <a:pt x="1426" y="1683"/>
                </a:lnTo>
                <a:lnTo>
                  <a:pt x="1426" y="1681"/>
                </a:lnTo>
                <a:lnTo>
                  <a:pt x="1427" y="1680"/>
                </a:lnTo>
                <a:lnTo>
                  <a:pt x="1430" y="1677"/>
                </a:lnTo>
                <a:lnTo>
                  <a:pt x="1431" y="1676"/>
                </a:lnTo>
                <a:lnTo>
                  <a:pt x="1431" y="1675"/>
                </a:lnTo>
                <a:lnTo>
                  <a:pt x="1433" y="1674"/>
                </a:lnTo>
                <a:lnTo>
                  <a:pt x="1434" y="1672"/>
                </a:lnTo>
                <a:lnTo>
                  <a:pt x="1437" y="1671"/>
                </a:lnTo>
                <a:lnTo>
                  <a:pt x="1439" y="1668"/>
                </a:lnTo>
                <a:lnTo>
                  <a:pt x="1451" y="1657"/>
                </a:lnTo>
                <a:lnTo>
                  <a:pt x="1452" y="1656"/>
                </a:lnTo>
                <a:lnTo>
                  <a:pt x="1454" y="1655"/>
                </a:lnTo>
                <a:lnTo>
                  <a:pt x="1456" y="1654"/>
                </a:lnTo>
                <a:lnTo>
                  <a:pt x="1458" y="1651"/>
                </a:lnTo>
                <a:lnTo>
                  <a:pt x="1459" y="1650"/>
                </a:lnTo>
                <a:lnTo>
                  <a:pt x="1461" y="1648"/>
                </a:lnTo>
                <a:lnTo>
                  <a:pt x="1473" y="1638"/>
                </a:lnTo>
                <a:lnTo>
                  <a:pt x="1481" y="1631"/>
                </a:lnTo>
                <a:lnTo>
                  <a:pt x="1451" y="1631"/>
                </a:lnTo>
                <a:lnTo>
                  <a:pt x="1451" y="1599"/>
                </a:lnTo>
                <a:lnTo>
                  <a:pt x="1406" y="1599"/>
                </a:lnTo>
                <a:lnTo>
                  <a:pt x="1406" y="1630"/>
                </a:lnTo>
                <a:lnTo>
                  <a:pt x="1406" y="1650"/>
                </a:lnTo>
                <a:lnTo>
                  <a:pt x="1451" y="1650"/>
                </a:lnTo>
                <a:lnTo>
                  <a:pt x="1451" y="1651"/>
                </a:lnTo>
                <a:lnTo>
                  <a:pt x="1447" y="1656"/>
                </a:lnTo>
                <a:lnTo>
                  <a:pt x="1439" y="1663"/>
                </a:lnTo>
                <a:lnTo>
                  <a:pt x="1430" y="1671"/>
                </a:lnTo>
                <a:lnTo>
                  <a:pt x="1426" y="1675"/>
                </a:lnTo>
                <a:lnTo>
                  <a:pt x="1425" y="1677"/>
                </a:lnTo>
                <a:lnTo>
                  <a:pt x="1423" y="1681"/>
                </a:lnTo>
                <a:lnTo>
                  <a:pt x="1413" y="1697"/>
                </a:lnTo>
                <a:lnTo>
                  <a:pt x="1405" y="1711"/>
                </a:lnTo>
                <a:lnTo>
                  <a:pt x="1390" y="1735"/>
                </a:lnTo>
                <a:lnTo>
                  <a:pt x="1387" y="1742"/>
                </a:lnTo>
                <a:lnTo>
                  <a:pt x="1381" y="1752"/>
                </a:lnTo>
                <a:lnTo>
                  <a:pt x="1380" y="1752"/>
                </a:lnTo>
                <a:lnTo>
                  <a:pt x="1377" y="1756"/>
                </a:lnTo>
                <a:lnTo>
                  <a:pt x="1349" y="1756"/>
                </a:lnTo>
                <a:lnTo>
                  <a:pt x="1348" y="1756"/>
                </a:lnTo>
                <a:lnTo>
                  <a:pt x="1348" y="1755"/>
                </a:lnTo>
                <a:lnTo>
                  <a:pt x="1337" y="1755"/>
                </a:lnTo>
                <a:lnTo>
                  <a:pt x="1337" y="1783"/>
                </a:lnTo>
                <a:lnTo>
                  <a:pt x="1346" y="1783"/>
                </a:lnTo>
                <a:lnTo>
                  <a:pt x="1348" y="1783"/>
                </a:lnTo>
                <a:lnTo>
                  <a:pt x="1348" y="1805"/>
                </a:lnTo>
                <a:lnTo>
                  <a:pt x="1348" y="1806"/>
                </a:lnTo>
                <a:lnTo>
                  <a:pt x="1332" y="1806"/>
                </a:lnTo>
                <a:lnTo>
                  <a:pt x="1323" y="1806"/>
                </a:lnTo>
                <a:lnTo>
                  <a:pt x="1304" y="1806"/>
                </a:lnTo>
                <a:lnTo>
                  <a:pt x="1304" y="1814"/>
                </a:lnTo>
                <a:lnTo>
                  <a:pt x="1296" y="1814"/>
                </a:lnTo>
                <a:lnTo>
                  <a:pt x="1296" y="1818"/>
                </a:lnTo>
                <a:lnTo>
                  <a:pt x="1217" y="1818"/>
                </a:lnTo>
                <a:lnTo>
                  <a:pt x="1217" y="1844"/>
                </a:lnTo>
                <a:lnTo>
                  <a:pt x="1223" y="1844"/>
                </a:lnTo>
                <a:lnTo>
                  <a:pt x="1223" y="1857"/>
                </a:lnTo>
                <a:lnTo>
                  <a:pt x="1223" y="1858"/>
                </a:lnTo>
                <a:lnTo>
                  <a:pt x="1217" y="1858"/>
                </a:lnTo>
                <a:lnTo>
                  <a:pt x="1217" y="1870"/>
                </a:lnTo>
                <a:lnTo>
                  <a:pt x="1191" y="1870"/>
                </a:lnTo>
                <a:lnTo>
                  <a:pt x="1190" y="1870"/>
                </a:lnTo>
                <a:lnTo>
                  <a:pt x="1190" y="1867"/>
                </a:lnTo>
                <a:lnTo>
                  <a:pt x="1181" y="1867"/>
                </a:lnTo>
                <a:lnTo>
                  <a:pt x="1181" y="1859"/>
                </a:lnTo>
                <a:lnTo>
                  <a:pt x="1181" y="1858"/>
                </a:lnTo>
                <a:lnTo>
                  <a:pt x="1165" y="1858"/>
                </a:lnTo>
                <a:lnTo>
                  <a:pt x="1165" y="1859"/>
                </a:lnTo>
                <a:lnTo>
                  <a:pt x="1165" y="1872"/>
                </a:lnTo>
                <a:lnTo>
                  <a:pt x="1153" y="1872"/>
                </a:lnTo>
                <a:lnTo>
                  <a:pt x="1153" y="1859"/>
                </a:lnTo>
                <a:lnTo>
                  <a:pt x="1153" y="1858"/>
                </a:lnTo>
                <a:lnTo>
                  <a:pt x="1152" y="1858"/>
                </a:lnTo>
                <a:lnTo>
                  <a:pt x="1152" y="1852"/>
                </a:lnTo>
                <a:lnTo>
                  <a:pt x="1152" y="1845"/>
                </a:lnTo>
                <a:lnTo>
                  <a:pt x="1140" y="1845"/>
                </a:lnTo>
                <a:lnTo>
                  <a:pt x="1140" y="1855"/>
                </a:lnTo>
                <a:lnTo>
                  <a:pt x="1140" y="1858"/>
                </a:lnTo>
                <a:lnTo>
                  <a:pt x="1139" y="1858"/>
                </a:lnTo>
                <a:lnTo>
                  <a:pt x="1089" y="1859"/>
                </a:lnTo>
                <a:lnTo>
                  <a:pt x="1089" y="1899"/>
                </a:lnTo>
                <a:lnTo>
                  <a:pt x="1089" y="1911"/>
                </a:lnTo>
                <a:lnTo>
                  <a:pt x="1114" y="1911"/>
                </a:lnTo>
                <a:lnTo>
                  <a:pt x="1114" y="1935"/>
                </a:lnTo>
                <a:lnTo>
                  <a:pt x="1089" y="1936"/>
                </a:lnTo>
                <a:lnTo>
                  <a:pt x="1089" y="1939"/>
                </a:lnTo>
                <a:lnTo>
                  <a:pt x="1089" y="1962"/>
                </a:lnTo>
                <a:lnTo>
                  <a:pt x="1088" y="1962"/>
                </a:lnTo>
                <a:lnTo>
                  <a:pt x="1087" y="1937"/>
                </a:lnTo>
                <a:lnTo>
                  <a:pt x="1038" y="1939"/>
                </a:lnTo>
                <a:lnTo>
                  <a:pt x="1038" y="1952"/>
                </a:lnTo>
                <a:lnTo>
                  <a:pt x="1047" y="1952"/>
                </a:lnTo>
                <a:lnTo>
                  <a:pt x="1055" y="1952"/>
                </a:lnTo>
                <a:lnTo>
                  <a:pt x="1055" y="1965"/>
                </a:lnTo>
                <a:lnTo>
                  <a:pt x="1055" y="1968"/>
                </a:lnTo>
                <a:lnTo>
                  <a:pt x="1038" y="1968"/>
                </a:lnTo>
                <a:lnTo>
                  <a:pt x="1038" y="1982"/>
                </a:lnTo>
                <a:lnTo>
                  <a:pt x="1038" y="2017"/>
                </a:lnTo>
                <a:lnTo>
                  <a:pt x="1038" y="2067"/>
                </a:lnTo>
                <a:lnTo>
                  <a:pt x="1038" y="2069"/>
                </a:lnTo>
                <a:lnTo>
                  <a:pt x="1038" y="2071"/>
                </a:lnTo>
                <a:lnTo>
                  <a:pt x="1038" y="2082"/>
                </a:lnTo>
                <a:lnTo>
                  <a:pt x="1038" y="2083"/>
                </a:lnTo>
                <a:lnTo>
                  <a:pt x="1038" y="2084"/>
                </a:lnTo>
                <a:lnTo>
                  <a:pt x="1038" y="2106"/>
                </a:lnTo>
                <a:lnTo>
                  <a:pt x="1038" y="2108"/>
                </a:lnTo>
                <a:lnTo>
                  <a:pt x="1038" y="2118"/>
                </a:lnTo>
                <a:lnTo>
                  <a:pt x="1088" y="2118"/>
                </a:lnTo>
                <a:lnTo>
                  <a:pt x="1088" y="2120"/>
                </a:lnTo>
                <a:lnTo>
                  <a:pt x="1094" y="2120"/>
                </a:lnTo>
                <a:lnTo>
                  <a:pt x="1094" y="2142"/>
                </a:lnTo>
                <a:lnTo>
                  <a:pt x="1094" y="2143"/>
                </a:lnTo>
                <a:lnTo>
                  <a:pt x="1094" y="2154"/>
                </a:lnTo>
                <a:lnTo>
                  <a:pt x="1094" y="2159"/>
                </a:lnTo>
                <a:lnTo>
                  <a:pt x="1094" y="2166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107">
            <a:extLst>
              <a:ext uri="{FF2B5EF4-FFF2-40B4-BE49-F238E27FC236}">
                <a16:creationId xmlns:a16="http://schemas.microsoft.com/office/drawing/2014/main" id="{270F8978-BF92-8185-650F-AFD3BB7331D4}"/>
              </a:ext>
            </a:extLst>
          </p:cNvPr>
          <p:cNvSpPr>
            <a:spLocks noEditPoints="1"/>
          </p:cNvSpPr>
          <p:nvPr/>
        </p:nvSpPr>
        <p:spPr bwMode="auto">
          <a:xfrm>
            <a:off x="5004048" y="1131590"/>
            <a:ext cx="2631037" cy="3644598"/>
          </a:xfrm>
          <a:custGeom>
            <a:avLst/>
            <a:gdLst>
              <a:gd name="T0" fmla="*/ 829 w 1869"/>
              <a:gd name="T1" fmla="*/ 1960 h 2589"/>
              <a:gd name="T2" fmla="*/ 819 w 1869"/>
              <a:gd name="T3" fmla="*/ 1752 h 2589"/>
              <a:gd name="T4" fmla="*/ 741 w 1869"/>
              <a:gd name="T5" fmla="*/ 1705 h 2589"/>
              <a:gd name="T6" fmla="*/ 749 w 1869"/>
              <a:gd name="T7" fmla="*/ 1657 h 2589"/>
              <a:gd name="T8" fmla="*/ 629 w 1869"/>
              <a:gd name="T9" fmla="*/ 1592 h 2589"/>
              <a:gd name="T10" fmla="*/ 629 w 1869"/>
              <a:gd name="T11" fmla="*/ 1339 h 2589"/>
              <a:gd name="T12" fmla="*/ 623 w 1869"/>
              <a:gd name="T13" fmla="*/ 1025 h 2589"/>
              <a:gd name="T14" fmla="*/ 485 w 1869"/>
              <a:gd name="T15" fmla="*/ 995 h 2589"/>
              <a:gd name="T16" fmla="*/ 424 w 1869"/>
              <a:gd name="T17" fmla="*/ 982 h 2589"/>
              <a:gd name="T18" fmla="*/ 232 w 1869"/>
              <a:gd name="T19" fmla="*/ 827 h 2589"/>
              <a:gd name="T20" fmla="*/ 5 w 1869"/>
              <a:gd name="T21" fmla="*/ 119 h 2589"/>
              <a:gd name="T22" fmla="*/ 1181 w 1869"/>
              <a:gd name="T23" fmla="*/ 93 h 2589"/>
              <a:gd name="T24" fmla="*/ 1366 w 1869"/>
              <a:gd name="T25" fmla="*/ 0 h 2589"/>
              <a:gd name="T26" fmla="*/ 1693 w 1869"/>
              <a:gd name="T27" fmla="*/ 91 h 2589"/>
              <a:gd name="T28" fmla="*/ 1850 w 1869"/>
              <a:gd name="T29" fmla="*/ 799 h 2589"/>
              <a:gd name="T30" fmla="*/ 1830 w 1869"/>
              <a:gd name="T31" fmla="*/ 1157 h 2589"/>
              <a:gd name="T32" fmla="*/ 1859 w 1869"/>
              <a:gd name="T33" fmla="*/ 1229 h 2589"/>
              <a:gd name="T34" fmla="*/ 1864 w 1869"/>
              <a:gd name="T35" fmla="*/ 1588 h 2589"/>
              <a:gd name="T36" fmla="*/ 1661 w 1869"/>
              <a:gd name="T37" fmla="*/ 1962 h 2589"/>
              <a:gd name="T38" fmla="*/ 1840 w 1869"/>
              <a:gd name="T39" fmla="*/ 2165 h 2589"/>
              <a:gd name="T40" fmla="*/ 1531 w 1869"/>
              <a:gd name="T41" fmla="*/ 2459 h 2589"/>
              <a:gd name="T42" fmla="*/ 1511 w 1869"/>
              <a:gd name="T43" fmla="*/ 2562 h 2589"/>
              <a:gd name="T44" fmla="*/ 1112 w 1869"/>
              <a:gd name="T45" fmla="*/ 2485 h 2589"/>
              <a:gd name="T46" fmla="*/ 1447 w 1869"/>
              <a:gd name="T47" fmla="*/ 811 h 2589"/>
              <a:gd name="T48" fmla="*/ 1183 w 1869"/>
              <a:gd name="T49" fmla="*/ 370 h 2589"/>
              <a:gd name="T50" fmla="*/ 931 w 1869"/>
              <a:gd name="T51" fmla="*/ 1363 h 2589"/>
              <a:gd name="T52" fmla="*/ 841 w 1869"/>
              <a:gd name="T53" fmla="*/ 617 h 2589"/>
              <a:gd name="T54" fmla="*/ 811 w 1869"/>
              <a:gd name="T55" fmla="*/ 1440 h 2589"/>
              <a:gd name="T56" fmla="*/ 645 w 1869"/>
              <a:gd name="T57" fmla="*/ 953 h 2589"/>
              <a:gd name="T58" fmla="*/ 812 w 1869"/>
              <a:gd name="T59" fmla="*/ 1563 h 2589"/>
              <a:gd name="T60" fmla="*/ 973 w 1869"/>
              <a:gd name="T61" fmla="*/ 634 h 2589"/>
              <a:gd name="T62" fmla="*/ 843 w 1869"/>
              <a:gd name="T63" fmla="*/ 1274 h 2589"/>
              <a:gd name="T64" fmla="*/ 1812 w 1869"/>
              <a:gd name="T65" fmla="*/ 747 h 2589"/>
              <a:gd name="T66" fmla="*/ 954 w 1869"/>
              <a:gd name="T67" fmla="*/ 703 h 2589"/>
              <a:gd name="T68" fmla="*/ 1237 w 1869"/>
              <a:gd name="T69" fmla="*/ 489 h 2589"/>
              <a:gd name="T70" fmla="*/ 484 w 1869"/>
              <a:gd name="T71" fmla="*/ 971 h 2589"/>
              <a:gd name="T72" fmla="*/ 472 w 1869"/>
              <a:gd name="T73" fmla="*/ 965 h 2589"/>
              <a:gd name="T74" fmla="*/ 663 w 1869"/>
              <a:gd name="T75" fmla="*/ 930 h 2589"/>
              <a:gd name="T76" fmla="*/ 802 w 1869"/>
              <a:gd name="T77" fmla="*/ 1496 h 2589"/>
              <a:gd name="T78" fmla="*/ 932 w 1869"/>
              <a:gd name="T79" fmla="*/ 1443 h 2589"/>
              <a:gd name="T80" fmla="*/ 759 w 1869"/>
              <a:gd name="T81" fmla="*/ 1153 h 2589"/>
              <a:gd name="T82" fmla="*/ 1601 w 1869"/>
              <a:gd name="T83" fmla="*/ 1316 h 2589"/>
              <a:gd name="T84" fmla="*/ 931 w 1869"/>
              <a:gd name="T85" fmla="*/ 627 h 2589"/>
              <a:gd name="T86" fmla="*/ 893 w 1869"/>
              <a:gd name="T87" fmla="*/ 644 h 2589"/>
              <a:gd name="T88" fmla="*/ 858 w 1869"/>
              <a:gd name="T89" fmla="*/ 628 h 2589"/>
              <a:gd name="T90" fmla="*/ 863 w 1869"/>
              <a:gd name="T91" fmla="*/ 646 h 2589"/>
              <a:gd name="T92" fmla="*/ 1187 w 1869"/>
              <a:gd name="T93" fmla="*/ 309 h 2589"/>
              <a:gd name="T94" fmla="*/ 1199 w 1869"/>
              <a:gd name="T95" fmla="*/ 467 h 2589"/>
              <a:gd name="T96" fmla="*/ 1036 w 1869"/>
              <a:gd name="T97" fmla="*/ 853 h 2589"/>
              <a:gd name="T98" fmla="*/ 684 w 1869"/>
              <a:gd name="T99" fmla="*/ 1132 h 2589"/>
              <a:gd name="T100" fmla="*/ 1147 w 1869"/>
              <a:gd name="T101" fmla="*/ 920 h 2589"/>
              <a:gd name="T102" fmla="*/ 1603 w 1869"/>
              <a:gd name="T103" fmla="*/ 125 h 2589"/>
              <a:gd name="T104" fmla="*/ 836 w 1869"/>
              <a:gd name="T105" fmla="*/ 1354 h 2589"/>
              <a:gd name="T106" fmla="*/ 1340 w 1869"/>
              <a:gd name="T107" fmla="*/ 1332 h 2589"/>
              <a:gd name="T108" fmla="*/ 1356 w 1869"/>
              <a:gd name="T109" fmla="*/ 1244 h 2589"/>
              <a:gd name="T110" fmla="*/ 1191 w 1869"/>
              <a:gd name="T111" fmla="*/ 2120 h 2589"/>
              <a:gd name="T112" fmla="*/ 1296 w 1869"/>
              <a:gd name="T113" fmla="*/ 1827 h 2589"/>
              <a:gd name="T114" fmla="*/ 1408 w 1869"/>
              <a:gd name="T115" fmla="*/ 1714 h 2589"/>
              <a:gd name="T116" fmla="*/ 1451 w 1869"/>
              <a:gd name="T117" fmla="*/ 1650 h 2589"/>
              <a:gd name="T118" fmla="*/ 1304 w 1869"/>
              <a:gd name="T119" fmla="*/ 1814 h 2589"/>
              <a:gd name="T120" fmla="*/ 1140 w 1869"/>
              <a:gd name="T121" fmla="*/ 1858 h 2589"/>
              <a:gd name="T122" fmla="*/ 1038 w 1869"/>
              <a:gd name="T123" fmla="*/ 2106 h 2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69" h="2589">
                <a:moveTo>
                  <a:pt x="1012" y="2173"/>
                </a:moveTo>
                <a:lnTo>
                  <a:pt x="1032" y="2173"/>
                </a:lnTo>
                <a:lnTo>
                  <a:pt x="1032" y="2170"/>
                </a:lnTo>
                <a:lnTo>
                  <a:pt x="1011" y="2170"/>
                </a:lnTo>
                <a:lnTo>
                  <a:pt x="1010" y="2169"/>
                </a:lnTo>
                <a:lnTo>
                  <a:pt x="1009" y="2169"/>
                </a:lnTo>
                <a:lnTo>
                  <a:pt x="1007" y="2170"/>
                </a:lnTo>
                <a:lnTo>
                  <a:pt x="935" y="2170"/>
                </a:lnTo>
                <a:lnTo>
                  <a:pt x="934" y="2169"/>
                </a:lnTo>
                <a:lnTo>
                  <a:pt x="932" y="2169"/>
                </a:lnTo>
                <a:lnTo>
                  <a:pt x="932" y="2170"/>
                </a:lnTo>
                <a:lnTo>
                  <a:pt x="930" y="2170"/>
                </a:lnTo>
                <a:lnTo>
                  <a:pt x="931" y="2169"/>
                </a:lnTo>
                <a:lnTo>
                  <a:pt x="932" y="2126"/>
                </a:lnTo>
                <a:lnTo>
                  <a:pt x="931" y="2123"/>
                </a:lnTo>
                <a:lnTo>
                  <a:pt x="931" y="2115"/>
                </a:lnTo>
                <a:lnTo>
                  <a:pt x="932" y="2111"/>
                </a:lnTo>
                <a:lnTo>
                  <a:pt x="932" y="2069"/>
                </a:lnTo>
                <a:lnTo>
                  <a:pt x="932" y="2068"/>
                </a:lnTo>
                <a:lnTo>
                  <a:pt x="932" y="2016"/>
                </a:lnTo>
                <a:lnTo>
                  <a:pt x="931" y="2016"/>
                </a:lnTo>
                <a:lnTo>
                  <a:pt x="931" y="1967"/>
                </a:lnTo>
                <a:lnTo>
                  <a:pt x="930" y="1966"/>
                </a:lnTo>
                <a:lnTo>
                  <a:pt x="930" y="1965"/>
                </a:lnTo>
                <a:lnTo>
                  <a:pt x="930" y="1962"/>
                </a:lnTo>
                <a:lnTo>
                  <a:pt x="845" y="1960"/>
                </a:lnTo>
                <a:lnTo>
                  <a:pt x="829" y="1960"/>
                </a:lnTo>
                <a:lnTo>
                  <a:pt x="829" y="1957"/>
                </a:lnTo>
                <a:lnTo>
                  <a:pt x="828" y="1956"/>
                </a:lnTo>
                <a:lnTo>
                  <a:pt x="828" y="1911"/>
                </a:lnTo>
                <a:lnTo>
                  <a:pt x="828" y="1910"/>
                </a:lnTo>
                <a:lnTo>
                  <a:pt x="829" y="1910"/>
                </a:lnTo>
                <a:lnTo>
                  <a:pt x="830" y="1910"/>
                </a:lnTo>
                <a:lnTo>
                  <a:pt x="831" y="1910"/>
                </a:lnTo>
                <a:lnTo>
                  <a:pt x="932" y="1911"/>
                </a:lnTo>
                <a:lnTo>
                  <a:pt x="932" y="1859"/>
                </a:lnTo>
                <a:lnTo>
                  <a:pt x="830" y="1858"/>
                </a:lnTo>
                <a:lnTo>
                  <a:pt x="828" y="1858"/>
                </a:lnTo>
                <a:lnTo>
                  <a:pt x="827" y="1858"/>
                </a:lnTo>
                <a:lnTo>
                  <a:pt x="827" y="1806"/>
                </a:lnTo>
                <a:lnTo>
                  <a:pt x="827" y="1799"/>
                </a:lnTo>
                <a:lnTo>
                  <a:pt x="827" y="1761"/>
                </a:lnTo>
                <a:lnTo>
                  <a:pt x="827" y="1756"/>
                </a:lnTo>
                <a:lnTo>
                  <a:pt x="827" y="1753"/>
                </a:lnTo>
                <a:lnTo>
                  <a:pt x="827" y="1750"/>
                </a:lnTo>
                <a:lnTo>
                  <a:pt x="827" y="1751"/>
                </a:lnTo>
                <a:lnTo>
                  <a:pt x="826" y="1751"/>
                </a:lnTo>
                <a:lnTo>
                  <a:pt x="826" y="1752"/>
                </a:lnTo>
                <a:lnTo>
                  <a:pt x="825" y="1752"/>
                </a:lnTo>
                <a:lnTo>
                  <a:pt x="824" y="1752"/>
                </a:lnTo>
                <a:lnTo>
                  <a:pt x="822" y="1752"/>
                </a:lnTo>
                <a:lnTo>
                  <a:pt x="821" y="1752"/>
                </a:lnTo>
                <a:lnTo>
                  <a:pt x="820" y="1752"/>
                </a:lnTo>
                <a:lnTo>
                  <a:pt x="819" y="1752"/>
                </a:lnTo>
                <a:lnTo>
                  <a:pt x="789" y="1752"/>
                </a:lnTo>
                <a:lnTo>
                  <a:pt x="785" y="1752"/>
                </a:lnTo>
                <a:lnTo>
                  <a:pt x="779" y="1752"/>
                </a:lnTo>
                <a:lnTo>
                  <a:pt x="777" y="1752"/>
                </a:lnTo>
                <a:lnTo>
                  <a:pt x="776" y="1753"/>
                </a:lnTo>
                <a:lnTo>
                  <a:pt x="772" y="1753"/>
                </a:lnTo>
                <a:lnTo>
                  <a:pt x="771" y="1753"/>
                </a:lnTo>
                <a:lnTo>
                  <a:pt x="769" y="1753"/>
                </a:lnTo>
                <a:lnTo>
                  <a:pt x="738" y="1753"/>
                </a:lnTo>
                <a:lnTo>
                  <a:pt x="737" y="1753"/>
                </a:lnTo>
                <a:lnTo>
                  <a:pt x="732" y="1753"/>
                </a:lnTo>
                <a:lnTo>
                  <a:pt x="728" y="1753"/>
                </a:lnTo>
                <a:lnTo>
                  <a:pt x="727" y="1756"/>
                </a:lnTo>
                <a:lnTo>
                  <a:pt x="726" y="1756"/>
                </a:lnTo>
                <a:lnTo>
                  <a:pt x="726" y="1753"/>
                </a:lnTo>
                <a:lnTo>
                  <a:pt x="727" y="1750"/>
                </a:lnTo>
                <a:lnTo>
                  <a:pt x="729" y="1743"/>
                </a:lnTo>
                <a:lnTo>
                  <a:pt x="730" y="1738"/>
                </a:lnTo>
                <a:lnTo>
                  <a:pt x="733" y="1732"/>
                </a:lnTo>
                <a:lnTo>
                  <a:pt x="735" y="1724"/>
                </a:lnTo>
                <a:lnTo>
                  <a:pt x="737" y="1716"/>
                </a:lnTo>
                <a:lnTo>
                  <a:pt x="740" y="1710"/>
                </a:lnTo>
                <a:lnTo>
                  <a:pt x="740" y="1709"/>
                </a:lnTo>
                <a:lnTo>
                  <a:pt x="740" y="1708"/>
                </a:lnTo>
                <a:lnTo>
                  <a:pt x="741" y="1707"/>
                </a:lnTo>
                <a:lnTo>
                  <a:pt x="741" y="1706"/>
                </a:lnTo>
                <a:lnTo>
                  <a:pt x="741" y="1705"/>
                </a:lnTo>
                <a:lnTo>
                  <a:pt x="741" y="1703"/>
                </a:lnTo>
                <a:lnTo>
                  <a:pt x="742" y="1702"/>
                </a:lnTo>
                <a:lnTo>
                  <a:pt x="742" y="1701"/>
                </a:lnTo>
                <a:lnTo>
                  <a:pt x="742" y="1700"/>
                </a:lnTo>
                <a:lnTo>
                  <a:pt x="742" y="1699"/>
                </a:lnTo>
                <a:lnTo>
                  <a:pt x="742" y="1698"/>
                </a:lnTo>
                <a:lnTo>
                  <a:pt x="742" y="1697"/>
                </a:lnTo>
                <a:lnTo>
                  <a:pt x="742" y="1696"/>
                </a:lnTo>
                <a:lnTo>
                  <a:pt x="742" y="1694"/>
                </a:lnTo>
                <a:lnTo>
                  <a:pt x="742" y="1693"/>
                </a:lnTo>
                <a:lnTo>
                  <a:pt x="742" y="1680"/>
                </a:lnTo>
                <a:lnTo>
                  <a:pt x="742" y="1677"/>
                </a:lnTo>
                <a:lnTo>
                  <a:pt x="743" y="1676"/>
                </a:lnTo>
                <a:lnTo>
                  <a:pt x="743" y="1674"/>
                </a:lnTo>
                <a:lnTo>
                  <a:pt x="743" y="1673"/>
                </a:lnTo>
                <a:lnTo>
                  <a:pt x="743" y="1672"/>
                </a:lnTo>
                <a:lnTo>
                  <a:pt x="744" y="1669"/>
                </a:lnTo>
                <a:lnTo>
                  <a:pt x="744" y="1668"/>
                </a:lnTo>
                <a:lnTo>
                  <a:pt x="744" y="1666"/>
                </a:lnTo>
                <a:lnTo>
                  <a:pt x="745" y="1666"/>
                </a:lnTo>
                <a:lnTo>
                  <a:pt x="745" y="1664"/>
                </a:lnTo>
                <a:lnTo>
                  <a:pt x="746" y="1663"/>
                </a:lnTo>
                <a:lnTo>
                  <a:pt x="746" y="1661"/>
                </a:lnTo>
                <a:lnTo>
                  <a:pt x="747" y="1660"/>
                </a:lnTo>
                <a:lnTo>
                  <a:pt x="747" y="1659"/>
                </a:lnTo>
                <a:lnTo>
                  <a:pt x="749" y="1658"/>
                </a:lnTo>
                <a:lnTo>
                  <a:pt x="749" y="1657"/>
                </a:lnTo>
                <a:lnTo>
                  <a:pt x="749" y="1656"/>
                </a:lnTo>
                <a:lnTo>
                  <a:pt x="750" y="1656"/>
                </a:lnTo>
                <a:lnTo>
                  <a:pt x="750" y="1655"/>
                </a:lnTo>
                <a:lnTo>
                  <a:pt x="751" y="1654"/>
                </a:lnTo>
                <a:lnTo>
                  <a:pt x="751" y="1652"/>
                </a:lnTo>
                <a:lnTo>
                  <a:pt x="752" y="1652"/>
                </a:lnTo>
                <a:lnTo>
                  <a:pt x="752" y="1651"/>
                </a:lnTo>
                <a:lnTo>
                  <a:pt x="753" y="1650"/>
                </a:lnTo>
                <a:lnTo>
                  <a:pt x="754" y="1649"/>
                </a:lnTo>
                <a:lnTo>
                  <a:pt x="755" y="1648"/>
                </a:lnTo>
                <a:lnTo>
                  <a:pt x="757" y="1646"/>
                </a:lnTo>
                <a:lnTo>
                  <a:pt x="759" y="1644"/>
                </a:lnTo>
                <a:lnTo>
                  <a:pt x="760" y="1642"/>
                </a:lnTo>
                <a:lnTo>
                  <a:pt x="779" y="1624"/>
                </a:lnTo>
                <a:lnTo>
                  <a:pt x="799" y="1606"/>
                </a:lnTo>
                <a:lnTo>
                  <a:pt x="806" y="1599"/>
                </a:lnTo>
                <a:lnTo>
                  <a:pt x="804" y="1599"/>
                </a:lnTo>
                <a:lnTo>
                  <a:pt x="802" y="1599"/>
                </a:lnTo>
                <a:lnTo>
                  <a:pt x="800" y="1599"/>
                </a:lnTo>
                <a:lnTo>
                  <a:pt x="796" y="1599"/>
                </a:lnTo>
                <a:lnTo>
                  <a:pt x="792" y="1599"/>
                </a:lnTo>
                <a:lnTo>
                  <a:pt x="705" y="1601"/>
                </a:lnTo>
                <a:lnTo>
                  <a:pt x="638" y="1602"/>
                </a:lnTo>
                <a:lnTo>
                  <a:pt x="631" y="1602"/>
                </a:lnTo>
                <a:lnTo>
                  <a:pt x="629" y="1602"/>
                </a:lnTo>
                <a:lnTo>
                  <a:pt x="629" y="1596"/>
                </a:lnTo>
                <a:lnTo>
                  <a:pt x="629" y="1592"/>
                </a:lnTo>
                <a:lnTo>
                  <a:pt x="629" y="1591"/>
                </a:lnTo>
                <a:lnTo>
                  <a:pt x="629" y="1588"/>
                </a:lnTo>
                <a:lnTo>
                  <a:pt x="629" y="1569"/>
                </a:lnTo>
                <a:lnTo>
                  <a:pt x="629" y="1554"/>
                </a:lnTo>
                <a:lnTo>
                  <a:pt x="631" y="1554"/>
                </a:lnTo>
                <a:lnTo>
                  <a:pt x="631" y="1550"/>
                </a:lnTo>
                <a:lnTo>
                  <a:pt x="631" y="1548"/>
                </a:lnTo>
                <a:lnTo>
                  <a:pt x="629" y="1547"/>
                </a:lnTo>
                <a:lnTo>
                  <a:pt x="629" y="1533"/>
                </a:lnTo>
                <a:lnTo>
                  <a:pt x="629" y="1526"/>
                </a:lnTo>
                <a:lnTo>
                  <a:pt x="629" y="1525"/>
                </a:lnTo>
                <a:lnTo>
                  <a:pt x="629" y="1522"/>
                </a:lnTo>
                <a:lnTo>
                  <a:pt x="629" y="1514"/>
                </a:lnTo>
                <a:lnTo>
                  <a:pt x="629" y="1504"/>
                </a:lnTo>
                <a:lnTo>
                  <a:pt x="629" y="1497"/>
                </a:lnTo>
                <a:lnTo>
                  <a:pt x="629" y="1447"/>
                </a:lnTo>
                <a:lnTo>
                  <a:pt x="628" y="1447"/>
                </a:lnTo>
                <a:lnTo>
                  <a:pt x="628" y="1434"/>
                </a:lnTo>
                <a:lnTo>
                  <a:pt x="628" y="1428"/>
                </a:lnTo>
                <a:lnTo>
                  <a:pt x="628" y="1424"/>
                </a:lnTo>
                <a:lnTo>
                  <a:pt x="628" y="1371"/>
                </a:lnTo>
                <a:lnTo>
                  <a:pt x="628" y="1358"/>
                </a:lnTo>
                <a:lnTo>
                  <a:pt x="628" y="1343"/>
                </a:lnTo>
                <a:lnTo>
                  <a:pt x="629" y="1343"/>
                </a:lnTo>
                <a:lnTo>
                  <a:pt x="629" y="1342"/>
                </a:lnTo>
                <a:lnTo>
                  <a:pt x="629" y="1340"/>
                </a:lnTo>
                <a:lnTo>
                  <a:pt x="629" y="1339"/>
                </a:lnTo>
                <a:lnTo>
                  <a:pt x="628" y="1339"/>
                </a:lnTo>
                <a:lnTo>
                  <a:pt x="627" y="1339"/>
                </a:lnTo>
                <a:lnTo>
                  <a:pt x="626" y="1339"/>
                </a:lnTo>
                <a:lnTo>
                  <a:pt x="625" y="1339"/>
                </a:lnTo>
                <a:lnTo>
                  <a:pt x="624" y="1339"/>
                </a:lnTo>
                <a:lnTo>
                  <a:pt x="624" y="1328"/>
                </a:lnTo>
                <a:lnTo>
                  <a:pt x="624" y="1318"/>
                </a:lnTo>
                <a:lnTo>
                  <a:pt x="624" y="1307"/>
                </a:lnTo>
                <a:lnTo>
                  <a:pt x="624" y="1292"/>
                </a:lnTo>
                <a:lnTo>
                  <a:pt x="624" y="1280"/>
                </a:lnTo>
                <a:lnTo>
                  <a:pt x="624" y="1239"/>
                </a:lnTo>
                <a:lnTo>
                  <a:pt x="624" y="1137"/>
                </a:lnTo>
                <a:lnTo>
                  <a:pt x="621" y="1137"/>
                </a:lnTo>
                <a:lnTo>
                  <a:pt x="621" y="1136"/>
                </a:lnTo>
                <a:lnTo>
                  <a:pt x="621" y="1132"/>
                </a:lnTo>
                <a:lnTo>
                  <a:pt x="623" y="1131"/>
                </a:lnTo>
                <a:lnTo>
                  <a:pt x="623" y="1119"/>
                </a:lnTo>
                <a:lnTo>
                  <a:pt x="623" y="1071"/>
                </a:lnTo>
                <a:lnTo>
                  <a:pt x="623" y="1063"/>
                </a:lnTo>
                <a:lnTo>
                  <a:pt x="623" y="1055"/>
                </a:lnTo>
                <a:lnTo>
                  <a:pt x="623" y="1044"/>
                </a:lnTo>
                <a:lnTo>
                  <a:pt x="623" y="1040"/>
                </a:lnTo>
                <a:lnTo>
                  <a:pt x="623" y="1037"/>
                </a:lnTo>
                <a:lnTo>
                  <a:pt x="623" y="1033"/>
                </a:lnTo>
                <a:lnTo>
                  <a:pt x="623" y="1030"/>
                </a:lnTo>
                <a:lnTo>
                  <a:pt x="623" y="1028"/>
                </a:lnTo>
                <a:lnTo>
                  <a:pt x="623" y="1025"/>
                </a:lnTo>
                <a:lnTo>
                  <a:pt x="623" y="1023"/>
                </a:lnTo>
                <a:lnTo>
                  <a:pt x="609" y="1023"/>
                </a:lnTo>
                <a:lnTo>
                  <a:pt x="571" y="1023"/>
                </a:lnTo>
                <a:lnTo>
                  <a:pt x="562" y="1023"/>
                </a:lnTo>
                <a:lnTo>
                  <a:pt x="552" y="1023"/>
                </a:lnTo>
                <a:lnTo>
                  <a:pt x="549" y="1023"/>
                </a:lnTo>
                <a:lnTo>
                  <a:pt x="532" y="1023"/>
                </a:lnTo>
                <a:lnTo>
                  <a:pt x="531" y="1023"/>
                </a:lnTo>
                <a:lnTo>
                  <a:pt x="527" y="1023"/>
                </a:lnTo>
                <a:lnTo>
                  <a:pt x="524" y="1023"/>
                </a:lnTo>
                <a:lnTo>
                  <a:pt x="523" y="1023"/>
                </a:lnTo>
                <a:lnTo>
                  <a:pt x="522" y="1023"/>
                </a:lnTo>
                <a:lnTo>
                  <a:pt x="519" y="1023"/>
                </a:lnTo>
                <a:lnTo>
                  <a:pt x="512" y="1023"/>
                </a:lnTo>
                <a:lnTo>
                  <a:pt x="512" y="1019"/>
                </a:lnTo>
                <a:lnTo>
                  <a:pt x="512" y="1016"/>
                </a:lnTo>
                <a:lnTo>
                  <a:pt x="509" y="1016"/>
                </a:lnTo>
                <a:lnTo>
                  <a:pt x="500" y="1016"/>
                </a:lnTo>
                <a:lnTo>
                  <a:pt x="500" y="1011"/>
                </a:lnTo>
                <a:lnTo>
                  <a:pt x="500" y="1003"/>
                </a:lnTo>
                <a:lnTo>
                  <a:pt x="506" y="1003"/>
                </a:lnTo>
                <a:lnTo>
                  <a:pt x="523" y="1002"/>
                </a:lnTo>
                <a:lnTo>
                  <a:pt x="523" y="988"/>
                </a:lnTo>
                <a:lnTo>
                  <a:pt x="523" y="987"/>
                </a:lnTo>
                <a:lnTo>
                  <a:pt x="486" y="987"/>
                </a:lnTo>
                <a:lnTo>
                  <a:pt x="486" y="995"/>
                </a:lnTo>
                <a:lnTo>
                  <a:pt x="485" y="995"/>
                </a:lnTo>
                <a:lnTo>
                  <a:pt x="477" y="995"/>
                </a:lnTo>
                <a:lnTo>
                  <a:pt x="477" y="1002"/>
                </a:lnTo>
                <a:lnTo>
                  <a:pt x="477" y="1003"/>
                </a:lnTo>
                <a:lnTo>
                  <a:pt x="474" y="1003"/>
                </a:lnTo>
                <a:lnTo>
                  <a:pt x="474" y="1016"/>
                </a:lnTo>
                <a:lnTo>
                  <a:pt x="463" y="1016"/>
                </a:lnTo>
                <a:lnTo>
                  <a:pt x="463" y="1010"/>
                </a:lnTo>
                <a:lnTo>
                  <a:pt x="463" y="1006"/>
                </a:lnTo>
                <a:lnTo>
                  <a:pt x="461" y="1010"/>
                </a:lnTo>
                <a:lnTo>
                  <a:pt x="460" y="1011"/>
                </a:lnTo>
                <a:lnTo>
                  <a:pt x="456" y="1013"/>
                </a:lnTo>
                <a:lnTo>
                  <a:pt x="456" y="1014"/>
                </a:lnTo>
                <a:lnTo>
                  <a:pt x="456" y="1021"/>
                </a:lnTo>
                <a:lnTo>
                  <a:pt x="456" y="1030"/>
                </a:lnTo>
                <a:lnTo>
                  <a:pt x="423" y="1031"/>
                </a:lnTo>
                <a:lnTo>
                  <a:pt x="422" y="1031"/>
                </a:lnTo>
                <a:lnTo>
                  <a:pt x="422" y="1030"/>
                </a:lnTo>
                <a:lnTo>
                  <a:pt x="423" y="1030"/>
                </a:lnTo>
                <a:lnTo>
                  <a:pt x="423" y="1021"/>
                </a:lnTo>
                <a:lnTo>
                  <a:pt x="424" y="1020"/>
                </a:lnTo>
                <a:lnTo>
                  <a:pt x="424" y="1018"/>
                </a:lnTo>
                <a:lnTo>
                  <a:pt x="423" y="1018"/>
                </a:lnTo>
                <a:lnTo>
                  <a:pt x="423" y="994"/>
                </a:lnTo>
                <a:lnTo>
                  <a:pt x="423" y="990"/>
                </a:lnTo>
                <a:lnTo>
                  <a:pt x="423" y="985"/>
                </a:lnTo>
                <a:lnTo>
                  <a:pt x="424" y="985"/>
                </a:lnTo>
                <a:lnTo>
                  <a:pt x="424" y="982"/>
                </a:lnTo>
                <a:lnTo>
                  <a:pt x="423" y="981"/>
                </a:lnTo>
                <a:lnTo>
                  <a:pt x="423" y="964"/>
                </a:lnTo>
                <a:lnTo>
                  <a:pt x="424" y="960"/>
                </a:lnTo>
                <a:lnTo>
                  <a:pt x="424" y="956"/>
                </a:lnTo>
                <a:lnTo>
                  <a:pt x="424" y="931"/>
                </a:lnTo>
                <a:lnTo>
                  <a:pt x="425" y="930"/>
                </a:lnTo>
                <a:lnTo>
                  <a:pt x="425" y="928"/>
                </a:lnTo>
                <a:lnTo>
                  <a:pt x="424" y="928"/>
                </a:lnTo>
                <a:lnTo>
                  <a:pt x="424" y="926"/>
                </a:lnTo>
                <a:lnTo>
                  <a:pt x="423" y="924"/>
                </a:lnTo>
                <a:lnTo>
                  <a:pt x="423" y="904"/>
                </a:lnTo>
                <a:lnTo>
                  <a:pt x="423" y="903"/>
                </a:lnTo>
                <a:lnTo>
                  <a:pt x="424" y="903"/>
                </a:lnTo>
                <a:lnTo>
                  <a:pt x="424" y="901"/>
                </a:lnTo>
                <a:lnTo>
                  <a:pt x="423" y="901"/>
                </a:lnTo>
                <a:lnTo>
                  <a:pt x="423" y="878"/>
                </a:lnTo>
                <a:lnTo>
                  <a:pt x="424" y="878"/>
                </a:lnTo>
                <a:lnTo>
                  <a:pt x="424" y="874"/>
                </a:lnTo>
                <a:lnTo>
                  <a:pt x="423" y="874"/>
                </a:lnTo>
                <a:lnTo>
                  <a:pt x="423" y="849"/>
                </a:lnTo>
                <a:lnTo>
                  <a:pt x="424" y="849"/>
                </a:lnTo>
                <a:lnTo>
                  <a:pt x="424" y="846"/>
                </a:lnTo>
                <a:lnTo>
                  <a:pt x="423" y="846"/>
                </a:lnTo>
                <a:lnTo>
                  <a:pt x="423" y="824"/>
                </a:lnTo>
                <a:lnTo>
                  <a:pt x="422" y="824"/>
                </a:lnTo>
                <a:lnTo>
                  <a:pt x="422" y="826"/>
                </a:lnTo>
                <a:lnTo>
                  <a:pt x="232" y="827"/>
                </a:lnTo>
                <a:lnTo>
                  <a:pt x="217" y="827"/>
                </a:lnTo>
                <a:lnTo>
                  <a:pt x="216" y="827"/>
                </a:lnTo>
                <a:lnTo>
                  <a:pt x="215" y="671"/>
                </a:lnTo>
                <a:lnTo>
                  <a:pt x="111" y="672"/>
                </a:lnTo>
                <a:lnTo>
                  <a:pt x="108" y="672"/>
                </a:lnTo>
                <a:lnTo>
                  <a:pt x="108" y="629"/>
                </a:lnTo>
                <a:lnTo>
                  <a:pt x="108" y="564"/>
                </a:lnTo>
                <a:lnTo>
                  <a:pt x="108" y="520"/>
                </a:lnTo>
                <a:lnTo>
                  <a:pt x="108" y="456"/>
                </a:lnTo>
                <a:lnTo>
                  <a:pt x="107" y="350"/>
                </a:lnTo>
                <a:lnTo>
                  <a:pt x="86" y="350"/>
                </a:lnTo>
                <a:lnTo>
                  <a:pt x="5" y="350"/>
                </a:lnTo>
                <a:lnTo>
                  <a:pt x="4" y="350"/>
                </a:lnTo>
                <a:lnTo>
                  <a:pt x="4" y="308"/>
                </a:lnTo>
                <a:lnTo>
                  <a:pt x="6" y="308"/>
                </a:lnTo>
                <a:lnTo>
                  <a:pt x="5" y="291"/>
                </a:lnTo>
                <a:lnTo>
                  <a:pt x="4" y="253"/>
                </a:lnTo>
                <a:lnTo>
                  <a:pt x="3" y="244"/>
                </a:lnTo>
                <a:lnTo>
                  <a:pt x="0" y="148"/>
                </a:lnTo>
                <a:lnTo>
                  <a:pt x="0" y="137"/>
                </a:lnTo>
                <a:lnTo>
                  <a:pt x="0" y="134"/>
                </a:lnTo>
                <a:lnTo>
                  <a:pt x="2" y="129"/>
                </a:lnTo>
                <a:lnTo>
                  <a:pt x="2" y="128"/>
                </a:lnTo>
                <a:lnTo>
                  <a:pt x="2" y="127"/>
                </a:lnTo>
                <a:lnTo>
                  <a:pt x="4" y="123"/>
                </a:lnTo>
                <a:lnTo>
                  <a:pt x="5" y="120"/>
                </a:lnTo>
                <a:lnTo>
                  <a:pt x="5" y="119"/>
                </a:lnTo>
                <a:lnTo>
                  <a:pt x="8" y="112"/>
                </a:lnTo>
                <a:lnTo>
                  <a:pt x="10" y="111"/>
                </a:lnTo>
                <a:lnTo>
                  <a:pt x="11" y="109"/>
                </a:lnTo>
                <a:lnTo>
                  <a:pt x="14" y="103"/>
                </a:lnTo>
                <a:lnTo>
                  <a:pt x="39" y="103"/>
                </a:lnTo>
                <a:lnTo>
                  <a:pt x="107" y="102"/>
                </a:lnTo>
                <a:lnTo>
                  <a:pt x="124" y="102"/>
                </a:lnTo>
                <a:lnTo>
                  <a:pt x="147" y="102"/>
                </a:lnTo>
                <a:lnTo>
                  <a:pt x="204" y="102"/>
                </a:lnTo>
                <a:lnTo>
                  <a:pt x="215" y="102"/>
                </a:lnTo>
                <a:lnTo>
                  <a:pt x="224" y="102"/>
                </a:lnTo>
                <a:lnTo>
                  <a:pt x="232" y="102"/>
                </a:lnTo>
                <a:lnTo>
                  <a:pt x="439" y="101"/>
                </a:lnTo>
                <a:lnTo>
                  <a:pt x="620" y="100"/>
                </a:lnTo>
                <a:lnTo>
                  <a:pt x="846" y="99"/>
                </a:lnTo>
                <a:lnTo>
                  <a:pt x="900" y="99"/>
                </a:lnTo>
                <a:lnTo>
                  <a:pt x="900" y="98"/>
                </a:lnTo>
                <a:lnTo>
                  <a:pt x="897" y="98"/>
                </a:lnTo>
                <a:lnTo>
                  <a:pt x="895" y="98"/>
                </a:lnTo>
                <a:lnTo>
                  <a:pt x="894" y="94"/>
                </a:lnTo>
                <a:lnTo>
                  <a:pt x="896" y="93"/>
                </a:lnTo>
                <a:lnTo>
                  <a:pt x="898" y="93"/>
                </a:lnTo>
                <a:lnTo>
                  <a:pt x="1034" y="93"/>
                </a:lnTo>
                <a:lnTo>
                  <a:pt x="1053" y="93"/>
                </a:lnTo>
                <a:lnTo>
                  <a:pt x="1119" y="92"/>
                </a:lnTo>
                <a:lnTo>
                  <a:pt x="1181" y="92"/>
                </a:lnTo>
                <a:lnTo>
                  <a:pt x="1181" y="93"/>
                </a:lnTo>
                <a:lnTo>
                  <a:pt x="1207" y="93"/>
                </a:lnTo>
                <a:lnTo>
                  <a:pt x="1207" y="92"/>
                </a:lnTo>
                <a:lnTo>
                  <a:pt x="1305" y="92"/>
                </a:lnTo>
                <a:lnTo>
                  <a:pt x="1332" y="92"/>
                </a:lnTo>
                <a:lnTo>
                  <a:pt x="1339" y="92"/>
                </a:lnTo>
                <a:lnTo>
                  <a:pt x="1355" y="92"/>
                </a:lnTo>
                <a:lnTo>
                  <a:pt x="1362" y="92"/>
                </a:lnTo>
                <a:lnTo>
                  <a:pt x="1373" y="92"/>
                </a:lnTo>
                <a:lnTo>
                  <a:pt x="1373" y="90"/>
                </a:lnTo>
                <a:lnTo>
                  <a:pt x="1373" y="87"/>
                </a:lnTo>
                <a:lnTo>
                  <a:pt x="1373" y="84"/>
                </a:lnTo>
                <a:lnTo>
                  <a:pt x="1373" y="79"/>
                </a:lnTo>
                <a:lnTo>
                  <a:pt x="1373" y="74"/>
                </a:lnTo>
                <a:lnTo>
                  <a:pt x="1373" y="70"/>
                </a:lnTo>
                <a:lnTo>
                  <a:pt x="1373" y="68"/>
                </a:lnTo>
                <a:lnTo>
                  <a:pt x="1373" y="63"/>
                </a:lnTo>
                <a:lnTo>
                  <a:pt x="1372" y="58"/>
                </a:lnTo>
                <a:lnTo>
                  <a:pt x="1371" y="53"/>
                </a:lnTo>
                <a:lnTo>
                  <a:pt x="1368" y="49"/>
                </a:lnTo>
                <a:lnTo>
                  <a:pt x="1367" y="44"/>
                </a:lnTo>
                <a:lnTo>
                  <a:pt x="1365" y="39"/>
                </a:lnTo>
                <a:lnTo>
                  <a:pt x="1365" y="35"/>
                </a:lnTo>
                <a:lnTo>
                  <a:pt x="1365" y="29"/>
                </a:lnTo>
                <a:lnTo>
                  <a:pt x="1365" y="21"/>
                </a:lnTo>
                <a:lnTo>
                  <a:pt x="1365" y="14"/>
                </a:lnTo>
                <a:lnTo>
                  <a:pt x="1366" y="4"/>
                </a:lnTo>
                <a:lnTo>
                  <a:pt x="1366" y="0"/>
                </a:lnTo>
                <a:lnTo>
                  <a:pt x="1374" y="0"/>
                </a:lnTo>
                <a:lnTo>
                  <a:pt x="1415" y="0"/>
                </a:lnTo>
                <a:lnTo>
                  <a:pt x="1444" y="0"/>
                </a:lnTo>
                <a:lnTo>
                  <a:pt x="1446" y="0"/>
                </a:lnTo>
                <a:lnTo>
                  <a:pt x="1461" y="1"/>
                </a:lnTo>
                <a:lnTo>
                  <a:pt x="1464" y="15"/>
                </a:lnTo>
                <a:lnTo>
                  <a:pt x="1467" y="15"/>
                </a:lnTo>
                <a:lnTo>
                  <a:pt x="1469" y="1"/>
                </a:lnTo>
                <a:lnTo>
                  <a:pt x="1481" y="0"/>
                </a:lnTo>
                <a:lnTo>
                  <a:pt x="1481" y="19"/>
                </a:lnTo>
                <a:lnTo>
                  <a:pt x="1481" y="31"/>
                </a:lnTo>
                <a:lnTo>
                  <a:pt x="1481" y="41"/>
                </a:lnTo>
                <a:lnTo>
                  <a:pt x="1481" y="45"/>
                </a:lnTo>
                <a:lnTo>
                  <a:pt x="1482" y="45"/>
                </a:lnTo>
                <a:lnTo>
                  <a:pt x="1482" y="68"/>
                </a:lnTo>
                <a:lnTo>
                  <a:pt x="1481" y="68"/>
                </a:lnTo>
                <a:lnTo>
                  <a:pt x="1481" y="78"/>
                </a:lnTo>
                <a:lnTo>
                  <a:pt x="1481" y="91"/>
                </a:lnTo>
                <a:lnTo>
                  <a:pt x="1481" y="92"/>
                </a:lnTo>
                <a:lnTo>
                  <a:pt x="1515" y="92"/>
                </a:lnTo>
                <a:lnTo>
                  <a:pt x="1563" y="91"/>
                </a:lnTo>
                <a:lnTo>
                  <a:pt x="1631" y="91"/>
                </a:lnTo>
                <a:lnTo>
                  <a:pt x="1636" y="91"/>
                </a:lnTo>
                <a:lnTo>
                  <a:pt x="1645" y="91"/>
                </a:lnTo>
                <a:lnTo>
                  <a:pt x="1672" y="91"/>
                </a:lnTo>
                <a:lnTo>
                  <a:pt x="1679" y="91"/>
                </a:lnTo>
                <a:lnTo>
                  <a:pt x="1693" y="91"/>
                </a:lnTo>
                <a:lnTo>
                  <a:pt x="1709" y="91"/>
                </a:lnTo>
                <a:lnTo>
                  <a:pt x="1733" y="91"/>
                </a:lnTo>
                <a:lnTo>
                  <a:pt x="1733" y="90"/>
                </a:lnTo>
                <a:lnTo>
                  <a:pt x="1840" y="90"/>
                </a:lnTo>
                <a:lnTo>
                  <a:pt x="1840" y="92"/>
                </a:lnTo>
                <a:lnTo>
                  <a:pt x="1840" y="94"/>
                </a:lnTo>
                <a:lnTo>
                  <a:pt x="1841" y="158"/>
                </a:lnTo>
                <a:lnTo>
                  <a:pt x="1842" y="232"/>
                </a:lnTo>
                <a:lnTo>
                  <a:pt x="1842" y="280"/>
                </a:lnTo>
                <a:lnTo>
                  <a:pt x="1843" y="299"/>
                </a:lnTo>
                <a:lnTo>
                  <a:pt x="1844" y="347"/>
                </a:lnTo>
                <a:lnTo>
                  <a:pt x="1844" y="349"/>
                </a:lnTo>
                <a:lnTo>
                  <a:pt x="1846" y="506"/>
                </a:lnTo>
                <a:lnTo>
                  <a:pt x="1847" y="590"/>
                </a:lnTo>
                <a:lnTo>
                  <a:pt x="1847" y="605"/>
                </a:lnTo>
                <a:lnTo>
                  <a:pt x="1847" y="606"/>
                </a:lnTo>
                <a:lnTo>
                  <a:pt x="1847" y="623"/>
                </a:lnTo>
                <a:lnTo>
                  <a:pt x="1847" y="642"/>
                </a:lnTo>
                <a:lnTo>
                  <a:pt x="1849" y="684"/>
                </a:lnTo>
                <a:lnTo>
                  <a:pt x="1849" y="687"/>
                </a:lnTo>
                <a:lnTo>
                  <a:pt x="1849" y="712"/>
                </a:lnTo>
                <a:lnTo>
                  <a:pt x="1850" y="737"/>
                </a:lnTo>
                <a:lnTo>
                  <a:pt x="1849" y="737"/>
                </a:lnTo>
                <a:lnTo>
                  <a:pt x="1849" y="746"/>
                </a:lnTo>
                <a:lnTo>
                  <a:pt x="1853" y="746"/>
                </a:lnTo>
                <a:lnTo>
                  <a:pt x="1854" y="799"/>
                </a:lnTo>
                <a:lnTo>
                  <a:pt x="1850" y="799"/>
                </a:lnTo>
                <a:lnTo>
                  <a:pt x="1851" y="814"/>
                </a:lnTo>
                <a:lnTo>
                  <a:pt x="1851" y="815"/>
                </a:lnTo>
                <a:lnTo>
                  <a:pt x="1851" y="822"/>
                </a:lnTo>
                <a:lnTo>
                  <a:pt x="1852" y="902"/>
                </a:lnTo>
                <a:lnTo>
                  <a:pt x="1852" y="915"/>
                </a:lnTo>
                <a:lnTo>
                  <a:pt x="1852" y="918"/>
                </a:lnTo>
                <a:lnTo>
                  <a:pt x="1853" y="1020"/>
                </a:lnTo>
                <a:lnTo>
                  <a:pt x="1853" y="1021"/>
                </a:lnTo>
                <a:lnTo>
                  <a:pt x="1853" y="1032"/>
                </a:lnTo>
                <a:lnTo>
                  <a:pt x="1853" y="1063"/>
                </a:lnTo>
                <a:lnTo>
                  <a:pt x="1855" y="1063"/>
                </a:lnTo>
                <a:lnTo>
                  <a:pt x="1854" y="1069"/>
                </a:lnTo>
                <a:lnTo>
                  <a:pt x="1851" y="1077"/>
                </a:lnTo>
                <a:lnTo>
                  <a:pt x="1843" y="1098"/>
                </a:lnTo>
                <a:lnTo>
                  <a:pt x="1840" y="1105"/>
                </a:lnTo>
                <a:lnTo>
                  <a:pt x="1837" y="1114"/>
                </a:lnTo>
                <a:lnTo>
                  <a:pt x="1836" y="1116"/>
                </a:lnTo>
                <a:lnTo>
                  <a:pt x="1835" y="1120"/>
                </a:lnTo>
                <a:lnTo>
                  <a:pt x="1835" y="1121"/>
                </a:lnTo>
                <a:lnTo>
                  <a:pt x="1833" y="1125"/>
                </a:lnTo>
                <a:lnTo>
                  <a:pt x="1833" y="1127"/>
                </a:lnTo>
                <a:lnTo>
                  <a:pt x="1832" y="1136"/>
                </a:lnTo>
                <a:lnTo>
                  <a:pt x="1832" y="1139"/>
                </a:lnTo>
                <a:lnTo>
                  <a:pt x="1830" y="1152"/>
                </a:lnTo>
                <a:lnTo>
                  <a:pt x="1830" y="1154"/>
                </a:lnTo>
                <a:lnTo>
                  <a:pt x="1830" y="1155"/>
                </a:lnTo>
                <a:lnTo>
                  <a:pt x="1830" y="1157"/>
                </a:lnTo>
                <a:lnTo>
                  <a:pt x="1832" y="1158"/>
                </a:lnTo>
                <a:lnTo>
                  <a:pt x="1832" y="1159"/>
                </a:lnTo>
                <a:lnTo>
                  <a:pt x="1832" y="1161"/>
                </a:lnTo>
                <a:lnTo>
                  <a:pt x="1834" y="1170"/>
                </a:lnTo>
                <a:lnTo>
                  <a:pt x="1835" y="1172"/>
                </a:lnTo>
                <a:lnTo>
                  <a:pt x="1835" y="1173"/>
                </a:lnTo>
                <a:lnTo>
                  <a:pt x="1836" y="1174"/>
                </a:lnTo>
                <a:lnTo>
                  <a:pt x="1837" y="1175"/>
                </a:lnTo>
                <a:lnTo>
                  <a:pt x="1837" y="1177"/>
                </a:lnTo>
                <a:lnTo>
                  <a:pt x="1838" y="1177"/>
                </a:lnTo>
                <a:lnTo>
                  <a:pt x="1849" y="1189"/>
                </a:lnTo>
                <a:lnTo>
                  <a:pt x="1851" y="1191"/>
                </a:lnTo>
                <a:lnTo>
                  <a:pt x="1851" y="1192"/>
                </a:lnTo>
                <a:lnTo>
                  <a:pt x="1852" y="1194"/>
                </a:lnTo>
                <a:lnTo>
                  <a:pt x="1853" y="1195"/>
                </a:lnTo>
                <a:lnTo>
                  <a:pt x="1853" y="1196"/>
                </a:lnTo>
                <a:lnTo>
                  <a:pt x="1855" y="1199"/>
                </a:lnTo>
                <a:lnTo>
                  <a:pt x="1855" y="1200"/>
                </a:lnTo>
                <a:lnTo>
                  <a:pt x="1857" y="1201"/>
                </a:lnTo>
                <a:lnTo>
                  <a:pt x="1857" y="1204"/>
                </a:lnTo>
                <a:lnTo>
                  <a:pt x="1857" y="1205"/>
                </a:lnTo>
                <a:lnTo>
                  <a:pt x="1858" y="1206"/>
                </a:lnTo>
                <a:lnTo>
                  <a:pt x="1858" y="1208"/>
                </a:lnTo>
                <a:lnTo>
                  <a:pt x="1859" y="1211"/>
                </a:lnTo>
                <a:lnTo>
                  <a:pt x="1859" y="1213"/>
                </a:lnTo>
                <a:lnTo>
                  <a:pt x="1859" y="1228"/>
                </a:lnTo>
                <a:lnTo>
                  <a:pt x="1859" y="1229"/>
                </a:lnTo>
                <a:lnTo>
                  <a:pt x="1859" y="1240"/>
                </a:lnTo>
                <a:lnTo>
                  <a:pt x="1860" y="1245"/>
                </a:lnTo>
                <a:lnTo>
                  <a:pt x="1861" y="1330"/>
                </a:lnTo>
                <a:lnTo>
                  <a:pt x="1861" y="1332"/>
                </a:lnTo>
                <a:lnTo>
                  <a:pt x="1861" y="1366"/>
                </a:lnTo>
                <a:lnTo>
                  <a:pt x="1861" y="1378"/>
                </a:lnTo>
                <a:lnTo>
                  <a:pt x="1861" y="1385"/>
                </a:lnTo>
                <a:lnTo>
                  <a:pt x="1859" y="1383"/>
                </a:lnTo>
                <a:lnTo>
                  <a:pt x="1859" y="1389"/>
                </a:lnTo>
                <a:lnTo>
                  <a:pt x="1859" y="1390"/>
                </a:lnTo>
                <a:lnTo>
                  <a:pt x="1859" y="1392"/>
                </a:lnTo>
                <a:lnTo>
                  <a:pt x="1860" y="1392"/>
                </a:lnTo>
                <a:lnTo>
                  <a:pt x="1862" y="1391"/>
                </a:lnTo>
                <a:lnTo>
                  <a:pt x="1862" y="1396"/>
                </a:lnTo>
                <a:lnTo>
                  <a:pt x="1862" y="1397"/>
                </a:lnTo>
                <a:lnTo>
                  <a:pt x="1862" y="1398"/>
                </a:lnTo>
                <a:lnTo>
                  <a:pt x="1862" y="1429"/>
                </a:lnTo>
                <a:lnTo>
                  <a:pt x="1862" y="1434"/>
                </a:lnTo>
                <a:lnTo>
                  <a:pt x="1862" y="1446"/>
                </a:lnTo>
                <a:lnTo>
                  <a:pt x="1862" y="1463"/>
                </a:lnTo>
                <a:lnTo>
                  <a:pt x="1863" y="1497"/>
                </a:lnTo>
                <a:lnTo>
                  <a:pt x="1863" y="1524"/>
                </a:lnTo>
                <a:lnTo>
                  <a:pt x="1863" y="1540"/>
                </a:lnTo>
                <a:lnTo>
                  <a:pt x="1864" y="1540"/>
                </a:lnTo>
                <a:lnTo>
                  <a:pt x="1864" y="1544"/>
                </a:lnTo>
                <a:lnTo>
                  <a:pt x="1864" y="1585"/>
                </a:lnTo>
                <a:lnTo>
                  <a:pt x="1864" y="1588"/>
                </a:lnTo>
                <a:lnTo>
                  <a:pt x="1864" y="1592"/>
                </a:lnTo>
                <a:lnTo>
                  <a:pt x="1864" y="1596"/>
                </a:lnTo>
                <a:lnTo>
                  <a:pt x="1864" y="1599"/>
                </a:lnTo>
                <a:lnTo>
                  <a:pt x="1866" y="1600"/>
                </a:lnTo>
                <a:lnTo>
                  <a:pt x="1866" y="1609"/>
                </a:lnTo>
                <a:lnTo>
                  <a:pt x="1866" y="1633"/>
                </a:lnTo>
                <a:lnTo>
                  <a:pt x="1866" y="1681"/>
                </a:lnTo>
                <a:lnTo>
                  <a:pt x="1867" y="1723"/>
                </a:lnTo>
                <a:lnTo>
                  <a:pt x="1867" y="1732"/>
                </a:lnTo>
                <a:lnTo>
                  <a:pt x="1868" y="1830"/>
                </a:lnTo>
                <a:lnTo>
                  <a:pt x="1868" y="1831"/>
                </a:lnTo>
                <a:lnTo>
                  <a:pt x="1869" y="1868"/>
                </a:lnTo>
                <a:lnTo>
                  <a:pt x="1869" y="1927"/>
                </a:lnTo>
                <a:lnTo>
                  <a:pt x="1869" y="1948"/>
                </a:lnTo>
                <a:lnTo>
                  <a:pt x="1866" y="1949"/>
                </a:lnTo>
                <a:lnTo>
                  <a:pt x="1863" y="1949"/>
                </a:lnTo>
                <a:lnTo>
                  <a:pt x="1860" y="1949"/>
                </a:lnTo>
                <a:lnTo>
                  <a:pt x="1845" y="1950"/>
                </a:lnTo>
                <a:lnTo>
                  <a:pt x="1842" y="1950"/>
                </a:lnTo>
                <a:lnTo>
                  <a:pt x="1838" y="1950"/>
                </a:lnTo>
                <a:lnTo>
                  <a:pt x="1837" y="1950"/>
                </a:lnTo>
                <a:lnTo>
                  <a:pt x="1835" y="1950"/>
                </a:lnTo>
                <a:lnTo>
                  <a:pt x="1834" y="1951"/>
                </a:lnTo>
                <a:lnTo>
                  <a:pt x="1820" y="1953"/>
                </a:lnTo>
                <a:lnTo>
                  <a:pt x="1763" y="1957"/>
                </a:lnTo>
                <a:lnTo>
                  <a:pt x="1711" y="1960"/>
                </a:lnTo>
                <a:lnTo>
                  <a:pt x="1661" y="1962"/>
                </a:lnTo>
                <a:lnTo>
                  <a:pt x="1660" y="1962"/>
                </a:lnTo>
                <a:lnTo>
                  <a:pt x="1659" y="1969"/>
                </a:lnTo>
                <a:lnTo>
                  <a:pt x="1659" y="2009"/>
                </a:lnTo>
                <a:lnTo>
                  <a:pt x="1659" y="2015"/>
                </a:lnTo>
                <a:lnTo>
                  <a:pt x="1633" y="2015"/>
                </a:lnTo>
                <a:lnTo>
                  <a:pt x="1634" y="1969"/>
                </a:lnTo>
                <a:lnTo>
                  <a:pt x="1620" y="1969"/>
                </a:lnTo>
                <a:lnTo>
                  <a:pt x="1608" y="1969"/>
                </a:lnTo>
                <a:lnTo>
                  <a:pt x="1608" y="1976"/>
                </a:lnTo>
                <a:lnTo>
                  <a:pt x="1608" y="1983"/>
                </a:lnTo>
                <a:lnTo>
                  <a:pt x="1608" y="1989"/>
                </a:lnTo>
                <a:lnTo>
                  <a:pt x="1608" y="1995"/>
                </a:lnTo>
                <a:lnTo>
                  <a:pt x="1607" y="2002"/>
                </a:lnTo>
                <a:lnTo>
                  <a:pt x="1607" y="2009"/>
                </a:lnTo>
                <a:lnTo>
                  <a:pt x="1607" y="2016"/>
                </a:lnTo>
                <a:lnTo>
                  <a:pt x="1601" y="2016"/>
                </a:lnTo>
                <a:lnTo>
                  <a:pt x="1582" y="2016"/>
                </a:lnTo>
                <a:lnTo>
                  <a:pt x="1556" y="2016"/>
                </a:lnTo>
                <a:lnTo>
                  <a:pt x="1556" y="2041"/>
                </a:lnTo>
                <a:lnTo>
                  <a:pt x="1556" y="2068"/>
                </a:lnTo>
                <a:lnTo>
                  <a:pt x="1659" y="2068"/>
                </a:lnTo>
                <a:lnTo>
                  <a:pt x="1658" y="2120"/>
                </a:lnTo>
                <a:lnTo>
                  <a:pt x="1658" y="2150"/>
                </a:lnTo>
                <a:lnTo>
                  <a:pt x="1658" y="2173"/>
                </a:lnTo>
                <a:lnTo>
                  <a:pt x="1659" y="2173"/>
                </a:lnTo>
                <a:lnTo>
                  <a:pt x="1818" y="2166"/>
                </a:lnTo>
                <a:lnTo>
                  <a:pt x="1840" y="2165"/>
                </a:lnTo>
                <a:lnTo>
                  <a:pt x="1840" y="2166"/>
                </a:lnTo>
                <a:lnTo>
                  <a:pt x="1840" y="2169"/>
                </a:lnTo>
                <a:lnTo>
                  <a:pt x="1840" y="2173"/>
                </a:lnTo>
                <a:lnTo>
                  <a:pt x="1840" y="2185"/>
                </a:lnTo>
                <a:lnTo>
                  <a:pt x="1840" y="2198"/>
                </a:lnTo>
                <a:lnTo>
                  <a:pt x="1840" y="2217"/>
                </a:lnTo>
                <a:lnTo>
                  <a:pt x="1840" y="2218"/>
                </a:lnTo>
                <a:lnTo>
                  <a:pt x="1840" y="2269"/>
                </a:lnTo>
                <a:lnTo>
                  <a:pt x="1790" y="2271"/>
                </a:lnTo>
                <a:lnTo>
                  <a:pt x="1790" y="2325"/>
                </a:lnTo>
                <a:lnTo>
                  <a:pt x="1762" y="2326"/>
                </a:lnTo>
                <a:lnTo>
                  <a:pt x="1762" y="2347"/>
                </a:lnTo>
                <a:lnTo>
                  <a:pt x="1751" y="2347"/>
                </a:lnTo>
                <a:lnTo>
                  <a:pt x="1751" y="2361"/>
                </a:lnTo>
                <a:lnTo>
                  <a:pt x="1762" y="2361"/>
                </a:lnTo>
                <a:lnTo>
                  <a:pt x="1762" y="2378"/>
                </a:lnTo>
                <a:lnTo>
                  <a:pt x="1659" y="2380"/>
                </a:lnTo>
                <a:lnTo>
                  <a:pt x="1659" y="2459"/>
                </a:lnTo>
                <a:lnTo>
                  <a:pt x="1635" y="2459"/>
                </a:lnTo>
                <a:lnTo>
                  <a:pt x="1620" y="2459"/>
                </a:lnTo>
                <a:lnTo>
                  <a:pt x="1608" y="2459"/>
                </a:lnTo>
                <a:lnTo>
                  <a:pt x="1608" y="2484"/>
                </a:lnTo>
                <a:lnTo>
                  <a:pt x="1582" y="2484"/>
                </a:lnTo>
                <a:lnTo>
                  <a:pt x="1556" y="2484"/>
                </a:lnTo>
                <a:lnTo>
                  <a:pt x="1556" y="2459"/>
                </a:lnTo>
                <a:lnTo>
                  <a:pt x="1543" y="2459"/>
                </a:lnTo>
                <a:lnTo>
                  <a:pt x="1531" y="2459"/>
                </a:lnTo>
                <a:lnTo>
                  <a:pt x="1531" y="2434"/>
                </a:lnTo>
                <a:lnTo>
                  <a:pt x="1543" y="2434"/>
                </a:lnTo>
                <a:lnTo>
                  <a:pt x="1543" y="2407"/>
                </a:lnTo>
                <a:lnTo>
                  <a:pt x="1530" y="2407"/>
                </a:lnTo>
                <a:lnTo>
                  <a:pt x="1531" y="2433"/>
                </a:lnTo>
                <a:lnTo>
                  <a:pt x="1505" y="2433"/>
                </a:lnTo>
                <a:lnTo>
                  <a:pt x="1505" y="2486"/>
                </a:lnTo>
                <a:lnTo>
                  <a:pt x="1556" y="2486"/>
                </a:lnTo>
                <a:lnTo>
                  <a:pt x="1556" y="2511"/>
                </a:lnTo>
                <a:lnTo>
                  <a:pt x="1608" y="2511"/>
                </a:lnTo>
                <a:lnTo>
                  <a:pt x="1659" y="2511"/>
                </a:lnTo>
                <a:lnTo>
                  <a:pt x="1659" y="2537"/>
                </a:lnTo>
                <a:lnTo>
                  <a:pt x="1659" y="2562"/>
                </a:lnTo>
                <a:lnTo>
                  <a:pt x="1609" y="2562"/>
                </a:lnTo>
                <a:lnTo>
                  <a:pt x="1608" y="2562"/>
                </a:lnTo>
                <a:lnTo>
                  <a:pt x="1608" y="2563"/>
                </a:lnTo>
                <a:lnTo>
                  <a:pt x="1576" y="2563"/>
                </a:lnTo>
                <a:lnTo>
                  <a:pt x="1576" y="2576"/>
                </a:lnTo>
                <a:lnTo>
                  <a:pt x="1569" y="2576"/>
                </a:lnTo>
                <a:lnTo>
                  <a:pt x="1569" y="2589"/>
                </a:lnTo>
                <a:lnTo>
                  <a:pt x="1557" y="2589"/>
                </a:lnTo>
                <a:lnTo>
                  <a:pt x="1546" y="2589"/>
                </a:lnTo>
                <a:lnTo>
                  <a:pt x="1542" y="2589"/>
                </a:lnTo>
                <a:lnTo>
                  <a:pt x="1506" y="2589"/>
                </a:lnTo>
                <a:lnTo>
                  <a:pt x="1505" y="2564"/>
                </a:lnTo>
                <a:lnTo>
                  <a:pt x="1511" y="2564"/>
                </a:lnTo>
                <a:lnTo>
                  <a:pt x="1511" y="2562"/>
                </a:lnTo>
                <a:lnTo>
                  <a:pt x="1557" y="2562"/>
                </a:lnTo>
                <a:lnTo>
                  <a:pt x="1556" y="2537"/>
                </a:lnTo>
                <a:lnTo>
                  <a:pt x="1531" y="2537"/>
                </a:lnTo>
                <a:lnTo>
                  <a:pt x="1531" y="2558"/>
                </a:lnTo>
                <a:lnTo>
                  <a:pt x="1517" y="2558"/>
                </a:lnTo>
                <a:lnTo>
                  <a:pt x="1517" y="2537"/>
                </a:lnTo>
                <a:lnTo>
                  <a:pt x="1505" y="2537"/>
                </a:lnTo>
                <a:lnTo>
                  <a:pt x="1505" y="2562"/>
                </a:lnTo>
                <a:lnTo>
                  <a:pt x="1480" y="2562"/>
                </a:lnTo>
                <a:lnTo>
                  <a:pt x="1467" y="2562"/>
                </a:lnTo>
                <a:lnTo>
                  <a:pt x="1467" y="2550"/>
                </a:lnTo>
                <a:lnTo>
                  <a:pt x="1454" y="2550"/>
                </a:lnTo>
                <a:lnTo>
                  <a:pt x="1454" y="2537"/>
                </a:lnTo>
                <a:lnTo>
                  <a:pt x="1349" y="2537"/>
                </a:lnTo>
                <a:lnTo>
                  <a:pt x="1350" y="2579"/>
                </a:lnTo>
                <a:lnTo>
                  <a:pt x="1330" y="2579"/>
                </a:lnTo>
                <a:lnTo>
                  <a:pt x="1331" y="2589"/>
                </a:lnTo>
                <a:lnTo>
                  <a:pt x="1241" y="2588"/>
                </a:lnTo>
                <a:lnTo>
                  <a:pt x="1093" y="2588"/>
                </a:lnTo>
                <a:lnTo>
                  <a:pt x="1090" y="2588"/>
                </a:lnTo>
                <a:lnTo>
                  <a:pt x="1120" y="2545"/>
                </a:lnTo>
                <a:lnTo>
                  <a:pt x="1137" y="2518"/>
                </a:lnTo>
                <a:lnTo>
                  <a:pt x="1037" y="2518"/>
                </a:lnTo>
                <a:lnTo>
                  <a:pt x="1037" y="2517"/>
                </a:lnTo>
                <a:lnTo>
                  <a:pt x="1037" y="2512"/>
                </a:lnTo>
                <a:lnTo>
                  <a:pt x="1037" y="2485"/>
                </a:lnTo>
                <a:lnTo>
                  <a:pt x="1112" y="2485"/>
                </a:lnTo>
                <a:lnTo>
                  <a:pt x="1114" y="2485"/>
                </a:lnTo>
                <a:lnTo>
                  <a:pt x="1114" y="2483"/>
                </a:lnTo>
                <a:lnTo>
                  <a:pt x="1114" y="2450"/>
                </a:lnTo>
                <a:lnTo>
                  <a:pt x="1114" y="2446"/>
                </a:lnTo>
                <a:lnTo>
                  <a:pt x="1114" y="2444"/>
                </a:lnTo>
                <a:lnTo>
                  <a:pt x="1114" y="2433"/>
                </a:lnTo>
                <a:lnTo>
                  <a:pt x="1138" y="2433"/>
                </a:lnTo>
                <a:lnTo>
                  <a:pt x="1138" y="2431"/>
                </a:lnTo>
                <a:lnTo>
                  <a:pt x="1138" y="2383"/>
                </a:lnTo>
                <a:lnTo>
                  <a:pt x="1083" y="2383"/>
                </a:lnTo>
                <a:lnTo>
                  <a:pt x="1078" y="2383"/>
                </a:lnTo>
                <a:lnTo>
                  <a:pt x="1036" y="2383"/>
                </a:lnTo>
                <a:lnTo>
                  <a:pt x="1036" y="2380"/>
                </a:lnTo>
                <a:lnTo>
                  <a:pt x="1034" y="2380"/>
                </a:lnTo>
                <a:lnTo>
                  <a:pt x="1034" y="2318"/>
                </a:lnTo>
                <a:lnTo>
                  <a:pt x="1032" y="2317"/>
                </a:lnTo>
                <a:lnTo>
                  <a:pt x="1032" y="2313"/>
                </a:lnTo>
                <a:lnTo>
                  <a:pt x="1032" y="2308"/>
                </a:lnTo>
                <a:lnTo>
                  <a:pt x="1034" y="2305"/>
                </a:lnTo>
                <a:lnTo>
                  <a:pt x="1034" y="2277"/>
                </a:lnTo>
                <a:lnTo>
                  <a:pt x="1034" y="2177"/>
                </a:lnTo>
                <a:lnTo>
                  <a:pt x="1032" y="2175"/>
                </a:lnTo>
                <a:lnTo>
                  <a:pt x="1012" y="2175"/>
                </a:lnTo>
                <a:lnTo>
                  <a:pt x="1012" y="2173"/>
                </a:lnTo>
                <a:close/>
                <a:moveTo>
                  <a:pt x="1446" y="809"/>
                </a:moveTo>
                <a:lnTo>
                  <a:pt x="1446" y="810"/>
                </a:lnTo>
                <a:lnTo>
                  <a:pt x="1447" y="811"/>
                </a:lnTo>
                <a:lnTo>
                  <a:pt x="1449" y="811"/>
                </a:lnTo>
                <a:lnTo>
                  <a:pt x="1449" y="809"/>
                </a:lnTo>
                <a:lnTo>
                  <a:pt x="1446" y="809"/>
                </a:lnTo>
                <a:close/>
                <a:moveTo>
                  <a:pt x="1466" y="813"/>
                </a:moveTo>
                <a:lnTo>
                  <a:pt x="1466" y="816"/>
                </a:lnTo>
                <a:lnTo>
                  <a:pt x="1469" y="816"/>
                </a:lnTo>
                <a:lnTo>
                  <a:pt x="1469" y="813"/>
                </a:lnTo>
                <a:lnTo>
                  <a:pt x="1466" y="813"/>
                </a:lnTo>
                <a:close/>
                <a:moveTo>
                  <a:pt x="627" y="672"/>
                </a:moveTo>
                <a:lnTo>
                  <a:pt x="633" y="672"/>
                </a:lnTo>
                <a:lnTo>
                  <a:pt x="633" y="667"/>
                </a:lnTo>
                <a:lnTo>
                  <a:pt x="628" y="667"/>
                </a:lnTo>
                <a:lnTo>
                  <a:pt x="627" y="672"/>
                </a:lnTo>
                <a:close/>
                <a:moveTo>
                  <a:pt x="1038" y="2144"/>
                </a:moveTo>
                <a:lnTo>
                  <a:pt x="1036" y="2144"/>
                </a:lnTo>
                <a:lnTo>
                  <a:pt x="1036" y="2171"/>
                </a:lnTo>
                <a:lnTo>
                  <a:pt x="1038" y="2171"/>
                </a:lnTo>
                <a:lnTo>
                  <a:pt x="1038" y="2144"/>
                </a:lnTo>
                <a:close/>
                <a:moveTo>
                  <a:pt x="925" y="1341"/>
                </a:moveTo>
                <a:lnTo>
                  <a:pt x="925" y="1351"/>
                </a:lnTo>
                <a:lnTo>
                  <a:pt x="931" y="1351"/>
                </a:lnTo>
                <a:lnTo>
                  <a:pt x="931" y="1341"/>
                </a:lnTo>
                <a:lnTo>
                  <a:pt x="925" y="1341"/>
                </a:lnTo>
                <a:close/>
                <a:moveTo>
                  <a:pt x="1175" y="370"/>
                </a:moveTo>
                <a:lnTo>
                  <a:pt x="1175" y="378"/>
                </a:lnTo>
                <a:lnTo>
                  <a:pt x="1183" y="377"/>
                </a:lnTo>
                <a:lnTo>
                  <a:pt x="1183" y="370"/>
                </a:lnTo>
                <a:lnTo>
                  <a:pt x="1175" y="370"/>
                </a:lnTo>
                <a:close/>
                <a:moveTo>
                  <a:pt x="905" y="1341"/>
                </a:moveTo>
                <a:lnTo>
                  <a:pt x="905" y="1351"/>
                </a:lnTo>
                <a:lnTo>
                  <a:pt x="912" y="1351"/>
                </a:lnTo>
                <a:lnTo>
                  <a:pt x="912" y="1341"/>
                </a:lnTo>
                <a:lnTo>
                  <a:pt x="905" y="1341"/>
                </a:lnTo>
                <a:close/>
                <a:moveTo>
                  <a:pt x="956" y="634"/>
                </a:moveTo>
                <a:lnTo>
                  <a:pt x="956" y="643"/>
                </a:lnTo>
                <a:lnTo>
                  <a:pt x="963" y="643"/>
                </a:lnTo>
                <a:lnTo>
                  <a:pt x="963" y="634"/>
                </a:lnTo>
                <a:lnTo>
                  <a:pt x="956" y="634"/>
                </a:lnTo>
                <a:close/>
                <a:moveTo>
                  <a:pt x="913" y="634"/>
                </a:moveTo>
                <a:lnTo>
                  <a:pt x="913" y="643"/>
                </a:lnTo>
                <a:lnTo>
                  <a:pt x="921" y="643"/>
                </a:lnTo>
                <a:lnTo>
                  <a:pt x="921" y="634"/>
                </a:lnTo>
                <a:lnTo>
                  <a:pt x="914" y="634"/>
                </a:lnTo>
                <a:lnTo>
                  <a:pt x="913" y="634"/>
                </a:lnTo>
                <a:close/>
                <a:moveTo>
                  <a:pt x="715" y="954"/>
                </a:moveTo>
                <a:lnTo>
                  <a:pt x="715" y="965"/>
                </a:lnTo>
                <a:lnTo>
                  <a:pt x="720" y="965"/>
                </a:lnTo>
                <a:lnTo>
                  <a:pt x="720" y="955"/>
                </a:lnTo>
                <a:lnTo>
                  <a:pt x="720" y="954"/>
                </a:lnTo>
                <a:lnTo>
                  <a:pt x="715" y="954"/>
                </a:lnTo>
                <a:close/>
                <a:moveTo>
                  <a:pt x="919" y="1363"/>
                </a:moveTo>
                <a:lnTo>
                  <a:pt x="919" y="1368"/>
                </a:lnTo>
                <a:lnTo>
                  <a:pt x="931" y="1368"/>
                </a:lnTo>
                <a:lnTo>
                  <a:pt x="931" y="1363"/>
                </a:lnTo>
                <a:lnTo>
                  <a:pt x="919" y="1363"/>
                </a:lnTo>
                <a:close/>
                <a:moveTo>
                  <a:pt x="472" y="949"/>
                </a:moveTo>
                <a:lnTo>
                  <a:pt x="478" y="949"/>
                </a:lnTo>
                <a:lnTo>
                  <a:pt x="478" y="938"/>
                </a:lnTo>
                <a:lnTo>
                  <a:pt x="472" y="938"/>
                </a:lnTo>
                <a:lnTo>
                  <a:pt x="472" y="949"/>
                </a:lnTo>
                <a:close/>
                <a:moveTo>
                  <a:pt x="1187" y="476"/>
                </a:moveTo>
                <a:lnTo>
                  <a:pt x="1187" y="483"/>
                </a:lnTo>
                <a:lnTo>
                  <a:pt x="1198" y="483"/>
                </a:lnTo>
                <a:lnTo>
                  <a:pt x="1198" y="476"/>
                </a:lnTo>
                <a:lnTo>
                  <a:pt x="1195" y="476"/>
                </a:lnTo>
                <a:lnTo>
                  <a:pt x="1194" y="476"/>
                </a:lnTo>
                <a:lnTo>
                  <a:pt x="1187" y="476"/>
                </a:lnTo>
                <a:close/>
                <a:moveTo>
                  <a:pt x="839" y="617"/>
                </a:moveTo>
                <a:lnTo>
                  <a:pt x="838" y="617"/>
                </a:lnTo>
                <a:lnTo>
                  <a:pt x="829" y="617"/>
                </a:lnTo>
                <a:lnTo>
                  <a:pt x="828" y="617"/>
                </a:lnTo>
                <a:lnTo>
                  <a:pt x="828" y="620"/>
                </a:lnTo>
                <a:lnTo>
                  <a:pt x="833" y="623"/>
                </a:lnTo>
                <a:lnTo>
                  <a:pt x="834" y="625"/>
                </a:lnTo>
                <a:lnTo>
                  <a:pt x="835" y="625"/>
                </a:lnTo>
                <a:lnTo>
                  <a:pt x="838" y="622"/>
                </a:lnTo>
                <a:lnTo>
                  <a:pt x="839" y="621"/>
                </a:lnTo>
                <a:lnTo>
                  <a:pt x="842" y="619"/>
                </a:lnTo>
                <a:lnTo>
                  <a:pt x="841" y="619"/>
                </a:lnTo>
                <a:lnTo>
                  <a:pt x="841" y="618"/>
                </a:lnTo>
                <a:lnTo>
                  <a:pt x="841" y="617"/>
                </a:lnTo>
                <a:lnTo>
                  <a:pt x="839" y="617"/>
                </a:lnTo>
                <a:close/>
                <a:moveTo>
                  <a:pt x="827" y="642"/>
                </a:moveTo>
                <a:lnTo>
                  <a:pt x="828" y="653"/>
                </a:lnTo>
                <a:lnTo>
                  <a:pt x="839" y="653"/>
                </a:lnTo>
                <a:lnTo>
                  <a:pt x="839" y="642"/>
                </a:lnTo>
                <a:lnTo>
                  <a:pt x="839" y="640"/>
                </a:lnTo>
                <a:lnTo>
                  <a:pt x="827" y="642"/>
                </a:lnTo>
                <a:close/>
                <a:moveTo>
                  <a:pt x="919" y="1374"/>
                </a:moveTo>
                <a:lnTo>
                  <a:pt x="919" y="1385"/>
                </a:lnTo>
                <a:lnTo>
                  <a:pt x="931" y="1385"/>
                </a:lnTo>
                <a:lnTo>
                  <a:pt x="931" y="1374"/>
                </a:lnTo>
                <a:lnTo>
                  <a:pt x="919" y="1374"/>
                </a:lnTo>
                <a:close/>
                <a:moveTo>
                  <a:pt x="1240" y="467"/>
                </a:moveTo>
                <a:lnTo>
                  <a:pt x="1240" y="480"/>
                </a:lnTo>
                <a:lnTo>
                  <a:pt x="1251" y="480"/>
                </a:lnTo>
                <a:lnTo>
                  <a:pt x="1251" y="467"/>
                </a:lnTo>
                <a:lnTo>
                  <a:pt x="1240" y="467"/>
                </a:lnTo>
                <a:close/>
                <a:moveTo>
                  <a:pt x="751" y="1420"/>
                </a:moveTo>
                <a:lnTo>
                  <a:pt x="776" y="1418"/>
                </a:lnTo>
                <a:lnTo>
                  <a:pt x="776" y="1413"/>
                </a:lnTo>
                <a:lnTo>
                  <a:pt x="751" y="1413"/>
                </a:lnTo>
                <a:lnTo>
                  <a:pt x="751" y="1420"/>
                </a:lnTo>
                <a:close/>
                <a:moveTo>
                  <a:pt x="797" y="1432"/>
                </a:moveTo>
                <a:lnTo>
                  <a:pt x="797" y="1445"/>
                </a:lnTo>
                <a:lnTo>
                  <a:pt x="811" y="1445"/>
                </a:lnTo>
                <a:lnTo>
                  <a:pt x="811" y="1442"/>
                </a:lnTo>
                <a:lnTo>
                  <a:pt x="811" y="1440"/>
                </a:lnTo>
                <a:lnTo>
                  <a:pt x="810" y="1435"/>
                </a:lnTo>
                <a:lnTo>
                  <a:pt x="810" y="1434"/>
                </a:lnTo>
                <a:lnTo>
                  <a:pt x="809" y="1431"/>
                </a:lnTo>
                <a:lnTo>
                  <a:pt x="797" y="1432"/>
                </a:lnTo>
                <a:close/>
                <a:moveTo>
                  <a:pt x="651" y="941"/>
                </a:moveTo>
                <a:lnTo>
                  <a:pt x="651" y="953"/>
                </a:lnTo>
                <a:lnTo>
                  <a:pt x="652" y="953"/>
                </a:lnTo>
                <a:lnTo>
                  <a:pt x="658" y="953"/>
                </a:lnTo>
                <a:lnTo>
                  <a:pt x="657" y="930"/>
                </a:lnTo>
                <a:lnTo>
                  <a:pt x="644" y="930"/>
                </a:lnTo>
                <a:lnTo>
                  <a:pt x="644" y="941"/>
                </a:lnTo>
                <a:lnTo>
                  <a:pt x="651" y="941"/>
                </a:lnTo>
                <a:close/>
                <a:moveTo>
                  <a:pt x="634" y="661"/>
                </a:moveTo>
                <a:lnTo>
                  <a:pt x="642" y="661"/>
                </a:lnTo>
                <a:lnTo>
                  <a:pt x="642" y="640"/>
                </a:lnTo>
                <a:lnTo>
                  <a:pt x="634" y="640"/>
                </a:lnTo>
                <a:lnTo>
                  <a:pt x="628" y="640"/>
                </a:lnTo>
                <a:lnTo>
                  <a:pt x="628" y="642"/>
                </a:lnTo>
                <a:lnTo>
                  <a:pt x="628" y="654"/>
                </a:lnTo>
                <a:lnTo>
                  <a:pt x="634" y="654"/>
                </a:lnTo>
                <a:lnTo>
                  <a:pt x="634" y="661"/>
                </a:lnTo>
                <a:close/>
                <a:moveTo>
                  <a:pt x="645" y="953"/>
                </a:moveTo>
                <a:lnTo>
                  <a:pt x="636" y="953"/>
                </a:lnTo>
                <a:lnTo>
                  <a:pt x="627" y="953"/>
                </a:lnTo>
                <a:lnTo>
                  <a:pt x="627" y="966"/>
                </a:lnTo>
                <a:lnTo>
                  <a:pt x="645" y="966"/>
                </a:lnTo>
                <a:lnTo>
                  <a:pt x="645" y="953"/>
                </a:lnTo>
                <a:close/>
                <a:moveTo>
                  <a:pt x="1727" y="738"/>
                </a:moveTo>
                <a:lnTo>
                  <a:pt x="1727" y="745"/>
                </a:lnTo>
                <a:lnTo>
                  <a:pt x="1729" y="745"/>
                </a:lnTo>
                <a:lnTo>
                  <a:pt x="1729" y="751"/>
                </a:lnTo>
                <a:lnTo>
                  <a:pt x="1749" y="751"/>
                </a:lnTo>
                <a:lnTo>
                  <a:pt x="1749" y="738"/>
                </a:lnTo>
                <a:lnTo>
                  <a:pt x="1735" y="738"/>
                </a:lnTo>
                <a:lnTo>
                  <a:pt x="1727" y="738"/>
                </a:lnTo>
                <a:close/>
                <a:moveTo>
                  <a:pt x="1653" y="1364"/>
                </a:moveTo>
                <a:lnTo>
                  <a:pt x="1654" y="1389"/>
                </a:lnTo>
                <a:lnTo>
                  <a:pt x="1676" y="1364"/>
                </a:lnTo>
                <a:lnTo>
                  <a:pt x="1665" y="1364"/>
                </a:lnTo>
                <a:lnTo>
                  <a:pt x="1653" y="1364"/>
                </a:lnTo>
                <a:close/>
                <a:moveTo>
                  <a:pt x="626" y="709"/>
                </a:moveTo>
                <a:lnTo>
                  <a:pt x="638" y="709"/>
                </a:lnTo>
                <a:lnTo>
                  <a:pt x="641" y="707"/>
                </a:lnTo>
                <a:lnTo>
                  <a:pt x="641" y="706"/>
                </a:lnTo>
                <a:lnTo>
                  <a:pt x="651" y="696"/>
                </a:lnTo>
                <a:lnTo>
                  <a:pt x="652" y="694"/>
                </a:lnTo>
                <a:lnTo>
                  <a:pt x="628" y="694"/>
                </a:lnTo>
                <a:lnTo>
                  <a:pt x="626" y="694"/>
                </a:lnTo>
                <a:lnTo>
                  <a:pt x="626" y="709"/>
                </a:lnTo>
                <a:close/>
                <a:moveTo>
                  <a:pt x="812" y="1562"/>
                </a:moveTo>
                <a:lnTo>
                  <a:pt x="804" y="1549"/>
                </a:lnTo>
                <a:lnTo>
                  <a:pt x="785" y="1549"/>
                </a:lnTo>
                <a:lnTo>
                  <a:pt x="785" y="1563"/>
                </a:lnTo>
                <a:lnTo>
                  <a:pt x="812" y="1563"/>
                </a:lnTo>
                <a:lnTo>
                  <a:pt x="812" y="1562"/>
                </a:lnTo>
                <a:close/>
                <a:moveTo>
                  <a:pt x="751" y="1445"/>
                </a:moveTo>
                <a:lnTo>
                  <a:pt x="770" y="1445"/>
                </a:lnTo>
                <a:lnTo>
                  <a:pt x="776" y="1445"/>
                </a:lnTo>
                <a:lnTo>
                  <a:pt x="776" y="1432"/>
                </a:lnTo>
                <a:lnTo>
                  <a:pt x="751" y="1432"/>
                </a:lnTo>
                <a:lnTo>
                  <a:pt x="751" y="1445"/>
                </a:lnTo>
                <a:close/>
                <a:moveTo>
                  <a:pt x="751" y="1406"/>
                </a:moveTo>
                <a:lnTo>
                  <a:pt x="777" y="1406"/>
                </a:lnTo>
                <a:lnTo>
                  <a:pt x="777" y="1395"/>
                </a:lnTo>
                <a:lnTo>
                  <a:pt x="777" y="1393"/>
                </a:lnTo>
                <a:lnTo>
                  <a:pt x="757" y="1393"/>
                </a:lnTo>
                <a:lnTo>
                  <a:pt x="755" y="1393"/>
                </a:lnTo>
                <a:lnTo>
                  <a:pt x="751" y="1393"/>
                </a:lnTo>
                <a:lnTo>
                  <a:pt x="751" y="1406"/>
                </a:lnTo>
                <a:close/>
                <a:moveTo>
                  <a:pt x="956" y="623"/>
                </a:moveTo>
                <a:lnTo>
                  <a:pt x="956" y="631"/>
                </a:lnTo>
                <a:lnTo>
                  <a:pt x="970" y="631"/>
                </a:lnTo>
                <a:lnTo>
                  <a:pt x="971" y="631"/>
                </a:lnTo>
                <a:lnTo>
                  <a:pt x="971" y="630"/>
                </a:lnTo>
                <a:lnTo>
                  <a:pt x="972" y="630"/>
                </a:lnTo>
                <a:lnTo>
                  <a:pt x="973" y="630"/>
                </a:lnTo>
                <a:lnTo>
                  <a:pt x="973" y="631"/>
                </a:lnTo>
                <a:lnTo>
                  <a:pt x="974" y="631"/>
                </a:lnTo>
                <a:lnTo>
                  <a:pt x="974" y="632"/>
                </a:lnTo>
                <a:lnTo>
                  <a:pt x="974" y="634"/>
                </a:lnTo>
                <a:lnTo>
                  <a:pt x="973" y="634"/>
                </a:lnTo>
                <a:lnTo>
                  <a:pt x="973" y="635"/>
                </a:lnTo>
                <a:lnTo>
                  <a:pt x="973" y="651"/>
                </a:lnTo>
                <a:lnTo>
                  <a:pt x="981" y="651"/>
                </a:lnTo>
                <a:lnTo>
                  <a:pt x="981" y="623"/>
                </a:lnTo>
                <a:lnTo>
                  <a:pt x="956" y="623"/>
                </a:lnTo>
                <a:close/>
                <a:moveTo>
                  <a:pt x="1698" y="724"/>
                </a:moveTo>
                <a:lnTo>
                  <a:pt x="1698" y="738"/>
                </a:lnTo>
                <a:lnTo>
                  <a:pt x="1699" y="738"/>
                </a:lnTo>
                <a:lnTo>
                  <a:pt x="1720" y="738"/>
                </a:lnTo>
                <a:lnTo>
                  <a:pt x="1724" y="738"/>
                </a:lnTo>
                <a:lnTo>
                  <a:pt x="1724" y="724"/>
                </a:lnTo>
                <a:lnTo>
                  <a:pt x="1714" y="724"/>
                </a:lnTo>
                <a:lnTo>
                  <a:pt x="1698" y="724"/>
                </a:lnTo>
                <a:close/>
                <a:moveTo>
                  <a:pt x="858" y="1265"/>
                </a:moveTo>
                <a:lnTo>
                  <a:pt x="861" y="1264"/>
                </a:lnTo>
                <a:lnTo>
                  <a:pt x="862" y="1263"/>
                </a:lnTo>
                <a:lnTo>
                  <a:pt x="863" y="1263"/>
                </a:lnTo>
                <a:lnTo>
                  <a:pt x="864" y="1263"/>
                </a:lnTo>
                <a:lnTo>
                  <a:pt x="866" y="1261"/>
                </a:lnTo>
                <a:lnTo>
                  <a:pt x="862" y="1262"/>
                </a:lnTo>
                <a:lnTo>
                  <a:pt x="828" y="1262"/>
                </a:lnTo>
                <a:lnTo>
                  <a:pt x="828" y="1287"/>
                </a:lnTo>
                <a:lnTo>
                  <a:pt x="830" y="1283"/>
                </a:lnTo>
                <a:lnTo>
                  <a:pt x="834" y="1279"/>
                </a:lnTo>
                <a:lnTo>
                  <a:pt x="838" y="1276"/>
                </a:lnTo>
                <a:lnTo>
                  <a:pt x="839" y="1275"/>
                </a:lnTo>
                <a:lnTo>
                  <a:pt x="843" y="1274"/>
                </a:lnTo>
                <a:lnTo>
                  <a:pt x="844" y="1273"/>
                </a:lnTo>
                <a:lnTo>
                  <a:pt x="847" y="1271"/>
                </a:lnTo>
                <a:lnTo>
                  <a:pt x="851" y="1269"/>
                </a:lnTo>
                <a:lnTo>
                  <a:pt x="854" y="1267"/>
                </a:lnTo>
                <a:lnTo>
                  <a:pt x="858" y="1265"/>
                </a:lnTo>
                <a:close/>
                <a:moveTo>
                  <a:pt x="1035" y="778"/>
                </a:moveTo>
                <a:lnTo>
                  <a:pt x="1035" y="780"/>
                </a:lnTo>
                <a:lnTo>
                  <a:pt x="1035" y="806"/>
                </a:lnTo>
                <a:lnTo>
                  <a:pt x="1070" y="806"/>
                </a:lnTo>
                <a:lnTo>
                  <a:pt x="1073" y="806"/>
                </a:lnTo>
                <a:lnTo>
                  <a:pt x="1035" y="778"/>
                </a:lnTo>
                <a:close/>
                <a:moveTo>
                  <a:pt x="1598" y="868"/>
                </a:moveTo>
                <a:lnTo>
                  <a:pt x="1598" y="881"/>
                </a:lnTo>
                <a:lnTo>
                  <a:pt x="1607" y="881"/>
                </a:lnTo>
                <a:lnTo>
                  <a:pt x="1615" y="881"/>
                </a:lnTo>
                <a:lnTo>
                  <a:pt x="1648" y="880"/>
                </a:lnTo>
                <a:lnTo>
                  <a:pt x="1647" y="870"/>
                </a:lnTo>
                <a:lnTo>
                  <a:pt x="1647" y="868"/>
                </a:lnTo>
                <a:lnTo>
                  <a:pt x="1598" y="868"/>
                </a:lnTo>
                <a:close/>
                <a:moveTo>
                  <a:pt x="1841" y="749"/>
                </a:moveTo>
                <a:lnTo>
                  <a:pt x="1830" y="749"/>
                </a:lnTo>
                <a:lnTo>
                  <a:pt x="1826" y="749"/>
                </a:lnTo>
                <a:lnTo>
                  <a:pt x="1826" y="737"/>
                </a:lnTo>
                <a:lnTo>
                  <a:pt x="1802" y="737"/>
                </a:lnTo>
                <a:lnTo>
                  <a:pt x="1800" y="737"/>
                </a:lnTo>
                <a:lnTo>
                  <a:pt x="1800" y="747"/>
                </a:lnTo>
                <a:lnTo>
                  <a:pt x="1812" y="747"/>
                </a:lnTo>
                <a:lnTo>
                  <a:pt x="1813" y="747"/>
                </a:lnTo>
                <a:lnTo>
                  <a:pt x="1813" y="763"/>
                </a:lnTo>
                <a:lnTo>
                  <a:pt x="1841" y="763"/>
                </a:lnTo>
                <a:lnTo>
                  <a:pt x="1841" y="749"/>
                </a:lnTo>
                <a:close/>
                <a:moveTo>
                  <a:pt x="973" y="677"/>
                </a:moveTo>
                <a:lnTo>
                  <a:pt x="981" y="677"/>
                </a:lnTo>
                <a:lnTo>
                  <a:pt x="981" y="660"/>
                </a:lnTo>
                <a:lnTo>
                  <a:pt x="973" y="660"/>
                </a:lnTo>
                <a:lnTo>
                  <a:pt x="973" y="661"/>
                </a:lnTo>
                <a:lnTo>
                  <a:pt x="971" y="661"/>
                </a:lnTo>
                <a:lnTo>
                  <a:pt x="971" y="672"/>
                </a:lnTo>
                <a:lnTo>
                  <a:pt x="963" y="672"/>
                </a:lnTo>
                <a:lnTo>
                  <a:pt x="963" y="680"/>
                </a:lnTo>
                <a:lnTo>
                  <a:pt x="963" y="686"/>
                </a:lnTo>
                <a:lnTo>
                  <a:pt x="962" y="689"/>
                </a:lnTo>
                <a:lnTo>
                  <a:pt x="960" y="695"/>
                </a:lnTo>
                <a:lnTo>
                  <a:pt x="953" y="694"/>
                </a:lnTo>
                <a:lnTo>
                  <a:pt x="953" y="696"/>
                </a:lnTo>
                <a:lnTo>
                  <a:pt x="953" y="697"/>
                </a:lnTo>
                <a:lnTo>
                  <a:pt x="952" y="697"/>
                </a:lnTo>
                <a:lnTo>
                  <a:pt x="952" y="698"/>
                </a:lnTo>
                <a:lnTo>
                  <a:pt x="952" y="699"/>
                </a:lnTo>
                <a:lnTo>
                  <a:pt x="952" y="701"/>
                </a:lnTo>
                <a:lnTo>
                  <a:pt x="952" y="702"/>
                </a:lnTo>
                <a:lnTo>
                  <a:pt x="953" y="702"/>
                </a:lnTo>
                <a:lnTo>
                  <a:pt x="953" y="703"/>
                </a:lnTo>
                <a:lnTo>
                  <a:pt x="954" y="703"/>
                </a:lnTo>
                <a:lnTo>
                  <a:pt x="954" y="704"/>
                </a:lnTo>
                <a:lnTo>
                  <a:pt x="953" y="704"/>
                </a:lnTo>
                <a:lnTo>
                  <a:pt x="953" y="705"/>
                </a:lnTo>
                <a:lnTo>
                  <a:pt x="960" y="710"/>
                </a:lnTo>
                <a:lnTo>
                  <a:pt x="960" y="709"/>
                </a:lnTo>
                <a:lnTo>
                  <a:pt x="970" y="707"/>
                </a:lnTo>
                <a:lnTo>
                  <a:pt x="972" y="706"/>
                </a:lnTo>
                <a:lnTo>
                  <a:pt x="981" y="706"/>
                </a:lnTo>
                <a:lnTo>
                  <a:pt x="981" y="696"/>
                </a:lnTo>
                <a:lnTo>
                  <a:pt x="972" y="692"/>
                </a:lnTo>
                <a:lnTo>
                  <a:pt x="972" y="690"/>
                </a:lnTo>
                <a:lnTo>
                  <a:pt x="973" y="689"/>
                </a:lnTo>
                <a:lnTo>
                  <a:pt x="973" y="688"/>
                </a:lnTo>
                <a:lnTo>
                  <a:pt x="973" y="687"/>
                </a:lnTo>
                <a:lnTo>
                  <a:pt x="973" y="686"/>
                </a:lnTo>
                <a:lnTo>
                  <a:pt x="973" y="677"/>
                </a:lnTo>
                <a:close/>
                <a:moveTo>
                  <a:pt x="1597" y="832"/>
                </a:moveTo>
                <a:lnTo>
                  <a:pt x="1614" y="832"/>
                </a:lnTo>
                <a:lnTo>
                  <a:pt x="1617" y="832"/>
                </a:lnTo>
                <a:lnTo>
                  <a:pt x="1618" y="832"/>
                </a:lnTo>
                <a:lnTo>
                  <a:pt x="1626" y="832"/>
                </a:lnTo>
                <a:lnTo>
                  <a:pt x="1647" y="834"/>
                </a:lnTo>
                <a:lnTo>
                  <a:pt x="1647" y="815"/>
                </a:lnTo>
                <a:lnTo>
                  <a:pt x="1597" y="816"/>
                </a:lnTo>
                <a:lnTo>
                  <a:pt x="1597" y="828"/>
                </a:lnTo>
                <a:lnTo>
                  <a:pt x="1597" y="832"/>
                </a:lnTo>
                <a:close/>
                <a:moveTo>
                  <a:pt x="1237" y="489"/>
                </a:moveTo>
                <a:lnTo>
                  <a:pt x="1237" y="469"/>
                </a:lnTo>
                <a:lnTo>
                  <a:pt x="1213" y="469"/>
                </a:lnTo>
                <a:lnTo>
                  <a:pt x="1212" y="469"/>
                </a:lnTo>
                <a:lnTo>
                  <a:pt x="1212" y="472"/>
                </a:lnTo>
                <a:lnTo>
                  <a:pt x="1212" y="476"/>
                </a:lnTo>
                <a:lnTo>
                  <a:pt x="1213" y="483"/>
                </a:lnTo>
                <a:lnTo>
                  <a:pt x="1221" y="483"/>
                </a:lnTo>
                <a:lnTo>
                  <a:pt x="1221" y="492"/>
                </a:lnTo>
                <a:lnTo>
                  <a:pt x="1213" y="493"/>
                </a:lnTo>
                <a:lnTo>
                  <a:pt x="1213" y="489"/>
                </a:lnTo>
                <a:lnTo>
                  <a:pt x="1190" y="489"/>
                </a:lnTo>
                <a:lnTo>
                  <a:pt x="1187" y="489"/>
                </a:lnTo>
                <a:lnTo>
                  <a:pt x="1187" y="506"/>
                </a:lnTo>
                <a:lnTo>
                  <a:pt x="1203" y="506"/>
                </a:lnTo>
                <a:lnTo>
                  <a:pt x="1229" y="506"/>
                </a:lnTo>
                <a:lnTo>
                  <a:pt x="1229" y="502"/>
                </a:lnTo>
                <a:lnTo>
                  <a:pt x="1228" y="492"/>
                </a:lnTo>
                <a:lnTo>
                  <a:pt x="1231" y="492"/>
                </a:lnTo>
                <a:lnTo>
                  <a:pt x="1237" y="492"/>
                </a:lnTo>
                <a:lnTo>
                  <a:pt x="1237" y="489"/>
                </a:lnTo>
                <a:close/>
                <a:moveTo>
                  <a:pt x="472" y="987"/>
                </a:moveTo>
                <a:lnTo>
                  <a:pt x="484" y="987"/>
                </a:lnTo>
                <a:lnTo>
                  <a:pt x="484" y="981"/>
                </a:lnTo>
                <a:lnTo>
                  <a:pt x="497" y="981"/>
                </a:lnTo>
                <a:lnTo>
                  <a:pt x="497" y="974"/>
                </a:lnTo>
                <a:lnTo>
                  <a:pt x="484" y="974"/>
                </a:lnTo>
                <a:lnTo>
                  <a:pt x="484" y="971"/>
                </a:lnTo>
                <a:lnTo>
                  <a:pt x="484" y="969"/>
                </a:lnTo>
                <a:lnTo>
                  <a:pt x="497" y="969"/>
                </a:lnTo>
                <a:lnTo>
                  <a:pt x="497" y="968"/>
                </a:lnTo>
                <a:lnTo>
                  <a:pt x="497" y="949"/>
                </a:lnTo>
                <a:lnTo>
                  <a:pt x="509" y="949"/>
                </a:lnTo>
                <a:lnTo>
                  <a:pt x="509" y="956"/>
                </a:lnTo>
                <a:lnTo>
                  <a:pt x="510" y="956"/>
                </a:lnTo>
                <a:lnTo>
                  <a:pt x="510" y="962"/>
                </a:lnTo>
                <a:lnTo>
                  <a:pt x="523" y="962"/>
                </a:lnTo>
                <a:lnTo>
                  <a:pt x="523" y="948"/>
                </a:lnTo>
                <a:lnTo>
                  <a:pt x="515" y="948"/>
                </a:lnTo>
                <a:lnTo>
                  <a:pt x="515" y="940"/>
                </a:lnTo>
                <a:lnTo>
                  <a:pt x="507" y="940"/>
                </a:lnTo>
                <a:lnTo>
                  <a:pt x="507" y="930"/>
                </a:lnTo>
                <a:lnTo>
                  <a:pt x="487" y="930"/>
                </a:lnTo>
                <a:lnTo>
                  <a:pt x="487" y="937"/>
                </a:lnTo>
                <a:lnTo>
                  <a:pt x="485" y="937"/>
                </a:lnTo>
                <a:lnTo>
                  <a:pt x="484" y="938"/>
                </a:lnTo>
                <a:lnTo>
                  <a:pt x="484" y="947"/>
                </a:lnTo>
                <a:lnTo>
                  <a:pt x="484" y="949"/>
                </a:lnTo>
                <a:lnTo>
                  <a:pt x="483" y="949"/>
                </a:lnTo>
                <a:lnTo>
                  <a:pt x="483" y="955"/>
                </a:lnTo>
                <a:lnTo>
                  <a:pt x="484" y="955"/>
                </a:lnTo>
                <a:lnTo>
                  <a:pt x="484" y="961"/>
                </a:lnTo>
                <a:lnTo>
                  <a:pt x="484" y="962"/>
                </a:lnTo>
                <a:lnTo>
                  <a:pt x="472" y="962"/>
                </a:lnTo>
                <a:lnTo>
                  <a:pt x="472" y="965"/>
                </a:lnTo>
                <a:lnTo>
                  <a:pt x="472" y="975"/>
                </a:lnTo>
                <a:lnTo>
                  <a:pt x="472" y="979"/>
                </a:lnTo>
                <a:lnTo>
                  <a:pt x="472" y="981"/>
                </a:lnTo>
                <a:lnTo>
                  <a:pt x="472" y="987"/>
                </a:lnTo>
                <a:close/>
                <a:moveTo>
                  <a:pt x="663" y="930"/>
                </a:moveTo>
                <a:lnTo>
                  <a:pt x="663" y="945"/>
                </a:lnTo>
                <a:lnTo>
                  <a:pt x="663" y="955"/>
                </a:lnTo>
                <a:lnTo>
                  <a:pt x="658" y="955"/>
                </a:lnTo>
                <a:lnTo>
                  <a:pt x="658" y="966"/>
                </a:lnTo>
                <a:lnTo>
                  <a:pt x="696" y="965"/>
                </a:lnTo>
                <a:lnTo>
                  <a:pt x="696" y="941"/>
                </a:lnTo>
                <a:lnTo>
                  <a:pt x="702" y="941"/>
                </a:lnTo>
                <a:lnTo>
                  <a:pt x="702" y="953"/>
                </a:lnTo>
                <a:lnTo>
                  <a:pt x="709" y="953"/>
                </a:lnTo>
                <a:lnTo>
                  <a:pt x="709" y="941"/>
                </a:lnTo>
                <a:lnTo>
                  <a:pt x="720" y="940"/>
                </a:lnTo>
                <a:lnTo>
                  <a:pt x="720" y="929"/>
                </a:lnTo>
                <a:lnTo>
                  <a:pt x="690" y="930"/>
                </a:lnTo>
                <a:lnTo>
                  <a:pt x="691" y="941"/>
                </a:lnTo>
                <a:lnTo>
                  <a:pt x="684" y="941"/>
                </a:lnTo>
                <a:lnTo>
                  <a:pt x="684" y="930"/>
                </a:lnTo>
                <a:lnTo>
                  <a:pt x="678" y="930"/>
                </a:lnTo>
                <a:lnTo>
                  <a:pt x="678" y="941"/>
                </a:lnTo>
                <a:lnTo>
                  <a:pt x="673" y="941"/>
                </a:lnTo>
                <a:lnTo>
                  <a:pt x="671" y="930"/>
                </a:lnTo>
                <a:lnTo>
                  <a:pt x="673" y="930"/>
                </a:lnTo>
                <a:lnTo>
                  <a:pt x="663" y="930"/>
                </a:lnTo>
                <a:close/>
                <a:moveTo>
                  <a:pt x="792" y="1541"/>
                </a:moveTo>
                <a:lnTo>
                  <a:pt x="792" y="1546"/>
                </a:lnTo>
                <a:lnTo>
                  <a:pt x="822" y="1546"/>
                </a:lnTo>
                <a:lnTo>
                  <a:pt x="826" y="1542"/>
                </a:lnTo>
                <a:lnTo>
                  <a:pt x="826" y="1539"/>
                </a:lnTo>
                <a:lnTo>
                  <a:pt x="827" y="1539"/>
                </a:lnTo>
                <a:lnTo>
                  <a:pt x="827" y="1538"/>
                </a:lnTo>
                <a:lnTo>
                  <a:pt x="827" y="1527"/>
                </a:lnTo>
                <a:lnTo>
                  <a:pt x="827" y="1522"/>
                </a:lnTo>
                <a:lnTo>
                  <a:pt x="827" y="1516"/>
                </a:lnTo>
                <a:lnTo>
                  <a:pt x="797" y="1516"/>
                </a:lnTo>
                <a:lnTo>
                  <a:pt x="800" y="1510"/>
                </a:lnTo>
                <a:lnTo>
                  <a:pt x="827" y="1509"/>
                </a:lnTo>
                <a:lnTo>
                  <a:pt x="827" y="1505"/>
                </a:lnTo>
                <a:lnTo>
                  <a:pt x="826" y="1500"/>
                </a:lnTo>
                <a:lnTo>
                  <a:pt x="826" y="1496"/>
                </a:lnTo>
                <a:lnTo>
                  <a:pt x="825" y="1490"/>
                </a:lnTo>
                <a:lnTo>
                  <a:pt x="824" y="1485"/>
                </a:lnTo>
                <a:lnTo>
                  <a:pt x="822" y="1479"/>
                </a:lnTo>
                <a:lnTo>
                  <a:pt x="811" y="1477"/>
                </a:lnTo>
                <a:lnTo>
                  <a:pt x="810" y="1480"/>
                </a:lnTo>
                <a:lnTo>
                  <a:pt x="809" y="1483"/>
                </a:lnTo>
                <a:lnTo>
                  <a:pt x="808" y="1484"/>
                </a:lnTo>
                <a:lnTo>
                  <a:pt x="806" y="1488"/>
                </a:lnTo>
                <a:lnTo>
                  <a:pt x="803" y="1493"/>
                </a:lnTo>
                <a:lnTo>
                  <a:pt x="803" y="1496"/>
                </a:lnTo>
                <a:lnTo>
                  <a:pt x="802" y="1496"/>
                </a:lnTo>
                <a:lnTo>
                  <a:pt x="802" y="1498"/>
                </a:lnTo>
                <a:lnTo>
                  <a:pt x="801" y="1500"/>
                </a:lnTo>
                <a:lnTo>
                  <a:pt x="800" y="1502"/>
                </a:lnTo>
                <a:lnTo>
                  <a:pt x="800" y="1504"/>
                </a:lnTo>
                <a:lnTo>
                  <a:pt x="799" y="1507"/>
                </a:lnTo>
                <a:lnTo>
                  <a:pt x="797" y="1508"/>
                </a:lnTo>
                <a:lnTo>
                  <a:pt x="797" y="1509"/>
                </a:lnTo>
                <a:lnTo>
                  <a:pt x="797" y="1510"/>
                </a:lnTo>
                <a:lnTo>
                  <a:pt x="796" y="1513"/>
                </a:lnTo>
                <a:lnTo>
                  <a:pt x="796" y="1515"/>
                </a:lnTo>
                <a:lnTo>
                  <a:pt x="795" y="1519"/>
                </a:lnTo>
                <a:lnTo>
                  <a:pt x="795" y="1521"/>
                </a:lnTo>
                <a:lnTo>
                  <a:pt x="794" y="1523"/>
                </a:lnTo>
                <a:lnTo>
                  <a:pt x="793" y="1525"/>
                </a:lnTo>
                <a:lnTo>
                  <a:pt x="793" y="1527"/>
                </a:lnTo>
                <a:lnTo>
                  <a:pt x="793" y="1529"/>
                </a:lnTo>
                <a:lnTo>
                  <a:pt x="792" y="1530"/>
                </a:lnTo>
                <a:lnTo>
                  <a:pt x="792" y="1531"/>
                </a:lnTo>
                <a:lnTo>
                  <a:pt x="792" y="1533"/>
                </a:lnTo>
                <a:lnTo>
                  <a:pt x="792" y="1535"/>
                </a:lnTo>
                <a:lnTo>
                  <a:pt x="792" y="1541"/>
                </a:lnTo>
                <a:close/>
                <a:moveTo>
                  <a:pt x="893" y="1391"/>
                </a:moveTo>
                <a:lnTo>
                  <a:pt x="893" y="1392"/>
                </a:lnTo>
                <a:lnTo>
                  <a:pt x="894" y="1417"/>
                </a:lnTo>
                <a:lnTo>
                  <a:pt x="894" y="1442"/>
                </a:lnTo>
                <a:lnTo>
                  <a:pt x="894" y="1443"/>
                </a:lnTo>
                <a:lnTo>
                  <a:pt x="932" y="1443"/>
                </a:lnTo>
                <a:lnTo>
                  <a:pt x="931" y="1391"/>
                </a:lnTo>
                <a:lnTo>
                  <a:pt x="906" y="1391"/>
                </a:lnTo>
                <a:lnTo>
                  <a:pt x="893" y="1391"/>
                </a:lnTo>
                <a:close/>
                <a:moveTo>
                  <a:pt x="751" y="1137"/>
                </a:moveTo>
                <a:lnTo>
                  <a:pt x="751" y="1145"/>
                </a:lnTo>
                <a:lnTo>
                  <a:pt x="743" y="1145"/>
                </a:lnTo>
                <a:lnTo>
                  <a:pt x="742" y="1137"/>
                </a:lnTo>
                <a:lnTo>
                  <a:pt x="732" y="1137"/>
                </a:lnTo>
                <a:lnTo>
                  <a:pt x="727" y="1137"/>
                </a:lnTo>
                <a:lnTo>
                  <a:pt x="726" y="1137"/>
                </a:lnTo>
                <a:lnTo>
                  <a:pt x="726" y="1138"/>
                </a:lnTo>
                <a:lnTo>
                  <a:pt x="726" y="1145"/>
                </a:lnTo>
                <a:lnTo>
                  <a:pt x="732" y="1145"/>
                </a:lnTo>
                <a:lnTo>
                  <a:pt x="734" y="1145"/>
                </a:lnTo>
                <a:lnTo>
                  <a:pt x="734" y="1150"/>
                </a:lnTo>
                <a:lnTo>
                  <a:pt x="734" y="1153"/>
                </a:lnTo>
                <a:lnTo>
                  <a:pt x="725" y="1153"/>
                </a:lnTo>
                <a:lnTo>
                  <a:pt x="725" y="1154"/>
                </a:lnTo>
                <a:lnTo>
                  <a:pt x="725" y="1163"/>
                </a:lnTo>
                <a:lnTo>
                  <a:pt x="759" y="1163"/>
                </a:lnTo>
                <a:lnTo>
                  <a:pt x="759" y="1155"/>
                </a:lnTo>
                <a:lnTo>
                  <a:pt x="751" y="1155"/>
                </a:lnTo>
                <a:lnTo>
                  <a:pt x="751" y="1150"/>
                </a:lnTo>
                <a:lnTo>
                  <a:pt x="751" y="1145"/>
                </a:lnTo>
                <a:lnTo>
                  <a:pt x="757" y="1145"/>
                </a:lnTo>
                <a:lnTo>
                  <a:pt x="759" y="1145"/>
                </a:lnTo>
                <a:lnTo>
                  <a:pt x="759" y="1153"/>
                </a:lnTo>
                <a:lnTo>
                  <a:pt x="767" y="1153"/>
                </a:lnTo>
                <a:lnTo>
                  <a:pt x="767" y="1145"/>
                </a:lnTo>
                <a:lnTo>
                  <a:pt x="776" y="1144"/>
                </a:lnTo>
                <a:lnTo>
                  <a:pt x="776" y="1163"/>
                </a:lnTo>
                <a:lnTo>
                  <a:pt x="792" y="1162"/>
                </a:lnTo>
                <a:lnTo>
                  <a:pt x="792" y="1163"/>
                </a:lnTo>
                <a:lnTo>
                  <a:pt x="826" y="1162"/>
                </a:lnTo>
                <a:lnTo>
                  <a:pt x="826" y="1153"/>
                </a:lnTo>
                <a:lnTo>
                  <a:pt x="826" y="1150"/>
                </a:lnTo>
                <a:lnTo>
                  <a:pt x="826" y="1152"/>
                </a:lnTo>
                <a:lnTo>
                  <a:pt x="825" y="1152"/>
                </a:lnTo>
                <a:lnTo>
                  <a:pt x="817" y="1152"/>
                </a:lnTo>
                <a:lnTo>
                  <a:pt x="817" y="1144"/>
                </a:lnTo>
                <a:lnTo>
                  <a:pt x="826" y="1144"/>
                </a:lnTo>
                <a:lnTo>
                  <a:pt x="826" y="1136"/>
                </a:lnTo>
                <a:lnTo>
                  <a:pt x="825" y="1136"/>
                </a:lnTo>
                <a:lnTo>
                  <a:pt x="757" y="1136"/>
                </a:lnTo>
                <a:lnTo>
                  <a:pt x="751" y="1137"/>
                </a:lnTo>
                <a:close/>
                <a:moveTo>
                  <a:pt x="1550" y="1282"/>
                </a:moveTo>
                <a:lnTo>
                  <a:pt x="1550" y="1331"/>
                </a:lnTo>
                <a:lnTo>
                  <a:pt x="1557" y="1331"/>
                </a:lnTo>
                <a:lnTo>
                  <a:pt x="1557" y="1326"/>
                </a:lnTo>
                <a:lnTo>
                  <a:pt x="1568" y="1326"/>
                </a:lnTo>
                <a:lnTo>
                  <a:pt x="1568" y="1331"/>
                </a:lnTo>
                <a:lnTo>
                  <a:pt x="1585" y="1331"/>
                </a:lnTo>
                <a:lnTo>
                  <a:pt x="1585" y="1316"/>
                </a:lnTo>
                <a:lnTo>
                  <a:pt x="1601" y="1316"/>
                </a:lnTo>
                <a:lnTo>
                  <a:pt x="1601" y="1281"/>
                </a:lnTo>
                <a:lnTo>
                  <a:pt x="1550" y="1282"/>
                </a:lnTo>
                <a:close/>
                <a:moveTo>
                  <a:pt x="913" y="684"/>
                </a:moveTo>
                <a:lnTo>
                  <a:pt x="930" y="696"/>
                </a:lnTo>
                <a:lnTo>
                  <a:pt x="929" y="670"/>
                </a:lnTo>
                <a:lnTo>
                  <a:pt x="930" y="670"/>
                </a:lnTo>
                <a:lnTo>
                  <a:pt x="932" y="670"/>
                </a:lnTo>
                <a:lnTo>
                  <a:pt x="934" y="670"/>
                </a:lnTo>
                <a:lnTo>
                  <a:pt x="940" y="670"/>
                </a:lnTo>
                <a:lnTo>
                  <a:pt x="940" y="662"/>
                </a:lnTo>
                <a:lnTo>
                  <a:pt x="948" y="662"/>
                </a:lnTo>
                <a:lnTo>
                  <a:pt x="948" y="653"/>
                </a:lnTo>
                <a:lnTo>
                  <a:pt x="940" y="653"/>
                </a:lnTo>
                <a:lnTo>
                  <a:pt x="934" y="653"/>
                </a:lnTo>
                <a:lnTo>
                  <a:pt x="932" y="653"/>
                </a:lnTo>
                <a:lnTo>
                  <a:pt x="932" y="645"/>
                </a:lnTo>
                <a:lnTo>
                  <a:pt x="932" y="643"/>
                </a:lnTo>
                <a:lnTo>
                  <a:pt x="940" y="643"/>
                </a:lnTo>
                <a:lnTo>
                  <a:pt x="940" y="634"/>
                </a:lnTo>
                <a:lnTo>
                  <a:pt x="934" y="634"/>
                </a:lnTo>
                <a:lnTo>
                  <a:pt x="932" y="634"/>
                </a:lnTo>
                <a:lnTo>
                  <a:pt x="932" y="635"/>
                </a:lnTo>
                <a:lnTo>
                  <a:pt x="932" y="634"/>
                </a:lnTo>
                <a:lnTo>
                  <a:pt x="932" y="632"/>
                </a:lnTo>
                <a:lnTo>
                  <a:pt x="932" y="631"/>
                </a:lnTo>
                <a:lnTo>
                  <a:pt x="932" y="629"/>
                </a:lnTo>
                <a:lnTo>
                  <a:pt x="931" y="627"/>
                </a:lnTo>
                <a:lnTo>
                  <a:pt x="931" y="625"/>
                </a:lnTo>
                <a:lnTo>
                  <a:pt x="931" y="623"/>
                </a:lnTo>
                <a:lnTo>
                  <a:pt x="929" y="623"/>
                </a:lnTo>
                <a:lnTo>
                  <a:pt x="929" y="642"/>
                </a:lnTo>
                <a:lnTo>
                  <a:pt x="928" y="642"/>
                </a:lnTo>
                <a:lnTo>
                  <a:pt x="921" y="643"/>
                </a:lnTo>
                <a:lnTo>
                  <a:pt x="921" y="653"/>
                </a:lnTo>
                <a:lnTo>
                  <a:pt x="918" y="653"/>
                </a:lnTo>
                <a:lnTo>
                  <a:pt x="918" y="664"/>
                </a:lnTo>
                <a:lnTo>
                  <a:pt x="912" y="668"/>
                </a:lnTo>
                <a:lnTo>
                  <a:pt x="878" y="643"/>
                </a:lnTo>
                <a:lnTo>
                  <a:pt x="877" y="642"/>
                </a:lnTo>
                <a:lnTo>
                  <a:pt x="876" y="642"/>
                </a:lnTo>
                <a:lnTo>
                  <a:pt x="876" y="640"/>
                </a:lnTo>
                <a:lnTo>
                  <a:pt x="875" y="640"/>
                </a:lnTo>
                <a:lnTo>
                  <a:pt x="875" y="639"/>
                </a:lnTo>
                <a:lnTo>
                  <a:pt x="876" y="638"/>
                </a:lnTo>
                <a:lnTo>
                  <a:pt x="877" y="637"/>
                </a:lnTo>
                <a:lnTo>
                  <a:pt x="877" y="636"/>
                </a:lnTo>
                <a:lnTo>
                  <a:pt x="878" y="636"/>
                </a:lnTo>
                <a:lnTo>
                  <a:pt x="879" y="635"/>
                </a:lnTo>
                <a:lnTo>
                  <a:pt x="880" y="635"/>
                </a:lnTo>
                <a:lnTo>
                  <a:pt x="881" y="635"/>
                </a:lnTo>
                <a:lnTo>
                  <a:pt x="885" y="637"/>
                </a:lnTo>
                <a:lnTo>
                  <a:pt x="885" y="638"/>
                </a:lnTo>
                <a:lnTo>
                  <a:pt x="886" y="639"/>
                </a:lnTo>
                <a:lnTo>
                  <a:pt x="893" y="644"/>
                </a:lnTo>
                <a:lnTo>
                  <a:pt x="896" y="643"/>
                </a:lnTo>
                <a:lnTo>
                  <a:pt x="896" y="632"/>
                </a:lnTo>
                <a:lnTo>
                  <a:pt x="904" y="632"/>
                </a:lnTo>
                <a:lnTo>
                  <a:pt x="903" y="623"/>
                </a:lnTo>
                <a:lnTo>
                  <a:pt x="912" y="623"/>
                </a:lnTo>
                <a:lnTo>
                  <a:pt x="912" y="615"/>
                </a:lnTo>
                <a:lnTo>
                  <a:pt x="886" y="615"/>
                </a:lnTo>
                <a:lnTo>
                  <a:pt x="863" y="615"/>
                </a:lnTo>
                <a:lnTo>
                  <a:pt x="863" y="625"/>
                </a:lnTo>
                <a:lnTo>
                  <a:pt x="879" y="625"/>
                </a:lnTo>
                <a:lnTo>
                  <a:pt x="879" y="632"/>
                </a:lnTo>
                <a:lnTo>
                  <a:pt x="878" y="632"/>
                </a:lnTo>
                <a:lnTo>
                  <a:pt x="878" y="634"/>
                </a:lnTo>
                <a:lnTo>
                  <a:pt x="877" y="634"/>
                </a:lnTo>
                <a:lnTo>
                  <a:pt x="877" y="635"/>
                </a:lnTo>
                <a:lnTo>
                  <a:pt x="876" y="635"/>
                </a:lnTo>
                <a:lnTo>
                  <a:pt x="876" y="636"/>
                </a:lnTo>
                <a:lnTo>
                  <a:pt x="875" y="636"/>
                </a:lnTo>
                <a:lnTo>
                  <a:pt x="875" y="637"/>
                </a:lnTo>
                <a:lnTo>
                  <a:pt x="873" y="638"/>
                </a:lnTo>
                <a:lnTo>
                  <a:pt x="872" y="638"/>
                </a:lnTo>
                <a:lnTo>
                  <a:pt x="869" y="636"/>
                </a:lnTo>
                <a:lnTo>
                  <a:pt x="866" y="634"/>
                </a:lnTo>
                <a:lnTo>
                  <a:pt x="862" y="631"/>
                </a:lnTo>
                <a:lnTo>
                  <a:pt x="861" y="630"/>
                </a:lnTo>
                <a:lnTo>
                  <a:pt x="859" y="629"/>
                </a:lnTo>
                <a:lnTo>
                  <a:pt x="858" y="628"/>
                </a:lnTo>
                <a:lnTo>
                  <a:pt x="858" y="627"/>
                </a:lnTo>
                <a:lnTo>
                  <a:pt x="856" y="627"/>
                </a:lnTo>
                <a:lnTo>
                  <a:pt x="855" y="626"/>
                </a:lnTo>
                <a:lnTo>
                  <a:pt x="855" y="625"/>
                </a:lnTo>
                <a:lnTo>
                  <a:pt x="855" y="623"/>
                </a:lnTo>
                <a:lnTo>
                  <a:pt x="854" y="622"/>
                </a:lnTo>
                <a:lnTo>
                  <a:pt x="854" y="621"/>
                </a:lnTo>
                <a:lnTo>
                  <a:pt x="854" y="618"/>
                </a:lnTo>
                <a:lnTo>
                  <a:pt x="854" y="617"/>
                </a:lnTo>
                <a:lnTo>
                  <a:pt x="855" y="617"/>
                </a:lnTo>
                <a:lnTo>
                  <a:pt x="855" y="615"/>
                </a:lnTo>
                <a:lnTo>
                  <a:pt x="854" y="615"/>
                </a:lnTo>
                <a:lnTo>
                  <a:pt x="852" y="615"/>
                </a:lnTo>
                <a:lnTo>
                  <a:pt x="847" y="617"/>
                </a:lnTo>
                <a:lnTo>
                  <a:pt x="846" y="617"/>
                </a:lnTo>
                <a:lnTo>
                  <a:pt x="845" y="617"/>
                </a:lnTo>
                <a:lnTo>
                  <a:pt x="844" y="617"/>
                </a:lnTo>
                <a:lnTo>
                  <a:pt x="844" y="618"/>
                </a:lnTo>
                <a:lnTo>
                  <a:pt x="844" y="619"/>
                </a:lnTo>
                <a:lnTo>
                  <a:pt x="850" y="628"/>
                </a:lnTo>
                <a:lnTo>
                  <a:pt x="842" y="630"/>
                </a:lnTo>
                <a:lnTo>
                  <a:pt x="843" y="630"/>
                </a:lnTo>
                <a:lnTo>
                  <a:pt x="851" y="637"/>
                </a:lnTo>
                <a:lnTo>
                  <a:pt x="855" y="629"/>
                </a:lnTo>
                <a:lnTo>
                  <a:pt x="856" y="630"/>
                </a:lnTo>
                <a:lnTo>
                  <a:pt x="869" y="638"/>
                </a:lnTo>
                <a:lnTo>
                  <a:pt x="863" y="646"/>
                </a:lnTo>
                <a:lnTo>
                  <a:pt x="864" y="647"/>
                </a:lnTo>
                <a:lnTo>
                  <a:pt x="869" y="651"/>
                </a:lnTo>
                <a:lnTo>
                  <a:pt x="875" y="643"/>
                </a:lnTo>
                <a:lnTo>
                  <a:pt x="887" y="653"/>
                </a:lnTo>
                <a:lnTo>
                  <a:pt x="881" y="660"/>
                </a:lnTo>
                <a:lnTo>
                  <a:pt x="888" y="664"/>
                </a:lnTo>
                <a:lnTo>
                  <a:pt x="894" y="657"/>
                </a:lnTo>
                <a:lnTo>
                  <a:pt x="900" y="662"/>
                </a:lnTo>
                <a:lnTo>
                  <a:pt x="894" y="669"/>
                </a:lnTo>
                <a:lnTo>
                  <a:pt x="901" y="673"/>
                </a:lnTo>
                <a:lnTo>
                  <a:pt x="901" y="675"/>
                </a:lnTo>
                <a:lnTo>
                  <a:pt x="906" y="667"/>
                </a:lnTo>
                <a:lnTo>
                  <a:pt x="912" y="671"/>
                </a:lnTo>
                <a:lnTo>
                  <a:pt x="919" y="676"/>
                </a:lnTo>
                <a:lnTo>
                  <a:pt x="913" y="684"/>
                </a:lnTo>
                <a:close/>
                <a:moveTo>
                  <a:pt x="1141" y="344"/>
                </a:moveTo>
                <a:lnTo>
                  <a:pt x="1143" y="357"/>
                </a:lnTo>
                <a:lnTo>
                  <a:pt x="1158" y="357"/>
                </a:lnTo>
                <a:lnTo>
                  <a:pt x="1158" y="363"/>
                </a:lnTo>
                <a:lnTo>
                  <a:pt x="1174" y="363"/>
                </a:lnTo>
                <a:lnTo>
                  <a:pt x="1174" y="362"/>
                </a:lnTo>
                <a:lnTo>
                  <a:pt x="1183" y="362"/>
                </a:lnTo>
                <a:lnTo>
                  <a:pt x="1182" y="327"/>
                </a:lnTo>
                <a:lnTo>
                  <a:pt x="1182" y="314"/>
                </a:lnTo>
                <a:lnTo>
                  <a:pt x="1183" y="314"/>
                </a:lnTo>
                <a:lnTo>
                  <a:pt x="1188" y="314"/>
                </a:lnTo>
                <a:lnTo>
                  <a:pt x="1187" y="309"/>
                </a:lnTo>
                <a:lnTo>
                  <a:pt x="1182" y="309"/>
                </a:lnTo>
                <a:lnTo>
                  <a:pt x="1182" y="302"/>
                </a:lnTo>
                <a:lnTo>
                  <a:pt x="1173" y="302"/>
                </a:lnTo>
                <a:lnTo>
                  <a:pt x="1172" y="302"/>
                </a:lnTo>
                <a:lnTo>
                  <a:pt x="1172" y="305"/>
                </a:lnTo>
                <a:lnTo>
                  <a:pt x="1172" y="309"/>
                </a:lnTo>
                <a:lnTo>
                  <a:pt x="1166" y="309"/>
                </a:lnTo>
                <a:lnTo>
                  <a:pt x="1156" y="309"/>
                </a:lnTo>
                <a:lnTo>
                  <a:pt x="1156" y="311"/>
                </a:lnTo>
                <a:lnTo>
                  <a:pt x="1144" y="311"/>
                </a:lnTo>
                <a:lnTo>
                  <a:pt x="1144" y="310"/>
                </a:lnTo>
                <a:lnTo>
                  <a:pt x="1141" y="310"/>
                </a:lnTo>
                <a:lnTo>
                  <a:pt x="1141" y="303"/>
                </a:lnTo>
                <a:lnTo>
                  <a:pt x="1140" y="303"/>
                </a:lnTo>
                <a:lnTo>
                  <a:pt x="1131" y="303"/>
                </a:lnTo>
                <a:lnTo>
                  <a:pt x="1131" y="344"/>
                </a:lnTo>
                <a:lnTo>
                  <a:pt x="1140" y="344"/>
                </a:lnTo>
                <a:lnTo>
                  <a:pt x="1140" y="330"/>
                </a:lnTo>
                <a:lnTo>
                  <a:pt x="1157" y="330"/>
                </a:lnTo>
                <a:lnTo>
                  <a:pt x="1157" y="344"/>
                </a:lnTo>
                <a:lnTo>
                  <a:pt x="1141" y="344"/>
                </a:lnTo>
                <a:close/>
                <a:moveTo>
                  <a:pt x="1158" y="404"/>
                </a:moveTo>
                <a:lnTo>
                  <a:pt x="1185" y="404"/>
                </a:lnTo>
                <a:lnTo>
                  <a:pt x="1186" y="467"/>
                </a:lnTo>
                <a:lnTo>
                  <a:pt x="1188" y="467"/>
                </a:lnTo>
                <a:lnTo>
                  <a:pt x="1194" y="467"/>
                </a:lnTo>
                <a:lnTo>
                  <a:pt x="1199" y="467"/>
                </a:lnTo>
                <a:lnTo>
                  <a:pt x="1211" y="467"/>
                </a:lnTo>
                <a:lnTo>
                  <a:pt x="1212" y="467"/>
                </a:lnTo>
                <a:lnTo>
                  <a:pt x="1212" y="456"/>
                </a:lnTo>
                <a:lnTo>
                  <a:pt x="1213" y="456"/>
                </a:lnTo>
                <a:lnTo>
                  <a:pt x="1212" y="438"/>
                </a:lnTo>
                <a:lnTo>
                  <a:pt x="1191" y="438"/>
                </a:lnTo>
                <a:lnTo>
                  <a:pt x="1190" y="421"/>
                </a:lnTo>
                <a:lnTo>
                  <a:pt x="1212" y="421"/>
                </a:lnTo>
                <a:lnTo>
                  <a:pt x="1212" y="427"/>
                </a:lnTo>
                <a:lnTo>
                  <a:pt x="1236" y="426"/>
                </a:lnTo>
                <a:lnTo>
                  <a:pt x="1234" y="404"/>
                </a:lnTo>
                <a:lnTo>
                  <a:pt x="1185" y="404"/>
                </a:lnTo>
                <a:lnTo>
                  <a:pt x="1185" y="397"/>
                </a:lnTo>
                <a:lnTo>
                  <a:pt x="1177" y="394"/>
                </a:lnTo>
                <a:lnTo>
                  <a:pt x="1175" y="392"/>
                </a:lnTo>
                <a:lnTo>
                  <a:pt x="1175" y="386"/>
                </a:lnTo>
                <a:lnTo>
                  <a:pt x="1175" y="383"/>
                </a:lnTo>
                <a:lnTo>
                  <a:pt x="1158" y="384"/>
                </a:lnTo>
                <a:lnTo>
                  <a:pt x="1158" y="363"/>
                </a:lnTo>
                <a:lnTo>
                  <a:pt x="1143" y="363"/>
                </a:lnTo>
                <a:lnTo>
                  <a:pt x="1143" y="362"/>
                </a:lnTo>
                <a:lnTo>
                  <a:pt x="1140" y="362"/>
                </a:lnTo>
                <a:lnTo>
                  <a:pt x="1140" y="370"/>
                </a:lnTo>
                <a:lnTo>
                  <a:pt x="1132" y="370"/>
                </a:lnTo>
                <a:lnTo>
                  <a:pt x="1133" y="404"/>
                </a:lnTo>
                <a:lnTo>
                  <a:pt x="1158" y="404"/>
                </a:lnTo>
                <a:close/>
                <a:moveTo>
                  <a:pt x="1036" y="853"/>
                </a:moveTo>
                <a:lnTo>
                  <a:pt x="1036" y="882"/>
                </a:lnTo>
                <a:lnTo>
                  <a:pt x="1090" y="882"/>
                </a:lnTo>
                <a:lnTo>
                  <a:pt x="1120" y="844"/>
                </a:lnTo>
                <a:lnTo>
                  <a:pt x="1107" y="834"/>
                </a:lnTo>
                <a:lnTo>
                  <a:pt x="1098" y="828"/>
                </a:lnTo>
                <a:lnTo>
                  <a:pt x="1088" y="820"/>
                </a:lnTo>
                <a:lnTo>
                  <a:pt x="1073" y="820"/>
                </a:lnTo>
                <a:lnTo>
                  <a:pt x="1069" y="820"/>
                </a:lnTo>
                <a:lnTo>
                  <a:pt x="1059" y="820"/>
                </a:lnTo>
                <a:lnTo>
                  <a:pt x="1059" y="827"/>
                </a:lnTo>
                <a:lnTo>
                  <a:pt x="1072" y="827"/>
                </a:lnTo>
                <a:lnTo>
                  <a:pt x="1071" y="832"/>
                </a:lnTo>
                <a:lnTo>
                  <a:pt x="1059" y="832"/>
                </a:lnTo>
                <a:lnTo>
                  <a:pt x="1059" y="839"/>
                </a:lnTo>
                <a:lnTo>
                  <a:pt x="1035" y="839"/>
                </a:lnTo>
                <a:lnTo>
                  <a:pt x="1035" y="846"/>
                </a:lnTo>
                <a:lnTo>
                  <a:pt x="1049" y="846"/>
                </a:lnTo>
                <a:lnTo>
                  <a:pt x="1049" y="853"/>
                </a:lnTo>
                <a:lnTo>
                  <a:pt x="1036" y="853"/>
                </a:lnTo>
                <a:close/>
                <a:moveTo>
                  <a:pt x="628" y="1121"/>
                </a:moveTo>
                <a:lnTo>
                  <a:pt x="638" y="1121"/>
                </a:lnTo>
                <a:lnTo>
                  <a:pt x="638" y="1132"/>
                </a:lnTo>
                <a:lnTo>
                  <a:pt x="652" y="1132"/>
                </a:lnTo>
                <a:lnTo>
                  <a:pt x="651" y="1121"/>
                </a:lnTo>
                <a:lnTo>
                  <a:pt x="658" y="1121"/>
                </a:lnTo>
                <a:lnTo>
                  <a:pt x="658" y="1132"/>
                </a:lnTo>
                <a:lnTo>
                  <a:pt x="684" y="1132"/>
                </a:lnTo>
                <a:lnTo>
                  <a:pt x="684" y="1120"/>
                </a:lnTo>
                <a:lnTo>
                  <a:pt x="703" y="1120"/>
                </a:lnTo>
                <a:lnTo>
                  <a:pt x="703" y="1131"/>
                </a:lnTo>
                <a:lnTo>
                  <a:pt x="724" y="1131"/>
                </a:lnTo>
                <a:lnTo>
                  <a:pt x="724" y="1106"/>
                </a:lnTo>
                <a:lnTo>
                  <a:pt x="711" y="1106"/>
                </a:lnTo>
                <a:lnTo>
                  <a:pt x="711" y="1088"/>
                </a:lnTo>
                <a:lnTo>
                  <a:pt x="724" y="1088"/>
                </a:lnTo>
                <a:lnTo>
                  <a:pt x="724" y="1087"/>
                </a:lnTo>
                <a:lnTo>
                  <a:pt x="724" y="1082"/>
                </a:lnTo>
                <a:lnTo>
                  <a:pt x="721" y="1082"/>
                </a:lnTo>
                <a:lnTo>
                  <a:pt x="687" y="1082"/>
                </a:lnTo>
                <a:lnTo>
                  <a:pt x="658" y="1082"/>
                </a:lnTo>
                <a:lnTo>
                  <a:pt x="658" y="1097"/>
                </a:lnTo>
                <a:lnTo>
                  <a:pt x="651" y="1097"/>
                </a:lnTo>
                <a:lnTo>
                  <a:pt x="651" y="1107"/>
                </a:lnTo>
                <a:lnTo>
                  <a:pt x="644" y="1107"/>
                </a:lnTo>
                <a:lnTo>
                  <a:pt x="644" y="1095"/>
                </a:lnTo>
                <a:lnTo>
                  <a:pt x="641" y="1095"/>
                </a:lnTo>
                <a:lnTo>
                  <a:pt x="641" y="1094"/>
                </a:lnTo>
                <a:lnTo>
                  <a:pt x="641" y="1083"/>
                </a:lnTo>
                <a:lnTo>
                  <a:pt x="628" y="1083"/>
                </a:lnTo>
                <a:lnTo>
                  <a:pt x="628" y="1121"/>
                </a:lnTo>
                <a:close/>
                <a:moveTo>
                  <a:pt x="1137" y="914"/>
                </a:moveTo>
                <a:lnTo>
                  <a:pt x="1137" y="921"/>
                </a:lnTo>
                <a:lnTo>
                  <a:pt x="1147" y="921"/>
                </a:lnTo>
                <a:lnTo>
                  <a:pt x="1147" y="920"/>
                </a:lnTo>
                <a:lnTo>
                  <a:pt x="1148" y="920"/>
                </a:lnTo>
                <a:lnTo>
                  <a:pt x="1148" y="912"/>
                </a:lnTo>
                <a:lnTo>
                  <a:pt x="1160" y="912"/>
                </a:lnTo>
                <a:lnTo>
                  <a:pt x="1160" y="872"/>
                </a:lnTo>
                <a:lnTo>
                  <a:pt x="1148" y="864"/>
                </a:lnTo>
                <a:lnTo>
                  <a:pt x="1147" y="864"/>
                </a:lnTo>
                <a:lnTo>
                  <a:pt x="1137" y="856"/>
                </a:lnTo>
                <a:lnTo>
                  <a:pt x="1127" y="849"/>
                </a:lnTo>
                <a:lnTo>
                  <a:pt x="1124" y="847"/>
                </a:lnTo>
                <a:lnTo>
                  <a:pt x="1066" y="921"/>
                </a:lnTo>
                <a:lnTo>
                  <a:pt x="1079" y="920"/>
                </a:lnTo>
                <a:lnTo>
                  <a:pt x="1079" y="916"/>
                </a:lnTo>
                <a:lnTo>
                  <a:pt x="1088" y="916"/>
                </a:lnTo>
                <a:lnTo>
                  <a:pt x="1099" y="916"/>
                </a:lnTo>
                <a:lnTo>
                  <a:pt x="1099" y="914"/>
                </a:lnTo>
                <a:lnTo>
                  <a:pt x="1101" y="914"/>
                </a:lnTo>
                <a:lnTo>
                  <a:pt x="1102" y="914"/>
                </a:lnTo>
                <a:lnTo>
                  <a:pt x="1108" y="914"/>
                </a:lnTo>
                <a:lnTo>
                  <a:pt x="1118" y="914"/>
                </a:lnTo>
                <a:lnTo>
                  <a:pt x="1119" y="914"/>
                </a:lnTo>
                <a:lnTo>
                  <a:pt x="1127" y="914"/>
                </a:lnTo>
                <a:lnTo>
                  <a:pt x="1128" y="914"/>
                </a:lnTo>
                <a:lnTo>
                  <a:pt x="1137" y="914"/>
                </a:lnTo>
                <a:close/>
                <a:moveTo>
                  <a:pt x="1611" y="144"/>
                </a:moveTo>
                <a:lnTo>
                  <a:pt x="1605" y="144"/>
                </a:lnTo>
                <a:lnTo>
                  <a:pt x="1603" y="144"/>
                </a:lnTo>
                <a:lnTo>
                  <a:pt x="1603" y="125"/>
                </a:lnTo>
                <a:lnTo>
                  <a:pt x="1593" y="125"/>
                </a:lnTo>
                <a:lnTo>
                  <a:pt x="1592" y="125"/>
                </a:lnTo>
                <a:lnTo>
                  <a:pt x="1592" y="108"/>
                </a:lnTo>
                <a:lnTo>
                  <a:pt x="1591" y="96"/>
                </a:lnTo>
                <a:lnTo>
                  <a:pt x="1560" y="96"/>
                </a:lnTo>
                <a:lnTo>
                  <a:pt x="1560" y="99"/>
                </a:lnTo>
                <a:lnTo>
                  <a:pt x="1560" y="125"/>
                </a:lnTo>
                <a:lnTo>
                  <a:pt x="1547" y="125"/>
                </a:lnTo>
                <a:lnTo>
                  <a:pt x="1548" y="144"/>
                </a:lnTo>
                <a:lnTo>
                  <a:pt x="1535" y="144"/>
                </a:lnTo>
                <a:lnTo>
                  <a:pt x="1534" y="144"/>
                </a:lnTo>
                <a:lnTo>
                  <a:pt x="1535" y="170"/>
                </a:lnTo>
                <a:lnTo>
                  <a:pt x="1606" y="170"/>
                </a:lnTo>
                <a:lnTo>
                  <a:pt x="1606" y="157"/>
                </a:lnTo>
                <a:lnTo>
                  <a:pt x="1612" y="157"/>
                </a:lnTo>
                <a:lnTo>
                  <a:pt x="1611" y="148"/>
                </a:lnTo>
                <a:lnTo>
                  <a:pt x="1611" y="145"/>
                </a:lnTo>
                <a:lnTo>
                  <a:pt x="1611" y="144"/>
                </a:lnTo>
                <a:close/>
                <a:moveTo>
                  <a:pt x="819" y="1430"/>
                </a:moveTo>
                <a:lnTo>
                  <a:pt x="819" y="1431"/>
                </a:lnTo>
                <a:lnTo>
                  <a:pt x="819" y="1433"/>
                </a:lnTo>
                <a:lnTo>
                  <a:pt x="828" y="1433"/>
                </a:lnTo>
                <a:lnTo>
                  <a:pt x="828" y="1443"/>
                </a:lnTo>
                <a:lnTo>
                  <a:pt x="880" y="1442"/>
                </a:lnTo>
                <a:lnTo>
                  <a:pt x="880" y="1342"/>
                </a:lnTo>
                <a:lnTo>
                  <a:pt x="836" y="1342"/>
                </a:lnTo>
                <a:lnTo>
                  <a:pt x="836" y="1354"/>
                </a:lnTo>
                <a:lnTo>
                  <a:pt x="829" y="1354"/>
                </a:lnTo>
                <a:lnTo>
                  <a:pt x="829" y="1366"/>
                </a:lnTo>
                <a:lnTo>
                  <a:pt x="842" y="1366"/>
                </a:lnTo>
                <a:lnTo>
                  <a:pt x="842" y="1373"/>
                </a:lnTo>
                <a:lnTo>
                  <a:pt x="829" y="1373"/>
                </a:lnTo>
                <a:lnTo>
                  <a:pt x="829" y="1392"/>
                </a:lnTo>
                <a:lnTo>
                  <a:pt x="812" y="1392"/>
                </a:lnTo>
                <a:lnTo>
                  <a:pt x="812" y="1406"/>
                </a:lnTo>
                <a:lnTo>
                  <a:pt x="824" y="1406"/>
                </a:lnTo>
                <a:lnTo>
                  <a:pt x="825" y="1403"/>
                </a:lnTo>
                <a:lnTo>
                  <a:pt x="826" y="1400"/>
                </a:lnTo>
                <a:lnTo>
                  <a:pt x="828" y="1397"/>
                </a:lnTo>
                <a:lnTo>
                  <a:pt x="828" y="1424"/>
                </a:lnTo>
                <a:lnTo>
                  <a:pt x="819" y="1424"/>
                </a:lnTo>
                <a:lnTo>
                  <a:pt x="819" y="1425"/>
                </a:lnTo>
                <a:lnTo>
                  <a:pt x="819" y="1426"/>
                </a:lnTo>
                <a:lnTo>
                  <a:pt x="819" y="1428"/>
                </a:lnTo>
                <a:lnTo>
                  <a:pt x="819" y="1429"/>
                </a:lnTo>
                <a:lnTo>
                  <a:pt x="819" y="1430"/>
                </a:lnTo>
                <a:close/>
                <a:moveTo>
                  <a:pt x="1266" y="1311"/>
                </a:moveTo>
                <a:lnTo>
                  <a:pt x="1283" y="1311"/>
                </a:lnTo>
                <a:lnTo>
                  <a:pt x="1283" y="1334"/>
                </a:lnTo>
                <a:lnTo>
                  <a:pt x="1292" y="1334"/>
                </a:lnTo>
                <a:lnTo>
                  <a:pt x="1292" y="1311"/>
                </a:lnTo>
                <a:lnTo>
                  <a:pt x="1343" y="1309"/>
                </a:lnTo>
                <a:lnTo>
                  <a:pt x="1343" y="1332"/>
                </a:lnTo>
                <a:lnTo>
                  <a:pt x="1340" y="1332"/>
                </a:lnTo>
                <a:lnTo>
                  <a:pt x="1340" y="1334"/>
                </a:lnTo>
                <a:lnTo>
                  <a:pt x="1345" y="1334"/>
                </a:lnTo>
                <a:lnTo>
                  <a:pt x="1395" y="1333"/>
                </a:lnTo>
                <a:lnTo>
                  <a:pt x="1395" y="1328"/>
                </a:lnTo>
                <a:lnTo>
                  <a:pt x="1395" y="1309"/>
                </a:lnTo>
                <a:lnTo>
                  <a:pt x="1433" y="1309"/>
                </a:lnTo>
                <a:lnTo>
                  <a:pt x="1433" y="1296"/>
                </a:lnTo>
                <a:lnTo>
                  <a:pt x="1438" y="1296"/>
                </a:lnTo>
                <a:lnTo>
                  <a:pt x="1443" y="1296"/>
                </a:lnTo>
                <a:lnTo>
                  <a:pt x="1444" y="1296"/>
                </a:lnTo>
                <a:lnTo>
                  <a:pt x="1444" y="1286"/>
                </a:lnTo>
                <a:lnTo>
                  <a:pt x="1443" y="1284"/>
                </a:lnTo>
                <a:lnTo>
                  <a:pt x="1443" y="1282"/>
                </a:lnTo>
                <a:lnTo>
                  <a:pt x="1442" y="1282"/>
                </a:lnTo>
                <a:lnTo>
                  <a:pt x="1442" y="1281"/>
                </a:lnTo>
                <a:lnTo>
                  <a:pt x="1443" y="1275"/>
                </a:lnTo>
                <a:lnTo>
                  <a:pt x="1443" y="1270"/>
                </a:lnTo>
                <a:lnTo>
                  <a:pt x="1442" y="1270"/>
                </a:lnTo>
                <a:lnTo>
                  <a:pt x="1442" y="1254"/>
                </a:lnTo>
                <a:lnTo>
                  <a:pt x="1442" y="1241"/>
                </a:lnTo>
                <a:lnTo>
                  <a:pt x="1442" y="1233"/>
                </a:lnTo>
                <a:lnTo>
                  <a:pt x="1440" y="1233"/>
                </a:lnTo>
                <a:lnTo>
                  <a:pt x="1427" y="1233"/>
                </a:lnTo>
                <a:lnTo>
                  <a:pt x="1426" y="1233"/>
                </a:lnTo>
                <a:lnTo>
                  <a:pt x="1427" y="1231"/>
                </a:lnTo>
                <a:lnTo>
                  <a:pt x="1356" y="1232"/>
                </a:lnTo>
                <a:lnTo>
                  <a:pt x="1356" y="1244"/>
                </a:lnTo>
                <a:lnTo>
                  <a:pt x="1343" y="1245"/>
                </a:lnTo>
                <a:lnTo>
                  <a:pt x="1343" y="1232"/>
                </a:lnTo>
                <a:lnTo>
                  <a:pt x="1256" y="1233"/>
                </a:lnTo>
                <a:lnTo>
                  <a:pt x="1256" y="1220"/>
                </a:lnTo>
                <a:lnTo>
                  <a:pt x="1247" y="1220"/>
                </a:lnTo>
                <a:lnTo>
                  <a:pt x="1241" y="1220"/>
                </a:lnTo>
                <a:lnTo>
                  <a:pt x="1241" y="1233"/>
                </a:lnTo>
                <a:lnTo>
                  <a:pt x="1240" y="1233"/>
                </a:lnTo>
                <a:lnTo>
                  <a:pt x="1240" y="1234"/>
                </a:lnTo>
                <a:lnTo>
                  <a:pt x="1240" y="1241"/>
                </a:lnTo>
                <a:lnTo>
                  <a:pt x="1240" y="1245"/>
                </a:lnTo>
                <a:lnTo>
                  <a:pt x="1240" y="1275"/>
                </a:lnTo>
                <a:lnTo>
                  <a:pt x="1240" y="1311"/>
                </a:lnTo>
                <a:lnTo>
                  <a:pt x="1241" y="1311"/>
                </a:lnTo>
                <a:lnTo>
                  <a:pt x="1242" y="1311"/>
                </a:lnTo>
                <a:lnTo>
                  <a:pt x="1266" y="1311"/>
                </a:lnTo>
                <a:close/>
                <a:moveTo>
                  <a:pt x="1094" y="2166"/>
                </a:moveTo>
                <a:lnTo>
                  <a:pt x="1094" y="2171"/>
                </a:lnTo>
                <a:lnTo>
                  <a:pt x="1131" y="2171"/>
                </a:lnTo>
                <a:lnTo>
                  <a:pt x="1140" y="2171"/>
                </a:lnTo>
                <a:lnTo>
                  <a:pt x="1216" y="2171"/>
                </a:lnTo>
                <a:lnTo>
                  <a:pt x="1216" y="2170"/>
                </a:lnTo>
                <a:lnTo>
                  <a:pt x="1230" y="2170"/>
                </a:lnTo>
                <a:lnTo>
                  <a:pt x="1230" y="2146"/>
                </a:lnTo>
                <a:lnTo>
                  <a:pt x="1240" y="2146"/>
                </a:lnTo>
                <a:lnTo>
                  <a:pt x="1240" y="2120"/>
                </a:lnTo>
                <a:lnTo>
                  <a:pt x="1191" y="2120"/>
                </a:lnTo>
                <a:lnTo>
                  <a:pt x="1191" y="2132"/>
                </a:lnTo>
                <a:lnTo>
                  <a:pt x="1191" y="2143"/>
                </a:lnTo>
                <a:lnTo>
                  <a:pt x="1188" y="2143"/>
                </a:lnTo>
                <a:lnTo>
                  <a:pt x="1188" y="2146"/>
                </a:lnTo>
                <a:lnTo>
                  <a:pt x="1178" y="2146"/>
                </a:lnTo>
                <a:lnTo>
                  <a:pt x="1178" y="2120"/>
                </a:lnTo>
                <a:lnTo>
                  <a:pt x="1139" y="2120"/>
                </a:lnTo>
                <a:lnTo>
                  <a:pt x="1139" y="2067"/>
                </a:lnTo>
                <a:lnTo>
                  <a:pt x="1139" y="1964"/>
                </a:lnTo>
                <a:lnTo>
                  <a:pt x="1208" y="1962"/>
                </a:lnTo>
                <a:lnTo>
                  <a:pt x="1214" y="1961"/>
                </a:lnTo>
                <a:lnTo>
                  <a:pt x="1230" y="1961"/>
                </a:lnTo>
                <a:lnTo>
                  <a:pt x="1230" y="1949"/>
                </a:lnTo>
                <a:lnTo>
                  <a:pt x="1231" y="1949"/>
                </a:lnTo>
                <a:lnTo>
                  <a:pt x="1241" y="1949"/>
                </a:lnTo>
                <a:lnTo>
                  <a:pt x="1241" y="1948"/>
                </a:lnTo>
                <a:lnTo>
                  <a:pt x="1242" y="1848"/>
                </a:lnTo>
                <a:lnTo>
                  <a:pt x="1242" y="1832"/>
                </a:lnTo>
                <a:lnTo>
                  <a:pt x="1270" y="1832"/>
                </a:lnTo>
                <a:lnTo>
                  <a:pt x="1270" y="1840"/>
                </a:lnTo>
                <a:lnTo>
                  <a:pt x="1270" y="1844"/>
                </a:lnTo>
                <a:lnTo>
                  <a:pt x="1282" y="1844"/>
                </a:lnTo>
                <a:lnTo>
                  <a:pt x="1282" y="1858"/>
                </a:lnTo>
                <a:lnTo>
                  <a:pt x="1343" y="1858"/>
                </a:lnTo>
                <a:lnTo>
                  <a:pt x="1343" y="1840"/>
                </a:lnTo>
                <a:lnTo>
                  <a:pt x="1296" y="1840"/>
                </a:lnTo>
                <a:lnTo>
                  <a:pt x="1296" y="1827"/>
                </a:lnTo>
                <a:lnTo>
                  <a:pt x="1311" y="1827"/>
                </a:lnTo>
                <a:lnTo>
                  <a:pt x="1345" y="1826"/>
                </a:lnTo>
                <a:lnTo>
                  <a:pt x="1346" y="1822"/>
                </a:lnTo>
                <a:lnTo>
                  <a:pt x="1348" y="1815"/>
                </a:lnTo>
                <a:lnTo>
                  <a:pt x="1350" y="1808"/>
                </a:lnTo>
                <a:lnTo>
                  <a:pt x="1350" y="1806"/>
                </a:lnTo>
                <a:lnTo>
                  <a:pt x="1351" y="1805"/>
                </a:lnTo>
                <a:lnTo>
                  <a:pt x="1351" y="1803"/>
                </a:lnTo>
                <a:lnTo>
                  <a:pt x="1353" y="1802"/>
                </a:lnTo>
                <a:lnTo>
                  <a:pt x="1353" y="1801"/>
                </a:lnTo>
                <a:lnTo>
                  <a:pt x="1354" y="1800"/>
                </a:lnTo>
                <a:lnTo>
                  <a:pt x="1354" y="1799"/>
                </a:lnTo>
                <a:lnTo>
                  <a:pt x="1355" y="1797"/>
                </a:lnTo>
                <a:lnTo>
                  <a:pt x="1355" y="1795"/>
                </a:lnTo>
                <a:lnTo>
                  <a:pt x="1356" y="1794"/>
                </a:lnTo>
                <a:lnTo>
                  <a:pt x="1357" y="1793"/>
                </a:lnTo>
                <a:lnTo>
                  <a:pt x="1358" y="1790"/>
                </a:lnTo>
                <a:lnTo>
                  <a:pt x="1359" y="1789"/>
                </a:lnTo>
                <a:lnTo>
                  <a:pt x="1364" y="1782"/>
                </a:lnTo>
                <a:lnTo>
                  <a:pt x="1368" y="1773"/>
                </a:lnTo>
                <a:lnTo>
                  <a:pt x="1379" y="1756"/>
                </a:lnTo>
                <a:lnTo>
                  <a:pt x="1380" y="1753"/>
                </a:lnTo>
                <a:lnTo>
                  <a:pt x="1384" y="1753"/>
                </a:lnTo>
                <a:lnTo>
                  <a:pt x="1389" y="1746"/>
                </a:lnTo>
                <a:lnTo>
                  <a:pt x="1399" y="1728"/>
                </a:lnTo>
                <a:lnTo>
                  <a:pt x="1407" y="1715"/>
                </a:lnTo>
                <a:lnTo>
                  <a:pt x="1408" y="1714"/>
                </a:lnTo>
                <a:lnTo>
                  <a:pt x="1421" y="1691"/>
                </a:lnTo>
                <a:lnTo>
                  <a:pt x="1424" y="1685"/>
                </a:lnTo>
                <a:lnTo>
                  <a:pt x="1426" y="1683"/>
                </a:lnTo>
                <a:lnTo>
                  <a:pt x="1426" y="1681"/>
                </a:lnTo>
                <a:lnTo>
                  <a:pt x="1427" y="1680"/>
                </a:lnTo>
                <a:lnTo>
                  <a:pt x="1430" y="1677"/>
                </a:lnTo>
                <a:lnTo>
                  <a:pt x="1431" y="1676"/>
                </a:lnTo>
                <a:lnTo>
                  <a:pt x="1431" y="1675"/>
                </a:lnTo>
                <a:lnTo>
                  <a:pt x="1433" y="1674"/>
                </a:lnTo>
                <a:lnTo>
                  <a:pt x="1434" y="1672"/>
                </a:lnTo>
                <a:lnTo>
                  <a:pt x="1437" y="1671"/>
                </a:lnTo>
                <a:lnTo>
                  <a:pt x="1439" y="1668"/>
                </a:lnTo>
                <a:lnTo>
                  <a:pt x="1451" y="1657"/>
                </a:lnTo>
                <a:lnTo>
                  <a:pt x="1452" y="1656"/>
                </a:lnTo>
                <a:lnTo>
                  <a:pt x="1454" y="1655"/>
                </a:lnTo>
                <a:lnTo>
                  <a:pt x="1456" y="1654"/>
                </a:lnTo>
                <a:lnTo>
                  <a:pt x="1458" y="1651"/>
                </a:lnTo>
                <a:lnTo>
                  <a:pt x="1459" y="1650"/>
                </a:lnTo>
                <a:lnTo>
                  <a:pt x="1461" y="1648"/>
                </a:lnTo>
                <a:lnTo>
                  <a:pt x="1473" y="1638"/>
                </a:lnTo>
                <a:lnTo>
                  <a:pt x="1481" y="1631"/>
                </a:lnTo>
                <a:lnTo>
                  <a:pt x="1451" y="1631"/>
                </a:lnTo>
                <a:lnTo>
                  <a:pt x="1451" y="1599"/>
                </a:lnTo>
                <a:lnTo>
                  <a:pt x="1406" y="1599"/>
                </a:lnTo>
                <a:lnTo>
                  <a:pt x="1406" y="1630"/>
                </a:lnTo>
                <a:lnTo>
                  <a:pt x="1406" y="1650"/>
                </a:lnTo>
                <a:lnTo>
                  <a:pt x="1451" y="1650"/>
                </a:lnTo>
                <a:lnTo>
                  <a:pt x="1451" y="1651"/>
                </a:lnTo>
                <a:lnTo>
                  <a:pt x="1447" y="1656"/>
                </a:lnTo>
                <a:lnTo>
                  <a:pt x="1439" y="1663"/>
                </a:lnTo>
                <a:lnTo>
                  <a:pt x="1430" y="1671"/>
                </a:lnTo>
                <a:lnTo>
                  <a:pt x="1426" y="1675"/>
                </a:lnTo>
                <a:lnTo>
                  <a:pt x="1425" y="1677"/>
                </a:lnTo>
                <a:lnTo>
                  <a:pt x="1423" y="1681"/>
                </a:lnTo>
                <a:lnTo>
                  <a:pt x="1413" y="1697"/>
                </a:lnTo>
                <a:lnTo>
                  <a:pt x="1405" y="1711"/>
                </a:lnTo>
                <a:lnTo>
                  <a:pt x="1390" y="1735"/>
                </a:lnTo>
                <a:lnTo>
                  <a:pt x="1387" y="1742"/>
                </a:lnTo>
                <a:lnTo>
                  <a:pt x="1381" y="1752"/>
                </a:lnTo>
                <a:lnTo>
                  <a:pt x="1380" y="1752"/>
                </a:lnTo>
                <a:lnTo>
                  <a:pt x="1377" y="1756"/>
                </a:lnTo>
                <a:lnTo>
                  <a:pt x="1349" y="1756"/>
                </a:lnTo>
                <a:lnTo>
                  <a:pt x="1348" y="1756"/>
                </a:lnTo>
                <a:lnTo>
                  <a:pt x="1348" y="1755"/>
                </a:lnTo>
                <a:lnTo>
                  <a:pt x="1337" y="1755"/>
                </a:lnTo>
                <a:lnTo>
                  <a:pt x="1337" y="1783"/>
                </a:lnTo>
                <a:lnTo>
                  <a:pt x="1346" y="1783"/>
                </a:lnTo>
                <a:lnTo>
                  <a:pt x="1348" y="1783"/>
                </a:lnTo>
                <a:lnTo>
                  <a:pt x="1348" y="1805"/>
                </a:lnTo>
                <a:lnTo>
                  <a:pt x="1348" y="1806"/>
                </a:lnTo>
                <a:lnTo>
                  <a:pt x="1332" y="1806"/>
                </a:lnTo>
                <a:lnTo>
                  <a:pt x="1323" y="1806"/>
                </a:lnTo>
                <a:lnTo>
                  <a:pt x="1304" y="1806"/>
                </a:lnTo>
                <a:lnTo>
                  <a:pt x="1304" y="1814"/>
                </a:lnTo>
                <a:lnTo>
                  <a:pt x="1296" y="1814"/>
                </a:lnTo>
                <a:lnTo>
                  <a:pt x="1296" y="1818"/>
                </a:lnTo>
                <a:lnTo>
                  <a:pt x="1217" y="1818"/>
                </a:lnTo>
                <a:lnTo>
                  <a:pt x="1217" y="1844"/>
                </a:lnTo>
                <a:lnTo>
                  <a:pt x="1223" y="1844"/>
                </a:lnTo>
                <a:lnTo>
                  <a:pt x="1223" y="1857"/>
                </a:lnTo>
                <a:lnTo>
                  <a:pt x="1223" y="1858"/>
                </a:lnTo>
                <a:lnTo>
                  <a:pt x="1217" y="1858"/>
                </a:lnTo>
                <a:lnTo>
                  <a:pt x="1217" y="1870"/>
                </a:lnTo>
                <a:lnTo>
                  <a:pt x="1191" y="1870"/>
                </a:lnTo>
                <a:lnTo>
                  <a:pt x="1190" y="1870"/>
                </a:lnTo>
                <a:lnTo>
                  <a:pt x="1190" y="1867"/>
                </a:lnTo>
                <a:lnTo>
                  <a:pt x="1181" y="1867"/>
                </a:lnTo>
                <a:lnTo>
                  <a:pt x="1181" y="1859"/>
                </a:lnTo>
                <a:lnTo>
                  <a:pt x="1181" y="1858"/>
                </a:lnTo>
                <a:lnTo>
                  <a:pt x="1165" y="1858"/>
                </a:lnTo>
                <a:lnTo>
                  <a:pt x="1165" y="1859"/>
                </a:lnTo>
                <a:lnTo>
                  <a:pt x="1165" y="1872"/>
                </a:lnTo>
                <a:lnTo>
                  <a:pt x="1153" y="1872"/>
                </a:lnTo>
                <a:lnTo>
                  <a:pt x="1153" y="1859"/>
                </a:lnTo>
                <a:lnTo>
                  <a:pt x="1153" y="1858"/>
                </a:lnTo>
                <a:lnTo>
                  <a:pt x="1152" y="1858"/>
                </a:lnTo>
                <a:lnTo>
                  <a:pt x="1152" y="1852"/>
                </a:lnTo>
                <a:lnTo>
                  <a:pt x="1152" y="1845"/>
                </a:lnTo>
                <a:lnTo>
                  <a:pt x="1140" y="1845"/>
                </a:lnTo>
                <a:lnTo>
                  <a:pt x="1140" y="1855"/>
                </a:lnTo>
                <a:lnTo>
                  <a:pt x="1140" y="1858"/>
                </a:lnTo>
                <a:lnTo>
                  <a:pt x="1139" y="1858"/>
                </a:lnTo>
                <a:lnTo>
                  <a:pt x="1089" y="1859"/>
                </a:lnTo>
                <a:lnTo>
                  <a:pt x="1089" y="1899"/>
                </a:lnTo>
                <a:lnTo>
                  <a:pt x="1089" y="1911"/>
                </a:lnTo>
                <a:lnTo>
                  <a:pt x="1114" y="1911"/>
                </a:lnTo>
                <a:lnTo>
                  <a:pt x="1114" y="1935"/>
                </a:lnTo>
                <a:lnTo>
                  <a:pt x="1089" y="1936"/>
                </a:lnTo>
                <a:lnTo>
                  <a:pt x="1089" y="1939"/>
                </a:lnTo>
                <a:lnTo>
                  <a:pt x="1089" y="1962"/>
                </a:lnTo>
                <a:lnTo>
                  <a:pt x="1088" y="1962"/>
                </a:lnTo>
                <a:lnTo>
                  <a:pt x="1087" y="1937"/>
                </a:lnTo>
                <a:lnTo>
                  <a:pt x="1038" y="1939"/>
                </a:lnTo>
                <a:lnTo>
                  <a:pt x="1038" y="1952"/>
                </a:lnTo>
                <a:lnTo>
                  <a:pt x="1047" y="1952"/>
                </a:lnTo>
                <a:lnTo>
                  <a:pt x="1055" y="1952"/>
                </a:lnTo>
                <a:lnTo>
                  <a:pt x="1055" y="1965"/>
                </a:lnTo>
                <a:lnTo>
                  <a:pt x="1055" y="1968"/>
                </a:lnTo>
                <a:lnTo>
                  <a:pt x="1038" y="1968"/>
                </a:lnTo>
                <a:lnTo>
                  <a:pt x="1038" y="1982"/>
                </a:lnTo>
                <a:lnTo>
                  <a:pt x="1038" y="2017"/>
                </a:lnTo>
                <a:lnTo>
                  <a:pt x="1038" y="2067"/>
                </a:lnTo>
                <a:lnTo>
                  <a:pt x="1038" y="2069"/>
                </a:lnTo>
                <a:lnTo>
                  <a:pt x="1038" y="2071"/>
                </a:lnTo>
                <a:lnTo>
                  <a:pt x="1038" y="2082"/>
                </a:lnTo>
                <a:lnTo>
                  <a:pt x="1038" y="2083"/>
                </a:lnTo>
                <a:lnTo>
                  <a:pt x="1038" y="2084"/>
                </a:lnTo>
                <a:lnTo>
                  <a:pt x="1038" y="2106"/>
                </a:lnTo>
                <a:lnTo>
                  <a:pt x="1038" y="2108"/>
                </a:lnTo>
                <a:lnTo>
                  <a:pt x="1038" y="2118"/>
                </a:lnTo>
                <a:lnTo>
                  <a:pt x="1088" y="2118"/>
                </a:lnTo>
                <a:lnTo>
                  <a:pt x="1088" y="2120"/>
                </a:lnTo>
                <a:lnTo>
                  <a:pt x="1094" y="2120"/>
                </a:lnTo>
                <a:lnTo>
                  <a:pt x="1094" y="2142"/>
                </a:lnTo>
                <a:lnTo>
                  <a:pt x="1094" y="2143"/>
                </a:lnTo>
                <a:lnTo>
                  <a:pt x="1094" y="2154"/>
                </a:lnTo>
                <a:lnTo>
                  <a:pt x="1094" y="2159"/>
                </a:lnTo>
                <a:lnTo>
                  <a:pt x="1094" y="216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4164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394-ED46-F160-E505-BBB0B0E9D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Glendale City Map of Arizona State</a:t>
            </a:r>
          </a:p>
        </p:txBody>
      </p:sp>
      <p:sp>
        <p:nvSpPr>
          <p:cNvPr id="172" name="Freeform 165">
            <a:extLst>
              <a:ext uri="{FF2B5EF4-FFF2-40B4-BE49-F238E27FC236}">
                <a16:creationId xmlns:a16="http://schemas.microsoft.com/office/drawing/2014/main" id="{4228609A-F040-725C-6E5F-A3866A095874}"/>
              </a:ext>
            </a:extLst>
          </p:cNvPr>
          <p:cNvSpPr>
            <a:spLocks noEditPoints="1"/>
          </p:cNvSpPr>
          <p:nvPr/>
        </p:nvSpPr>
        <p:spPr bwMode="auto">
          <a:xfrm>
            <a:off x="457200" y="1786508"/>
            <a:ext cx="3715017" cy="2736304"/>
          </a:xfrm>
          <a:custGeom>
            <a:avLst/>
            <a:gdLst>
              <a:gd name="T0" fmla="*/ 590 w 3086"/>
              <a:gd name="T1" fmla="*/ 1759 h 2273"/>
              <a:gd name="T2" fmla="*/ 338 w 3086"/>
              <a:gd name="T3" fmla="*/ 1509 h 2273"/>
              <a:gd name="T4" fmla="*/ 175 w 3086"/>
              <a:gd name="T5" fmla="*/ 1491 h 2273"/>
              <a:gd name="T6" fmla="*/ 2844 w 3086"/>
              <a:gd name="T7" fmla="*/ 2 h 2273"/>
              <a:gd name="T8" fmla="*/ 2918 w 3086"/>
              <a:gd name="T9" fmla="*/ 785 h 2273"/>
              <a:gd name="T10" fmla="*/ 2938 w 3086"/>
              <a:gd name="T11" fmla="*/ 1248 h 2273"/>
              <a:gd name="T12" fmla="*/ 2972 w 3086"/>
              <a:gd name="T13" fmla="*/ 1297 h 2273"/>
              <a:gd name="T14" fmla="*/ 3029 w 3086"/>
              <a:gd name="T15" fmla="*/ 1355 h 2273"/>
              <a:gd name="T16" fmla="*/ 3082 w 3086"/>
              <a:gd name="T17" fmla="*/ 1386 h 2273"/>
              <a:gd name="T18" fmla="*/ 2868 w 3086"/>
              <a:gd name="T19" fmla="*/ 2253 h 2273"/>
              <a:gd name="T20" fmla="*/ 1882 w 3086"/>
              <a:gd name="T21" fmla="*/ 2182 h 2273"/>
              <a:gd name="T22" fmla="*/ 1664 w 3086"/>
              <a:gd name="T23" fmla="*/ 2140 h 2273"/>
              <a:gd name="T24" fmla="*/ 1027 w 3086"/>
              <a:gd name="T25" fmla="*/ 2140 h 2273"/>
              <a:gd name="T26" fmla="*/ 1 w 3086"/>
              <a:gd name="T27" fmla="*/ 1663 h 2273"/>
              <a:gd name="T28" fmla="*/ 1192 w 3086"/>
              <a:gd name="T29" fmla="*/ 1668 h 2273"/>
              <a:gd name="T30" fmla="*/ 1193 w 3086"/>
              <a:gd name="T31" fmla="*/ 1756 h 2273"/>
              <a:gd name="T32" fmla="*/ 2184 w 3086"/>
              <a:gd name="T33" fmla="*/ 1748 h 2273"/>
              <a:gd name="T34" fmla="*/ 2490 w 3086"/>
              <a:gd name="T35" fmla="*/ 1567 h 2273"/>
              <a:gd name="T36" fmla="*/ 2572 w 3086"/>
              <a:gd name="T37" fmla="*/ 942 h 2273"/>
              <a:gd name="T38" fmla="*/ 2426 w 3086"/>
              <a:gd name="T39" fmla="*/ 786 h 2273"/>
              <a:gd name="T40" fmla="*/ 2357 w 3086"/>
              <a:gd name="T41" fmla="*/ 718 h 2273"/>
              <a:gd name="T42" fmla="*/ 2231 w 3086"/>
              <a:gd name="T43" fmla="*/ 713 h 2273"/>
              <a:gd name="T44" fmla="*/ 2227 w 3086"/>
              <a:gd name="T45" fmla="*/ 670 h 2273"/>
              <a:gd name="T46" fmla="*/ 2259 w 3086"/>
              <a:gd name="T47" fmla="*/ 449 h 2273"/>
              <a:gd name="T48" fmla="*/ 2358 w 3086"/>
              <a:gd name="T49" fmla="*/ 249 h 2273"/>
              <a:gd name="T50" fmla="*/ 2320 w 3086"/>
              <a:gd name="T51" fmla="*/ 1749 h 2273"/>
              <a:gd name="T52" fmla="*/ 2196 w 3086"/>
              <a:gd name="T53" fmla="*/ 1760 h 2273"/>
              <a:gd name="T54" fmla="*/ 2022 w 3086"/>
              <a:gd name="T55" fmla="*/ 1750 h 2273"/>
              <a:gd name="T56" fmla="*/ 1889 w 3086"/>
              <a:gd name="T57" fmla="*/ 1804 h 2273"/>
              <a:gd name="T58" fmla="*/ 1887 w 3086"/>
              <a:gd name="T59" fmla="*/ 1846 h 2273"/>
              <a:gd name="T60" fmla="*/ 1967 w 3086"/>
              <a:gd name="T61" fmla="*/ 1909 h 2273"/>
              <a:gd name="T62" fmla="*/ 2227 w 3086"/>
              <a:gd name="T63" fmla="*/ 1830 h 2273"/>
              <a:gd name="T64" fmla="*/ 2230 w 3086"/>
              <a:gd name="T65" fmla="*/ 1885 h 2273"/>
              <a:gd name="T66" fmla="*/ 2272 w 3086"/>
              <a:gd name="T67" fmla="*/ 1873 h 2273"/>
              <a:gd name="T68" fmla="*/ 1241 w 3086"/>
              <a:gd name="T69" fmla="*/ 1841 h 2273"/>
              <a:gd name="T70" fmla="*/ 1161 w 3086"/>
              <a:gd name="T71" fmla="*/ 1929 h 2273"/>
              <a:gd name="T72" fmla="*/ 1476 w 3086"/>
              <a:gd name="T73" fmla="*/ 2052 h 2273"/>
              <a:gd name="T74" fmla="*/ 1200 w 3086"/>
              <a:gd name="T75" fmla="*/ 1930 h 2273"/>
              <a:gd name="T76" fmla="*/ 2702 w 3086"/>
              <a:gd name="T77" fmla="*/ 1992 h 2273"/>
              <a:gd name="T78" fmla="*/ 1009 w 3086"/>
              <a:gd name="T79" fmla="*/ 2139 h 2273"/>
              <a:gd name="T80" fmla="*/ 621 w 3086"/>
              <a:gd name="T81" fmla="*/ 1749 h 2273"/>
              <a:gd name="T82" fmla="*/ 438 w 3086"/>
              <a:gd name="T83" fmla="*/ 2092 h 2273"/>
              <a:gd name="T84" fmla="*/ 451 w 3086"/>
              <a:gd name="T85" fmla="*/ 1926 h 2273"/>
              <a:gd name="T86" fmla="*/ 514 w 3086"/>
              <a:gd name="T87" fmla="*/ 1674 h 2273"/>
              <a:gd name="T88" fmla="*/ 669 w 3086"/>
              <a:gd name="T89" fmla="*/ 1587 h 2273"/>
              <a:gd name="T90" fmla="*/ 1195 w 3086"/>
              <a:gd name="T91" fmla="*/ 1841 h 2273"/>
              <a:gd name="T92" fmla="*/ 1017 w 3086"/>
              <a:gd name="T93" fmla="*/ 1690 h 2273"/>
              <a:gd name="T94" fmla="*/ 1039 w 3086"/>
              <a:gd name="T95" fmla="*/ 1671 h 2273"/>
              <a:gd name="T96" fmla="*/ 1078 w 3086"/>
              <a:gd name="T97" fmla="*/ 1699 h 2273"/>
              <a:gd name="T98" fmla="*/ 848 w 3086"/>
              <a:gd name="T99" fmla="*/ 1408 h 2273"/>
              <a:gd name="T100" fmla="*/ 590 w 3086"/>
              <a:gd name="T101" fmla="*/ 1554 h 2273"/>
              <a:gd name="T102" fmla="*/ 431 w 3086"/>
              <a:gd name="T103" fmla="*/ 1403 h 2273"/>
              <a:gd name="T104" fmla="*/ 354 w 3086"/>
              <a:gd name="T105" fmla="*/ 1569 h 2273"/>
              <a:gd name="T106" fmla="*/ 86 w 3086"/>
              <a:gd name="T107" fmla="*/ 1404 h 2273"/>
              <a:gd name="T108" fmla="*/ 347 w 3086"/>
              <a:gd name="T109" fmla="*/ 1922 h 2273"/>
              <a:gd name="T110" fmla="*/ 422 w 3086"/>
              <a:gd name="T111" fmla="*/ 1796 h 2273"/>
              <a:gd name="T112" fmla="*/ 414 w 3086"/>
              <a:gd name="T113" fmla="*/ 2092 h 2273"/>
              <a:gd name="T114" fmla="*/ 861 w 3086"/>
              <a:gd name="T115" fmla="*/ 2181 h 2273"/>
              <a:gd name="T116" fmla="*/ 954 w 3086"/>
              <a:gd name="T117" fmla="*/ 2084 h 2273"/>
              <a:gd name="T118" fmla="*/ 1193 w 3086"/>
              <a:gd name="T119" fmla="*/ 1765 h 2273"/>
              <a:gd name="T120" fmla="*/ 1183 w 3086"/>
              <a:gd name="T121" fmla="*/ 1844 h 2273"/>
              <a:gd name="T122" fmla="*/ 1886 w 3086"/>
              <a:gd name="T123" fmla="*/ 1839 h 2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86" h="2273">
                <a:moveTo>
                  <a:pt x="687" y="2225"/>
                </a:moveTo>
                <a:lnTo>
                  <a:pt x="687" y="2266"/>
                </a:lnTo>
                <a:lnTo>
                  <a:pt x="604" y="2266"/>
                </a:lnTo>
                <a:lnTo>
                  <a:pt x="604" y="2225"/>
                </a:lnTo>
                <a:lnTo>
                  <a:pt x="687" y="2225"/>
                </a:lnTo>
                <a:close/>
                <a:moveTo>
                  <a:pt x="475" y="2139"/>
                </a:moveTo>
                <a:lnTo>
                  <a:pt x="475" y="2182"/>
                </a:lnTo>
                <a:lnTo>
                  <a:pt x="434" y="2182"/>
                </a:lnTo>
                <a:lnTo>
                  <a:pt x="434" y="2160"/>
                </a:lnTo>
                <a:lnTo>
                  <a:pt x="435" y="2139"/>
                </a:lnTo>
                <a:lnTo>
                  <a:pt x="475" y="2139"/>
                </a:lnTo>
                <a:close/>
                <a:moveTo>
                  <a:pt x="515" y="2097"/>
                </a:moveTo>
                <a:lnTo>
                  <a:pt x="517" y="2182"/>
                </a:lnTo>
                <a:lnTo>
                  <a:pt x="476" y="2182"/>
                </a:lnTo>
                <a:lnTo>
                  <a:pt x="475" y="2097"/>
                </a:lnTo>
                <a:lnTo>
                  <a:pt x="515" y="2097"/>
                </a:lnTo>
                <a:close/>
                <a:moveTo>
                  <a:pt x="586" y="1763"/>
                </a:moveTo>
                <a:lnTo>
                  <a:pt x="580" y="1763"/>
                </a:lnTo>
                <a:lnTo>
                  <a:pt x="580" y="1750"/>
                </a:lnTo>
                <a:lnTo>
                  <a:pt x="590" y="1750"/>
                </a:lnTo>
                <a:lnTo>
                  <a:pt x="590" y="1752"/>
                </a:lnTo>
                <a:lnTo>
                  <a:pt x="590" y="1759"/>
                </a:lnTo>
                <a:lnTo>
                  <a:pt x="590" y="1763"/>
                </a:lnTo>
                <a:lnTo>
                  <a:pt x="586" y="1763"/>
                </a:lnTo>
                <a:close/>
                <a:moveTo>
                  <a:pt x="338" y="1534"/>
                </a:moveTo>
                <a:lnTo>
                  <a:pt x="338" y="1573"/>
                </a:lnTo>
                <a:lnTo>
                  <a:pt x="333" y="1573"/>
                </a:lnTo>
                <a:lnTo>
                  <a:pt x="318" y="1573"/>
                </a:lnTo>
                <a:lnTo>
                  <a:pt x="312" y="1573"/>
                </a:lnTo>
                <a:lnTo>
                  <a:pt x="304" y="1573"/>
                </a:lnTo>
                <a:lnTo>
                  <a:pt x="303" y="1573"/>
                </a:lnTo>
                <a:lnTo>
                  <a:pt x="303" y="1572"/>
                </a:lnTo>
                <a:lnTo>
                  <a:pt x="303" y="1570"/>
                </a:lnTo>
                <a:lnTo>
                  <a:pt x="303" y="1554"/>
                </a:lnTo>
                <a:lnTo>
                  <a:pt x="303" y="1528"/>
                </a:lnTo>
                <a:lnTo>
                  <a:pt x="303" y="1497"/>
                </a:lnTo>
                <a:lnTo>
                  <a:pt x="303" y="1490"/>
                </a:lnTo>
                <a:lnTo>
                  <a:pt x="312" y="1490"/>
                </a:lnTo>
                <a:lnTo>
                  <a:pt x="332" y="1489"/>
                </a:lnTo>
                <a:lnTo>
                  <a:pt x="343" y="1489"/>
                </a:lnTo>
                <a:lnTo>
                  <a:pt x="343" y="1497"/>
                </a:lnTo>
                <a:lnTo>
                  <a:pt x="343" y="1507"/>
                </a:lnTo>
                <a:lnTo>
                  <a:pt x="343" y="1509"/>
                </a:lnTo>
                <a:lnTo>
                  <a:pt x="338" y="1509"/>
                </a:lnTo>
                <a:lnTo>
                  <a:pt x="338" y="1512"/>
                </a:lnTo>
                <a:lnTo>
                  <a:pt x="338" y="1522"/>
                </a:lnTo>
                <a:lnTo>
                  <a:pt x="338" y="1534"/>
                </a:lnTo>
                <a:close/>
                <a:moveTo>
                  <a:pt x="258" y="1456"/>
                </a:moveTo>
                <a:lnTo>
                  <a:pt x="258" y="1532"/>
                </a:lnTo>
                <a:lnTo>
                  <a:pt x="216" y="1532"/>
                </a:lnTo>
                <a:lnTo>
                  <a:pt x="216" y="1573"/>
                </a:lnTo>
                <a:lnTo>
                  <a:pt x="207" y="1573"/>
                </a:lnTo>
                <a:lnTo>
                  <a:pt x="206" y="1573"/>
                </a:lnTo>
                <a:lnTo>
                  <a:pt x="204" y="1573"/>
                </a:lnTo>
                <a:lnTo>
                  <a:pt x="203" y="1573"/>
                </a:lnTo>
                <a:lnTo>
                  <a:pt x="194" y="1573"/>
                </a:lnTo>
                <a:lnTo>
                  <a:pt x="193" y="1573"/>
                </a:lnTo>
                <a:lnTo>
                  <a:pt x="192" y="1573"/>
                </a:lnTo>
                <a:lnTo>
                  <a:pt x="191" y="1573"/>
                </a:lnTo>
                <a:lnTo>
                  <a:pt x="185" y="1573"/>
                </a:lnTo>
                <a:lnTo>
                  <a:pt x="175" y="1573"/>
                </a:lnTo>
                <a:lnTo>
                  <a:pt x="175" y="1572"/>
                </a:lnTo>
                <a:lnTo>
                  <a:pt x="175" y="1542"/>
                </a:lnTo>
                <a:lnTo>
                  <a:pt x="175" y="1541"/>
                </a:lnTo>
                <a:lnTo>
                  <a:pt x="175" y="1539"/>
                </a:lnTo>
                <a:lnTo>
                  <a:pt x="175" y="1491"/>
                </a:lnTo>
                <a:lnTo>
                  <a:pt x="176" y="1490"/>
                </a:lnTo>
                <a:lnTo>
                  <a:pt x="176" y="1488"/>
                </a:lnTo>
                <a:lnTo>
                  <a:pt x="175" y="1487"/>
                </a:lnTo>
                <a:lnTo>
                  <a:pt x="175" y="1457"/>
                </a:lnTo>
                <a:lnTo>
                  <a:pt x="258" y="1456"/>
                </a:lnTo>
                <a:close/>
                <a:moveTo>
                  <a:pt x="2813" y="1"/>
                </a:moveTo>
                <a:lnTo>
                  <a:pt x="2815" y="6"/>
                </a:lnTo>
                <a:lnTo>
                  <a:pt x="2815" y="5"/>
                </a:lnTo>
                <a:lnTo>
                  <a:pt x="2817" y="5"/>
                </a:lnTo>
                <a:lnTo>
                  <a:pt x="2818" y="5"/>
                </a:lnTo>
                <a:lnTo>
                  <a:pt x="2819" y="5"/>
                </a:lnTo>
                <a:lnTo>
                  <a:pt x="2819" y="3"/>
                </a:lnTo>
                <a:lnTo>
                  <a:pt x="2820" y="3"/>
                </a:lnTo>
                <a:lnTo>
                  <a:pt x="2821" y="3"/>
                </a:lnTo>
                <a:lnTo>
                  <a:pt x="2822" y="3"/>
                </a:lnTo>
                <a:lnTo>
                  <a:pt x="2823" y="2"/>
                </a:lnTo>
                <a:lnTo>
                  <a:pt x="2824" y="2"/>
                </a:lnTo>
                <a:lnTo>
                  <a:pt x="2826" y="2"/>
                </a:lnTo>
                <a:lnTo>
                  <a:pt x="2827" y="2"/>
                </a:lnTo>
                <a:lnTo>
                  <a:pt x="2828" y="2"/>
                </a:lnTo>
                <a:lnTo>
                  <a:pt x="2829" y="2"/>
                </a:lnTo>
                <a:lnTo>
                  <a:pt x="2844" y="2"/>
                </a:lnTo>
                <a:lnTo>
                  <a:pt x="2876" y="1"/>
                </a:lnTo>
                <a:lnTo>
                  <a:pt x="2883" y="1"/>
                </a:lnTo>
                <a:lnTo>
                  <a:pt x="2887" y="2"/>
                </a:lnTo>
                <a:lnTo>
                  <a:pt x="2895" y="2"/>
                </a:lnTo>
                <a:lnTo>
                  <a:pt x="2905" y="2"/>
                </a:lnTo>
                <a:lnTo>
                  <a:pt x="2907" y="85"/>
                </a:lnTo>
                <a:lnTo>
                  <a:pt x="2906" y="173"/>
                </a:lnTo>
                <a:lnTo>
                  <a:pt x="2907" y="173"/>
                </a:lnTo>
                <a:lnTo>
                  <a:pt x="2908" y="259"/>
                </a:lnTo>
                <a:lnTo>
                  <a:pt x="2910" y="332"/>
                </a:lnTo>
                <a:lnTo>
                  <a:pt x="2908" y="332"/>
                </a:lnTo>
                <a:lnTo>
                  <a:pt x="2907" y="332"/>
                </a:lnTo>
                <a:lnTo>
                  <a:pt x="2907" y="346"/>
                </a:lnTo>
                <a:lnTo>
                  <a:pt x="2911" y="433"/>
                </a:lnTo>
                <a:lnTo>
                  <a:pt x="2913" y="520"/>
                </a:lnTo>
                <a:lnTo>
                  <a:pt x="2911" y="607"/>
                </a:lnTo>
                <a:lnTo>
                  <a:pt x="2910" y="703"/>
                </a:lnTo>
                <a:lnTo>
                  <a:pt x="2908" y="703"/>
                </a:lnTo>
                <a:lnTo>
                  <a:pt x="2908" y="705"/>
                </a:lnTo>
                <a:lnTo>
                  <a:pt x="2908" y="706"/>
                </a:lnTo>
                <a:lnTo>
                  <a:pt x="2910" y="706"/>
                </a:lnTo>
                <a:lnTo>
                  <a:pt x="2918" y="785"/>
                </a:lnTo>
                <a:lnTo>
                  <a:pt x="2918" y="871"/>
                </a:lnTo>
                <a:lnTo>
                  <a:pt x="2916" y="956"/>
                </a:lnTo>
                <a:lnTo>
                  <a:pt x="2916" y="1043"/>
                </a:lnTo>
                <a:lnTo>
                  <a:pt x="2915" y="1129"/>
                </a:lnTo>
                <a:lnTo>
                  <a:pt x="2914" y="1215"/>
                </a:lnTo>
                <a:lnTo>
                  <a:pt x="2914" y="1228"/>
                </a:lnTo>
                <a:lnTo>
                  <a:pt x="2915" y="1228"/>
                </a:lnTo>
                <a:lnTo>
                  <a:pt x="2928" y="1231"/>
                </a:lnTo>
                <a:lnTo>
                  <a:pt x="2929" y="1231"/>
                </a:lnTo>
                <a:lnTo>
                  <a:pt x="2930" y="1231"/>
                </a:lnTo>
                <a:lnTo>
                  <a:pt x="2931" y="1232"/>
                </a:lnTo>
                <a:lnTo>
                  <a:pt x="2932" y="1232"/>
                </a:lnTo>
                <a:lnTo>
                  <a:pt x="2932" y="1233"/>
                </a:lnTo>
                <a:lnTo>
                  <a:pt x="2933" y="1233"/>
                </a:lnTo>
                <a:lnTo>
                  <a:pt x="2935" y="1235"/>
                </a:lnTo>
                <a:lnTo>
                  <a:pt x="2935" y="1236"/>
                </a:lnTo>
                <a:lnTo>
                  <a:pt x="2936" y="1236"/>
                </a:lnTo>
                <a:lnTo>
                  <a:pt x="2936" y="1237"/>
                </a:lnTo>
                <a:lnTo>
                  <a:pt x="2937" y="1238"/>
                </a:lnTo>
                <a:lnTo>
                  <a:pt x="2937" y="1239"/>
                </a:lnTo>
                <a:lnTo>
                  <a:pt x="2937" y="1240"/>
                </a:lnTo>
                <a:lnTo>
                  <a:pt x="2938" y="1248"/>
                </a:lnTo>
                <a:lnTo>
                  <a:pt x="2938" y="1249"/>
                </a:lnTo>
                <a:lnTo>
                  <a:pt x="2939" y="1251"/>
                </a:lnTo>
                <a:lnTo>
                  <a:pt x="2939" y="1252"/>
                </a:lnTo>
                <a:lnTo>
                  <a:pt x="2939" y="1253"/>
                </a:lnTo>
                <a:lnTo>
                  <a:pt x="2939" y="1254"/>
                </a:lnTo>
                <a:lnTo>
                  <a:pt x="2940" y="1254"/>
                </a:lnTo>
                <a:lnTo>
                  <a:pt x="2940" y="1255"/>
                </a:lnTo>
                <a:lnTo>
                  <a:pt x="2940" y="1256"/>
                </a:lnTo>
                <a:lnTo>
                  <a:pt x="2941" y="1257"/>
                </a:lnTo>
                <a:lnTo>
                  <a:pt x="2941" y="1258"/>
                </a:lnTo>
                <a:lnTo>
                  <a:pt x="2943" y="1258"/>
                </a:lnTo>
                <a:lnTo>
                  <a:pt x="2943" y="1260"/>
                </a:lnTo>
                <a:lnTo>
                  <a:pt x="2965" y="1290"/>
                </a:lnTo>
                <a:lnTo>
                  <a:pt x="2966" y="1291"/>
                </a:lnTo>
                <a:lnTo>
                  <a:pt x="2966" y="1293"/>
                </a:lnTo>
                <a:lnTo>
                  <a:pt x="2967" y="1293"/>
                </a:lnTo>
                <a:lnTo>
                  <a:pt x="2967" y="1294"/>
                </a:lnTo>
                <a:lnTo>
                  <a:pt x="2969" y="1294"/>
                </a:lnTo>
                <a:lnTo>
                  <a:pt x="2969" y="1295"/>
                </a:lnTo>
                <a:lnTo>
                  <a:pt x="2970" y="1295"/>
                </a:lnTo>
                <a:lnTo>
                  <a:pt x="2971" y="1296"/>
                </a:lnTo>
                <a:lnTo>
                  <a:pt x="2972" y="1297"/>
                </a:lnTo>
                <a:lnTo>
                  <a:pt x="2973" y="1297"/>
                </a:lnTo>
                <a:lnTo>
                  <a:pt x="2974" y="1298"/>
                </a:lnTo>
                <a:lnTo>
                  <a:pt x="2981" y="1302"/>
                </a:lnTo>
                <a:lnTo>
                  <a:pt x="2998" y="1311"/>
                </a:lnTo>
                <a:lnTo>
                  <a:pt x="2999" y="1311"/>
                </a:lnTo>
                <a:lnTo>
                  <a:pt x="3000" y="1311"/>
                </a:lnTo>
                <a:lnTo>
                  <a:pt x="3000" y="1312"/>
                </a:lnTo>
                <a:lnTo>
                  <a:pt x="3002" y="1312"/>
                </a:lnTo>
                <a:lnTo>
                  <a:pt x="3002" y="1313"/>
                </a:lnTo>
                <a:lnTo>
                  <a:pt x="3003" y="1313"/>
                </a:lnTo>
                <a:lnTo>
                  <a:pt x="3004" y="1314"/>
                </a:lnTo>
                <a:lnTo>
                  <a:pt x="3005" y="1314"/>
                </a:lnTo>
                <a:lnTo>
                  <a:pt x="3005" y="1315"/>
                </a:lnTo>
                <a:lnTo>
                  <a:pt x="3006" y="1316"/>
                </a:lnTo>
                <a:lnTo>
                  <a:pt x="3007" y="1318"/>
                </a:lnTo>
                <a:lnTo>
                  <a:pt x="3008" y="1319"/>
                </a:lnTo>
                <a:lnTo>
                  <a:pt x="3008" y="1320"/>
                </a:lnTo>
                <a:lnTo>
                  <a:pt x="3027" y="1352"/>
                </a:lnTo>
                <a:lnTo>
                  <a:pt x="3028" y="1352"/>
                </a:lnTo>
                <a:lnTo>
                  <a:pt x="3028" y="1353"/>
                </a:lnTo>
                <a:lnTo>
                  <a:pt x="3029" y="1354"/>
                </a:lnTo>
                <a:lnTo>
                  <a:pt x="3029" y="1355"/>
                </a:lnTo>
                <a:lnTo>
                  <a:pt x="3030" y="1355"/>
                </a:lnTo>
                <a:lnTo>
                  <a:pt x="3030" y="1356"/>
                </a:lnTo>
                <a:lnTo>
                  <a:pt x="3031" y="1357"/>
                </a:lnTo>
                <a:lnTo>
                  <a:pt x="3032" y="1358"/>
                </a:lnTo>
                <a:lnTo>
                  <a:pt x="3033" y="1358"/>
                </a:lnTo>
                <a:lnTo>
                  <a:pt x="3033" y="1360"/>
                </a:lnTo>
                <a:lnTo>
                  <a:pt x="3034" y="1360"/>
                </a:lnTo>
                <a:lnTo>
                  <a:pt x="3036" y="1361"/>
                </a:lnTo>
                <a:lnTo>
                  <a:pt x="3036" y="1362"/>
                </a:lnTo>
                <a:lnTo>
                  <a:pt x="3037" y="1362"/>
                </a:lnTo>
                <a:lnTo>
                  <a:pt x="3038" y="1363"/>
                </a:lnTo>
                <a:lnTo>
                  <a:pt x="3039" y="1364"/>
                </a:lnTo>
                <a:lnTo>
                  <a:pt x="3040" y="1364"/>
                </a:lnTo>
                <a:lnTo>
                  <a:pt x="3041" y="1365"/>
                </a:lnTo>
                <a:lnTo>
                  <a:pt x="3042" y="1365"/>
                </a:lnTo>
                <a:lnTo>
                  <a:pt x="3075" y="1382"/>
                </a:lnTo>
                <a:lnTo>
                  <a:pt x="3076" y="1382"/>
                </a:lnTo>
                <a:lnTo>
                  <a:pt x="3078" y="1382"/>
                </a:lnTo>
                <a:lnTo>
                  <a:pt x="3079" y="1383"/>
                </a:lnTo>
                <a:lnTo>
                  <a:pt x="3080" y="1383"/>
                </a:lnTo>
                <a:lnTo>
                  <a:pt x="3080" y="1385"/>
                </a:lnTo>
                <a:lnTo>
                  <a:pt x="3082" y="1386"/>
                </a:lnTo>
                <a:lnTo>
                  <a:pt x="3084" y="1388"/>
                </a:lnTo>
                <a:lnTo>
                  <a:pt x="3084" y="1473"/>
                </a:lnTo>
                <a:lnTo>
                  <a:pt x="3083" y="1559"/>
                </a:lnTo>
                <a:lnTo>
                  <a:pt x="3084" y="1646"/>
                </a:lnTo>
                <a:lnTo>
                  <a:pt x="3084" y="1732"/>
                </a:lnTo>
                <a:lnTo>
                  <a:pt x="3086" y="1821"/>
                </a:lnTo>
                <a:lnTo>
                  <a:pt x="3086" y="1901"/>
                </a:lnTo>
                <a:lnTo>
                  <a:pt x="3086" y="1905"/>
                </a:lnTo>
                <a:lnTo>
                  <a:pt x="3086" y="1906"/>
                </a:lnTo>
                <a:lnTo>
                  <a:pt x="3086" y="1907"/>
                </a:lnTo>
                <a:lnTo>
                  <a:pt x="3086" y="1993"/>
                </a:lnTo>
                <a:lnTo>
                  <a:pt x="3086" y="2081"/>
                </a:lnTo>
                <a:lnTo>
                  <a:pt x="3084" y="2167"/>
                </a:lnTo>
                <a:lnTo>
                  <a:pt x="3084" y="2247"/>
                </a:lnTo>
                <a:lnTo>
                  <a:pt x="3083" y="2247"/>
                </a:lnTo>
                <a:lnTo>
                  <a:pt x="3083" y="2251"/>
                </a:lnTo>
                <a:lnTo>
                  <a:pt x="3079" y="2251"/>
                </a:lnTo>
                <a:lnTo>
                  <a:pt x="3079" y="2254"/>
                </a:lnTo>
                <a:lnTo>
                  <a:pt x="3000" y="2254"/>
                </a:lnTo>
                <a:lnTo>
                  <a:pt x="2914" y="2254"/>
                </a:lnTo>
                <a:lnTo>
                  <a:pt x="2874" y="2254"/>
                </a:lnTo>
                <a:lnTo>
                  <a:pt x="2868" y="2253"/>
                </a:lnTo>
                <a:lnTo>
                  <a:pt x="2827" y="2253"/>
                </a:lnTo>
                <a:lnTo>
                  <a:pt x="2739" y="2253"/>
                </a:lnTo>
                <a:lnTo>
                  <a:pt x="2588" y="2256"/>
                </a:lnTo>
                <a:lnTo>
                  <a:pt x="2579" y="2256"/>
                </a:lnTo>
                <a:lnTo>
                  <a:pt x="2575" y="2256"/>
                </a:lnTo>
                <a:lnTo>
                  <a:pt x="2572" y="2256"/>
                </a:lnTo>
                <a:lnTo>
                  <a:pt x="2486" y="2258"/>
                </a:lnTo>
                <a:lnTo>
                  <a:pt x="2401" y="2260"/>
                </a:lnTo>
                <a:lnTo>
                  <a:pt x="2400" y="2260"/>
                </a:lnTo>
                <a:lnTo>
                  <a:pt x="2314" y="2261"/>
                </a:lnTo>
                <a:lnTo>
                  <a:pt x="2228" y="2262"/>
                </a:lnTo>
                <a:lnTo>
                  <a:pt x="2142" y="2262"/>
                </a:lnTo>
                <a:lnTo>
                  <a:pt x="2055" y="2262"/>
                </a:lnTo>
                <a:lnTo>
                  <a:pt x="1969" y="2265"/>
                </a:lnTo>
                <a:lnTo>
                  <a:pt x="1882" y="2268"/>
                </a:lnTo>
                <a:lnTo>
                  <a:pt x="1879" y="2268"/>
                </a:lnTo>
                <a:lnTo>
                  <a:pt x="1880" y="2266"/>
                </a:lnTo>
                <a:lnTo>
                  <a:pt x="1880" y="2265"/>
                </a:lnTo>
                <a:lnTo>
                  <a:pt x="1881" y="2210"/>
                </a:lnTo>
                <a:lnTo>
                  <a:pt x="1881" y="2209"/>
                </a:lnTo>
                <a:lnTo>
                  <a:pt x="1882" y="2209"/>
                </a:lnTo>
                <a:lnTo>
                  <a:pt x="1882" y="2182"/>
                </a:lnTo>
                <a:lnTo>
                  <a:pt x="1881" y="2182"/>
                </a:lnTo>
                <a:lnTo>
                  <a:pt x="1881" y="2181"/>
                </a:lnTo>
                <a:lnTo>
                  <a:pt x="1881" y="2178"/>
                </a:lnTo>
                <a:lnTo>
                  <a:pt x="1882" y="2174"/>
                </a:lnTo>
                <a:lnTo>
                  <a:pt x="1882" y="2167"/>
                </a:lnTo>
                <a:lnTo>
                  <a:pt x="1882" y="2139"/>
                </a:lnTo>
                <a:lnTo>
                  <a:pt x="1882" y="2138"/>
                </a:lnTo>
                <a:lnTo>
                  <a:pt x="1881" y="2138"/>
                </a:lnTo>
                <a:lnTo>
                  <a:pt x="1881" y="2136"/>
                </a:lnTo>
                <a:lnTo>
                  <a:pt x="1881" y="2135"/>
                </a:lnTo>
                <a:lnTo>
                  <a:pt x="1882" y="2135"/>
                </a:lnTo>
                <a:lnTo>
                  <a:pt x="1882" y="2130"/>
                </a:lnTo>
                <a:lnTo>
                  <a:pt x="1882" y="2124"/>
                </a:lnTo>
                <a:lnTo>
                  <a:pt x="1882" y="2106"/>
                </a:lnTo>
                <a:lnTo>
                  <a:pt x="1882" y="2094"/>
                </a:lnTo>
                <a:lnTo>
                  <a:pt x="1805" y="2095"/>
                </a:lnTo>
                <a:lnTo>
                  <a:pt x="1804" y="2098"/>
                </a:lnTo>
                <a:lnTo>
                  <a:pt x="1795" y="2098"/>
                </a:lnTo>
                <a:lnTo>
                  <a:pt x="1795" y="2099"/>
                </a:lnTo>
                <a:lnTo>
                  <a:pt x="1707" y="2100"/>
                </a:lnTo>
                <a:lnTo>
                  <a:pt x="1664" y="2102"/>
                </a:lnTo>
                <a:lnTo>
                  <a:pt x="1664" y="2140"/>
                </a:lnTo>
                <a:lnTo>
                  <a:pt x="1621" y="2142"/>
                </a:lnTo>
                <a:lnTo>
                  <a:pt x="1621" y="2185"/>
                </a:lnTo>
                <a:lnTo>
                  <a:pt x="1542" y="2190"/>
                </a:lnTo>
                <a:lnTo>
                  <a:pt x="1541" y="2108"/>
                </a:lnTo>
                <a:lnTo>
                  <a:pt x="1539" y="2108"/>
                </a:lnTo>
                <a:lnTo>
                  <a:pt x="1539" y="2103"/>
                </a:lnTo>
                <a:lnTo>
                  <a:pt x="1455" y="2103"/>
                </a:lnTo>
                <a:lnTo>
                  <a:pt x="1370" y="2103"/>
                </a:lnTo>
                <a:lnTo>
                  <a:pt x="1369" y="2190"/>
                </a:lnTo>
                <a:lnTo>
                  <a:pt x="1285" y="2187"/>
                </a:lnTo>
                <a:lnTo>
                  <a:pt x="1285" y="2273"/>
                </a:lnTo>
                <a:lnTo>
                  <a:pt x="1201" y="2272"/>
                </a:lnTo>
                <a:lnTo>
                  <a:pt x="1116" y="2268"/>
                </a:lnTo>
                <a:lnTo>
                  <a:pt x="1116" y="2267"/>
                </a:lnTo>
                <a:lnTo>
                  <a:pt x="1073" y="2266"/>
                </a:lnTo>
                <a:lnTo>
                  <a:pt x="1072" y="2183"/>
                </a:lnTo>
                <a:lnTo>
                  <a:pt x="1032" y="2183"/>
                </a:lnTo>
                <a:lnTo>
                  <a:pt x="1030" y="2183"/>
                </a:lnTo>
                <a:lnTo>
                  <a:pt x="1029" y="2183"/>
                </a:lnTo>
                <a:lnTo>
                  <a:pt x="1029" y="2182"/>
                </a:lnTo>
                <a:lnTo>
                  <a:pt x="1029" y="2140"/>
                </a:lnTo>
                <a:lnTo>
                  <a:pt x="1027" y="2140"/>
                </a:lnTo>
                <a:lnTo>
                  <a:pt x="945" y="2139"/>
                </a:lnTo>
                <a:lnTo>
                  <a:pt x="901" y="2139"/>
                </a:lnTo>
                <a:lnTo>
                  <a:pt x="903" y="2182"/>
                </a:lnTo>
                <a:lnTo>
                  <a:pt x="861" y="2182"/>
                </a:lnTo>
                <a:lnTo>
                  <a:pt x="774" y="2182"/>
                </a:lnTo>
                <a:lnTo>
                  <a:pt x="775" y="2267"/>
                </a:lnTo>
                <a:lnTo>
                  <a:pt x="689" y="2267"/>
                </a:lnTo>
                <a:lnTo>
                  <a:pt x="603" y="2268"/>
                </a:lnTo>
                <a:lnTo>
                  <a:pt x="518" y="2268"/>
                </a:lnTo>
                <a:lnTo>
                  <a:pt x="433" y="2268"/>
                </a:lnTo>
                <a:lnTo>
                  <a:pt x="346" y="2268"/>
                </a:lnTo>
                <a:lnTo>
                  <a:pt x="260" y="2268"/>
                </a:lnTo>
                <a:lnTo>
                  <a:pt x="174" y="2267"/>
                </a:lnTo>
                <a:lnTo>
                  <a:pt x="87" y="2268"/>
                </a:lnTo>
                <a:lnTo>
                  <a:pt x="2" y="2268"/>
                </a:lnTo>
                <a:lnTo>
                  <a:pt x="2" y="2182"/>
                </a:lnTo>
                <a:lnTo>
                  <a:pt x="2" y="2095"/>
                </a:lnTo>
                <a:lnTo>
                  <a:pt x="3" y="2009"/>
                </a:lnTo>
                <a:lnTo>
                  <a:pt x="3" y="1923"/>
                </a:lnTo>
                <a:lnTo>
                  <a:pt x="2" y="1837"/>
                </a:lnTo>
                <a:lnTo>
                  <a:pt x="0" y="1749"/>
                </a:lnTo>
                <a:lnTo>
                  <a:pt x="1" y="1663"/>
                </a:lnTo>
                <a:lnTo>
                  <a:pt x="1" y="1576"/>
                </a:lnTo>
                <a:lnTo>
                  <a:pt x="1" y="1489"/>
                </a:lnTo>
                <a:lnTo>
                  <a:pt x="1" y="1404"/>
                </a:lnTo>
                <a:lnTo>
                  <a:pt x="86" y="1404"/>
                </a:lnTo>
                <a:lnTo>
                  <a:pt x="173" y="1404"/>
                </a:lnTo>
                <a:lnTo>
                  <a:pt x="259" y="1403"/>
                </a:lnTo>
                <a:lnTo>
                  <a:pt x="345" y="1403"/>
                </a:lnTo>
                <a:lnTo>
                  <a:pt x="431" y="1403"/>
                </a:lnTo>
                <a:lnTo>
                  <a:pt x="518" y="1403"/>
                </a:lnTo>
                <a:lnTo>
                  <a:pt x="589" y="1404"/>
                </a:lnTo>
                <a:lnTo>
                  <a:pt x="676" y="1405"/>
                </a:lnTo>
                <a:lnTo>
                  <a:pt x="676" y="1404"/>
                </a:lnTo>
                <a:lnTo>
                  <a:pt x="762" y="1405"/>
                </a:lnTo>
                <a:lnTo>
                  <a:pt x="805" y="1406"/>
                </a:lnTo>
                <a:lnTo>
                  <a:pt x="805" y="1407"/>
                </a:lnTo>
                <a:lnTo>
                  <a:pt x="848" y="1407"/>
                </a:lnTo>
                <a:lnTo>
                  <a:pt x="934" y="1408"/>
                </a:lnTo>
                <a:lnTo>
                  <a:pt x="1021" y="1408"/>
                </a:lnTo>
                <a:lnTo>
                  <a:pt x="1107" y="1410"/>
                </a:lnTo>
                <a:lnTo>
                  <a:pt x="1107" y="1582"/>
                </a:lnTo>
                <a:lnTo>
                  <a:pt x="1192" y="1583"/>
                </a:lnTo>
                <a:lnTo>
                  <a:pt x="1192" y="1668"/>
                </a:lnTo>
                <a:lnTo>
                  <a:pt x="1108" y="1668"/>
                </a:lnTo>
                <a:lnTo>
                  <a:pt x="1108" y="1738"/>
                </a:lnTo>
                <a:lnTo>
                  <a:pt x="1113" y="1738"/>
                </a:lnTo>
                <a:lnTo>
                  <a:pt x="1114" y="1738"/>
                </a:lnTo>
                <a:lnTo>
                  <a:pt x="1116" y="1740"/>
                </a:lnTo>
                <a:lnTo>
                  <a:pt x="1118" y="1741"/>
                </a:lnTo>
                <a:lnTo>
                  <a:pt x="1121" y="1742"/>
                </a:lnTo>
                <a:lnTo>
                  <a:pt x="1123" y="1743"/>
                </a:lnTo>
                <a:lnTo>
                  <a:pt x="1125" y="1745"/>
                </a:lnTo>
                <a:lnTo>
                  <a:pt x="1127" y="1746"/>
                </a:lnTo>
                <a:lnTo>
                  <a:pt x="1130" y="1746"/>
                </a:lnTo>
                <a:lnTo>
                  <a:pt x="1133" y="1747"/>
                </a:lnTo>
                <a:lnTo>
                  <a:pt x="1135" y="1748"/>
                </a:lnTo>
                <a:lnTo>
                  <a:pt x="1138" y="1748"/>
                </a:lnTo>
                <a:lnTo>
                  <a:pt x="1140" y="1749"/>
                </a:lnTo>
                <a:lnTo>
                  <a:pt x="1142" y="1749"/>
                </a:lnTo>
                <a:lnTo>
                  <a:pt x="1145" y="1750"/>
                </a:lnTo>
                <a:lnTo>
                  <a:pt x="1148" y="1750"/>
                </a:lnTo>
                <a:lnTo>
                  <a:pt x="1150" y="1750"/>
                </a:lnTo>
                <a:lnTo>
                  <a:pt x="1151" y="1750"/>
                </a:lnTo>
                <a:lnTo>
                  <a:pt x="1151" y="1756"/>
                </a:lnTo>
                <a:lnTo>
                  <a:pt x="1193" y="1756"/>
                </a:lnTo>
                <a:lnTo>
                  <a:pt x="1279" y="1757"/>
                </a:lnTo>
                <a:lnTo>
                  <a:pt x="1366" y="1758"/>
                </a:lnTo>
                <a:lnTo>
                  <a:pt x="1452" y="1759"/>
                </a:lnTo>
                <a:lnTo>
                  <a:pt x="1539" y="1759"/>
                </a:lnTo>
                <a:lnTo>
                  <a:pt x="1539" y="1760"/>
                </a:lnTo>
                <a:lnTo>
                  <a:pt x="1625" y="1759"/>
                </a:lnTo>
                <a:lnTo>
                  <a:pt x="1710" y="1758"/>
                </a:lnTo>
                <a:lnTo>
                  <a:pt x="1711" y="1758"/>
                </a:lnTo>
                <a:lnTo>
                  <a:pt x="1712" y="1758"/>
                </a:lnTo>
                <a:lnTo>
                  <a:pt x="1797" y="1756"/>
                </a:lnTo>
                <a:lnTo>
                  <a:pt x="1881" y="1754"/>
                </a:lnTo>
                <a:lnTo>
                  <a:pt x="1882" y="1754"/>
                </a:lnTo>
                <a:lnTo>
                  <a:pt x="1925" y="1752"/>
                </a:lnTo>
                <a:lnTo>
                  <a:pt x="1970" y="1751"/>
                </a:lnTo>
                <a:lnTo>
                  <a:pt x="2056" y="1749"/>
                </a:lnTo>
                <a:lnTo>
                  <a:pt x="2142" y="1747"/>
                </a:lnTo>
                <a:lnTo>
                  <a:pt x="2143" y="1747"/>
                </a:lnTo>
                <a:lnTo>
                  <a:pt x="2146" y="1747"/>
                </a:lnTo>
                <a:lnTo>
                  <a:pt x="2149" y="1747"/>
                </a:lnTo>
                <a:lnTo>
                  <a:pt x="2155" y="1747"/>
                </a:lnTo>
                <a:lnTo>
                  <a:pt x="2155" y="1748"/>
                </a:lnTo>
                <a:lnTo>
                  <a:pt x="2184" y="1748"/>
                </a:lnTo>
                <a:lnTo>
                  <a:pt x="2184" y="1747"/>
                </a:lnTo>
                <a:lnTo>
                  <a:pt x="2227" y="1747"/>
                </a:lnTo>
                <a:lnTo>
                  <a:pt x="2227" y="1746"/>
                </a:lnTo>
                <a:lnTo>
                  <a:pt x="2314" y="1743"/>
                </a:lnTo>
                <a:lnTo>
                  <a:pt x="2401" y="1741"/>
                </a:lnTo>
                <a:lnTo>
                  <a:pt x="2487" y="1739"/>
                </a:lnTo>
                <a:lnTo>
                  <a:pt x="2490" y="1739"/>
                </a:lnTo>
                <a:lnTo>
                  <a:pt x="2490" y="1738"/>
                </a:lnTo>
                <a:lnTo>
                  <a:pt x="2490" y="1737"/>
                </a:lnTo>
                <a:lnTo>
                  <a:pt x="2487" y="1737"/>
                </a:lnTo>
                <a:lnTo>
                  <a:pt x="2487" y="1696"/>
                </a:lnTo>
                <a:lnTo>
                  <a:pt x="2490" y="1696"/>
                </a:lnTo>
                <a:lnTo>
                  <a:pt x="2490" y="1695"/>
                </a:lnTo>
                <a:lnTo>
                  <a:pt x="2487" y="1695"/>
                </a:lnTo>
                <a:lnTo>
                  <a:pt x="2487" y="1653"/>
                </a:lnTo>
                <a:lnTo>
                  <a:pt x="2490" y="1655"/>
                </a:lnTo>
                <a:lnTo>
                  <a:pt x="2490" y="1647"/>
                </a:lnTo>
                <a:lnTo>
                  <a:pt x="2490" y="1608"/>
                </a:lnTo>
                <a:lnTo>
                  <a:pt x="2487" y="1608"/>
                </a:lnTo>
                <a:lnTo>
                  <a:pt x="2486" y="1608"/>
                </a:lnTo>
                <a:lnTo>
                  <a:pt x="2486" y="1567"/>
                </a:lnTo>
                <a:lnTo>
                  <a:pt x="2490" y="1567"/>
                </a:lnTo>
                <a:lnTo>
                  <a:pt x="2572" y="1566"/>
                </a:lnTo>
                <a:lnTo>
                  <a:pt x="2572" y="1564"/>
                </a:lnTo>
                <a:lnTo>
                  <a:pt x="2572" y="1563"/>
                </a:lnTo>
                <a:lnTo>
                  <a:pt x="2574" y="1563"/>
                </a:lnTo>
                <a:lnTo>
                  <a:pt x="2574" y="1521"/>
                </a:lnTo>
                <a:lnTo>
                  <a:pt x="2574" y="1477"/>
                </a:lnTo>
                <a:lnTo>
                  <a:pt x="2574" y="1475"/>
                </a:lnTo>
                <a:lnTo>
                  <a:pt x="2574" y="1390"/>
                </a:lnTo>
                <a:lnTo>
                  <a:pt x="2575" y="1304"/>
                </a:lnTo>
                <a:lnTo>
                  <a:pt x="2575" y="1273"/>
                </a:lnTo>
                <a:lnTo>
                  <a:pt x="2576" y="1273"/>
                </a:lnTo>
                <a:lnTo>
                  <a:pt x="2576" y="1218"/>
                </a:lnTo>
                <a:lnTo>
                  <a:pt x="2575" y="1218"/>
                </a:lnTo>
                <a:lnTo>
                  <a:pt x="2575" y="1216"/>
                </a:lnTo>
                <a:lnTo>
                  <a:pt x="2576" y="1216"/>
                </a:lnTo>
                <a:lnTo>
                  <a:pt x="2576" y="1173"/>
                </a:lnTo>
                <a:lnTo>
                  <a:pt x="2576" y="1131"/>
                </a:lnTo>
                <a:lnTo>
                  <a:pt x="2577" y="1045"/>
                </a:lnTo>
                <a:lnTo>
                  <a:pt x="2577" y="959"/>
                </a:lnTo>
                <a:lnTo>
                  <a:pt x="2577" y="948"/>
                </a:lnTo>
                <a:lnTo>
                  <a:pt x="2576" y="947"/>
                </a:lnTo>
                <a:lnTo>
                  <a:pt x="2572" y="942"/>
                </a:lnTo>
                <a:lnTo>
                  <a:pt x="2564" y="917"/>
                </a:lnTo>
                <a:lnTo>
                  <a:pt x="2562" y="912"/>
                </a:lnTo>
                <a:lnTo>
                  <a:pt x="2559" y="910"/>
                </a:lnTo>
                <a:lnTo>
                  <a:pt x="2544" y="904"/>
                </a:lnTo>
                <a:lnTo>
                  <a:pt x="2511" y="892"/>
                </a:lnTo>
                <a:lnTo>
                  <a:pt x="2504" y="889"/>
                </a:lnTo>
                <a:lnTo>
                  <a:pt x="2502" y="887"/>
                </a:lnTo>
                <a:lnTo>
                  <a:pt x="2488" y="873"/>
                </a:lnTo>
                <a:lnTo>
                  <a:pt x="2449" y="831"/>
                </a:lnTo>
                <a:lnTo>
                  <a:pt x="2449" y="806"/>
                </a:lnTo>
                <a:lnTo>
                  <a:pt x="2440" y="797"/>
                </a:lnTo>
                <a:lnTo>
                  <a:pt x="2438" y="796"/>
                </a:lnTo>
                <a:lnTo>
                  <a:pt x="2437" y="795"/>
                </a:lnTo>
                <a:lnTo>
                  <a:pt x="2436" y="794"/>
                </a:lnTo>
                <a:lnTo>
                  <a:pt x="2435" y="793"/>
                </a:lnTo>
                <a:lnTo>
                  <a:pt x="2434" y="792"/>
                </a:lnTo>
                <a:lnTo>
                  <a:pt x="2433" y="791"/>
                </a:lnTo>
                <a:lnTo>
                  <a:pt x="2432" y="789"/>
                </a:lnTo>
                <a:lnTo>
                  <a:pt x="2431" y="788"/>
                </a:lnTo>
                <a:lnTo>
                  <a:pt x="2429" y="787"/>
                </a:lnTo>
                <a:lnTo>
                  <a:pt x="2428" y="786"/>
                </a:lnTo>
                <a:lnTo>
                  <a:pt x="2426" y="786"/>
                </a:lnTo>
                <a:lnTo>
                  <a:pt x="2425" y="785"/>
                </a:lnTo>
                <a:lnTo>
                  <a:pt x="2424" y="780"/>
                </a:lnTo>
                <a:lnTo>
                  <a:pt x="2428" y="766"/>
                </a:lnTo>
                <a:lnTo>
                  <a:pt x="2426" y="756"/>
                </a:lnTo>
                <a:lnTo>
                  <a:pt x="2446" y="745"/>
                </a:lnTo>
                <a:lnTo>
                  <a:pt x="2445" y="716"/>
                </a:lnTo>
                <a:lnTo>
                  <a:pt x="2445" y="717"/>
                </a:lnTo>
                <a:lnTo>
                  <a:pt x="2438" y="717"/>
                </a:lnTo>
                <a:lnTo>
                  <a:pt x="2415" y="717"/>
                </a:lnTo>
                <a:lnTo>
                  <a:pt x="2406" y="717"/>
                </a:lnTo>
                <a:lnTo>
                  <a:pt x="2404" y="718"/>
                </a:lnTo>
                <a:lnTo>
                  <a:pt x="2402" y="718"/>
                </a:lnTo>
                <a:lnTo>
                  <a:pt x="2400" y="718"/>
                </a:lnTo>
                <a:lnTo>
                  <a:pt x="2399" y="717"/>
                </a:lnTo>
                <a:lnTo>
                  <a:pt x="2396" y="717"/>
                </a:lnTo>
                <a:lnTo>
                  <a:pt x="2390" y="717"/>
                </a:lnTo>
                <a:lnTo>
                  <a:pt x="2381" y="718"/>
                </a:lnTo>
                <a:lnTo>
                  <a:pt x="2373" y="718"/>
                </a:lnTo>
                <a:lnTo>
                  <a:pt x="2361" y="718"/>
                </a:lnTo>
                <a:lnTo>
                  <a:pt x="2360" y="719"/>
                </a:lnTo>
                <a:lnTo>
                  <a:pt x="2357" y="719"/>
                </a:lnTo>
                <a:lnTo>
                  <a:pt x="2357" y="718"/>
                </a:lnTo>
                <a:lnTo>
                  <a:pt x="2326" y="718"/>
                </a:lnTo>
                <a:lnTo>
                  <a:pt x="2319" y="718"/>
                </a:lnTo>
                <a:lnTo>
                  <a:pt x="2318" y="718"/>
                </a:lnTo>
                <a:lnTo>
                  <a:pt x="2317" y="719"/>
                </a:lnTo>
                <a:lnTo>
                  <a:pt x="2314" y="719"/>
                </a:lnTo>
                <a:lnTo>
                  <a:pt x="2312" y="718"/>
                </a:lnTo>
                <a:lnTo>
                  <a:pt x="2310" y="718"/>
                </a:lnTo>
                <a:lnTo>
                  <a:pt x="2302" y="718"/>
                </a:lnTo>
                <a:lnTo>
                  <a:pt x="2274" y="718"/>
                </a:lnTo>
                <a:lnTo>
                  <a:pt x="2273" y="719"/>
                </a:lnTo>
                <a:lnTo>
                  <a:pt x="2269" y="719"/>
                </a:lnTo>
                <a:lnTo>
                  <a:pt x="2268" y="719"/>
                </a:lnTo>
                <a:lnTo>
                  <a:pt x="2267" y="718"/>
                </a:lnTo>
                <a:lnTo>
                  <a:pt x="2256" y="718"/>
                </a:lnTo>
                <a:lnTo>
                  <a:pt x="2252" y="718"/>
                </a:lnTo>
                <a:lnTo>
                  <a:pt x="2249" y="718"/>
                </a:lnTo>
                <a:lnTo>
                  <a:pt x="2247" y="718"/>
                </a:lnTo>
                <a:lnTo>
                  <a:pt x="2239" y="718"/>
                </a:lnTo>
                <a:lnTo>
                  <a:pt x="2239" y="717"/>
                </a:lnTo>
                <a:lnTo>
                  <a:pt x="2231" y="717"/>
                </a:lnTo>
                <a:lnTo>
                  <a:pt x="2231" y="716"/>
                </a:lnTo>
                <a:lnTo>
                  <a:pt x="2231" y="713"/>
                </a:lnTo>
                <a:lnTo>
                  <a:pt x="2231" y="716"/>
                </a:lnTo>
                <a:lnTo>
                  <a:pt x="2228" y="716"/>
                </a:lnTo>
                <a:lnTo>
                  <a:pt x="2228" y="693"/>
                </a:lnTo>
                <a:lnTo>
                  <a:pt x="2227" y="697"/>
                </a:lnTo>
                <a:lnTo>
                  <a:pt x="2219" y="712"/>
                </a:lnTo>
                <a:lnTo>
                  <a:pt x="2213" y="712"/>
                </a:lnTo>
                <a:lnTo>
                  <a:pt x="2205" y="712"/>
                </a:lnTo>
                <a:lnTo>
                  <a:pt x="2205" y="711"/>
                </a:lnTo>
                <a:lnTo>
                  <a:pt x="2205" y="710"/>
                </a:lnTo>
                <a:lnTo>
                  <a:pt x="2205" y="709"/>
                </a:lnTo>
                <a:lnTo>
                  <a:pt x="2206" y="708"/>
                </a:lnTo>
                <a:lnTo>
                  <a:pt x="2206" y="706"/>
                </a:lnTo>
                <a:lnTo>
                  <a:pt x="2206" y="705"/>
                </a:lnTo>
                <a:lnTo>
                  <a:pt x="2206" y="704"/>
                </a:lnTo>
                <a:lnTo>
                  <a:pt x="2206" y="703"/>
                </a:lnTo>
                <a:lnTo>
                  <a:pt x="2207" y="702"/>
                </a:lnTo>
                <a:lnTo>
                  <a:pt x="2207" y="701"/>
                </a:lnTo>
                <a:lnTo>
                  <a:pt x="2207" y="700"/>
                </a:lnTo>
                <a:lnTo>
                  <a:pt x="2208" y="699"/>
                </a:lnTo>
                <a:lnTo>
                  <a:pt x="2208" y="697"/>
                </a:lnTo>
                <a:lnTo>
                  <a:pt x="2221" y="670"/>
                </a:lnTo>
                <a:lnTo>
                  <a:pt x="2227" y="670"/>
                </a:lnTo>
                <a:lnTo>
                  <a:pt x="2228" y="668"/>
                </a:lnTo>
                <a:lnTo>
                  <a:pt x="2228" y="628"/>
                </a:lnTo>
                <a:lnTo>
                  <a:pt x="2228" y="543"/>
                </a:lnTo>
                <a:lnTo>
                  <a:pt x="2230" y="543"/>
                </a:lnTo>
                <a:lnTo>
                  <a:pt x="2231" y="543"/>
                </a:lnTo>
                <a:lnTo>
                  <a:pt x="2240" y="543"/>
                </a:lnTo>
                <a:lnTo>
                  <a:pt x="2240" y="541"/>
                </a:lnTo>
                <a:lnTo>
                  <a:pt x="2240" y="540"/>
                </a:lnTo>
                <a:lnTo>
                  <a:pt x="2240" y="522"/>
                </a:lnTo>
                <a:lnTo>
                  <a:pt x="2240" y="519"/>
                </a:lnTo>
                <a:lnTo>
                  <a:pt x="2240" y="513"/>
                </a:lnTo>
                <a:lnTo>
                  <a:pt x="2241" y="507"/>
                </a:lnTo>
                <a:lnTo>
                  <a:pt x="2242" y="500"/>
                </a:lnTo>
                <a:lnTo>
                  <a:pt x="2242" y="498"/>
                </a:lnTo>
                <a:lnTo>
                  <a:pt x="2250" y="498"/>
                </a:lnTo>
                <a:lnTo>
                  <a:pt x="2250" y="454"/>
                </a:lnTo>
                <a:lnTo>
                  <a:pt x="2257" y="454"/>
                </a:lnTo>
                <a:lnTo>
                  <a:pt x="2257" y="453"/>
                </a:lnTo>
                <a:lnTo>
                  <a:pt x="2258" y="452"/>
                </a:lnTo>
                <a:lnTo>
                  <a:pt x="2259" y="451"/>
                </a:lnTo>
                <a:lnTo>
                  <a:pt x="2259" y="450"/>
                </a:lnTo>
                <a:lnTo>
                  <a:pt x="2259" y="449"/>
                </a:lnTo>
                <a:lnTo>
                  <a:pt x="2260" y="448"/>
                </a:lnTo>
                <a:lnTo>
                  <a:pt x="2272" y="426"/>
                </a:lnTo>
                <a:lnTo>
                  <a:pt x="2272" y="425"/>
                </a:lnTo>
                <a:lnTo>
                  <a:pt x="2301" y="369"/>
                </a:lnTo>
                <a:lnTo>
                  <a:pt x="2315" y="369"/>
                </a:lnTo>
                <a:lnTo>
                  <a:pt x="2315" y="368"/>
                </a:lnTo>
                <a:lnTo>
                  <a:pt x="2301" y="368"/>
                </a:lnTo>
                <a:lnTo>
                  <a:pt x="2310" y="349"/>
                </a:lnTo>
                <a:lnTo>
                  <a:pt x="2311" y="346"/>
                </a:lnTo>
                <a:lnTo>
                  <a:pt x="2314" y="344"/>
                </a:lnTo>
                <a:lnTo>
                  <a:pt x="2315" y="342"/>
                </a:lnTo>
                <a:lnTo>
                  <a:pt x="2322" y="325"/>
                </a:lnTo>
                <a:lnTo>
                  <a:pt x="2327" y="315"/>
                </a:lnTo>
                <a:lnTo>
                  <a:pt x="2336" y="315"/>
                </a:lnTo>
                <a:lnTo>
                  <a:pt x="2336" y="295"/>
                </a:lnTo>
                <a:lnTo>
                  <a:pt x="2336" y="294"/>
                </a:lnTo>
                <a:lnTo>
                  <a:pt x="2342" y="282"/>
                </a:lnTo>
                <a:lnTo>
                  <a:pt x="2343" y="282"/>
                </a:lnTo>
                <a:lnTo>
                  <a:pt x="2344" y="275"/>
                </a:lnTo>
                <a:lnTo>
                  <a:pt x="2350" y="264"/>
                </a:lnTo>
                <a:lnTo>
                  <a:pt x="2356" y="253"/>
                </a:lnTo>
                <a:lnTo>
                  <a:pt x="2358" y="249"/>
                </a:lnTo>
                <a:lnTo>
                  <a:pt x="2358" y="239"/>
                </a:lnTo>
                <a:lnTo>
                  <a:pt x="2368" y="237"/>
                </a:lnTo>
                <a:lnTo>
                  <a:pt x="2368" y="216"/>
                </a:lnTo>
                <a:lnTo>
                  <a:pt x="2379" y="216"/>
                </a:lnTo>
                <a:lnTo>
                  <a:pt x="2379" y="195"/>
                </a:lnTo>
                <a:lnTo>
                  <a:pt x="2400" y="195"/>
                </a:lnTo>
                <a:lnTo>
                  <a:pt x="2400" y="194"/>
                </a:lnTo>
                <a:lnTo>
                  <a:pt x="2400" y="107"/>
                </a:lnTo>
                <a:lnTo>
                  <a:pt x="2401" y="107"/>
                </a:lnTo>
                <a:lnTo>
                  <a:pt x="2402" y="107"/>
                </a:lnTo>
                <a:lnTo>
                  <a:pt x="2402" y="21"/>
                </a:lnTo>
                <a:lnTo>
                  <a:pt x="2402" y="19"/>
                </a:lnTo>
                <a:lnTo>
                  <a:pt x="2486" y="19"/>
                </a:lnTo>
                <a:lnTo>
                  <a:pt x="2572" y="19"/>
                </a:lnTo>
                <a:lnTo>
                  <a:pt x="2572" y="2"/>
                </a:lnTo>
                <a:lnTo>
                  <a:pt x="2650" y="1"/>
                </a:lnTo>
                <a:lnTo>
                  <a:pt x="2734" y="1"/>
                </a:lnTo>
                <a:lnTo>
                  <a:pt x="2813" y="0"/>
                </a:lnTo>
                <a:lnTo>
                  <a:pt x="2813" y="1"/>
                </a:lnTo>
                <a:close/>
                <a:moveTo>
                  <a:pt x="2314" y="1745"/>
                </a:moveTo>
                <a:lnTo>
                  <a:pt x="2314" y="1749"/>
                </a:lnTo>
                <a:lnTo>
                  <a:pt x="2320" y="1749"/>
                </a:lnTo>
                <a:lnTo>
                  <a:pt x="2320" y="1743"/>
                </a:lnTo>
                <a:lnTo>
                  <a:pt x="2314" y="1745"/>
                </a:lnTo>
                <a:close/>
                <a:moveTo>
                  <a:pt x="2286" y="1785"/>
                </a:moveTo>
                <a:lnTo>
                  <a:pt x="2286" y="1745"/>
                </a:lnTo>
                <a:lnTo>
                  <a:pt x="2259" y="1746"/>
                </a:lnTo>
                <a:lnTo>
                  <a:pt x="2260" y="1765"/>
                </a:lnTo>
                <a:lnTo>
                  <a:pt x="2228" y="1766"/>
                </a:lnTo>
                <a:lnTo>
                  <a:pt x="2228" y="1780"/>
                </a:lnTo>
                <a:lnTo>
                  <a:pt x="2236" y="1780"/>
                </a:lnTo>
                <a:lnTo>
                  <a:pt x="2236" y="1775"/>
                </a:lnTo>
                <a:lnTo>
                  <a:pt x="2270" y="1774"/>
                </a:lnTo>
                <a:lnTo>
                  <a:pt x="2270" y="1785"/>
                </a:lnTo>
                <a:lnTo>
                  <a:pt x="2286" y="1785"/>
                </a:lnTo>
                <a:close/>
                <a:moveTo>
                  <a:pt x="2226" y="1788"/>
                </a:moveTo>
                <a:lnTo>
                  <a:pt x="2226" y="1776"/>
                </a:lnTo>
                <a:lnTo>
                  <a:pt x="2214" y="1776"/>
                </a:lnTo>
                <a:lnTo>
                  <a:pt x="2214" y="1782"/>
                </a:lnTo>
                <a:lnTo>
                  <a:pt x="2184" y="1782"/>
                </a:lnTo>
                <a:lnTo>
                  <a:pt x="2184" y="1776"/>
                </a:lnTo>
                <a:lnTo>
                  <a:pt x="2184" y="1766"/>
                </a:lnTo>
                <a:lnTo>
                  <a:pt x="2196" y="1765"/>
                </a:lnTo>
                <a:lnTo>
                  <a:pt x="2196" y="1760"/>
                </a:lnTo>
                <a:lnTo>
                  <a:pt x="2215" y="1760"/>
                </a:lnTo>
                <a:lnTo>
                  <a:pt x="2215" y="1757"/>
                </a:lnTo>
                <a:lnTo>
                  <a:pt x="2215" y="1747"/>
                </a:lnTo>
                <a:lnTo>
                  <a:pt x="2185" y="1747"/>
                </a:lnTo>
                <a:lnTo>
                  <a:pt x="2185" y="1748"/>
                </a:lnTo>
                <a:lnTo>
                  <a:pt x="2155" y="1748"/>
                </a:lnTo>
                <a:lnTo>
                  <a:pt x="2155" y="1788"/>
                </a:lnTo>
                <a:lnTo>
                  <a:pt x="2142" y="1788"/>
                </a:lnTo>
                <a:lnTo>
                  <a:pt x="2142" y="1789"/>
                </a:lnTo>
                <a:lnTo>
                  <a:pt x="2226" y="1788"/>
                </a:lnTo>
                <a:close/>
                <a:moveTo>
                  <a:pt x="2099" y="1781"/>
                </a:moveTo>
                <a:lnTo>
                  <a:pt x="2099" y="1749"/>
                </a:lnTo>
                <a:lnTo>
                  <a:pt x="2056" y="1750"/>
                </a:lnTo>
                <a:lnTo>
                  <a:pt x="2034" y="1750"/>
                </a:lnTo>
                <a:lnTo>
                  <a:pt x="2033" y="1750"/>
                </a:lnTo>
                <a:lnTo>
                  <a:pt x="2033" y="1762"/>
                </a:lnTo>
                <a:lnTo>
                  <a:pt x="2034" y="1762"/>
                </a:lnTo>
                <a:lnTo>
                  <a:pt x="2034" y="1790"/>
                </a:lnTo>
                <a:lnTo>
                  <a:pt x="2034" y="1793"/>
                </a:lnTo>
                <a:lnTo>
                  <a:pt x="2023" y="1793"/>
                </a:lnTo>
                <a:lnTo>
                  <a:pt x="2022" y="1793"/>
                </a:lnTo>
                <a:lnTo>
                  <a:pt x="2022" y="1750"/>
                </a:lnTo>
                <a:lnTo>
                  <a:pt x="2001" y="1751"/>
                </a:lnTo>
                <a:lnTo>
                  <a:pt x="1970" y="1752"/>
                </a:lnTo>
                <a:lnTo>
                  <a:pt x="1924" y="1754"/>
                </a:lnTo>
                <a:lnTo>
                  <a:pt x="1924" y="1756"/>
                </a:lnTo>
                <a:lnTo>
                  <a:pt x="1921" y="1760"/>
                </a:lnTo>
                <a:lnTo>
                  <a:pt x="1896" y="1795"/>
                </a:lnTo>
                <a:lnTo>
                  <a:pt x="1883" y="1795"/>
                </a:lnTo>
                <a:lnTo>
                  <a:pt x="1883" y="1818"/>
                </a:lnTo>
                <a:lnTo>
                  <a:pt x="1883" y="1817"/>
                </a:lnTo>
                <a:lnTo>
                  <a:pt x="1884" y="1816"/>
                </a:lnTo>
                <a:lnTo>
                  <a:pt x="1884" y="1815"/>
                </a:lnTo>
                <a:lnTo>
                  <a:pt x="1884" y="1814"/>
                </a:lnTo>
                <a:lnTo>
                  <a:pt x="1884" y="1813"/>
                </a:lnTo>
                <a:lnTo>
                  <a:pt x="1886" y="1812"/>
                </a:lnTo>
                <a:lnTo>
                  <a:pt x="1886" y="1810"/>
                </a:lnTo>
                <a:lnTo>
                  <a:pt x="1887" y="1809"/>
                </a:lnTo>
                <a:lnTo>
                  <a:pt x="1887" y="1808"/>
                </a:lnTo>
                <a:lnTo>
                  <a:pt x="1887" y="1807"/>
                </a:lnTo>
                <a:lnTo>
                  <a:pt x="1888" y="1806"/>
                </a:lnTo>
                <a:lnTo>
                  <a:pt x="1888" y="1805"/>
                </a:lnTo>
                <a:lnTo>
                  <a:pt x="1889" y="1805"/>
                </a:lnTo>
                <a:lnTo>
                  <a:pt x="1889" y="1804"/>
                </a:lnTo>
                <a:lnTo>
                  <a:pt x="1890" y="1802"/>
                </a:lnTo>
                <a:lnTo>
                  <a:pt x="1890" y="1801"/>
                </a:lnTo>
                <a:lnTo>
                  <a:pt x="1891" y="1800"/>
                </a:lnTo>
                <a:lnTo>
                  <a:pt x="1891" y="1799"/>
                </a:lnTo>
                <a:lnTo>
                  <a:pt x="1888" y="1822"/>
                </a:lnTo>
                <a:lnTo>
                  <a:pt x="1888" y="1824"/>
                </a:lnTo>
                <a:lnTo>
                  <a:pt x="1887" y="1825"/>
                </a:lnTo>
                <a:lnTo>
                  <a:pt x="1887" y="1826"/>
                </a:lnTo>
                <a:lnTo>
                  <a:pt x="1887" y="1827"/>
                </a:lnTo>
                <a:lnTo>
                  <a:pt x="1887" y="1830"/>
                </a:lnTo>
                <a:lnTo>
                  <a:pt x="1887" y="1831"/>
                </a:lnTo>
                <a:lnTo>
                  <a:pt x="1887" y="1832"/>
                </a:lnTo>
                <a:lnTo>
                  <a:pt x="1887" y="1833"/>
                </a:lnTo>
                <a:lnTo>
                  <a:pt x="1887" y="1835"/>
                </a:lnTo>
                <a:lnTo>
                  <a:pt x="1887" y="1837"/>
                </a:lnTo>
                <a:lnTo>
                  <a:pt x="1887" y="1838"/>
                </a:lnTo>
                <a:lnTo>
                  <a:pt x="1887" y="1839"/>
                </a:lnTo>
                <a:lnTo>
                  <a:pt x="1887" y="1841"/>
                </a:lnTo>
                <a:lnTo>
                  <a:pt x="1887" y="1842"/>
                </a:lnTo>
                <a:lnTo>
                  <a:pt x="1887" y="1843"/>
                </a:lnTo>
                <a:lnTo>
                  <a:pt x="1887" y="1844"/>
                </a:lnTo>
                <a:lnTo>
                  <a:pt x="1887" y="1846"/>
                </a:lnTo>
                <a:lnTo>
                  <a:pt x="1887" y="1848"/>
                </a:lnTo>
                <a:lnTo>
                  <a:pt x="1888" y="1849"/>
                </a:lnTo>
                <a:lnTo>
                  <a:pt x="1888" y="1850"/>
                </a:lnTo>
                <a:lnTo>
                  <a:pt x="1888" y="1851"/>
                </a:lnTo>
                <a:lnTo>
                  <a:pt x="1888" y="1854"/>
                </a:lnTo>
                <a:lnTo>
                  <a:pt x="1889" y="1855"/>
                </a:lnTo>
                <a:lnTo>
                  <a:pt x="1889" y="1856"/>
                </a:lnTo>
                <a:lnTo>
                  <a:pt x="1889" y="1857"/>
                </a:lnTo>
                <a:lnTo>
                  <a:pt x="1890" y="1858"/>
                </a:lnTo>
                <a:lnTo>
                  <a:pt x="1890" y="1860"/>
                </a:lnTo>
                <a:lnTo>
                  <a:pt x="1890" y="1862"/>
                </a:lnTo>
                <a:lnTo>
                  <a:pt x="1891" y="1863"/>
                </a:lnTo>
                <a:lnTo>
                  <a:pt x="1891" y="1864"/>
                </a:lnTo>
                <a:lnTo>
                  <a:pt x="1892" y="1865"/>
                </a:lnTo>
                <a:lnTo>
                  <a:pt x="1896" y="1874"/>
                </a:lnTo>
                <a:lnTo>
                  <a:pt x="1900" y="1890"/>
                </a:lnTo>
                <a:lnTo>
                  <a:pt x="1902" y="1898"/>
                </a:lnTo>
                <a:lnTo>
                  <a:pt x="1902" y="1917"/>
                </a:lnTo>
                <a:lnTo>
                  <a:pt x="1900" y="1921"/>
                </a:lnTo>
                <a:lnTo>
                  <a:pt x="1966" y="1918"/>
                </a:lnTo>
                <a:lnTo>
                  <a:pt x="1967" y="1917"/>
                </a:lnTo>
                <a:lnTo>
                  <a:pt x="1967" y="1909"/>
                </a:lnTo>
                <a:lnTo>
                  <a:pt x="1967" y="1898"/>
                </a:lnTo>
                <a:lnTo>
                  <a:pt x="1967" y="1875"/>
                </a:lnTo>
                <a:lnTo>
                  <a:pt x="1969" y="1875"/>
                </a:lnTo>
                <a:lnTo>
                  <a:pt x="1970" y="1834"/>
                </a:lnTo>
                <a:lnTo>
                  <a:pt x="1983" y="1834"/>
                </a:lnTo>
                <a:lnTo>
                  <a:pt x="2001" y="1834"/>
                </a:lnTo>
                <a:lnTo>
                  <a:pt x="2023" y="1833"/>
                </a:lnTo>
                <a:lnTo>
                  <a:pt x="2034" y="1833"/>
                </a:lnTo>
                <a:lnTo>
                  <a:pt x="2054" y="1832"/>
                </a:lnTo>
                <a:lnTo>
                  <a:pt x="2056" y="1832"/>
                </a:lnTo>
                <a:lnTo>
                  <a:pt x="2057" y="1832"/>
                </a:lnTo>
                <a:lnTo>
                  <a:pt x="2057" y="1782"/>
                </a:lnTo>
                <a:lnTo>
                  <a:pt x="2099" y="1781"/>
                </a:lnTo>
                <a:close/>
                <a:moveTo>
                  <a:pt x="2292" y="1785"/>
                </a:moveTo>
                <a:lnTo>
                  <a:pt x="2292" y="1827"/>
                </a:lnTo>
                <a:lnTo>
                  <a:pt x="2270" y="1829"/>
                </a:lnTo>
                <a:lnTo>
                  <a:pt x="2270" y="1805"/>
                </a:lnTo>
                <a:lnTo>
                  <a:pt x="2233" y="1806"/>
                </a:lnTo>
                <a:lnTo>
                  <a:pt x="2233" y="1798"/>
                </a:lnTo>
                <a:lnTo>
                  <a:pt x="2228" y="1798"/>
                </a:lnTo>
                <a:lnTo>
                  <a:pt x="2230" y="1830"/>
                </a:lnTo>
                <a:lnTo>
                  <a:pt x="2227" y="1830"/>
                </a:lnTo>
                <a:lnTo>
                  <a:pt x="2227" y="1831"/>
                </a:lnTo>
                <a:lnTo>
                  <a:pt x="2263" y="1830"/>
                </a:lnTo>
                <a:lnTo>
                  <a:pt x="2263" y="1839"/>
                </a:lnTo>
                <a:lnTo>
                  <a:pt x="2270" y="1839"/>
                </a:lnTo>
                <a:lnTo>
                  <a:pt x="2270" y="1830"/>
                </a:lnTo>
                <a:lnTo>
                  <a:pt x="2292" y="1830"/>
                </a:lnTo>
                <a:lnTo>
                  <a:pt x="2314" y="1829"/>
                </a:lnTo>
                <a:lnTo>
                  <a:pt x="2396" y="1827"/>
                </a:lnTo>
                <a:lnTo>
                  <a:pt x="2396" y="1825"/>
                </a:lnTo>
                <a:lnTo>
                  <a:pt x="2398" y="1824"/>
                </a:lnTo>
                <a:lnTo>
                  <a:pt x="2398" y="1783"/>
                </a:lnTo>
                <a:lnTo>
                  <a:pt x="2398" y="1784"/>
                </a:lnTo>
                <a:lnTo>
                  <a:pt x="2314" y="1785"/>
                </a:lnTo>
                <a:lnTo>
                  <a:pt x="2292" y="1785"/>
                </a:lnTo>
                <a:close/>
                <a:moveTo>
                  <a:pt x="2658" y="1821"/>
                </a:moveTo>
                <a:lnTo>
                  <a:pt x="2676" y="1839"/>
                </a:lnTo>
                <a:lnTo>
                  <a:pt x="2676" y="1820"/>
                </a:lnTo>
                <a:lnTo>
                  <a:pt x="2658" y="1821"/>
                </a:lnTo>
                <a:close/>
                <a:moveTo>
                  <a:pt x="2293" y="1872"/>
                </a:moveTo>
                <a:lnTo>
                  <a:pt x="2272" y="1872"/>
                </a:lnTo>
                <a:lnTo>
                  <a:pt x="2230" y="1873"/>
                </a:lnTo>
                <a:lnTo>
                  <a:pt x="2230" y="1885"/>
                </a:lnTo>
                <a:lnTo>
                  <a:pt x="2272" y="1885"/>
                </a:lnTo>
                <a:lnTo>
                  <a:pt x="2272" y="1891"/>
                </a:lnTo>
                <a:lnTo>
                  <a:pt x="2272" y="1914"/>
                </a:lnTo>
                <a:lnTo>
                  <a:pt x="2293" y="1913"/>
                </a:lnTo>
                <a:lnTo>
                  <a:pt x="2293" y="1889"/>
                </a:lnTo>
                <a:lnTo>
                  <a:pt x="2285" y="1889"/>
                </a:lnTo>
                <a:lnTo>
                  <a:pt x="2284" y="1889"/>
                </a:lnTo>
                <a:lnTo>
                  <a:pt x="2283" y="1889"/>
                </a:lnTo>
                <a:lnTo>
                  <a:pt x="2282" y="1889"/>
                </a:lnTo>
                <a:lnTo>
                  <a:pt x="2282" y="1885"/>
                </a:lnTo>
                <a:lnTo>
                  <a:pt x="2282" y="1884"/>
                </a:lnTo>
                <a:lnTo>
                  <a:pt x="2282" y="1882"/>
                </a:lnTo>
                <a:lnTo>
                  <a:pt x="2282" y="1881"/>
                </a:lnTo>
                <a:lnTo>
                  <a:pt x="2277" y="1881"/>
                </a:lnTo>
                <a:lnTo>
                  <a:pt x="2275" y="1881"/>
                </a:lnTo>
                <a:lnTo>
                  <a:pt x="2273" y="1881"/>
                </a:lnTo>
                <a:lnTo>
                  <a:pt x="2272" y="1881"/>
                </a:lnTo>
                <a:lnTo>
                  <a:pt x="2272" y="1880"/>
                </a:lnTo>
                <a:lnTo>
                  <a:pt x="2272" y="1879"/>
                </a:lnTo>
                <a:lnTo>
                  <a:pt x="2272" y="1877"/>
                </a:lnTo>
                <a:lnTo>
                  <a:pt x="2272" y="1875"/>
                </a:lnTo>
                <a:lnTo>
                  <a:pt x="2272" y="1873"/>
                </a:lnTo>
                <a:lnTo>
                  <a:pt x="2273" y="1873"/>
                </a:lnTo>
                <a:lnTo>
                  <a:pt x="2275" y="1873"/>
                </a:lnTo>
                <a:lnTo>
                  <a:pt x="2283" y="1873"/>
                </a:lnTo>
                <a:lnTo>
                  <a:pt x="2289" y="1873"/>
                </a:lnTo>
                <a:lnTo>
                  <a:pt x="2293" y="1873"/>
                </a:lnTo>
                <a:lnTo>
                  <a:pt x="2293" y="1872"/>
                </a:lnTo>
                <a:close/>
                <a:moveTo>
                  <a:pt x="1412" y="1901"/>
                </a:moveTo>
                <a:lnTo>
                  <a:pt x="1412" y="1887"/>
                </a:lnTo>
                <a:lnTo>
                  <a:pt x="1454" y="1887"/>
                </a:lnTo>
                <a:lnTo>
                  <a:pt x="1453" y="1844"/>
                </a:lnTo>
                <a:lnTo>
                  <a:pt x="1475" y="1844"/>
                </a:lnTo>
                <a:lnTo>
                  <a:pt x="1486" y="1844"/>
                </a:lnTo>
                <a:lnTo>
                  <a:pt x="1491" y="1844"/>
                </a:lnTo>
                <a:lnTo>
                  <a:pt x="1496" y="1844"/>
                </a:lnTo>
                <a:lnTo>
                  <a:pt x="1496" y="1801"/>
                </a:lnTo>
                <a:lnTo>
                  <a:pt x="1496" y="1759"/>
                </a:lnTo>
                <a:lnTo>
                  <a:pt x="1452" y="1759"/>
                </a:lnTo>
                <a:lnTo>
                  <a:pt x="1366" y="1758"/>
                </a:lnTo>
                <a:lnTo>
                  <a:pt x="1279" y="1757"/>
                </a:lnTo>
                <a:lnTo>
                  <a:pt x="1194" y="1756"/>
                </a:lnTo>
                <a:lnTo>
                  <a:pt x="1198" y="1841"/>
                </a:lnTo>
                <a:lnTo>
                  <a:pt x="1241" y="1841"/>
                </a:lnTo>
                <a:lnTo>
                  <a:pt x="1241" y="1842"/>
                </a:lnTo>
                <a:lnTo>
                  <a:pt x="1252" y="1842"/>
                </a:lnTo>
                <a:lnTo>
                  <a:pt x="1252" y="1840"/>
                </a:lnTo>
                <a:lnTo>
                  <a:pt x="1254" y="1840"/>
                </a:lnTo>
                <a:lnTo>
                  <a:pt x="1254" y="1841"/>
                </a:lnTo>
                <a:lnTo>
                  <a:pt x="1283" y="1841"/>
                </a:lnTo>
                <a:lnTo>
                  <a:pt x="1368" y="1842"/>
                </a:lnTo>
                <a:lnTo>
                  <a:pt x="1368" y="1843"/>
                </a:lnTo>
                <a:lnTo>
                  <a:pt x="1368" y="1848"/>
                </a:lnTo>
                <a:lnTo>
                  <a:pt x="1350" y="1848"/>
                </a:lnTo>
                <a:lnTo>
                  <a:pt x="1283" y="1847"/>
                </a:lnTo>
                <a:lnTo>
                  <a:pt x="1253" y="1847"/>
                </a:lnTo>
                <a:lnTo>
                  <a:pt x="1199" y="1846"/>
                </a:lnTo>
                <a:lnTo>
                  <a:pt x="1201" y="1925"/>
                </a:lnTo>
                <a:lnTo>
                  <a:pt x="1202" y="1926"/>
                </a:lnTo>
                <a:lnTo>
                  <a:pt x="1285" y="1927"/>
                </a:lnTo>
                <a:lnTo>
                  <a:pt x="1285" y="1926"/>
                </a:lnTo>
                <a:lnTo>
                  <a:pt x="1370" y="1927"/>
                </a:lnTo>
                <a:lnTo>
                  <a:pt x="1424" y="1927"/>
                </a:lnTo>
                <a:lnTo>
                  <a:pt x="1412" y="1901"/>
                </a:lnTo>
                <a:close/>
                <a:moveTo>
                  <a:pt x="1200" y="1929"/>
                </a:moveTo>
                <a:lnTo>
                  <a:pt x="1161" y="1929"/>
                </a:lnTo>
                <a:lnTo>
                  <a:pt x="1161" y="1965"/>
                </a:lnTo>
                <a:lnTo>
                  <a:pt x="1115" y="1965"/>
                </a:lnTo>
                <a:lnTo>
                  <a:pt x="1115" y="1927"/>
                </a:lnTo>
                <a:lnTo>
                  <a:pt x="1031" y="1926"/>
                </a:lnTo>
                <a:lnTo>
                  <a:pt x="1031" y="2011"/>
                </a:lnTo>
                <a:lnTo>
                  <a:pt x="1031" y="2055"/>
                </a:lnTo>
                <a:lnTo>
                  <a:pt x="1032" y="2097"/>
                </a:lnTo>
                <a:lnTo>
                  <a:pt x="1032" y="2182"/>
                </a:lnTo>
                <a:lnTo>
                  <a:pt x="1073" y="2183"/>
                </a:lnTo>
                <a:lnTo>
                  <a:pt x="1073" y="2266"/>
                </a:lnTo>
                <a:lnTo>
                  <a:pt x="1116" y="2267"/>
                </a:lnTo>
                <a:lnTo>
                  <a:pt x="1116" y="2268"/>
                </a:lnTo>
                <a:lnTo>
                  <a:pt x="1201" y="2272"/>
                </a:lnTo>
                <a:lnTo>
                  <a:pt x="1285" y="2273"/>
                </a:lnTo>
                <a:lnTo>
                  <a:pt x="1285" y="2187"/>
                </a:lnTo>
                <a:lnTo>
                  <a:pt x="1369" y="2190"/>
                </a:lnTo>
                <a:lnTo>
                  <a:pt x="1369" y="2102"/>
                </a:lnTo>
                <a:lnTo>
                  <a:pt x="1370" y="2102"/>
                </a:lnTo>
                <a:lnTo>
                  <a:pt x="1455" y="2103"/>
                </a:lnTo>
                <a:lnTo>
                  <a:pt x="1476" y="2103"/>
                </a:lnTo>
                <a:lnTo>
                  <a:pt x="1476" y="2057"/>
                </a:lnTo>
                <a:lnTo>
                  <a:pt x="1476" y="2052"/>
                </a:lnTo>
                <a:lnTo>
                  <a:pt x="1476" y="2017"/>
                </a:lnTo>
                <a:lnTo>
                  <a:pt x="1459" y="2017"/>
                </a:lnTo>
                <a:lnTo>
                  <a:pt x="1455" y="2017"/>
                </a:lnTo>
                <a:lnTo>
                  <a:pt x="1455" y="2013"/>
                </a:lnTo>
                <a:lnTo>
                  <a:pt x="1455" y="1974"/>
                </a:lnTo>
                <a:lnTo>
                  <a:pt x="1435" y="1973"/>
                </a:lnTo>
                <a:lnTo>
                  <a:pt x="1444" y="1968"/>
                </a:lnTo>
                <a:lnTo>
                  <a:pt x="1425" y="1933"/>
                </a:lnTo>
                <a:lnTo>
                  <a:pt x="1392" y="1933"/>
                </a:lnTo>
                <a:lnTo>
                  <a:pt x="1392" y="1932"/>
                </a:lnTo>
                <a:lnTo>
                  <a:pt x="1370" y="1932"/>
                </a:lnTo>
                <a:lnTo>
                  <a:pt x="1365" y="1932"/>
                </a:lnTo>
                <a:lnTo>
                  <a:pt x="1348" y="1932"/>
                </a:lnTo>
                <a:lnTo>
                  <a:pt x="1348" y="1931"/>
                </a:lnTo>
                <a:lnTo>
                  <a:pt x="1345" y="1931"/>
                </a:lnTo>
                <a:lnTo>
                  <a:pt x="1345" y="1932"/>
                </a:lnTo>
                <a:lnTo>
                  <a:pt x="1338" y="1932"/>
                </a:lnTo>
                <a:lnTo>
                  <a:pt x="1338" y="1931"/>
                </a:lnTo>
                <a:lnTo>
                  <a:pt x="1328" y="1931"/>
                </a:lnTo>
                <a:lnTo>
                  <a:pt x="1328" y="1932"/>
                </a:lnTo>
                <a:lnTo>
                  <a:pt x="1285" y="1931"/>
                </a:lnTo>
                <a:lnTo>
                  <a:pt x="1200" y="1930"/>
                </a:lnTo>
                <a:lnTo>
                  <a:pt x="1200" y="1929"/>
                </a:lnTo>
                <a:close/>
                <a:moveTo>
                  <a:pt x="1497" y="1932"/>
                </a:moveTo>
                <a:lnTo>
                  <a:pt x="1497" y="1933"/>
                </a:lnTo>
                <a:lnTo>
                  <a:pt x="1491" y="1933"/>
                </a:lnTo>
                <a:lnTo>
                  <a:pt x="1491" y="1944"/>
                </a:lnTo>
                <a:lnTo>
                  <a:pt x="1497" y="1944"/>
                </a:lnTo>
                <a:lnTo>
                  <a:pt x="1497" y="2017"/>
                </a:lnTo>
                <a:lnTo>
                  <a:pt x="1497" y="2103"/>
                </a:lnTo>
                <a:lnTo>
                  <a:pt x="1539" y="2103"/>
                </a:lnTo>
                <a:lnTo>
                  <a:pt x="1541" y="2103"/>
                </a:lnTo>
                <a:lnTo>
                  <a:pt x="1541" y="2017"/>
                </a:lnTo>
                <a:lnTo>
                  <a:pt x="1541" y="1974"/>
                </a:lnTo>
                <a:lnTo>
                  <a:pt x="1541" y="1934"/>
                </a:lnTo>
                <a:lnTo>
                  <a:pt x="1539" y="1934"/>
                </a:lnTo>
                <a:lnTo>
                  <a:pt x="1538" y="1934"/>
                </a:lnTo>
                <a:lnTo>
                  <a:pt x="1538" y="1932"/>
                </a:lnTo>
                <a:lnTo>
                  <a:pt x="1497" y="1932"/>
                </a:lnTo>
                <a:close/>
                <a:moveTo>
                  <a:pt x="2702" y="1992"/>
                </a:moveTo>
                <a:lnTo>
                  <a:pt x="2702" y="1999"/>
                </a:lnTo>
                <a:lnTo>
                  <a:pt x="2709" y="1999"/>
                </a:lnTo>
                <a:lnTo>
                  <a:pt x="2709" y="1992"/>
                </a:lnTo>
                <a:lnTo>
                  <a:pt x="2702" y="1992"/>
                </a:lnTo>
                <a:close/>
                <a:moveTo>
                  <a:pt x="1884" y="2008"/>
                </a:moveTo>
                <a:lnTo>
                  <a:pt x="1884" y="2010"/>
                </a:lnTo>
                <a:lnTo>
                  <a:pt x="1886" y="2010"/>
                </a:lnTo>
                <a:lnTo>
                  <a:pt x="1886" y="2008"/>
                </a:lnTo>
                <a:lnTo>
                  <a:pt x="1884" y="2008"/>
                </a:lnTo>
                <a:close/>
                <a:moveTo>
                  <a:pt x="1795" y="2093"/>
                </a:moveTo>
                <a:lnTo>
                  <a:pt x="1795" y="2094"/>
                </a:lnTo>
                <a:lnTo>
                  <a:pt x="1883" y="2093"/>
                </a:lnTo>
                <a:lnTo>
                  <a:pt x="1883" y="2092"/>
                </a:lnTo>
                <a:lnTo>
                  <a:pt x="1796" y="2093"/>
                </a:lnTo>
                <a:lnTo>
                  <a:pt x="1795" y="2093"/>
                </a:lnTo>
                <a:close/>
                <a:moveTo>
                  <a:pt x="1027" y="2123"/>
                </a:moveTo>
                <a:lnTo>
                  <a:pt x="1008" y="2123"/>
                </a:lnTo>
                <a:lnTo>
                  <a:pt x="1001" y="2133"/>
                </a:lnTo>
                <a:lnTo>
                  <a:pt x="1002" y="2134"/>
                </a:lnTo>
                <a:lnTo>
                  <a:pt x="1004" y="2135"/>
                </a:lnTo>
                <a:lnTo>
                  <a:pt x="1005" y="2135"/>
                </a:lnTo>
                <a:lnTo>
                  <a:pt x="1005" y="2136"/>
                </a:lnTo>
                <a:lnTo>
                  <a:pt x="1006" y="2136"/>
                </a:lnTo>
                <a:lnTo>
                  <a:pt x="1007" y="2138"/>
                </a:lnTo>
                <a:lnTo>
                  <a:pt x="1008" y="2138"/>
                </a:lnTo>
                <a:lnTo>
                  <a:pt x="1009" y="2139"/>
                </a:lnTo>
                <a:lnTo>
                  <a:pt x="1010" y="2139"/>
                </a:lnTo>
                <a:lnTo>
                  <a:pt x="1012" y="2139"/>
                </a:lnTo>
                <a:lnTo>
                  <a:pt x="1013" y="2139"/>
                </a:lnTo>
                <a:lnTo>
                  <a:pt x="1027" y="2139"/>
                </a:lnTo>
                <a:lnTo>
                  <a:pt x="1027" y="2123"/>
                </a:lnTo>
                <a:close/>
                <a:moveTo>
                  <a:pt x="602" y="2051"/>
                </a:moveTo>
                <a:lnTo>
                  <a:pt x="603" y="2051"/>
                </a:lnTo>
                <a:lnTo>
                  <a:pt x="603" y="2008"/>
                </a:lnTo>
                <a:lnTo>
                  <a:pt x="645" y="2008"/>
                </a:lnTo>
                <a:lnTo>
                  <a:pt x="645" y="1965"/>
                </a:lnTo>
                <a:lnTo>
                  <a:pt x="603" y="1965"/>
                </a:lnTo>
                <a:lnTo>
                  <a:pt x="603" y="1923"/>
                </a:lnTo>
                <a:lnTo>
                  <a:pt x="603" y="1922"/>
                </a:lnTo>
                <a:lnTo>
                  <a:pt x="601" y="1879"/>
                </a:lnTo>
                <a:lnTo>
                  <a:pt x="683" y="1879"/>
                </a:lnTo>
                <a:lnTo>
                  <a:pt x="681" y="1835"/>
                </a:lnTo>
                <a:lnTo>
                  <a:pt x="639" y="1835"/>
                </a:lnTo>
                <a:lnTo>
                  <a:pt x="637" y="1792"/>
                </a:lnTo>
                <a:lnTo>
                  <a:pt x="595" y="1792"/>
                </a:lnTo>
                <a:lnTo>
                  <a:pt x="593" y="1759"/>
                </a:lnTo>
                <a:lnTo>
                  <a:pt x="622" y="1759"/>
                </a:lnTo>
                <a:lnTo>
                  <a:pt x="621" y="1749"/>
                </a:lnTo>
                <a:lnTo>
                  <a:pt x="591" y="1749"/>
                </a:lnTo>
                <a:lnTo>
                  <a:pt x="519" y="1748"/>
                </a:lnTo>
                <a:lnTo>
                  <a:pt x="519" y="1749"/>
                </a:lnTo>
                <a:lnTo>
                  <a:pt x="519" y="1760"/>
                </a:lnTo>
                <a:lnTo>
                  <a:pt x="519" y="1791"/>
                </a:lnTo>
                <a:lnTo>
                  <a:pt x="519" y="1835"/>
                </a:lnTo>
                <a:lnTo>
                  <a:pt x="518" y="1835"/>
                </a:lnTo>
                <a:lnTo>
                  <a:pt x="519" y="1835"/>
                </a:lnTo>
                <a:lnTo>
                  <a:pt x="519" y="1922"/>
                </a:lnTo>
                <a:lnTo>
                  <a:pt x="519" y="1965"/>
                </a:lnTo>
                <a:lnTo>
                  <a:pt x="601" y="1965"/>
                </a:lnTo>
                <a:lnTo>
                  <a:pt x="601" y="2008"/>
                </a:lnTo>
                <a:lnTo>
                  <a:pt x="602" y="2008"/>
                </a:lnTo>
                <a:lnTo>
                  <a:pt x="602" y="2051"/>
                </a:lnTo>
                <a:lnTo>
                  <a:pt x="520" y="2051"/>
                </a:lnTo>
                <a:lnTo>
                  <a:pt x="520" y="2060"/>
                </a:lnTo>
                <a:lnTo>
                  <a:pt x="519" y="2059"/>
                </a:lnTo>
                <a:lnTo>
                  <a:pt x="519" y="2097"/>
                </a:lnTo>
                <a:lnTo>
                  <a:pt x="464" y="2097"/>
                </a:lnTo>
                <a:lnTo>
                  <a:pt x="447" y="2099"/>
                </a:lnTo>
                <a:lnTo>
                  <a:pt x="447" y="2092"/>
                </a:lnTo>
                <a:lnTo>
                  <a:pt x="438" y="2092"/>
                </a:lnTo>
                <a:lnTo>
                  <a:pt x="437" y="2086"/>
                </a:lnTo>
                <a:lnTo>
                  <a:pt x="437" y="2082"/>
                </a:lnTo>
                <a:lnTo>
                  <a:pt x="436" y="2049"/>
                </a:lnTo>
                <a:lnTo>
                  <a:pt x="437" y="2021"/>
                </a:lnTo>
                <a:lnTo>
                  <a:pt x="437" y="2009"/>
                </a:lnTo>
                <a:lnTo>
                  <a:pt x="443" y="2009"/>
                </a:lnTo>
                <a:lnTo>
                  <a:pt x="443" y="2008"/>
                </a:lnTo>
                <a:lnTo>
                  <a:pt x="443" y="2005"/>
                </a:lnTo>
                <a:lnTo>
                  <a:pt x="437" y="2005"/>
                </a:lnTo>
                <a:lnTo>
                  <a:pt x="438" y="1992"/>
                </a:lnTo>
                <a:lnTo>
                  <a:pt x="439" y="1965"/>
                </a:lnTo>
                <a:lnTo>
                  <a:pt x="496" y="1965"/>
                </a:lnTo>
                <a:lnTo>
                  <a:pt x="517" y="1965"/>
                </a:lnTo>
                <a:lnTo>
                  <a:pt x="517" y="1943"/>
                </a:lnTo>
                <a:lnTo>
                  <a:pt x="493" y="1943"/>
                </a:lnTo>
                <a:lnTo>
                  <a:pt x="493" y="1965"/>
                </a:lnTo>
                <a:lnTo>
                  <a:pt x="439" y="1965"/>
                </a:lnTo>
                <a:lnTo>
                  <a:pt x="442" y="1935"/>
                </a:lnTo>
                <a:lnTo>
                  <a:pt x="442" y="1931"/>
                </a:lnTo>
                <a:lnTo>
                  <a:pt x="447" y="1931"/>
                </a:lnTo>
                <a:lnTo>
                  <a:pt x="448" y="1926"/>
                </a:lnTo>
                <a:lnTo>
                  <a:pt x="451" y="1926"/>
                </a:lnTo>
                <a:lnTo>
                  <a:pt x="477" y="1923"/>
                </a:lnTo>
                <a:lnTo>
                  <a:pt x="477" y="1922"/>
                </a:lnTo>
                <a:lnTo>
                  <a:pt x="467" y="1922"/>
                </a:lnTo>
                <a:lnTo>
                  <a:pt x="467" y="1921"/>
                </a:lnTo>
                <a:lnTo>
                  <a:pt x="451" y="1918"/>
                </a:lnTo>
                <a:lnTo>
                  <a:pt x="443" y="1918"/>
                </a:lnTo>
                <a:lnTo>
                  <a:pt x="442" y="1915"/>
                </a:lnTo>
                <a:lnTo>
                  <a:pt x="442" y="1909"/>
                </a:lnTo>
                <a:lnTo>
                  <a:pt x="438" y="1857"/>
                </a:lnTo>
                <a:lnTo>
                  <a:pt x="438" y="1835"/>
                </a:lnTo>
                <a:lnTo>
                  <a:pt x="517" y="1835"/>
                </a:lnTo>
                <a:lnTo>
                  <a:pt x="517" y="1785"/>
                </a:lnTo>
                <a:lnTo>
                  <a:pt x="515" y="1785"/>
                </a:lnTo>
                <a:lnTo>
                  <a:pt x="515" y="1751"/>
                </a:lnTo>
                <a:lnTo>
                  <a:pt x="517" y="1751"/>
                </a:lnTo>
                <a:lnTo>
                  <a:pt x="517" y="1749"/>
                </a:lnTo>
                <a:lnTo>
                  <a:pt x="517" y="1748"/>
                </a:lnTo>
                <a:lnTo>
                  <a:pt x="517" y="1747"/>
                </a:lnTo>
                <a:lnTo>
                  <a:pt x="517" y="1684"/>
                </a:lnTo>
                <a:lnTo>
                  <a:pt x="515" y="1684"/>
                </a:lnTo>
                <a:lnTo>
                  <a:pt x="515" y="1675"/>
                </a:lnTo>
                <a:lnTo>
                  <a:pt x="514" y="1674"/>
                </a:lnTo>
                <a:lnTo>
                  <a:pt x="512" y="1674"/>
                </a:lnTo>
                <a:lnTo>
                  <a:pt x="512" y="1672"/>
                </a:lnTo>
                <a:lnTo>
                  <a:pt x="512" y="1662"/>
                </a:lnTo>
                <a:lnTo>
                  <a:pt x="437" y="1663"/>
                </a:lnTo>
                <a:lnTo>
                  <a:pt x="437" y="1634"/>
                </a:lnTo>
                <a:lnTo>
                  <a:pt x="442" y="1590"/>
                </a:lnTo>
                <a:lnTo>
                  <a:pt x="442" y="1581"/>
                </a:lnTo>
                <a:lnTo>
                  <a:pt x="445" y="1581"/>
                </a:lnTo>
                <a:lnTo>
                  <a:pt x="464" y="1581"/>
                </a:lnTo>
                <a:lnTo>
                  <a:pt x="477" y="1581"/>
                </a:lnTo>
                <a:lnTo>
                  <a:pt x="477" y="1582"/>
                </a:lnTo>
                <a:lnTo>
                  <a:pt x="478" y="1582"/>
                </a:lnTo>
                <a:lnTo>
                  <a:pt x="478" y="1581"/>
                </a:lnTo>
                <a:lnTo>
                  <a:pt x="514" y="1581"/>
                </a:lnTo>
                <a:lnTo>
                  <a:pt x="518" y="1581"/>
                </a:lnTo>
                <a:lnTo>
                  <a:pt x="590" y="1581"/>
                </a:lnTo>
                <a:lnTo>
                  <a:pt x="590" y="1582"/>
                </a:lnTo>
                <a:lnTo>
                  <a:pt x="591" y="1582"/>
                </a:lnTo>
                <a:lnTo>
                  <a:pt x="591" y="1581"/>
                </a:lnTo>
                <a:lnTo>
                  <a:pt x="629" y="1582"/>
                </a:lnTo>
                <a:lnTo>
                  <a:pt x="669" y="1583"/>
                </a:lnTo>
                <a:lnTo>
                  <a:pt x="669" y="1587"/>
                </a:lnTo>
                <a:lnTo>
                  <a:pt x="674" y="1587"/>
                </a:lnTo>
                <a:lnTo>
                  <a:pt x="674" y="1582"/>
                </a:lnTo>
                <a:lnTo>
                  <a:pt x="677" y="1582"/>
                </a:lnTo>
                <a:lnTo>
                  <a:pt x="679" y="1582"/>
                </a:lnTo>
                <a:lnTo>
                  <a:pt x="680" y="1580"/>
                </a:lnTo>
                <a:lnTo>
                  <a:pt x="720" y="1581"/>
                </a:lnTo>
                <a:lnTo>
                  <a:pt x="720" y="1580"/>
                </a:lnTo>
                <a:lnTo>
                  <a:pt x="737" y="1580"/>
                </a:lnTo>
                <a:lnTo>
                  <a:pt x="737" y="1579"/>
                </a:lnTo>
                <a:lnTo>
                  <a:pt x="763" y="1580"/>
                </a:lnTo>
                <a:lnTo>
                  <a:pt x="849" y="1581"/>
                </a:lnTo>
                <a:lnTo>
                  <a:pt x="935" y="1581"/>
                </a:lnTo>
                <a:lnTo>
                  <a:pt x="935" y="1751"/>
                </a:lnTo>
                <a:lnTo>
                  <a:pt x="990" y="1751"/>
                </a:lnTo>
                <a:lnTo>
                  <a:pt x="1019" y="1751"/>
                </a:lnTo>
                <a:lnTo>
                  <a:pt x="1024" y="1751"/>
                </a:lnTo>
                <a:lnTo>
                  <a:pt x="1024" y="1756"/>
                </a:lnTo>
                <a:lnTo>
                  <a:pt x="1023" y="1756"/>
                </a:lnTo>
                <a:lnTo>
                  <a:pt x="1026" y="1826"/>
                </a:lnTo>
                <a:lnTo>
                  <a:pt x="1064" y="1827"/>
                </a:lnTo>
                <a:lnTo>
                  <a:pt x="1065" y="1840"/>
                </a:lnTo>
                <a:lnTo>
                  <a:pt x="1195" y="1841"/>
                </a:lnTo>
                <a:lnTo>
                  <a:pt x="1195" y="1840"/>
                </a:lnTo>
                <a:lnTo>
                  <a:pt x="1194" y="1841"/>
                </a:lnTo>
                <a:lnTo>
                  <a:pt x="1193" y="1841"/>
                </a:lnTo>
                <a:lnTo>
                  <a:pt x="1167" y="1840"/>
                </a:lnTo>
                <a:lnTo>
                  <a:pt x="1153" y="1840"/>
                </a:lnTo>
                <a:lnTo>
                  <a:pt x="1119" y="1840"/>
                </a:lnTo>
                <a:lnTo>
                  <a:pt x="1111" y="1840"/>
                </a:lnTo>
                <a:lnTo>
                  <a:pt x="1108" y="1755"/>
                </a:lnTo>
                <a:lnTo>
                  <a:pt x="1108" y="1750"/>
                </a:lnTo>
                <a:lnTo>
                  <a:pt x="1093" y="1740"/>
                </a:lnTo>
                <a:lnTo>
                  <a:pt x="1066" y="1705"/>
                </a:lnTo>
                <a:lnTo>
                  <a:pt x="1056" y="1696"/>
                </a:lnTo>
                <a:lnTo>
                  <a:pt x="1052" y="1693"/>
                </a:lnTo>
                <a:lnTo>
                  <a:pt x="1049" y="1692"/>
                </a:lnTo>
                <a:lnTo>
                  <a:pt x="1047" y="1691"/>
                </a:lnTo>
                <a:lnTo>
                  <a:pt x="1044" y="1690"/>
                </a:lnTo>
                <a:lnTo>
                  <a:pt x="1042" y="1689"/>
                </a:lnTo>
                <a:lnTo>
                  <a:pt x="1041" y="1689"/>
                </a:lnTo>
                <a:lnTo>
                  <a:pt x="1030" y="1687"/>
                </a:lnTo>
                <a:lnTo>
                  <a:pt x="1026" y="1690"/>
                </a:lnTo>
                <a:lnTo>
                  <a:pt x="1022" y="1690"/>
                </a:lnTo>
                <a:lnTo>
                  <a:pt x="1017" y="1690"/>
                </a:lnTo>
                <a:lnTo>
                  <a:pt x="1012" y="1683"/>
                </a:lnTo>
                <a:lnTo>
                  <a:pt x="1001" y="1681"/>
                </a:lnTo>
                <a:lnTo>
                  <a:pt x="938" y="1681"/>
                </a:lnTo>
                <a:lnTo>
                  <a:pt x="938" y="1668"/>
                </a:lnTo>
                <a:lnTo>
                  <a:pt x="940" y="1668"/>
                </a:lnTo>
                <a:lnTo>
                  <a:pt x="941" y="1667"/>
                </a:lnTo>
                <a:lnTo>
                  <a:pt x="942" y="1667"/>
                </a:lnTo>
                <a:lnTo>
                  <a:pt x="943" y="1668"/>
                </a:lnTo>
                <a:lnTo>
                  <a:pt x="945" y="1668"/>
                </a:lnTo>
                <a:lnTo>
                  <a:pt x="945" y="1667"/>
                </a:lnTo>
                <a:lnTo>
                  <a:pt x="979" y="1667"/>
                </a:lnTo>
                <a:lnTo>
                  <a:pt x="987" y="1667"/>
                </a:lnTo>
                <a:lnTo>
                  <a:pt x="1014" y="1666"/>
                </a:lnTo>
                <a:lnTo>
                  <a:pt x="1017" y="1663"/>
                </a:lnTo>
                <a:lnTo>
                  <a:pt x="1022" y="1663"/>
                </a:lnTo>
                <a:lnTo>
                  <a:pt x="1026" y="1662"/>
                </a:lnTo>
                <a:lnTo>
                  <a:pt x="1032" y="1668"/>
                </a:lnTo>
                <a:lnTo>
                  <a:pt x="1035" y="1670"/>
                </a:lnTo>
                <a:lnTo>
                  <a:pt x="1036" y="1670"/>
                </a:lnTo>
                <a:lnTo>
                  <a:pt x="1038" y="1670"/>
                </a:lnTo>
                <a:lnTo>
                  <a:pt x="1039" y="1670"/>
                </a:lnTo>
                <a:lnTo>
                  <a:pt x="1039" y="1671"/>
                </a:lnTo>
                <a:lnTo>
                  <a:pt x="1040" y="1671"/>
                </a:lnTo>
                <a:lnTo>
                  <a:pt x="1041" y="1671"/>
                </a:lnTo>
                <a:lnTo>
                  <a:pt x="1042" y="1671"/>
                </a:lnTo>
                <a:lnTo>
                  <a:pt x="1043" y="1672"/>
                </a:lnTo>
                <a:lnTo>
                  <a:pt x="1044" y="1672"/>
                </a:lnTo>
                <a:lnTo>
                  <a:pt x="1046" y="1673"/>
                </a:lnTo>
                <a:lnTo>
                  <a:pt x="1047" y="1673"/>
                </a:lnTo>
                <a:lnTo>
                  <a:pt x="1048" y="1674"/>
                </a:lnTo>
                <a:lnTo>
                  <a:pt x="1049" y="1674"/>
                </a:lnTo>
                <a:lnTo>
                  <a:pt x="1050" y="1675"/>
                </a:lnTo>
                <a:lnTo>
                  <a:pt x="1051" y="1675"/>
                </a:lnTo>
                <a:lnTo>
                  <a:pt x="1052" y="1676"/>
                </a:lnTo>
                <a:lnTo>
                  <a:pt x="1054" y="1676"/>
                </a:lnTo>
                <a:lnTo>
                  <a:pt x="1054" y="1678"/>
                </a:lnTo>
                <a:lnTo>
                  <a:pt x="1055" y="1678"/>
                </a:lnTo>
                <a:lnTo>
                  <a:pt x="1056" y="1679"/>
                </a:lnTo>
                <a:lnTo>
                  <a:pt x="1057" y="1679"/>
                </a:lnTo>
                <a:lnTo>
                  <a:pt x="1058" y="1680"/>
                </a:lnTo>
                <a:lnTo>
                  <a:pt x="1059" y="1681"/>
                </a:lnTo>
                <a:lnTo>
                  <a:pt x="1060" y="1682"/>
                </a:lnTo>
                <a:lnTo>
                  <a:pt x="1061" y="1683"/>
                </a:lnTo>
                <a:lnTo>
                  <a:pt x="1078" y="1699"/>
                </a:lnTo>
                <a:lnTo>
                  <a:pt x="1081" y="1703"/>
                </a:lnTo>
                <a:lnTo>
                  <a:pt x="1090" y="1715"/>
                </a:lnTo>
                <a:lnTo>
                  <a:pt x="1092" y="1718"/>
                </a:lnTo>
                <a:lnTo>
                  <a:pt x="1094" y="1721"/>
                </a:lnTo>
                <a:lnTo>
                  <a:pt x="1096" y="1723"/>
                </a:lnTo>
                <a:lnTo>
                  <a:pt x="1099" y="1726"/>
                </a:lnTo>
                <a:lnTo>
                  <a:pt x="1101" y="1729"/>
                </a:lnTo>
                <a:lnTo>
                  <a:pt x="1105" y="1731"/>
                </a:lnTo>
                <a:lnTo>
                  <a:pt x="1105" y="1732"/>
                </a:lnTo>
                <a:lnTo>
                  <a:pt x="1106" y="1733"/>
                </a:lnTo>
                <a:lnTo>
                  <a:pt x="1107" y="1733"/>
                </a:lnTo>
                <a:lnTo>
                  <a:pt x="1107" y="1734"/>
                </a:lnTo>
                <a:lnTo>
                  <a:pt x="1107" y="1667"/>
                </a:lnTo>
                <a:lnTo>
                  <a:pt x="1192" y="1668"/>
                </a:lnTo>
                <a:lnTo>
                  <a:pt x="1192" y="1583"/>
                </a:lnTo>
                <a:lnTo>
                  <a:pt x="1107" y="1583"/>
                </a:lnTo>
                <a:lnTo>
                  <a:pt x="1107" y="1582"/>
                </a:lnTo>
                <a:lnTo>
                  <a:pt x="1107" y="1410"/>
                </a:lnTo>
                <a:lnTo>
                  <a:pt x="1021" y="1408"/>
                </a:lnTo>
                <a:lnTo>
                  <a:pt x="1021" y="1410"/>
                </a:lnTo>
                <a:lnTo>
                  <a:pt x="934" y="1408"/>
                </a:lnTo>
                <a:lnTo>
                  <a:pt x="848" y="1408"/>
                </a:lnTo>
                <a:lnTo>
                  <a:pt x="805" y="1407"/>
                </a:lnTo>
                <a:lnTo>
                  <a:pt x="806" y="1492"/>
                </a:lnTo>
                <a:lnTo>
                  <a:pt x="849" y="1494"/>
                </a:lnTo>
                <a:lnTo>
                  <a:pt x="849" y="1570"/>
                </a:lnTo>
                <a:lnTo>
                  <a:pt x="806" y="1570"/>
                </a:lnTo>
                <a:lnTo>
                  <a:pt x="806" y="1576"/>
                </a:lnTo>
                <a:lnTo>
                  <a:pt x="763" y="1575"/>
                </a:lnTo>
                <a:lnTo>
                  <a:pt x="677" y="1574"/>
                </a:lnTo>
                <a:lnTo>
                  <a:pt x="674" y="1574"/>
                </a:lnTo>
                <a:lnTo>
                  <a:pt x="674" y="1490"/>
                </a:lnTo>
                <a:lnTo>
                  <a:pt x="674" y="1405"/>
                </a:lnTo>
                <a:lnTo>
                  <a:pt x="589" y="1404"/>
                </a:lnTo>
                <a:lnTo>
                  <a:pt x="540" y="1404"/>
                </a:lnTo>
                <a:lnTo>
                  <a:pt x="540" y="1407"/>
                </a:lnTo>
                <a:lnTo>
                  <a:pt x="540" y="1432"/>
                </a:lnTo>
                <a:lnTo>
                  <a:pt x="520" y="1431"/>
                </a:lnTo>
                <a:lnTo>
                  <a:pt x="520" y="1488"/>
                </a:lnTo>
                <a:lnTo>
                  <a:pt x="519" y="1488"/>
                </a:lnTo>
                <a:lnTo>
                  <a:pt x="548" y="1489"/>
                </a:lnTo>
                <a:lnTo>
                  <a:pt x="590" y="1489"/>
                </a:lnTo>
                <a:lnTo>
                  <a:pt x="590" y="1519"/>
                </a:lnTo>
                <a:lnTo>
                  <a:pt x="590" y="1554"/>
                </a:lnTo>
                <a:lnTo>
                  <a:pt x="590" y="1572"/>
                </a:lnTo>
                <a:lnTo>
                  <a:pt x="570" y="1571"/>
                </a:lnTo>
                <a:lnTo>
                  <a:pt x="529" y="1571"/>
                </a:lnTo>
                <a:lnTo>
                  <a:pt x="519" y="1571"/>
                </a:lnTo>
                <a:lnTo>
                  <a:pt x="518" y="1571"/>
                </a:lnTo>
                <a:lnTo>
                  <a:pt x="513" y="1571"/>
                </a:lnTo>
                <a:lnTo>
                  <a:pt x="503" y="1571"/>
                </a:lnTo>
                <a:lnTo>
                  <a:pt x="476" y="1571"/>
                </a:lnTo>
                <a:lnTo>
                  <a:pt x="443" y="1571"/>
                </a:lnTo>
                <a:lnTo>
                  <a:pt x="443" y="1564"/>
                </a:lnTo>
                <a:lnTo>
                  <a:pt x="443" y="1555"/>
                </a:lnTo>
                <a:lnTo>
                  <a:pt x="443" y="1550"/>
                </a:lnTo>
                <a:lnTo>
                  <a:pt x="441" y="1530"/>
                </a:lnTo>
                <a:lnTo>
                  <a:pt x="441" y="1525"/>
                </a:lnTo>
                <a:lnTo>
                  <a:pt x="439" y="1511"/>
                </a:lnTo>
                <a:lnTo>
                  <a:pt x="439" y="1503"/>
                </a:lnTo>
                <a:lnTo>
                  <a:pt x="439" y="1488"/>
                </a:lnTo>
                <a:lnTo>
                  <a:pt x="436" y="1488"/>
                </a:lnTo>
                <a:lnTo>
                  <a:pt x="436" y="1459"/>
                </a:lnTo>
                <a:lnTo>
                  <a:pt x="442" y="1415"/>
                </a:lnTo>
                <a:lnTo>
                  <a:pt x="442" y="1403"/>
                </a:lnTo>
                <a:lnTo>
                  <a:pt x="431" y="1403"/>
                </a:lnTo>
                <a:lnTo>
                  <a:pt x="384" y="1403"/>
                </a:lnTo>
                <a:lnTo>
                  <a:pt x="384" y="1405"/>
                </a:lnTo>
                <a:lnTo>
                  <a:pt x="411" y="1405"/>
                </a:lnTo>
                <a:lnTo>
                  <a:pt x="411" y="1410"/>
                </a:lnTo>
                <a:lnTo>
                  <a:pt x="417" y="1411"/>
                </a:lnTo>
                <a:lnTo>
                  <a:pt x="417" y="1405"/>
                </a:lnTo>
                <a:lnTo>
                  <a:pt x="420" y="1405"/>
                </a:lnTo>
                <a:lnTo>
                  <a:pt x="420" y="1424"/>
                </a:lnTo>
                <a:lnTo>
                  <a:pt x="422" y="1445"/>
                </a:lnTo>
                <a:lnTo>
                  <a:pt x="422" y="1488"/>
                </a:lnTo>
                <a:lnTo>
                  <a:pt x="422" y="1538"/>
                </a:lnTo>
                <a:lnTo>
                  <a:pt x="418" y="1563"/>
                </a:lnTo>
                <a:lnTo>
                  <a:pt x="418" y="1571"/>
                </a:lnTo>
                <a:lnTo>
                  <a:pt x="364" y="1571"/>
                </a:lnTo>
                <a:lnTo>
                  <a:pt x="363" y="1571"/>
                </a:lnTo>
                <a:lnTo>
                  <a:pt x="362" y="1571"/>
                </a:lnTo>
                <a:lnTo>
                  <a:pt x="361" y="1571"/>
                </a:lnTo>
                <a:lnTo>
                  <a:pt x="360" y="1571"/>
                </a:lnTo>
                <a:lnTo>
                  <a:pt x="358" y="1570"/>
                </a:lnTo>
                <a:lnTo>
                  <a:pt x="357" y="1570"/>
                </a:lnTo>
                <a:lnTo>
                  <a:pt x="355" y="1570"/>
                </a:lnTo>
                <a:lnTo>
                  <a:pt x="354" y="1569"/>
                </a:lnTo>
                <a:lnTo>
                  <a:pt x="353" y="1567"/>
                </a:lnTo>
                <a:lnTo>
                  <a:pt x="352" y="1567"/>
                </a:lnTo>
                <a:lnTo>
                  <a:pt x="351" y="1566"/>
                </a:lnTo>
                <a:lnTo>
                  <a:pt x="350" y="1565"/>
                </a:lnTo>
                <a:lnTo>
                  <a:pt x="349" y="1564"/>
                </a:lnTo>
                <a:lnTo>
                  <a:pt x="349" y="1563"/>
                </a:lnTo>
                <a:lnTo>
                  <a:pt x="350" y="1563"/>
                </a:lnTo>
                <a:lnTo>
                  <a:pt x="350" y="1562"/>
                </a:lnTo>
                <a:lnTo>
                  <a:pt x="349" y="1562"/>
                </a:lnTo>
                <a:lnTo>
                  <a:pt x="349" y="1553"/>
                </a:lnTo>
                <a:lnTo>
                  <a:pt x="349" y="1548"/>
                </a:lnTo>
                <a:lnTo>
                  <a:pt x="349" y="1542"/>
                </a:lnTo>
                <a:lnTo>
                  <a:pt x="349" y="1538"/>
                </a:lnTo>
                <a:lnTo>
                  <a:pt x="349" y="1533"/>
                </a:lnTo>
                <a:lnTo>
                  <a:pt x="349" y="1529"/>
                </a:lnTo>
                <a:lnTo>
                  <a:pt x="347" y="1529"/>
                </a:lnTo>
                <a:lnTo>
                  <a:pt x="347" y="1488"/>
                </a:lnTo>
                <a:lnTo>
                  <a:pt x="347" y="1403"/>
                </a:lnTo>
                <a:lnTo>
                  <a:pt x="345" y="1403"/>
                </a:lnTo>
                <a:lnTo>
                  <a:pt x="259" y="1404"/>
                </a:lnTo>
                <a:lnTo>
                  <a:pt x="173" y="1404"/>
                </a:lnTo>
                <a:lnTo>
                  <a:pt x="86" y="1404"/>
                </a:lnTo>
                <a:lnTo>
                  <a:pt x="1" y="1404"/>
                </a:lnTo>
                <a:lnTo>
                  <a:pt x="1" y="1489"/>
                </a:lnTo>
                <a:lnTo>
                  <a:pt x="1" y="1576"/>
                </a:lnTo>
                <a:lnTo>
                  <a:pt x="1" y="1663"/>
                </a:lnTo>
                <a:lnTo>
                  <a:pt x="1" y="1749"/>
                </a:lnTo>
                <a:lnTo>
                  <a:pt x="2" y="1837"/>
                </a:lnTo>
                <a:lnTo>
                  <a:pt x="3" y="1923"/>
                </a:lnTo>
                <a:lnTo>
                  <a:pt x="3" y="2009"/>
                </a:lnTo>
                <a:lnTo>
                  <a:pt x="3" y="2095"/>
                </a:lnTo>
                <a:lnTo>
                  <a:pt x="3" y="2182"/>
                </a:lnTo>
                <a:lnTo>
                  <a:pt x="2" y="2267"/>
                </a:lnTo>
                <a:lnTo>
                  <a:pt x="87" y="2267"/>
                </a:lnTo>
                <a:lnTo>
                  <a:pt x="174" y="2267"/>
                </a:lnTo>
                <a:lnTo>
                  <a:pt x="176" y="2267"/>
                </a:lnTo>
                <a:lnTo>
                  <a:pt x="176" y="2182"/>
                </a:lnTo>
                <a:lnTo>
                  <a:pt x="176" y="2097"/>
                </a:lnTo>
                <a:lnTo>
                  <a:pt x="260" y="2097"/>
                </a:lnTo>
                <a:lnTo>
                  <a:pt x="345" y="2097"/>
                </a:lnTo>
                <a:lnTo>
                  <a:pt x="345" y="2091"/>
                </a:lnTo>
                <a:lnTo>
                  <a:pt x="347" y="2091"/>
                </a:lnTo>
                <a:lnTo>
                  <a:pt x="347" y="2008"/>
                </a:lnTo>
                <a:lnTo>
                  <a:pt x="347" y="1922"/>
                </a:lnTo>
                <a:lnTo>
                  <a:pt x="349" y="1922"/>
                </a:lnTo>
                <a:lnTo>
                  <a:pt x="349" y="1921"/>
                </a:lnTo>
                <a:lnTo>
                  <a:pt x="349" y="1881"/>
                </a:lnTo>
                <a:lnTo>
                  <a:pt x="386" y="1881"/>
                </a:lnTo>
                <a:lnTo>
                  <a:pt x="385" y="1834"/>
                </a:lnTo>
                <a:lnTo>
                  <a:pt x="349" y="1837"/>
                </a:lnTo>
                <a:lnTo>
                  <a:pt x="349" y="1835"/>
                </a:lnTo>
                <a:lnTo>
                  <a:pt x="347" y="1795"/>
                </a:lnTo>
                <a:lnTo>
                  <a:pt x="347" y="1781"/>
                </a:lnTo>
                <a:lnTo>
                  <a:pt x="367" y="1781"/>
                </a:lnTo>
                <a:lnTo>
                  <a:pt x="378" y="1766"/>
                </a:lnTo>
                <a:lnTo>
                  <a:pt x="378" y="1749"/>
                </a:lnTo>
                <a:lnTo>
                  <a:pt x="418" y="1749"/>
                </a:lnTo>
                <a:lnTo>
                  <a:pt x="419" y="1762"/>
                </a:lnTo>
                <a:lnTo>
                  <a:pt x="421" y="1775"/>
                </a:lnTo>
                <a:lnTo>
                  <a:pt x="387" y="1775"/>
                </a:lnTo>
                <a:lnTo>
                  <a:pt x="387" y="1796"/>
                </a:lnTo>
                <a:lnTo>
                  <a:pt x="419" y="1796"/>
                </a:lnTo>
                <a:lnTo>
                  <a:pt x="419" y="1798"/>
                </a:lnTo>
                <a:lnTo>
                  <a:pt x="421" y="1798"/>
                </a:lnTo>
                <a:lnTo>
                  <a:pt x="421" y="1796"/>
                </a:lnTo>
                <a:lnTo>
                  <a:pt x="422" y="1796"/>
                </a:lnTo>
                <a:lnTo>
                  <a:pt x="423" y="1822"/>
                </a:lnTo>
                <a:lnTo>
                  <a:pt x="423" y="1830"/>
                </a:lnTo>
                <a:lnTo>
                  <a:pt x="421" y="1830"/>
                </a:lnTo>
                <a:lnTo>
                  <a:pt x="421" y="1833"/>
                </a:lnTo>
                <a:lnTo>
                  <a:pt x="423" y="1833"/>
                </a:lnTo>
                <a:lnTo>
                  <a:pt x="423" y="1855"/>
                </a:lnTo>
                <a:lnTo>
                  <a:pt x="420" y="1911"/>
                </a:lnTo>
                <a:lnTo>
                  <a:pt x="420" y="1914"/>
                </a:lnTo>
                <a:lnTo>
                  <a:pt x="418" y="1918"/>
                </a:lnTo>
                <a:lnTo>
                  <a:pt x="419" y="1926"/>
                </a:lnTo>
                <a:lnTo>
                  <a:pt x="420" y="1931"/>
                </a:lnTo>
                <a:lnTo>
                  <a:pt x="420" y="1951"/>
                </a:lnTo>
                <a:lnTo>
                  <a:pt x="421" y="1965"/>
                </a:lnTo>
                <a:lnTo>
                  <a:pt x="423" y="1997"/>
                </a:lnTo>
                <a:lnTo>
                  <a:pt x="423" y="2003"/>
                </a:lnTo>
                <a:lnTo>
                  <a:pt x="423" y="2015"/>
                </a:lnTo>
                <a:lnTo>
                  <a:pt x="421" y="2034"/>
                </a:lnTo>
                <a:lnTo>
                  <a:pt x="419" y="2051"/>
                </a:lnTo>
                <a:lnTo>
                  <a:pt x="418" y="2065"/>
                </a:lnTo>
                <a:lnTo>
                  <a:pt x="416" y="2075"/>
                </a:lnTo>
                <a:lnTo>
                  <a:pt x="416" y="2084"/>
                </a:lnTo>
                <a:lnTo>
                  <a:pt x="414" y="2092"/>
                </a:lnTo>
                <a:lnTo>
                  <a:pt x="408" y="2092"/>
                </a:lnTo>
                <a:lnTo>
                  <a:pt x="399" y="2094"/>
                </a:lnTo>
                <a:lnTo>
                  <a:pt x="397" y="2094"/>
                </a:lnTo>
                <a:lnTo>
                  <a:pt x="397" y="2097"/>
                </a:lnTo>
                <a:lnTo>
                  <a:pt x="408" y="2099"/>
                </a:lnTo>
                <a:lnTo>
                  <a:pt x="414" y="2100"/>
                </a:lnTo>
                <a:lnTo>
                  <a:pt x="416" y="2101"/>
                </a:lnTo>
                <a:lnTo>
                  <a:pt x="416" y="2116"/>
                </a:lnTo>
                <a:lnTo>
                  <a:pt x="419" y="2165"/>
                </a:lnTo>
                <a:lnTo>
                  <a:pt x="419" y="2199"/>
                </a:lnTo>
                <a:lnTo>
                  <a:pt x="416" y="2205"/>
                </a:lnTo>
                <a:lnTo>
                  <a:pt x="389" y="2205"/>
                </a:lnTo>
                <a:lnTo>
                  <a:pt x="389" y="2268"/>
                </a:lnTo>
                <a:lnTo>
                  <a:pt x="433" y="2268"/>
                </a:lnTo>
                <a:lnTo>
                  <a:pt x="518" y="2268"/>
                </a:lnTo>
                <a:lnTo>
                  <a:pt x="603" y="2267"/>
                </a:lnTo>
                <a:lnTo>
                  <a:pt x="689" y="2267"/>
                </a:lnTo>
                <a:lnTo>
                  <a:pt x="732" y="2267"/>
                </a:lnTo>
                <a:lnTo>
                  <a:pt x="731" y="2182"/>
                </a:lnTo>
                <a:lnTo>
                  <a:pt x="774" y="2182"/>
                </a:lnTo>
                <a:lnTo>
                  <a:pt x="774" y="2181"/>
                </a:lnTo>
                <a:lnTo>
                  <a:pt x="861" y="2181"/>
                </a:lnTo>
                <a:lnTo>
                  <a:pt x="903" y="2182"/>
                </a:lnTo>
                <a:lnTo>
                  <a:pt x="901" y="2138"/>
                </a:lnTo>
                <a:lnTo>
                  <a:pt x="945" y="2139"/>
                </a:lnTo>
                <a:lnTo>
                  <a:pt x="962" y="2139"/>
                </a:lnTo>
                <a:lnTo>
                  <a:pt x="960" y="2097"/>
                </a:lnTo>
                <a:lnTo>
                  <a:pt x="943" y="2097"/>
                </a:lnTo>
                <a:lnTo>
                  <a:pt x="858" y="2095"/>
                </a:lnTo>
                <a:lnTo>
                  <a:pt x="773" y="2095"/>
                </a:lnTo>
                <a:lnTo>
                  <a:pt x="719" y="2095"/>
                </a:lnTo>
                <a:lnTo>
                  <a:pt x="688" y="2130"/>
                </a:lnTo>
                <a:lnTo>
                  <a:pt x="688" y="2139"/>
                </a:lnTo>
                <a:lnTo>
                  <a:pt x="602" y="2139"/>
                </a:lnTo>
                <a:lnTo>
                  <a:pt x="576" y="2139"/>
                </a:lnTo>
                <a:lnTo>
                  <a:pt x="576" y="2095"/>
                </a:lnTo>
                <a:lnTo>
                  <a:pt x="586" y="2095"/>
                </a:lnTo>
                <a:lnTo>
                  <a:pt x="602" y="2077"/>
                </a:lnTo>
                <a:lnTo>
                  <a:pt x="602" y="2051"/>
                </a:lnTo>
                <a:close/>
                <a:moveTo>
                  <a:pt x="858" y="2093"/>
                </a:moveTo>
                <a:lnTo>
                  <a:pt x="943" y="2094"/>
                </a:lnTo>
                <a:lnTo>
                  <a:pt x="960" y="2094"/>
                </a:lnTo>
                <a:lnTo>
                  <a:pt x="960" y="2084"/>
                </a:lnTo>
                <a:lnTo>
                  <a:pt x="954" y="2084"/>
                </a:lnTo>
                <a:lnTo>
                  <a:pt x="954" y="2053"/>
                </a:lnTo>
                <a:lnTo>
                  <a:pt x="955" y="2051"/>
                </a:lnTo>
                <a:lnTo>
                  <a:pt x="956" y="2050"/>
                </a:lnTo>
                <a:lnTo>
                  <a:pt x="956" y="2017"/>
                </a:lnTo>
                <a:lnTo>
                  <a:pt x="1027" y="2018"/>
                </a:lnTo>
                <a:lnTo>
                  <a:pt x="1027" y="2011"/>
                </a:lnTo>
                <a:lnTo>
                  <a:pt x="943" y="2010"/>
                </a:lnTo>
                <a:lnTo>
                  <a:pt x="858" y="2009"/>
                </a:lnTo>
                <a:lnTo>
                  <a:pt x="858" y="2093"/>
                </a:lnTo>
                <a:close/>
                <a:moveTo>
                  <a:pt x="385" y="1795"/>
                </a:moveTo>
                <a:lnTo>
                  <a:pt x="385" y="1793"/>
                </a:lnTo>
                <a:lnTo>
                  <a:pt x="385" y="1795"/>
                </a:lnTo>
                <a:close/>
                <a:moveTo>
                  <a:pt x="509" y="1488"/>
                </a:moveTo>
                <a:lnTo>
                  <a:pt x="517" y="1488"/>
                </a:lnTo>
                <a:lnTo>
                  <a:pt x="517" y="1445"/>
                </a:lnTo>
                <a:lnTo>
                  <a:pt x="475" y="1445"/>
                </a:lnTo>
                <a:lnTo>
                  <a:pt x="475" y="1488"/>
                </a:lnTo>
                <a:lnTo>
                  <a:pt x="496" y="1488"/>
                </a:lnTo>
                <a:lnTo>
                  <a:pt x="505" y="1488"/>
                </a:lnTo>
                <a:lnTo>
                  <a:pt x="509" y="1488"/>
                </a:lnTo>
                <a:close/>
                <a:moveTo>
                  <a:pt x="1172" y="1765"/>
                </a:moveTo>
                <a:lnTo>
                  <a:pt x="1193" y="1765"/>
                </a:lnTo>
                <a:lnTo>
                  <a:pt x="1192" y="1756"/>
                </a:lnTo>
                <a:lnTo>
                  <a:pt x="1151" y="1756"/>
                </a:lnTo>
                <a:lnTo>
                  <a:pt x="1151" y="1765"/>
                </a:lnTo>
                <a:lnTo>
                  <a:pt x="1172" y="1765"/>
                </a:lnTo>
                <a:close/>
                <a:moveTo>
                  <a:pt x="519" y="2008"/>
                </a:moveTo>
                <a:lnTo>
                  <a:pt x="519" y="2009"/>
                </a:lnTo>
                <a:lnTo>
                  <a:pt x="520" y="2009"/>
                </a:lnTo>
                <a:lnTo>
                  <a:pt x="520" y="2008"/>
                </a:lnTo>
                <a:lnTo>
                  <a:pt x="519" y="2008"/>
                </a:lnTo>
                <a:close/>
                <a:moveTo>
                  <a:pt x="599" y="2051"/>
                </a:moveTo>
                <a:lnTo>
                  <a:pt x="601" y="2051"/>
                </a:lnTo>
                <a:lnTo>
                  <a:pt x="601" y="2049"/>
                </a:lnTo>
                <a:lnTo>
                  <a:pt x="599" y="2049"/>
                </a:lnTo>
                <a:lnTo>
                  <a:pt x="599" y="2051"/>
                </a:lnTo>
                <a:close/>
                <a:moveTo>
                  <a:pt x="517" y="2051"/>
                </a:moveTo>
                <a:lnTo>
                  <a:pt x="518" y="2051"/>
                </a:lnTo>
                <a:lnTo>
                  <a:pt x="517" y="2051"/>
                </a:lnTo>
                <a:close/>
                <a:moveTo>
                  <a:pt x="1183" y="1844"/>
                </a:moveTo>
                <a:lnTo>
                  <a:pt x="1185" y="1926"/>
                </a:lnTo>
                <a:lnTo>
                  <a:pt x="1199" y="1926"/>
                </a:lnTo>
                <a:lnTo>
                  <a:pt x="1195" y="1844"/>
                </a:lnTo>
                <a:lnTo>
                  <a:pt x="1183" y="1844"/>
                </a:lnTo>
                <a:close/>
                <a:moveTo>
                  <a:pt x="1056" y="1918"/>
                </a:moveTo>
                <a:lnTo>
                  <a:pt x="1049" y="1918"/>
                </a:lnTo>
                <a:lnTo>
                  <a:pt x="1049" y="1919"/>
                </a:lnTo>
                <a:lnTo>
                  <a:pt x="1040" y="1919"/>
                </a:lnTo>
                <a:lnTo>
                  <a:pt x="1040" y="1914"/>
                </a:lnTo>
                <a:lnTo>
                  <a:pt x="1031" y="1914"/>
                </a:lnTo>
                <a:lnTo>
                  <a:pt x="1031" y="1917"/>
                </a:lnTo>
                <a:lnTo>
                  <a:pt x="1038" y="1917"/>
                </a:lnTo>
                <a:lnTo>
                  <a:pt x="1038" y="1924"/>
                </a:lnTo>
                <a:lnTo>
                  <a:pt x="1040" y="1924"/>
                </a:lnTo>
                <a:lnTo>
                  <a:pt x="1056" y="1924"/>
                </a:lnTo>
                <a:lnTo>
                  <a:pt x="1056" y="1918"/>
                </a:lnTo>
                <a:close/>
                <a:moveTo>
                  <a:pt x="1625" y="1759"/>
                </a:moveTo>
                <a:lnTo>
                  <a:pt x="1623" y="1844"/>
                </a:lnTo>
                <a:lnTo>
                  <a:pt x="1709" y="1844"/>
                </a:lnTo>
                <a:lnTo>
                  <a:pt x="1709" y="1781"/>
                </a:lnTo>
                <a:lnTo>
                  <a:pt x="1688" y="1781"/>
                </a:lnTo>
                <a:lnTo>
                  <a:pt x="1688" y="1758"/>
                </a:lnTo>
                <a:lnTo>
                  <a:pt x="1625" y="1759"/>
                </a:lnTo>
                <a:close/>
                <a:moveTo>
                  <a:pt x="1883" y="1838"/>
                </a:moveTo>
                <a:lnTo>
                  <a:pt x="1883" y="1839"/>
                </a:lnTo>
                <a:lnTo>
                  <a:pt x="1886" y="1839"/>
                </a:lnTo>
                <a:lnTo>
                  <a:pt x="1886" y="1838"/>
                </a:lnTo>
                <a:lnTo>
                  <a:pt x="1883" y="1838"/>
                </a:lnTo>
                <a:close/>
                <a:moveTo>
                  <a:pt x="2143" y="1748"/>
                </a:moveTo>
                <a:lnTo>
                  <a:pt x="2142" y="1748"/>
                </a:lnTo>
                <a:lnTo>
                  <a:pt x="2143" y="1748"/>
                </a:lnTo>
                <a:close/>
                <a:moveTo>
                  <a:pt x="1970" y="2132"/>
                </a:moveTo>
                <a:lnTo>
                  <a:pt x="1969" y="2177"/>
                </a:lnTo>
                <a:lnTo>
                  <a:pt x="2055" y="2174"/>
                </a:lnTo>
                <a:lnTo>
                  <a:pt x="2055" y="2131"/>
                </a:lnTo>
                <a:lnTo>
                  <a:pt x="1970" y="2132"/>
                </a:lnTo>
                <a:close/>
                <a:moveTo>
                  <a:pt x="1883" y="2223"/>
                </a:moveTo>
                <a:lnTo>
                  <a:pt x="1883" y="2230"/>
                </a:lnTo>
                <a:lnTo>
                  <a:pt x="1891" y="2230"/>
                </a:lnTo>
                <a:lnTo>
                  <a:pt x="1891" y="2223"/>
                </a:lnTo>
                <a:lnTo>
                  <a:pt x="1883" y="2223"/>
                </a:lnTo>
                <a:close/>
                <a:moveTo>
                  <a:pt x="2055" y="2259"/>
                </a:moveTo>
                <a:lnTo>
                  <a:pt x="2057" y="2259"/>
                </a:lnTo>
                <a:lnTo>
                  <a:pt x="2055" y="2259"/>
                </a:lnTo>
                <a:close/>
                <a:moveTo>
                  <a:pt x="1924" y="2264"/>
                </a:moveTo>
                <a:lnTo>
                  <a:pt x="1925" y="2264"/>
                </a:lnTo>
                <a:lnTo>
                  <a:pt x="1924" y="226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165">
            <a:extLst>
              <a:ext uri="{FF2B5EF4-FFF2-40B4-BE49-F238E27FC236}">
                <a16:creationId xmlns:a16="http://schemas.microsoft.com/office/drawing/2014/main" id="{1C9BBF58-08DB-B7A0-CFA9-238FC5CA86B5}"/>
              </a:ext>
            </a:extLst>
          </p:cNvPr>
          <p:cNvSpPr>
            <a:spLocks noEditPoints="1"/>
          </p:cNvSpPr>
          <p:nvPr/>
        </p:nvSpPr>
        <p:spPr bwMode="auto">
          <a:xfrm>
            <a:off x="4932040" y="1786508"/>
            <a:ext cx="3715017" cy="2736304"/>
          </a:xfrm>
          <a:custGeom>
            <a:avLst/>
            <a:gdLst>
              <a:gd name="T0" fmla="*/ 590 w 3086"/>
              <a:gd name="T1" fmla="*/ 1759 h 2273"/>
              <a:gd name="T2" fmla="*/ 338 w 3086"/>
              <a:gd name="T3" fmla="*/ 1509 h 2273"/>
              <a:gd name="T4" fmla="*/ 175 w 3086"/>
              <a:gd name="T5" fmla="*/ 1491 h 2273"/>
              <a:gd name="T6" fmla="*/ 2844 w 3086"/>
              <a:gd name="T7" fmla="*/ 2 h 2273"/>
              <a:gd name="T8" fmla="*/ 2918 w 3086"/>
              <a:gd name="T9" fmla="*/ 785 h 2273"/>
              <a:gd name="T10" fmla="*/ 2938 w 3086"/>
              <a:gd name="T11" fmla="*/ 1248 h 2273"/>
              <a:gd name="T12" fmla="*/ 2972 w 3086"/>
              <a:gd name="T13" fmla="*/ 1297 h 2273"/>
              <a:gd name="T14" fmla="*/ 3029 w 3086"/>
              <a:gd name="T15" fmla="*/ 1355 h 2273"/>
              <a:gd name="T16" fmla="*/ 3082 w 3086"/>
              <a:gd name="T17" fmla="*/ 1386 h 2273"/>
              <a:gd name="T18" fmla="*/ 2868 w 3086"/>
              <a:gd name="T19" fmla="*/ 2253 h 2273"/>
              <a:gd name="T20" fmla="*/ 1882 w 3086"/>
              <a:gd name="T21" fmla="*/ 2182 h 2273"/>
              <a:gd name="T22" fmla="*/ 1664 w 3086"/>
              <a:gd name="T23" fmla="*/ 2140 h 2273"/>
              <a:gd name="T24" fmla="*/ 1027 w 3086"/>
              <a:gd name="T25" fmla="*/ 2140 h 2273"/>
              <a:gd name="T26" fmla="*/ 1 w 3086"/>
              <a:gd name="T27" fmla="*/ 1663 h 2273"/>
              <a:gd name="T28" fmla="*/ 1192 w 3086"/>
              <a:gd name="T29" fmla="*/ 1668 h 2273"/>
              <a:gd name="T30" fmla="*/ 1193 w 3086"/>
              <a:gd name="T31" fmla="*/ 1756 h 2273"/>
              <a:gd name="T32" fmla="*/ 2184 w 3086"/>
              <a:gd name="T33" fmla="*/ 1748 h 2273"/>
              <a:gd name="T34" fmla="*/ 2490 w 3086"/>
              <a:gd name="T35" fmla="*/ 1567 h 2273"/>
              <a:gd name="T36" fmla="*/ 2572 w 3086"/>
              <a:gd name="T37" fmla="*/ 942 h 2273"/>
              <a:gd name="T38" fmla="*/ 2426 w 3086"/>
              <a:gd name="T39" fmla="*/ 786 h 2273"/>
              <a:gd name="T40" fmla="*/ 2357 w 3086"/>
              <a:gd name="T41" fmla="*/ 718 h 2273"/>
              <a:gd name="T42" fmla="*/ 2231 w 3086"/>
              <a:gd name="T43" fmla="*/ 713 h 2273"/>
              <a:gd name="T44" fmla="*/ 2227 w 3086"/>
              <a:gd name="T45" fmla="*/ 670 h 2273"/>
              <a:gd name="T46" fmla="*/ 2259 w 3086"/>
              <a:gd name="T47" fmla="*/ 449 h 2273"/>
              <a:gd name="T48" fmla="*/ 2358 w 3086"/>
              <a:gd name="T49" fmla="*/ 249 h 2273"/>
              <a:gd name="T50" fmla="*/ 2320 w 3086"/>
              <a:gd name="T51" fmla="*/ 1749 h 2273"/>
              <a:gd name="T52" fmla="*/ 2196 w 3086"/>
              <a:gd name="T53" fmla="*/ 1760 h 2273"/>
              <a:gd name="T54" fmla="*/ 2022 w 3086"/>
              <a:gd name="T55" fmla="*/ 1750 h 2273"/>
              <a:gd name="T56" fmla="*/ 1889 w 3086"/>
              <a:gd name="T57" fmla="*/ 1804 h 2273"/>
              <a:gd name="T58" fmla="*/ 1887 w 3086"/>
              <a:gd name="T59" fmla="*/ 1846 h 2273"/>
              <a:gd name="T60" fmla="*/ 1967 w 3086"/>
              <a:gd name="T61" fmla="*/ 1909 h 2273"/>
              <a:gd name="T62" fmla="*/ 2227 w 3086"/>
              <a:gd name="T63" fmla="*/ 1830 h 2273"/>
              <a:gd name="T64" fmla="*/ 2230 w 3086"/>
              <a:gd name="T65" fmla="*/ 1885 h 2273"/>
              <a:gd name="T66" fmla="*/ 2272 w 3086"/>
              <a:gd name="T67" fmla="*/ 1873 h 2273"/>
              <a:gd name="T68" fmla="*/ 1241 w 3086"/>
              <a:gd name="T69" fmla="*/ 1841 h 2273"/>
              <a:gd name="T70" fmla="*/ 1161 w 3086"/>
              <a:gd name="T71" fmla="*/ 1929 h 2273"/>
              <a:gd name="T72" fmla="*/ 1476 w 3086"/>
              <a:gd name="T73" fmla="*/ 2052 h 2273"/>
              <a:gd name="T74" fmla="*/ 1200 w 3086"/>
              <a:gd name="T75" fmla="*/ 1930 h 2273"/>
              <a:gd name="T76" fmla="*/ 2702 w 3086"/>
              <a:gd name="T77" fmla="*/ 1992 h 2273"/>
              <a:gd name="T78" fmla="*/ 1009 w 3086"/>
              <a:gd name="T79" fmla="*/ 2139 h 2273"/>
              <a:gd name="T80" fmla="*/ 621 w 3086"/>
              <a:gd name="T81" fmla="*/ 1749 h 2273"/>
              <a:gd name="T82" fmla="*/ 438 w 3086"/>
              <a:gd name="T83" fmla="*/ 2092 h 2273"/>
              <a:gd name="T84" fmla="*/ 451 w 3086"/>
              <a:gd name="T85" fmla="*/ 1926 h 2273"/>
              <a:gd name="T86" fmla="*/ 514 w 3086"/>
              <a:gd name="T87" fmla="*/ 1674 h 2273"/>
              <a:gd name="T88" fmla="*/ 669 w 3086"/>
              <a:gd name="T89" fmla="*/ 1587 h 2273"/>
              <a:gd name="T90" fmla="*/ 1195 w 3086"/>
              <a:gd name="T91" fmla="*/ 1841 h 2273"/>
              <a:gd name="T92" fmla="*/ 1017 w 3086"/>
              <a:gd name="T93" fmla="*/ 1690 h 2273"/>
              <a:gd name="T94" fmla="*/ 1039 w 3086"/>
              <a:gd name="T95" fmla="*/ 1671 h 2273"/>
              <a:gd name="T96" fmla="*/ 1078 w 3086"/>
              <a:gd name="T97" fmla="*/ 1699 h 2273"/>
              <a:gd name="T98" fmla="*/ 848 w 3086"/>
              <a:gd name="T99" fmla="*/ 1408 h 2273"/>
              <a:gd name="T100" fmla="*/ 590 w 3086"/>
              <a:gd name="T101" fmla="*/ 1554 h 2273"/>
              <a:gd name="T102" fmla="*/ 431 w 3086"/>
              <a:gd name="T103" fmla="*/ 1403 h 2273"/>
              <a:gd name="T104" fmla="*/ 354 w 3086"/>
              <a:gd name="T105" fmla="*/ 1569 h 2273"/>
              <a:gd name="T106" fmla="*/ 86 w 3086"/>
              <a:gd name="T107" fmla="*/ 1404 h 2273"/>
              <a:gd name="T108" fmla="*/ 347 w 3086"/>
              <a:gd name="T109" fmla="*/ 1922 h 2273"/>
              <a:gd name="T110" fmla="*/ 422 w 3086"/>
              <a:gd name="T111" fmla="*/ 1796 h 2273"/>
              <a:gd name="T112" fmla="*/ 414 w 3086"/>
              <a:gd name="T113" fmla="*/ 2092 h 2273"/>
              <a:gd name="T114" fmla="*/ 861 w 3086"/>
              <a:gd name="T115" fmla="*/ 2181 h 2273"/>
              <a:gd name="T116" fmla="*/ 954 w 3086"/>
              <a:gd name="T117" fmla="*/ 2084 h 2273"/>
              <a:gd name="T118" fmla="*/ 1193 w 3086"/>
              <a:gd name="T119" fmla="*/ 1765 h 2273"/>
              <a:gd name="T120" fmla="*/ 1183 w 3086"/>
              <a:gd name="T121" fmla="*/ 1844 h 2273"/>
              <a:gd name="T122" fmla="*/ 1886 w 3086"/>
              <a:gd name="T123" fmla="*/ 1839 h 2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86" h="2273">
                <a:moveTo>
                  <a:pt x="687" y="2225"/>
                </a:moveTo>
                <a:lnTo>
                  <a:pt x="687" y="2266"/>
                </a:lnTo>
                <a:lnTo>
                  <a:pt x="604" y="2266"/>
                </a:lnTo>
                <a:lnTo>
                  <a:pt x="604" y="2225"/>
                </a:lnTo>
                <a:lnTo>
                  <a:pt x="687" y="2225"/>
                </a:lnTo>
                <a:close/>
                <a:moveTo>
                  <a:pt x="475" y="2139"/>
                </a:moveTo>
                <a:lnTo>
                  <a:pt x="475" y="2182"/>
                </a:lnTo>
                <a:lnTo>
                  <a:pt x="434" y="2182"/>
                </a:lnTo>
                <a:lnTo>
                  <a:pt x="434" y="2160"/>
                </a:lnTo>
                <a:lnTo>
                  <a:pt x="435" y="2139"/>
                </a:lnTo>
                <a:lnTo>
                  <a:pt x="475" y="2139"/>
                </a:lnTo>
                <a:close/>
                <a:moveTo>
                  <a:pt x="515" y="2097"/>
                </a:moveTo>
                <a:lnTo>
                  <a:pt x="517" y="2182"/>
                </a:lnTo>
                <a:lnTo>
                  <a:pt x="476" y="2182"/>
                </a:lnTo>
                <a:lnTo>
                  <a:pt x="475" y="2097"/>
                </a:lnTo>
                <a:lnTo>
                  <a:pt x="515" y="2097"/>
                </a:lnTo>
                <a:close/>
                <a:moveTo>
                  <a:pt x="586" y="1763"/>
                </a:moveTo>
                <a:lnTo>
                  <a:pt x="580" y="1763"/>
                </a:lnTo>
                <a:lnTo>
                  <a:pt x="580" y="1750"/>
                </a:lnTo>
                <a:lnTo>
                  <a:pt x="590" y="1750"/>
                </a:lnTo>
                <a:lnTo>
                  <a:pt x="590" y="1752"/>
                </a:lnTo>
                <a:lnTo>
                  <a:pt x="590" y="1759"/>
                </a:lnTo>
                <a:lnTo>
                  <a:pt x="590" y="1763"/>
                </a:lnTo>
                <a:lnTo>
                  <a:pt x="586" y="1763"/>
                </a:lnTo>
                <a:close/>
                <a:moveTo>
                  <a:pt x="338" y="1534"/>
                </a:moveTo>
                <a:lnTo>
                  <a:pt x="338" y="1573"/>
                </a:lnTo>
                <a:lnTo>
                  <a:pt x="333" y="1573"/>
                </a:lnTo>
                <a:lnTo>
                  <a:pt x="318" y="1573"/>
                </a:lnTo>
                <a:lnTo>
                  <a:pt x="312" y="1573"/>
                </a:lnTo>
                <a:lnTo>
                  <a:pt x="304" y="1573"/>
                </a:lnTo>
                <a:lnTo>
                  <a:pt x="303" y="1573"/>
                </a:lnTo>
                <a:lnTo>
                  <a:pt x="303" y="1572"/>
                </a:lnTo>
                <a:lnTo>
                  <a:pt x="303" y="1570"/>
                </a:lnTo>
                <a:lnTo>
                  <a:pt x="303" y="1554"/>
                </a:lnTo>
                <a:lnTo>
                  <a:pt x="303" y="1528"/>
                </a:lnTo>
                <a:lnTo>
                  <a:pt x="303" y="1497"/>
                </a:lnTo>
                <a:lnTo>
                  <a:pt x="303" y="1490"/>
                </a:lnTo>
                <a:lnTo>
                  <a:pt x="312" y="1490"/>
                </a:lnTo>
                <a:lnTo>
                  <a:pt x="332" y="1489"/>
                </a:lnTo>
                <a:lnTo>
                  <a:pt x="343" y="1489"/>
                </a:lnTo>
                <a:lnTo>
                  <a:pt x="343" y="1497"/>
                </a:lnTo>
                <a:lnTo>
                  <a:pt x="343" y="1507"/>
                </a:lnTo>
                <a:lnTo>
                  <a:pt x="343" y="1509"/>
                </a:lnTo>
                <a:lnTo>
                  <a:pt x="338" y="1509"/>
                </a:lnTo>
                <a:lnTo>
                  <a:pt x="338" y="1512"/>
                </a:lnTo>
                <a:lnTo>
                  <a:pt x="338" y="1522"/>
                </a:lnTo>
                <a:lnTo>
                  <a:pt x="338" y="1534"/>
                </a:lnTo>
                <a:close/>
                <a:moveTo>
                  <a:pt x="258" y="1456"/>
                </a:moveTo>
                <a:lnTo>
                  <a:pt x="258" y="1532"/>
                </a:lnTo>
                <a:lnTo>
                  <a:pt x="216" y="1532"/>
                </a:lnTo>
                <a:lnTo>
                  <a:pt x="216" y="1573"/>
                </a:lnTo>
                <a:lnTo>
                  <a:pt x="207" y="1573"/>
                </a:lnTo>
                <a:lnTo>
                  <a:pt x="206" y="1573"/>
                </a:lnTo>
                <a:lnTo>
                  <a:pt x="204" y="1573"/>
                </a:lnTo>
                <a:lnTo>
                  <a:pt x="203" y="1573"/>
                </a:lnTo>
                <a:lnTo>
                  <a:pt x="194" y="1573"/>
                </a:lnTo>
                <a:lnTo>
                  <a:pt x="193" y="1573"/>
                </a:lnTo>
                <a:lnTo>
                  <a:pt x="192" y="1573"/>
                </a:lnTo>
                <a:lnTo>
                  <a:pt x="191" y="1573"/>
                </a:lnTo>
                <a:lnTo>
                  <a:pt x="185" y="1573"/>
                </a:lnTo>
                <a:lnTo>
                  <a:pt x="175" y="1573"/>
                </a:lnTo>
                <a:lnTo>
                  <a:pt x="175" y="1572"/>
                </a:lnTo>
                <a:lnTo>
                  <a:pt x="175" y="1542"/>
                </a:lnTo>
                <a:lnTo>
                  <a:pt x="175" y="1541"/>
                </a:lnTo>
                <a:lnTo>
                  <a:pt x="175" y="1539"/>
                </a:lnTo>
                <a:lnTo>
                  <a:pt x="175" y="1491"/>
                </a:lnTo>
                <a:lnTo>
                  <a:pt x="176" y="1490"/>
                </a:lnTo>
                <a:lnTo>
                  <a:pt x="176" y="1488"/>
                </a:lnTo>
                <a:lnTo>
                  <a:pt x="175" y="1487"/>
                </a:lnTo>
                <a:lnTo>
                  <a:pt x="175" y="1457"/>
                </a:lnTo>
                <a:lnTo>
                  <a:pt x="258" y="1456"/>
                </a:lnTo>
                <a:close/>
                <a:moveTo>
                  <a:pt x="2813" y="1"/>
                </a:moveTo>
                <a:lnTo>
                  <a:pt x="2815" y="6"/>
                </a:lnTo>
                <a:lnTo>
                  <a:pt x="2815" y="5"/>
                </a:lnTo>
                <a:lnTo>
                  <a:pt x="2817" y="5"/>
                </a:lnTo>
                <a:lnTo>
                  <a:pt x="2818" y="5"/>
                </a:lnTo>
                <a:lnTo>
                  <a:pt x="2819" y="5"/>
                </a:lnTo>
                <a:lnTo>
                  <a:pt x="2819" y="3"/>
                </a:lnTo>
                <a:lnTo>
                  <a:pt x="2820" y="3"/>
                </a:lnTo>
                <a:lnTo>
                  <a:pt x="2821" y="3"/>
                </a:lnTo>
                <a:lnTo>
                  <a:pt x="2822" y="3"/>
                </a:lnTo>
                <a:lnTo>
                  <a:pt x="2823" y="2"/>
                </a:lnTo>
                <a:lnTo>
                  <a:pt x="2824" y="2"/>
                </a:lnTo>
                <a:lnTo>
                  <a:pt x="2826" y="2"/>
                </a:lnTo>
                <a:lnTo>
                  <a:pt x="2827" y="2"/>
                </a:lnTo>
                <a:lnTo>
                  <a:pt x="2828" y="2"/>
                </a:lnTo>
                <a:lnTo>
                  <a:pt x="2829" y="2"/>
                </a:lnTo>
                <a:lnTo>
                  <a:pt x="2844" y="2"/>
                </a:lnTo>
                <a:lnTo>
                  <a:pt x="2876" y="1"/>
                </a:lnTo>
                <a:lnTo>
                  <a:pt x="2883" y="1"/>
                </a:lnTo>
                <a:lnTo>
                  <a:pt x="2887" y="2"/>
                </a:lnTo>
                <a:lnTo>
                  <a:pt x="2895" y="2"/>
                </a:lnTo>
                <a:lnTo>
                  <a:pt x="2905" y="2"/>
                </a:lnTo>
                <a:lnTo>
                  <a:pt x="2907" y="85"/>
                </a:lnTo>
                <a:lnTo>
                  <a:pt x="2906" y="173"/>
                </a:lnTo>
                <a:lnTo>
                  <a:pt x="2907" y="173"/>
                </a:lnTo>
                <a:lnTo>
                  <a:pt x="2908" y="259"/>
                </a:lnTo>
                <a:lnTo>
                  <a:pt x="2910" y="332"/>
                </a:lnTo>
                <a:lnTo>
                  <a:pt x="2908" y="332"/>
                </a:lnTo>
                <a:lnTo>
                  <a:pt x="2907" y="332"/>
                </a:lnTo>
                <a:lnTo>
                  <a:pt x="2907" y="346"/>
                </a:lnTo>
                <a:lnTo>
                  <a:pt x="2911" y="433"/>
                </a:lnTo>
                <a:lnTo>
                  <a:pt x="2913" y="520"/>
                </a:lnTo>
                <a:lnTo>
                  <a:pt x="2911" y="607"/>
                </a:lnTo>
                <a:lnTo>
                  <a:pt x="2910" y="703"/>
                </a:lnTo>
                <a:lnTo>
                  <a:pt x="2908" y="703"/>
                </a:lnTo>
                <a:lnTo>
                  <a:pt x="2908" y="705"/>
                </a:lnTo>
                <a:lnTo>
                  <a:pt x="2908" y="706"/>
                </a:lnTo>
                <a:lnTo>
                  <a:pt x="2910" y="706"/>
                </a:lnTo>
                <a:lnTo>
                  <a:pt x="2918" y="785"/>
                </a:lnTo>
                <a:lnTo>
                  <a:pt x="2918" y="871"/>
                </a:lnTo>
                <a:lnTo>
                  <a:pt x="2916" y="956"/>
                </a:lnTo>
                <a:lnTo>
                  <a:pt x="2916" y="1043"/>
                </a:lnTo>
                <a:lnTo>
                  <a:pt x="2915" y="1129"/>
                </a:lnTo>
                <a:lnTo>
                  <a:pt x="2914" y="1215"/>
                </a:lnTo>
                <a:lnTo>
                  <a:pt x="2914" y="1228"/>
                </a:lnTo>
                <a:lnTo>
                  <a:pt x="2915" y="1228"/>
                </a:lnTo>
                <a:lnTo>
                  <a:pt x="2928" y="1231"/>
                </a:lnTo>
                <a:lnTo>
                  <a:pt x="2929" y="1231"/>
                </a:lnTo>
                <a:lnTo>
                  <a:pt x="2930" y="1231"/>
                </a:lnTo>
                <a:lnTo>
                  <a:pt x="2931" y="1232"/>
                </a:lnTo>
                <a:lnTo>
                  <a:pt x="2932" y="1232"/>
                </a:lnTo>
                <a:lnTo>
                  <a:pt x="2932" y="1233"/>
                </a:lnTo>
                <a:lnTo>
                  <a:pt x="2933" y="1233"/>
                </a:lnTo>
                <a:lnTo>
                  <a:pt x="2935" y="1235"/>
                </a:lnTo>
                <a:lnTo>
                  <a:pt x="2935" y="1236"/>
                </a:lnTo>
                <a:lnTo>
                  <a:pt x="2936" y="1236"/>
                </a:lnTo>
                <a:lnTo>
                  <a:pt x="2936" y="1237"/>
                </a:lnTo>
                <a:lnTo>
                  <a:pt x="2937" y="1238"/>
                </a:lnTo>
                <a:lnTo>
                  <a:pt x="2937" y="1239"/>
                </a:lnTo>
                <a:lnTo>
                  <a:pt x="2937" y="1240"/>
                </a:lnTo>
                <a:lnTo>
                  <a:pt x="2938" y="1248"/>
                </a:lnTo>
                <a:lnTo>
                  <a:pt x="2938" y="1249"/>
                </a:lnTo>
                <a:lnTo>
                  <a:pt x="2939" y="1251"/>
                </a:lnTo>
                <a:lnTo>
                  <a:pt x="2939" y="1252"/>
                </a:lnTo>
                <a:lnTo>
                  <a:pt x="2939" y="1253"/>
                </a:lnTo>
                <a:lnTo>
                  <a:pt x="2939" y="1254"/>
                </a:lnTo>
                <a:lnTo>
                  <a:pt x="2940" y="1254"/>
                </a:lnTo>
                <a:lnTo>
                  <a:pt x="2940" y="1255"/>
                </a:lnTo>
                <a:lnTo>
                  <a:pt x="2940" y="1256"/>
                </a:lnTo>
                <a:lnTo>
                  <a:pt x="2941" y="1257"/>
                </a:lnTo>
                <a:lnTo>
                  <a:pt x="2941" y="1258"/>
                </a:lnTo>
                <a:lnTo>
                  <a:pt x="2943" y="1258"/>
                </a:lnTo>
                <a:lnTo>
                  <a:pt x="2943" y="1260"/>
                </a:lnTo>
                <a:lnTo>
                  <a:pt x="2965" y="1290"/>
                </a:lnTo>
                <a:lnTo>
                  <a:pt x="2966" y="1291"/>
                </a:lnTo>
                <a:lnTo>
                  <a:pt x="2966" y="1293"/>
                </a:lnTo>
                <a:lnTo>
                  <a:pt x="2967" y="1293"/>
                </a:lnTo>
                <a:lnTo>
                  <a:pt x="2967" y="1294"/>
                </a:lnTo>
                <a:lnTo>
                  <a:pt x="2969" y="1294"/>
                </a:lnTo>
                <a:lnTo>
                  <a:pt x="2969" y="1295"/>
                </a:lnTo>
                <a:lnTo>
                  <a:pt x="2970" y="1295"/>
                </a:lnTo>
                <a:lnTo>
                  <a:pt x="2971" y="1296"/>
                </a:lnTo>
                <a:lnTo>
                  <a:pt x="2972" y="1297"/>
                </a:lnTo>
                <a:lnTo>
                  <a:pt x="2973" y="1297"/>
                </a:lnTo>
                <a:lnTo>
                  <a:pt x="2974" y="1298"/>
                </a:lnTo>
                <a:lnTo>
                  <a:pt x="2981" y="1302"/>
                </a:lnTo>
                <a:lnTo>
                  <a:pt x="2998" y="1311"/>
                </a:lnTo>
                <a:lnTo>
                  <a:pt x="2999" y="1311"/>
                </a:lnTo>
                <a:lnTo>
                  <a:pt x="3000" y="1311"/>
                </a:lnTo>
                <a:lnTo>
                  <a:pt x="3000" y="1312"/>
                </a:lnTo>
                <a:lnTo>
                  <a:pt x="3002" y="1312"/>
                </a:lnTo>
                <a:lnTo>
                  <a:pt x="3002" y="1313"/>
                </a:lnTo>
                <a:lnTo>
                  <a:pt x="3003" y="1313"/>
                </a:lnTo>
                <a:lnTo>
                  <a:pt x="3004" y="1314"/>
                </a:lnTo>
                <a:lnTo>
                  <a:pt x="3005" y="1314"/>
                </a:lnTo>
                <a:lnTo>
                  <a:pt x="3005" y="1315"/>
                </a:lnTo>
                <a:lnTo>
                  <a:pt x="3006" y="1316"/>
                </a:lnTo>
                <a:lnTo>
                  <a:pt x="3007" y="1318"/>
                </a:lnTo>
                <a:lnTo>
                  <a:pt x="3008" y="1319"/>
                </a:lnTo>
                <a:lnTo>
                  <a:pt x="3008" y="1320"/>
                </a:lnTo>
                <a:lnTo>
                  <a:pt x="3027" y="1352"/>
                </a:lnTo>
                <a:lnTo>
                  <a:pt x="3028" y="1352"/>
                </a:lnTo>
                <a:lnTo>
                  <a:pt x="3028" y="1353"/>
                </a:lnTo>
                <a:lnTo>
                  <a:pt x="3029" y="1354"/>
                </a:lnTo>
                <a:lnTo>
                  <a:pt x="3029" y="1355"/>
                </a:lnTo>
                <a:lnTo>
                  <a:pt x="3030" y="1355"/>
                </a:lnTo>
                <a:lnTo>
                  <a:pt x="3030" y="1356"/>
                </a:lnTo>
                <a:lnTo>
                  <a:pt x="3031" y="1357"/>
                </a:lnTo>
                <a:lnTo>
                  <a:pt x="3032" y="1358"/>
                </a:lnTo>
                <a:lnTo>
                  <a:pt x="3033" y="1358"/>
                </a:lnTo>
                <a:lnTo>
                  <a:pt x="3033" y="1360"/>
                </a:lnTo>
                <a:lnTo>
                  <a:pt x="3034" y="1360"/>
                </a:lnTo>
                <a:lnTo>
                  <a:pt x="3036" y="1361"/>
                </a:lnTo>
                <a:lnTo>
                  <a:pt x="3036" y="1362"/>
                </a:lnTo>
                <a:lnTo>
                  <a:pt x="3037" y="1362"/>
                </a:lnTo>
                <a:lnTo>
                  <a:pt x="3038" y="1363"/>
                </a:lnTo>
                <a:lnTo>
                  <a:pt x="3039" y="1364"/>
                </a:lnTo>
                <a:lnTo>
                  <a:pt x="3040" y="1364"/>
                </a:lnTo>
                <a:lnTo>
                  <a:pt x="3041" y="1365"/>
                </a:lnTo>
                <a:lnTo>
                  <a:pt x="3042" y="1365"/>
                </a:lnTo>
                <a:lnTo>
                  <a:pt x="3075" y="1382"/>
                </a:lnTo>
                <a:lnTo>
                  <a:pt x="3076" y="1382"/>
                </a:lnTo>
                <a:lnTo>
                  <a:pt x="3078" y="1382"/>
                </a:lnTo>
                <a:lnTo>
                  <a:pt x="3079" y="1383"/>
                </a:lnTo>
                <a:lnTo>
                  <a:pt x="3080" y="1383"/>
                </a:lnTo>
                <a:lnTo>
                  <a:pt x="3080" y="1385"/>
                </a:lnTo>
                <a:lnTo>
                  <a:pt x="3082" y="1386"/>
                </a:lnTo>
                <a:lnTo>
                  <a:pt x="3084" y="1388"/>
                </a:lnTo>
                <a:lnTo>
                  <a:pt x="3084" y="1473"/>
                </a:lnTo>
                <a:lnTo>
                  <a:pt x="3083" y="1559"/>
                </a:lnTo>
                <a:lnTo>
                  <a:pt x="3084" y="1646"/>
                </a:lnTo>
                <a:lnTo>
                  <a:pt x="3084" y="1732"/>
                </a:lnTo>
                <a:lnTo>
                  <a:pt x="3086" y="1821"/>
                </a:lnTo>
                <a:lnTo>
                  <a:pt x="3086" y="1901"/>
                </a:lnTo>
                <a:lnTo>
                  <a:pt x="3086" y="1905"/>
                </a:lnTo>
                <a:lnTo>
                  <a:pt x="3086" y="1906"/>
                </a:lnTo>
                <a:lnTo>
                  <a:pt x="3086" y="1907"/>
                </a:lnTo>
                <a:lnTo>
                  <a:pt x="3086" y="1993"/>
                </a:lnTo>
                <a:lnTo>
                  <a:pt x="3086" y="2081"/>
                </a:lnTo>
                <a:lnTo>
                  <a:pt x="3084" y="2167"/>
                </a:lnTo>
                <a:lnTo>
                  <a:pt x="3084" y="2247"/>
                </a:lnTo>
                <a:lnTo>
                  <a:pt x="3083" y="2247"/>
                </a:lnTo>
                <a:lnTo>
                  <a:pt x="3083" y="2251"/>
                </a:lnTo>
                <a:lnTo>
                  <a:pt x="3079" y="2251"/>
                </a:lnTo>
                <a:lnTo>
                  <a:pt x="3079" y="2254"/>
                </a:lnTo>
                <a:lnTo>
                  <a:pt x="3000" y="2254"/>
                </a:lnTo>
                <a:lnTo>
                  <a:pt x="2914" y="2254"/>
                </a:lnTo>
                <a:lnTo>
                  <a:pt x="2874" y="2254"/>
                </a:lnTo>
                <a:lnTo>
                  <a:pt x="2868" y="2253"/>
                </a:lnTo>
                <a:lnTo>
                  <a:pt x="2827" y="2253"/>
                </a:lnTo>
                <a:lnTo>
                  <a:pt x="2739" y="2253"/>
                </a:lnTo>
                <a:lnTo>
                  <a:pt x="2588" y="2256"/>
                </a:lnTo>
                <a:lnTo>
                  <a:pt x="2579" y="2256"/>
                </a:lnTo>
                <a:lnTo>
                  <a:pt x="2575" y="2256"/>
                </a:lnTo>
                <a:lnTo>
                  <a:pt x="2572" y="2256"/>
                </a:lnTo>
                <a:lnTo>
                  <a:pt x="2486" y="2258"/>
                </a:lnTo>
                <a:lnTo>
                  <a:pt x="2401" y="2260"/>
                </a:lnTo>
                <a:lnTo>
                  <a:pt x="2400" y="2260"/>
                </a:lnTo>
                <a:lnTo>
                  <a:pt x="2314" y="2261"/>
                </a:lnTo>
                <a:lnTo>
                  <a:pt x="2228" y="2262"/>
                </a:lnTo>
                <a:lnTo>
                  <a:pt x="2142" y="2262"/>
                </a:lnTo>
                <a:lnTo>
                  <a:pt x="2055" y="2262"/>
                </a:lnTo>
                <a:lnTo>
                  <a:pt x="1969" y="2265"/>
                </a:lnTo>
                <a:lnTo>
                  <a:pt x="1882" y="2268"/>
                </a:lnTo>
                <a:lnTo>
                  <a:pt x="1879" y="2268"/>
                </a:lnTo>
                <a:lnTo>
                  <a:pt x="1880" y="2266"/>
                </a:lnTo>
                <a:lnTo>
                  <a:pt x="1880" y="2265"/>
                </a:lnTo>
                <a:lnTo>
                  <a:pt x="1881" y="2210"/>
                </a:lnTo>
                <a:lnTo>
                  <a:pt x="1881" y="2209"/>
                </a:lnTo>
                <a:lnTo>
                  <a:pt x="1882" y="2209"/>
                </a:lnTo>
                <a:lnTo>
                  <a:pt x="1882" y="2182"/>
                </a:lnTo>
                <a:lnTo>
                  <a:pt x="1881" y="2182"/>
                </a:lnTo>
                <a:lnTo>
                  <a:pt x="1881" y="2181"/>
                </a:lnTo>
                <a:lnTo>
                  <a:pt x="1881" y="2178"/>
                </a:lnTo>
                <a:lnTo>
                  <a:pt x="1882" y="2174"/>
                </a:lnTo>
                <a:lnTo>
                  <a:pt x="1882" y="2167"/>
                </a:lnTo>
                <a:lnTo>
                  <a:pt x="1882" y="2139"/>
                </a:lnTo>
                <a:lnTo>
                  <a:pt x="1882" y="2138"/>
                </a:lnTo>
                <a:lnTo>
                  <a:pt x="1881" y="2138"/>
                </a:lnTo>
                <a:lnTo>
                  <a:pt x="1881" y="2136"/>
                </a:lnTo>
                <a:lnTo>
                  <a:pt x="1881" y="2135"/>
                </a:lnTo>
                <a:lnTo>
                  <a:pt x="1882" y="2135"/>
                </a:lnTo>
                <a:lnTo>
                  <a:pt x="1882" y="2130"/>
                </a:lnTo>
                <a:lnTo>
                  <a:pt x="1882" y="2124"/>
                </a:lnTo>
                <a:lnTo>
                  <a:pt x="1882" y="2106"/>
                </a:lnTo>
                <a:lnTo>
                  <a:pt x="1882" y="2094"/>
                </a:lnTo>
                <a:lnTo>
                  <a:pt x="1805" y="2095"/>
                </a:lnTo>
                <a:lnTo>
                  <a:pt x="1804" y="2098"/>
                </a:lnTo>
                <a:lnTo>
                  <a:pt x="1795" y="2098"/>
                </a:lnTo>
                <a:lnTo>
                  <a:pt x="1795" y="2099"/>
                </a:lnTo>
                <a:lnTo>
                  <a:pt x="1707" y="2100"/>
                </a:lnTo>
                <a:lnTo>
                  <a:pt x="1664" y="2102"/>
                </a:lnTo>
                <a:lnTo>
                  <a:pt x="1664" y="2140"/>
                </a:lnTo>
                <a:lnTo>
                  <a:pt x="1621" y="2142"/>
                </a:lnTo>
                <a:lnTo>
                  <a:pt x="1621" y="2185"/>
                </a:lnTo>
                <a:lnTo>
                  <a:pt x="1542" y="2190"/>
                </a:lnTo>
                <a:lnTo>
                  <a:pt x="1541" y="2108"/>
                </a:lnTo>
                <a:lnTo>
                  <a:pt x="1539" y="2108"/>
                </a:lnTo>
                <a:lnTo>
                  <a:pt x="1539" y="2103"/>
                </a:lnTo>
                <a:lnTo>
                  <a:pt x="1455" y="2103"/>
                </a:lnTo>
                <a:lnTo>
                  <a:pt x="1370" y="2103"/>
                </a:lnTo>
                <a:lnTo>
                  <a:pt x="1369" y="2190"/>
                </a:lnTo>
                <a:lnTo>
                  <a:pt x="1285" y="2187"/>
                </a:lnTo>
                <a:lnTo>
                  <a:pt x="1285" y="2273"/>
                </a:lnTo>
                <a:lnTo>
                  <a:pt x="1201" y="2272"/>
                </a:lnTo>
                <a:lnTo>
                  <a:pt x="1116" y="2268"/>
                </a:lnTo>
                <a:lnTo>
                  <a:pt x="1116" y="2267"/>
                </a:lnTo>
                <a:lnTo>
                  <a:pt x="1073" y="2266"/>
                </a:lnTo>
                <a:lnTo>
                  <a:pt x="1072" y="2183"/>
                </a:lnTo>
                <a:lnTo>
                  <a:pt x="1032" y="2183"/>
                </a:lnTo>
                <a:lnTo>
                  <a:pt x="1030" y="2183"/>
                </a:lnTo>
                <a:lnTo>
                  <a:pt x="1029" y="2183"/>
                </a:lnTo>
                <a:lnTo>
                  <a:pt x="1029" y="2182"/>
                </a:lnTo>
                <a:lnTo>
                  <a:pt x="1029" y="2140"/>
                </a:lnTo>
                <a:lnTo>
                  <a:pt x="1027" y="2140"/>
                </a:lnTo>
                <a:lnTo>
                  <a:pt x="945" y="2139"/>
                </a:lnTo>
                <a:lnTo>
                  <a:pt x="901" y="2139"/>
                </a:lnTo>
                <a:lnTo>
                  <a:pt x="903" y="2182"/>
                </a:lnTo>
                <a:lnTo>
                  <a:pt x="861" y="2182"/>
                </a:lnTo>
                <a:lnTo>
                  <a:pt x="774" y="2182"/>
                </a:lnTo>
                <a:lnTo>
                  <a:pt x="775" y="2267"/>
                </a:lnTo>
                <a:lnTo>
                  <a:pt x="689" y="2267"/>
                </a:lnTo>
                <a:lnTo>
                  <a:pt x="603" y="2268"/>
                </a:lnTo>
                <a:lnTo>
                  <a:pt x="518" y="2268"/>
                </a:lnTo>
                <a:lnTo>
                  <a:pt x="433" y="2268"/>
                </a:lnTo>
                <a:lnTo>
                  <a:pt x="346" y="2268"/>
                </a:lnTo>
                <a:lnTo>
                  <a:pt x="260" y="2268"/>
                </a:lnTo>
                <a:lnTo>
                  <a:pt x="174" y="2267"/>
                </a:lnTo>
                <a:lnTo>
                  <a:pt x="87" y="2268"/>
                </a:lnTo>
                <a:lnTo>
                  <a:pt x="2" y="2268"/>
                </a:lnTo>
                <a:lnTo>
                  <a:pt x="2" y="2182"/>
                </a:lnTo>
                <a:lnTo>
                  <a:pt x="2" y="2095"/>
                </a:lnTo>
                <a:lnTo>
                  <a:pt x="3" y="2009"/>
                </a:lnTo>
                <a:lnTo>
                  <a:pt x="3" y="1923"/>
                </a:lnTo>
                <a:lnTo>
                  <a:pt x="2" y="1837"/>
                </a:lnTo>
                <a:lnTo>
                  <a:pt x="0" y="1749"/>
                </a:lnTo>
                <a:lnTo>
                  <a:pt x="1" y="1663"/>
                </a:lnTo>
                <a:lnTo>
                  <a:pt x="1" y="1576"/>
                </a:lnTo>
                <a:lnTo>
                  <a:pt x="1" y="1489"/>
                </a:lnTo>
                <a:lnTo>
                  <a:pt x="1" y="1404"/>
                </a:lnTo>
                <a:lnTo>
                  <a:pt x="86" y="1404"/>
                </a:lnTo>
                <a:lnTo>
                  <a:pt x="173" y="1404"/>
                </a:lnTo>
                <a:lnTo>
                  <a:pt x="259" y="1403"/>
                </a:lnTo>
                <a:lnTo>
                  <a:pt x="345" y="1403"/>
                </a:lnTo>
                <a:lnTo>
                  <a:pt x="431" y="1403"/>
                </a:lnTo>
                <a:lnTo>
                  <a:pt x="518" y="1403"/>
                </a:lnTo>
                <a:lnTo>
                  <a:pt x="589" y="1404"/>
                </a:lnTo>
                <a:lnTo>
                  <a:pt x="676" y="1405"/>
                </a:lnTo>
                <a:lnTo>
                  <a:pt x="676" y="1404"/>
                </a:lnTo>
                <a:lnTo>
                  <a:pt x="762" y="1405"/>
                </a:lnTo>
                <a:lnTo>
                  <a:pt x="805" y="1406"/>
                </a:lnTo>
                <a:lnTo>
                  <a:pt x="805" y="1407"/>
                </a:lnTo>
                <a:lnTo>
                  <a:pt x="848" y="1407"/>
                </a:lnTo>
                <a:lnTo>
                  <a:pt x="934" y="1408"/>
                </a:lnTo>
                <a:lnTo>
                  <a:pt x="1021" y="1408"/>
                </a:lnTo>
                <a:lnTo>
                  <a:pt x="1107" y="1410"/>
                </a:lnTo>
                <a:lnTo>
                  <a:pt x="1107" y="1582"/>
                </a:lnTo>
                <a:lnTo>
                  <a:pt x="1192" y="1583"/>
                </a:lnTo>
                <a:lnTo>
                  <a:pt x="1192" y="1668"/>
                </a:lnTo>
                <a:lnTo>
                  <a:pt x="1108" y="1668"/>
                </a:lnTo>
                <a:lnTo>
                  <a:pt x="1108" y="1738"/>
                </a:lnTo>
                <a:lnTo>
                  <a:pt x="1113" y="1738"/>
                </a:lnTo>
                <a:lnTo>
                  <a:pt x="1114" y="1738"/>
                </a:lnTo>
                <a:lnTo>
                  <a:pt x="1116" y="1740"/>
                </a:lnTo>
                <a:lnTo>
                  <a:pt x="1118" y="1741"/>
                </a:lnTo>
                <a:lnTo>
                  <a:pt x="1121" y="1742"/>
                </a:lnTo>
                <a:lnTo>
                  <a:pt x="1123" y="1743"/>
                </a:lnTo>
                <a:lnTo>
                  <a:pt x="1125" y="1745"/>
                </a:lnTo>
                <a:lnTo>
                  <a:pt x="1127" y="1746"/>
                </a:lnTo>
                <a:lnTo>
                  <a:pt x="1130" y="1746"/>
                </a:lnTo>
                <a:lnTo>
                  <a:pt x="1133" y="1747"/>
                </a:lnTo>
                <a:lnTo>
                  <a:pt x="1135" y="1748"/>
                </a:lnTo>
                <a:lnTo>
                  <a:pt x="1138" y="1748"/>
                </a:lnTo>
                <a:lnTo>
                  <a:pt x="1140" y="1749"/>
                </a:lnTo>
                <a:lnTo>
                  <a:pt x="1142" y="1749"/>
                </a:lnTo>
                <a:lnTo>
                  <a:pt x="1145" y="1750"/>
                </a:lnTo>
                <a:lnTo>
                  <a:pt x="1148" y="1750"/>
                </a:lnTo>
                <a:lnTo>
                  <a:pt x="1150" y="1750"/>
                </a:lnTo>
                <a:lnTo>
                  <a:pt x="1151" y="1750"/>
                </a:lnTo>
                <a:lnTo>
                  <a:pt x="1151" y="1756"/>
                </a:lnTo>
                <a:lnTo>
                  <a:pt x="1193" y="1756"/>
                </a:lnTo>
                <a:lnTo>
                  <a:pt x="1279" y="1757"/>
                </a:lnTo>
                <a:lnTo>
                  <a:pt x="1366" y="1758"/>
                </a:lnTo>
                <a:lnTo>
                  <a:pt x="1452" y="1759"/>
                </a:lnTo>
                <a:lnTo>
                  <a:pt x="1539" y="1759"/>
                </a:lnTo>
                <a:lnTo>
                  <a:pt x="1539" y="1760"/>
                </a:lnTo>
                <a:lnTo>
                  <a:pt x="1625" y="1759"/>
                </a:lnTo>
                <a:lnTo>
                  <a:pt x="1710" y="1758"/>
                </a:lnTo>
                <a:lnTo>
                  <a:pt x="1711" y="1758"/>
                </a:lnTo>
                <a:lnTo>
                  <a:pt x="1712" y="1758"/>
                </a:lnTo>
                <a:lnTo>
                  <a:pt x="1797" y="1756"/>
                </a:lnTo>
                <a:lnTo>
                  <a:pt x="1881" y="1754"/>
                </a:lnTo>
                <a:lnTo>
                  <a:pt x="1882" y="1754"/>
                </a:lnTo>
                <a:lnTo>
                  <a:pt x="1925" y="1752"/>
                </a:lnTo>
                <a:lnTo>
                  <a:pt x="1970" y="1751"/>
                </a:lnTo>
                <a:lnTo>
                  <a:pt x="2056" y="1749"/>
                </a:lnTo>
                <a:lnTo>
                  <a:pt x="2142" y="1747"/>
                </a:lnTo>
                <a:lnTo>
                  <a:pt x="2143" y="1747"/>
                </a:lnTo>
                <a:lnTo>
                  <a:pt x="2146" y="1747"/>
                </a:lnTo>
                <a:lnTo>
                  <a:pt x="2149" y="1747"/>
                </a:lnTo>
                <a:lnTo>
                  <a:pt x="2155" y="1747"/>
                </a:lnTo>
                <a:lnTo>
                  <a:pt x="2155" y="1748"/>
                </a:lnTo>
                <a:lnTo>
                  <a:pt x="2184" y="1748"/>
                </a:lnTo>
                <a:lnTo>
                  <a:pt x="2184" y="1747"/>
                </a:lnTo>
                <a:lnTo>
                  <a:pt x="2227" y="1747"/>
                </a:lnTo>
                <a:lnTo>
                  <a:pt x="2227" y="1746"/>
                </a:lnTo>
                <a:lnTo>
                  <a:pt x="2314" y="1743"/>
                </a:lnTo>
                <a:lnTo>
                  <a:pt x="2401" y="1741"/>
                </a:lnTo>
                <a:lnTo>
                  <a:pt x="2487" y="1739"/>
                </a:lnTo>
                <a:lnTo>
                  <a:pt x="2490" y="1739"/>
                </a:lnTo>
                <a:lnTo>
                  <a:pt x="2490" y="1738"/>
                </a:lnTo>
                <a:lnTo>
                  <a:pt x="2490" y="1737"/>
                </a:lnTo>
                <a:lnTo>
                  <a:pt x="2487" y="1737"/>
                </a:lnTo>
                <a:lnTo>
                  <a:pt x="2487" y="1696"/>
                </a:lnTo>
                <a:lnTo>
                  <a:pt x="2490" y="1696"/>
                </a:lnTo>
                <a:lnTo>
                  <a:pt x="2490" y="1695"/>
                </a:lnTo>
                <a:lnTo>
                  <a:pt x="2487" y="1695"/>
                </a:lnTo>
                <a:lnTo>
                  <a:pt x="2487" y="1653"/>
                </a:lnTo>
                <a:lnTo>
                  <a:pt x="2490" y="1655"/>
                </a:lnTo>
                <a:lnTo>
                  <a:pt x="2490" y="1647"/>
                </a:lnTo>
                <a:lnTo>
                  <a:pt x="2490" y="1608"/>
                </a:lnTo>
                <a:lnTo>
                  <a:pt x="2487" y="1608"/>
                </a:lnTo>
                <a:lnTo>
                  <a:pt x="2486" y="1608"/>
                </a:lnTo>
                <a:lnTo>
                  <a:pt x="2486" y="1567"/>
                </a:lnTo>
                <a:lnTo>
                  <a:pt x="2490" y="1567"/>
                </a:lnTo>
                <a:lnTo>
                  <a:pt x="2572" y="1566"/>
                </a:lnTo>
                <a:lnTo>
                  <a:pt x="2572" y="1564"/>
                </a:lnTo>
                <a:lnTo>
                  <a:pt x="2572" y="1563"/>
                </a:lnTo>
                <a:lnTo>
                  <a:pt x="2574" y="1563"/>
                </a:lnTo>
                <a:lnTo>
                  <a:pt x="2574" y="1521"/>
                </a:lnTo>
                <a:lnTo>
                  <a:pt x="2574" y="1477"/>
                </a:lnTo>
                <a:lnTo>
                  <a:pt x="2574" y="1475"/>
                </a:lnTo>
                <a:lnTo>
                  <a:pt x="2574" y="1390"/>
                </a:lnTo>
                <a:lnTo>
                  <a:pt x="2575" y="1304"/>
                </a:lnTo>
                <a:lnTo>
                  <a:pt x="2575" y="1273"/>
                </a:lnTo>
                <a:lnTo>
                  <a:pt x="2576" y="1273"/>
                </a:lnTo>
                <a:lnTo>
                  <a:pt x="2576" y="1218"/>
                </a:lnTo>
                <a:lnTo>
                  <a:pt x="2575" y="1218"/>
                </a:lnTo>
                <a:lnTo>
                  <a:pt x="2575" y="1216"/>
                </a:lnTo>
                <a:lnTo>
                  <a:pt x="2576" y="1216"/>
                </a:lnTo>
                <a:lnTo>
                  <a:pt x="2576" y="1173"/>
                </a:lnTo>
                <a:lnTo>
                  <a:pt x="2576" y="1131"/>
                </a:lnTo>
                <a:lnTo>
                  <a:pt x="2577" y="1045"/>
                </a:lnTo>
                <a:lnTo>
                  <a:pt x="2577" y="959"/>
                </a:lnTo>
                <a:lnTo>
                  <a:pt x="2577" y="948"/>
                </a:lnTo>
                <a:lnTo>
                  <a:pt x="2576" y="947"/>
                </a:lnTo>
                <a:lnTo>
                  <a:pt x="2572" y="942"/>
                </a:lnTo>
                <a:lnTo>
                  <a:pt x="2564" y="917"/>
                </a:lnTo>
                <a:lnTo>
                  <a:pt x="2562" y="912"/>
                </a:lnTo>
                <a:lnTo>
                  <a:pt x="2559" y="910"/>
                </a:lnTo>
                <a:lnTo>
                  <a:pt x="2544" y="904"/>
                </a:lnTo>
                <a:lnTo>
                  <a:pt x="2511" y="892"/>
                </a:lnTo>
                <a:lnTo>
                  <a:pt x="2504" y="889"/>
                </a:lnTo>
                <a:lnTo>
                  <a:pt x="2502" y="887"/>
                </a:lnTo>
                <a:lnTo>
                  <a:pt x="2488" y="873"/>
                </a:lnTo>
                <a:lnTo>
                  <a:pt x="2449" y="831"/>
                </a:lnTo>
                <a:lnTo>
                  <a:pt x="2449" y="806"/>
                </a:lnTo>
                <a:lnTo>
                  <a:pt x="2440" y="797"/>
                </a:lnTo>
                <a:lnTo>
                  <a:pt x="2438" y="796"/>
                </a:lnTo>
                <a:lnTo>
                  <a:pt x="2437" y="795"/>
                </a:lnTo>
                <a:lnTo>
                  <a:pt x="2436" y="794"/>
                </a:lnTo>
                <a:lnTo>
                  <a:pt x="2435" y="793"/>
                </a:lnTo>
                <a:lnTo>
                  <a:pt x="2434" y="792"/>
                </a:lnTo>
                <a:lnTo>
                  <a:pt x="2433" y="791"/>
                </a:lnTo>
                <a:lnTo>
                  <a:pt x="2432" y="789"/>
                </a:lnTo>
                <a:lnTo>
                  <a:pt x="2431" y="788"/>
                </a:lnTo>
                <a:lnTo>
                  <a:pt x="2429" y="787"/>
                </a:lnTo>
                <a:lnTo>
                  <a:pt x="2428" y="786"/>
                </a:lnTo>
                <a:lnTo>
                  <a:pt x="2426" y="786"/>
                </a:lnTo>
                <a:lnTo>
                  <a:pt x="2425" y="785"/>
                </a:lnTo>
                <a:lnTo>
                  <a:pt x="2424" y="780"/>
                </a:lnTo>
                <a:lnTo>
                  <a:pt x="2428" y="766"/>
                </a:lnTo>
                <a:lnTo>
                  <a:pt x="2426" y="756"/>
                </a:lnTo>
                <a:lnTo>
                  <a:pt x="2446" y="745"/>
                </a:lnTo>
                <a:lnTo>
                  <a:pt x="2445" y="716"/>
                </a:lnTo>
                <a:lnTo>
                  <a:pt x="2445" y="717"/>
                </a:lnTo>
                <a:lnTo>
                  <a:pt x="2438" y="717"/>
                </a:lnTo>
                <a:lnTo>
                  <a:pt x="2415" y="717"/>
                </a:lnTo>
                <a:lnTo>
                  <a:pt x="2406" y="717"/>
                </a:lnTo>
                <a:lnTo>
                  <a:pt x="2404" y="718"/>
                </a:lnTo>
                <a:lnTo>
                  <a:pt x="2402" y="718"/>
                </a:lnTo>
                <a:lnTo>
                  <a:pt x="2400" y="718"/>
                </a:lnTo>
                <a:lnTo>
                  <a:pt x="2399" y="717"/>
                </a:lnTo>
                <a:lnTo>
                  <a:pt x="2396" y="717"/>
                </a:lnTo>
                <a:lnTo>
                  <a:pt x="2390" y="717"/>
                </a:lnTo>
                <a:lnTo>
                  <a:pt x="2381" y="718"/>
                </a:lnTo>
                <a:lnTo>
                  <a:pt x="2373" y="718"/>
                </a:lnTo>
                <a:lnTo>
                  <a:pt x="2361" y="718"/>
                </a:lnTo>
                <a:lnTo>
                  <a:pt x="2360" y="719"/>
                </a:lnTo>
                <a:lnTo>
                  <a:pt x="2357" y="719"/>
                </a:lnTo>
                <a:lnTo>
                  <a:pt x="2357" y="718"/>
                </a:lnTo>
                <a:lnTo>
                  <a:pt x="2326" y="718"/>
                </a:lnTo>
                <a:lnTo>
                  <a:pt x="2319" y="718"/>
                </a:lnTo>
                <a:lnTo>
                  <a:pt x="2318" y="718"/>
                </a:lnTo>
                <a:lnTo>
                  <a:pt x="2317" y="719"/>
                </a:lnTo>
                <a:lnTo>
                  <a:pt x="2314" y="719"/>
                </a:lnTo>
                <a:lnTo>
                  <a:pt x="2312" y="718"/>
                </a:lnTo>
                <a:lnTo>
                  <a:pt x="2310" y="718"/>
                </a:lnTo>
                <a:lnTo>
                  <a:pt x="2302" y="718"/>
                </a:lnTo>
                <a:lnTo>
                  <a:pt x="2274" y="718"/>
                </a:lnTo>
                <a:lnTo>
                  <a:pt x="2273" y="719"/>
                </a:lnTo>
                <a:lnTo>
                  <a:pt x="2269" y="719"/>
                </a:lnTo>
                <a:lnTo>
                  <a:pt x="2268" y="719"/>
                </a:lnTo>
                <a:lnTo>
                  <a:pt x="2267" y="718"/>
                </a:lnTo>
                <a:lnTo>
                  <a:pt x="2256" y="718"/>
                </a:lnTo>
                <a:lnTo>
                  <a:pt x="2252" y="718"/>
                </a:lnTo>
                <a:lnTo>
                  <a:pt x="2249" y="718"/>
                </a:lnTo>
                <a:lnTo>
                  <a:pt x="2247" y="718"/>
                </a:lnTo>
                <a:lnTo>
                  <a:pt x="2239" y="718"/>
                </a:lnTo>
                <a:lnTo>
                  <a:pt x="2239" y="717"/>
                </a:lnTo>
                <a:lnTo>
                  <a:pt x="2231" y="717"/>
                </a:lnTo>
                <a:lnTo>
                  <a:pt x="2231" y="716"/>
                </a:lnTo>
                <a:lnTo>
                  <a:pt x="2231" y="713"/>
                </a:lnTo>
                <a:lnTo>
                  <a:pt x="2231" y="716"/>
                </a:lnTo>
                <a:lnTo>
                  <a:pt x="2228" y="716"/>
                </a:lnTo>
                <a:lnTo>
                  <a:pt x="2228" y="693"/>
                </a:lnTo>
                <a:lnTo>
                  <a:pt x="2227" y="697"/>
                </a:lnTo>
                <a:lnTo>
                  <a:pt x="2219" y="712"/>
                </a:lnTo>
                <a:lnTo>
                  <a:pt x="2213" y="712"/>
                </a:lnTo>
                <a:lnTo>
                  <a:pt x="2205" y="712"/>
                </a:lnTo>
                <a:lnTo>
                  <a:pt x="2205" y="711"/>
                </a:lnTo>
                <a:lnTo>
                  <a:pt x="2205" y="710"/>
                </a:lnTo>
                <a:lnTo>
                  <a:pt x="2205" y="709"/>
                </a:lnTo>
                <a:lnTo>
                  <a:pt x="2206" y="708"/>
                </a:lnTo>
                <a:lnTo>
                  <a:pt x="2206" y="706"/>
                </a:lnTo>
                <a:lnTo>
                  <a:pt x="2206" y="705"/>
                </a:lnTo>
                <a:lnTo>
                  <a:pt x="2206" y="704"/>
                </a:lnTo>
                <a:lnTo>
                  <a:pt x="2206" y="703"/>
                </a:lnTo>
                <a:lnTo>
                  <a:pt x="2207" y="702"/>
                </a:lnTo>
                <a:lnTo>
                  <a:pt x="2207" y="701"/>
                </a:lnTo>
                <a:lnTo>
                  <a:pt x="2207" y="700"/>
                </a:lnTo>
                <a:lnTo>
                  <a:pt x="2208" y="699"/>
                </a:lnTo>
                <a:lnTo>
                  <a:pt x="2208" y="697"/>
                </a:lnTo>
                <a:lnTo>
                  <a:pt x="2221" y="670"/>
                </a:lnTo>
                <a:lnTo>
                  <a:pt x="2227" y="670"/>
                </a:lnTo>
                <a:lnTo>
                  <a:pt x="2228" y="668"/>
                </a:lnTo>
                <a:lnTo>
                  <a:pt x="2228" y="628"/>
                </a:lnTo>
                <a:lnTo>
                  <a:pt x="2228" y="543"/>
                </a:lnTo>
                <a:lnTo>
                  <a:pt x="2230" y="543"/>
                </a:lnTo>
                <a:lnTo>
                  <a:pt x="2231" y="543"/>
                </a:lnTo>
                <a:lnTo>
                  <a:pt x="2240" y="543"/>
                </a:lnTo>
                <a:lnTo>
                  <a:pt x="2240" y="541"/>
                </a:lnTo>
                <a:lnTo>
                  <a:pt x="2240" y="540"/>
                </a:lnTo>
                <a:lnTo>
                  <a:pt x="2240" y="522"/>
                </a:lnTo>
                <a:lnTo>
                  <a:pt x="2240" y="519"/>
                </a:lnTo>
                <a:lnTo>
                  <a:pt x="2240" y="513"/>
                </a:lnTo>
                <a:lnTo>
                  <a:pt x="2241" y="507"/>
                </a:lnTo>
                <a:lnTo>
                  <a:pt x="2242" y="500"/>
                </a:lnTo>
                <a:lnTo>
                  <a:pt x="2242" y="498"/>
                </a:lnTo>
                <a:lnTo>
                  <a:pt x="2250" y="498"/>
                </a:lnTo>
                <a:lnTo>
                  <a:pt x="2250" y="454"/>
                </a:lnTo>
                <a:lnTo>
                  <a:pt x="2257" y="454"/>
                </a:lnTo>
                <a:lnTo>
                  <a:pt x="2257" y="453"/>
                </a:lnTo>
                <a:lnTo>
                  <a:pt x="2258" y="452"/>
                </a:lnTo>
                <a:lnTo>
                  <a:pt x="2259" y="451"/>
                </a:lnTo>
                <a:lnTo>
                  <a:pt x="2259" y="450"/>
                </a:lnTo>
                <a:lnTo>
                  <a:pt x="2259" y="449"/>
                </a:lnTo>
                <a:lnTo>
                  <a:pt x="2260" y="448"/>
                </a:lnTo>
                <a:lnTo>
                  <a:pt x="2272" y="426"/>
                </a:lnTo>
                <a:lnTo>
                  <a:pt x="2272" y="425"/>
                </a:lnTo>
                <a:lnTo>
                  <a:pt x="2301" y="369"/>
                </a:lnTo>
                <a:lnTo>
                  <a:pt x="2315" y="369"/>
                </a:lnTo>
                <a:lnTo>
                  <a:pt x="2315" y="368"/>
                </a:lnTo>
                <a:lnTo>
                  <a:pt x="2301" y="368"/>
                </a:lnTo>
                <a:lnTo>
                  <a:pt x="2310" y="349"/>
                </a:lnTo>
                <a:lnTo>
                  <a:pt x="2311" y="346"/>
                </a:lnTo>
                <a:lnTo>
                  <a:pt x="2314" y="344"/>
                </a:lnTo>
                <a:lnTo>
                  <a:pt x="2315" y="342"/>
                </a:lnTo>
                <a:lnTo>
                  <a:pt x="2322" y="325"/>
                </a:lnTo>
                <a:lnTo>
                  <a:pt x="2327" y="315"/>
                </a:lnTo>
                <a:lnTo>
                  <a:pt x="2336" y="315"/>
                </a:lnTo>
                <a:lnTo>
                  <a:pt x="2336" y="295"/>
                </a:lnTo>
                <a:lnTo>
                  <a:pt x="2336" y="294"/>
                </a:lnTo>
                <a:lnTo>
                  <a:pt x="2342" y="282"/>
                </a:lnTo>
                <a:lnTo>
                  <a:pt x="2343" y="282"/>
                </a:lnTo>
                <a:lnTo>
                  <a:pt x="2344" y="275"/>
                </a:lnTo>
                <a:lnTo>
                  <a:pt x="2350" y="264"/>
                </a:lnTo>
                <a:lnTo>
                  <a:pt x="2356" y="253"/>
                </a:lnTo>
                <a:lnTo>
                  <a:pt x="2358" y="249"/>
                </a:lnTo>
                <a:lnTo>
                  <a:pt x="2358" y="239"/>
                </a:lnTo>
                <a:lnTo>
                  <a:pt x="2368" y="237"/>
                </a:lnTo>
                <a:lnTo>
                  <a:pt x="2368" y="216"/>
                </a:lnTo>
                <a:lnTo>
                  <a:pt x="2379" y="216"/>
                </a:lnTo>
                <a:lnTo>
                  <a:pt x="2379" y="195"/>
                </a:lnTo>
                <a:lnTo>
                  <a:pt x="2400" y="195"/>
                </a:lnTo>
                <a:lnTo>
                  <a:pt x="2400" y="194"/>
                </a:lnTo>
                <a:lnTo>
                  <a:pt x="2400" y="107"/>
                </a:lnTo>
                <a:lnTo>
                  <a:pt x="2401" y="107"/>
                </a:lnTo>
                <a:lnTo>
                  <a:pt x="2402" y="107"/>
                </a:lnTo>
                <a:lnTo>
                  <a:pt x="2402" y="21"/>
                </a:lnTo>
                <a:lnTo>
                  <a:pt x="2402" y="19"/>
                </a:lnTo>
                <a:lnTo>
                  <a:pt x="2486" y="19"/>
                </a:lnTo>
                <a:lnTo>
                  <a:pt x="2572" y="19"/>
                </a:lnTo>
                <a:lnTo>
                  <a:pt x="2572" y="2"/>
                </a:lnTo>
                <a:lnTo>
                  <a:pt x="2650" y="1"/>
                </a:lnTo>
                <a:lnTo>
                  <a:pt x="2734" y="1"/>
                </a:lnTo>
                <a:lnTo>
                  <a:pt x="2813" y="0"/>
                </a:lnTo>
                <a:lnTo>
                  <a:pt x="2813" y="1"/>
                </a:lnTo>
                <a:close/>
                <a:moveTo>
                  <a:pt x="2314" y="1745"/>
                </a:moveTo>
                <a:lnTo>
                  <a:pt x="2314" y="1749"/>
                </a:lnTo>
                <a:lnTo>
                  <a:pt x="2320" y="1749"/>
                </a:lnTo>
                <a:lnTo>
                  <a:pt x="2320" y="1743"/>
                </a:lnTo>
                <a:lnTo>
                  <a:pt x="2314" y="1745"/>
                </a:lnTo>
                <a:close/>
                <a:moveTo>
                  <a:pt x="2286" y="1785"/>
                </a:moveTo>
                <a:lnTo>
                  <a:pt x="2286" y="1745"/>
                </a:lnTo>
                <a:lnTo>
                  <a:pt x="2259" y="1746"/>
                </a:lnTo>
                <a:lnTo>
                  <a:pt x="2260" y="1765"/>
                </a:lnTo>
                <a:lnTo>
                  <a:pt x="2228" y="1766"/>
                </a:lnTo>
                <a:lnTo>
                  <a:pt x="2228" y="1780"/>
                </a:lnTo>
                <a:lnTo>
                  <a:pt x="2236" y="1780"/>
                </a:lnTo>
                <a:lnTo>
                  <a:pt x="2236" y="1775"/>
                </a:lnTo>
                <a:lnTo>
                  <a:pt x="2270" y="1774"/>
                </a:lnTo>
                <a:lnTo>
                  <a:pt x="2270" y="1785"/>
                </a:lnTo>
                <a:lnTo>
                  <a:pt x="2286" y="1785"/>
                </a:lnTo>
                <a:close/>
                <a:moveTo>
                  <a:pt x="2226" y="1788"/>
                </a:moveTo>
                <a:lnTo>
                  <a:pt x="2226" y="1776"/>
                </a:lnTo>
                <a:lnTo>
                  <a:pt x="2214" y="1776"/>
                </a:lnTo>
                <a:lnTo>
                  <a:pt x="2214" y="1782"/>
                </a:lnTo>
                <a:lnTo>
                  <a:pt x="2184" y="1782"/>
                </a:lnTo>
                <a:lnTo>
                  <a:pt x="2184" y="1776"/>
                </a:lnTo>
                <a:lnTo>
                  <a:pt x="2184" y="1766"/>
                </a:lnTo>
                <a:lnTo>
                  <a:pt x="2196" y="1765"/>
                </a:lnTo>
                <a:lnTo>
                  <a:pt x="2196" y="1760"/>
                </a:lnTo>
                <a:lnTo>
                  <a:pt x="2215" y="1760"/>
                </a:lnTo>
                <a:lnTo>
                  <a:pt x="2215" y="1757"/>
                </a:lnTo>
                <a:lnTo>
                  <a:pt x="2215" y="1747"/>
                </a:lnTo>
                <a:lnTo>
                  <a:pt x="2185" y="1747"/>
                </a:lnTo>
                <a:lnTo>
                  <a:pt x="2185" y="1748"/>
                </a:lnTo>
                <a:lnTo>
                  <a:pt x="2155" y="1748"/>
                </a:lnTo>
                <a:lnTo>
                  <a:pt x="2155" y="1788"/>
                </a:lnTo>
                <a:lnTo>
                  <a:pt x="2142" y="1788"/>
                </a:lnTo>
                <a:lnTo>
                  <a:pt x="2142" y="1789"/>
                </a:lnTo>
                <a:lnTo>
                  <a:pt x="2226" y="1788"/>
                </a:lnTo>
                <a:close/>
                <a:moveTo>
                  <a:pt x="2099" y="1781"/>
                </a:moveTo>
                <a:lnTo>
                  <a:pt x="2099" y="1749"/>
                </a:lnTo>
                <a:lnTo>
                  <a:pt x="2056" y="1750"/>
                </a:lnTo>
                <a:lnTo>
                  <a:pt x="2034" y="1750"/>
                </a:lnTo>
                <a:lnTo>
                  <a:pt x="2033" y="1750"/>
                </a:lnTo>
                <a:lnTo>
                  <a:pt x="2033" y="1762"/>
                </a:lnTo>
                <a:lnTo>
                  <a:pt x="2034" y="1762"/>
                </a:lnTo>
                <a:lnTo>
                  <a:pt x="2034" y="1790"/>
                </a:lnTo>
                <a:lnTo>
                  <a:pt x="2034" y="1793"/>
                </a:lnTo>
                <a:lnTo>
                  <a:pt x="2023" y="1793"/>
                </a:lnTo>
                <a:lnTo>
                  <a:pt x="2022" y="1793"/>
                </a:lnTo>
                <a:lnTo>
                  <a:pt x="2022" y="1750"/>
                </a:lnTo>
                <a:lnTo>
                  <a:pt x="2001" y="1751"/>
                </a:lnTo>
                <a:lnTo>
                  <a:pt x="1970" y="1752"/>
                </a:lnTo>
                <a:lnTo>
                  <a:pt x="1924" y="1754"/>
                </a:lnTo>
                <a:lnTo>
                  <a:pt x="1924" y="1756"/>
                </a:lnTo>
                <a:lnTo>
                  <a:pt x="1921" y="1760"/>
                </a:lnTo>
                <a:lnTo>
                  <a:pt x="1896" y="1795"/>
                </a:lnTo>
                <a:lnTo>
                  <a:pt x="1883" y="1795"/>
                </a:lnTo>
                <a:lnTo>
                  <a:pt x="1883" y="1818"/>
                </a:lnTo>
                <a:lnTo>
                  <a:pt x="1883" y="1817"/>
                </a:lnTo>
                <a:lnTo>
                  <a:pt x="1884" y="1816"/>
                </a:lnTo>
                <a:lnTo>
                  <a:pt x="1884" y="1815"/>
                </a:lnTo>
                <a:lnTo>
                  <a:pt x="1884" y="1814"/>
                </a:lnTo>
                <a:lnTo>
                  <a:pt x="1884" y="1813"/>
                </a:lnTo>
                <a:lnTo>
                  <a:pt x="1886" y="1812"/>
                </a:lnTo>
                <a:lnTo>
                  <a:pt x="1886" y="1810"/>
                </a:lnTo>
                <a:lnTo>
                  <a:pt x="1887" y="1809"/>
                </a:lnTo>
                <a:lnTo>
                  <a:pt x="1887" y="1808"/>
                </a:lnTo>
                <a:lnTo>
                  <a:pt x="1887" y="1807"/>
                </a:lnTo>
                <a:lnTo>
                  <a:pt x="1888" y="1806"/>
                </a:lnTo>
                <a:lnTo>
                  <a:pt x="1888" y="1805"/>
                </a:lnTo>
                <a:lnTo>
                  <a:pt x="1889" y="1805"/>
                </a:lnTo>
                <a:lnTo>
                  <a:pt x="1889" y="1804"/>
                </a:lnTo>
                <a:lnTo>
                  <a:pt x="1890" y="1802"/>
                </a:lnTo>
                <a:lnTo>
                  <a:pt x="1890" y="1801"/>
                </a:lnTo>
                <a:lnTo>
                  <a:pt x="1891" y="1800"/>
                </a:lnTo>
                <a:lnTo>
                  <a:pt x="1891" y="1799"/>
                </a:lnTo>
                <a:lnTo>
                  <a:pt x="1888" y="1822"/>
                </a:lnTo>
                <a:lnTo>
                  <a:pt x="1888" y="1824"/>
                </a:lnTo>
                <a:lnTo>
                  <a:pt x="1887" y="1825"/>
                </a:lnTo>
                <a:lnTo>
                  <a:pt x="1887" y="1826"/>
                </a:lnTo>
                <a:lnTo>
                  <a:pt x="1887" y="1827"/>
                </a:lnTo>
                <a:lnTo>
                  <a:pt x="1887" y="1830"/>
                </a:lnTo>
                <a:lnTo>
                  <a:pt x="1887" y="1831"/>
                </a:lnTo>
                <a:lnTo>
                  <a:pt x="1887" y="1832"/>
                </a:lnTo>
                <a:lnTo>
                  <a:pt x="1887" y="1833"/>
                </a:lnTo>
                <a:lnTo>
                  <a:pt x="1887" y="1835"/>
                </a:lnTo>
                <a:lnTo>
                  <a:pt x="1887" y="1837"/>
                </a:lnTo>
                <a:lnTo>
                  <a:pt x="1887" y="1838"/>
                </a:lnTo>
                <a:lnTo>
                  <a:pt x="1887" y="1839"/>
                </a:lnTo>
                <a:lnTo>
                  <a:pt x="1887" y="1841"/>
                </a:lnTo>
                <a:lnTo>
                  <a:pt x="1887" y="1842"/>
                </a:lnTo>
                <a:lnTo>
                  <a:pt x="1887" y="1843"/>
                </a:lnTo>
                <a:lnTo>
                  <a:pt x="1887" y="1844"/>
                </a:lnTo>
                <a:lnTo>
                  <a:pt x="1887" y="1846"/>
                </a:lnTo>
                <a:lnTo>
                  <a:pt x="1887" y="1848"/>
                </a:lnTo>
                <a:lnTo>
                  <a:pt x="1888" y="1849"/>
                </a:lnTo>
                <a:lnTo>
                  <a:pt x="1888" y="1850"/>
                </a:lnTo>
                <a:lnTo>
                  <a:pt x="1888" y="1851"/>
                </a:lnTo>
                <a:lnTo>
                  <a:pt x="1888" y="1854"/>
                </a:lnTo>
                <a:lnTo>
                  <a:pt x="1889" y="1855"/>
                </a:lnTo>
                <a:lnTo>
                  <a:pt x="1889" y="1856"/>
                </a:lnTo>
                <a:lnTo>
                  <a:pt x="1889" y="1857"/>
                </a:lnTo>
                <a:lnTo>
                  <a:pt x="1890" y="1858"/>
                </a:lnTo>
                <a:lnTo>
                  <a:pt x="1890" y="1860"/>
                </a:lnTo>
                <a:lnTo>
                  <a:pt x="1890" y="1862"/>
                </a:lnTo>
                <a:lnTo>
                  <a:pt x="1891" y="1863"/>
                </a:lnTo>
                <a:lnTo>
                  <a:pt x="1891" y="1864"/>
                </a:lnTo>
                <a:lnTo>
                  <a:pt x="1892" y="1865"/>
                </a:lnTo>
                <a:lnTo>
                  <a:pt x="1896" y="1874"/>
                </a:lnTo>
                <a:lnTo>
                  <a:pt x="1900" y="1890"/>
                </a:lnTo>
                <a:lnTo>
                  <a:pt x="1902" y="1898"/>
                </a:lnTo>
                <a:lnTo>
                  <a:pt x="1902" y="1917"/>
                </a:lnTo>
                <a:lnTo>
                  <a:pt x="1900" y="1921"/>
                </a:lnTo>
                <a:lnTo>
                  <a:pt x="1966" y="1918"/>
                </a:lnTo>
                <a:lnTo>
                  <a:pt x="1967" y="1917"/>
                </a:lnTo>
                <a:lnTo>
                  <a:pt x="1967" y="1909"/>
                </a:lnTo>
                <a:lnTo>
                  <a:pt x="1967" y="1898"/>
                </a:lnTo>
                <a:lnTo>
                  <a:pt x="1967" y="1875"/>
                </a:lnTo>
                <a:lnTo>
                  <a:pt x="1969" y="1875"/>
                </a:lnTo>
                <a:lnTo>
                  <a:pt x="1970" y="1834"/>
                </a:lnTo>
                <a:lnTo>
                  <a:pt x="1983" y="1834"/>
                </a:lnTo>
                <a:lnTo>
                  <a:pt x="2001" y="1834"/>
                </a:lnTo>
                <a:lnTo>
                  <a:pt x="2023" y="1833"/>
                </a:lnTo>
                <a:lnTo>
                  <a:pt x="2034" y="1833"/>
                </a:lnTo>
                <a:lnTo>
                  <a:pt x="2054" y="1832"/>
                </a:lnTo>
                <a:lnTo>
                  <a:pt x="2056" y="1832"/>
                </a:lnTo>
                <a:lnTo>
                  <a:pt x="2057" y="1832"/>
                </a:lnTo>
                <a:lnTo>
                  <a:pt x="2057" y="1782"/>
                </a:lnTo>
                <a:lnTo>
                  <a:pt x="2099" y="1781"/>
                </a:lnTo>
                <a:close/>
                <a:moveTo>
                  <a:pt x="2292" y="1785"/>
                </a:moveTo>
                <a:lnTo>
                  <a:pt x="2292" y="1827"/>
                </a:lnTo>
                <a:lnTo>
                  <a:pt x="2270" y="1829"/>
                </a:lnTo>
                <a:lnTo>
                  <a:pt x="2270" y="1805"/>
                </a:lnTo>
                <a:lnTo>
                  <a:pt x="2233" y="1806"/>
                </a:lnTo>
                <a:lnTo>
                  <a:pt x="2233" y="1798"/>
                </a:lnTo>
                <a:lnTo>
                  <a:pt x="2228" y="1798"/>
                </a:lnTo>
                <a:lnTo>
                  <a:pt x="2230" y="1830"/>
                </a:lnTo>
                <a:lnTo>
                  <a:pt x="2227" y="1830"/>
                </a:lnTo>
                <a:lnTo>
                  <a:pt x="2227" y="1831"/>
                </a:lnTo>
                <a:lnTo>
                  <a:pt x="2263" y="1830"/>
                </a:lnTo>
                <a:lnTo>
                  <a:pt x="2263" y="1839"/>
                </a:lnTo>
                <a:lnTo>
                  <a:pt x="2270" y="1839"/>
                </a:lnTo>
                <a:lnTo>
                  <a:pt x="2270" y="1830"/>
                </a:lnTo>
                <a:lnTo>
                  <a:pt x="2292" y="1830"/>
                </a:lnTo>
                <a:lnTo>
                  <a:pt x="2314" y="1829"/>
                </a:lnTo>
                <a:lnTo>
                  <a:pt x="2396" y="1827"/>
                </a:lnTo>
                <a:lnTo>
                  <a:pt x="2396" y="1825"/>
                </a:lnTo>
                <a:lnTo>
                  <a:pt x="2398" y="1824"/>
                </a:lnTo>
                <a:lnTo>
                  <a:pt x="2398" y="1783"/>
                </a:lnTo>
                <a:lnTo>
                  <a:pt x="2398" y="1784"/>
                </a:lnTo>
                <a:lnTo>
                  <a:pt x="2314" y="1785"/>
                </a:lnTo>
                <a:lnTo>
                  <a:pt x="2292" y="1785"/>
                </a:lnTo>
                <a:close/>
                <a:moveTo>
                  <a:pt x="2658" y="1821"/>
                </a:moveTo>
                <a:lnTo>
                  <a:pt x="2676" y="1839"/>
                </a:lnTo>
                <a:lnTo>
                  <a:pt x="2676" y="1820"/>
                </a:lnTo>
                <a:lnTo>
                  <a:pt x="2658" y="1821"/>
                </a:lnTo>
                <a:close/>
                <a:moveTo>
                  <a:pt x="2293" y="1872"/>
                </a:moveTo>
                <a:lnTo>
                  <a:pt x="2272" y="1872"/>
                </a:lnTo>
                <a:lnTo>
                  <a:pt x="2230" y="1873"/>
                </a:lnTo>
                <a:lnTo>
                  <a:pt x="2230" y="1885"/>
                </a:lnTo>
                <a:lnTo>
                  <a:pt x="2272" y="1885"/>
                </a:lnTo>
                <a:lnTo>
                  <a:pt x="2272" y="1891"/>
                </a:lnTo>
                <a:lnTo>
                  <a:pt x="2272" y="1914"/>
                </a:lnTo>
                <a:lnTo>
                  <a:pt x="2293" y="1913"/>
                </a:lnTo>
                <a:lnTo>
                  <a:pt x="2293" y="1889"/>
                </a:lnTo>
                <a:lnTo>
                  <a:pt x="2285" y="1889"/>
                </a:lnTo>
                <a:lnTo>
                  <a:pt x="2284" y="1889"/>
                </a:lnTo>
                <a:lnTo>
                  <a:pt x="2283" y="1889"/>
                </a:lnTo>
                <a:lnTo>
                  <a:pt x="2282" y="1889"/>
                </a:lnTo>
                <a:lnTo>
                  <a:pt x="2282" y="1885"/>
                </a:lnTo>
                <a:lnTo>
                  <a:pt x="2282" y="1884"/>
                </a:lnTo>
                <a:lnTo>
                  <a:pt x="2282" y="1882"/>
                </a:lnTo>
                <a:lnTo>
                  <a:pt x="2282" y="1881"/>
                </a:lnTo>
                <a:lnTo>
                  <a:pt x="2277" y="1881"/>
                </a:lnTo>
                <a:lnTo>
                  <a:pt x="2275" y="1881"/>
                </a:lnTo>
                <a:lnTo>
                  <a:pt x="2273" y="1881"/>
                </a:lnTo>
                <a:lnTo>
                  <a:pt x="2272" y="1881"/>
                </a:lnTo>
                <a:lnTo>
                  <a:pt x="2272" y="1880"/>
                </a:lnTo>
                <a:lnTo>
                  <a:pt x="2272" y="1879"/>
                </a:lnTo>
                <a:lnTo>
                  <a:pt x="2272" y="1877"/>
                </a:lnTo>
                <a:lnTo>
                  <a:pt x="2272" y="1875"/>
                </a:lnTo>
                <a:lnTo>
                  <a:pt x="2272" y="1873"/>
                </a:lnTo>
                <a:lnTo>
                  <a:pt x="2273" y="1873"/>
                </a:lnTo>
                <a:lnTo>
                  <a:pt x="2275" y="1873"/>
                </a:lnTo>
                <a:lnTo>
                  <a:pt x="2283" y="1873"/>
                </a:lnTo>
                <a:lnTo>
                  <a:pt x="2289" y="1873"/>
                </a:lnTo>
                <a:lnTo>
                  <a:pt x="2293" y="1873"/>
                </a:lnTo>
                <a:lnTo>
                  <a:pt x="2293" y="1872"/>
                </a:lnTo>
                <a:close/>
                <a:moveTo>
                  <a:pt x="1412" y="1901"/>
                </a:moveTo>
                <a:lnTo>
                  <a:pt x="1412" y="1887"/>
                </a:lnTo>
                <a:lnTo>
                  <a:pt x="1454" y="1887"/>
                </a:lnTo>
                <a:lnTo>
                  <a:pt x="1453" y="1844"/>
                </a:lnTo>
                <a:lnTo>
                  <a:pt x="1475" y="1844"/>
                </a:lnTo>
                <a:lnTo>
                  <a:pt x="1486" y="1844"/>
                </a:lnTo>
                <a:lnTo>
                  <a:pt x="1491" y="1844"/>
                </a:lnTo>
                <a:lnTo>
                  <a:pt x="1496" y="1844"/>
                </a:lnTo>
                <a:lnTo>
                  <a:pt x="1496" y="1801"/>
                </a:lnTo>
                <a:lnTo>
                  <a:pt x="1496" y="1759"/>
                </a:lnTo>
                <a:lnTo>
                  <a:pt x="1452" y="1759"/>
                </a:lnTo>
                <a:lnTo>
                  <a:pt x="1366" y="1758"/>
                </a:lnTo>
                <a:lnTo>
                  <a:pt x="1279" y="1757"/>
                </a:lnTo>
                <a:lnTo>
                  <a:pt x="1194" y="1756"/>
                </a:lnTo>
                <a:lnTo>
                  <a:pt x="1198" y="1841"/>
                </a:lnTo>
                <a:lnTo>
                  <a:pt x="1241" y="1841"/>
                </a:lnTo>
                <a:lnTo>
                  <a:pt x="1241" y="1842"/>
                </a:lnTo>
                <a:lnTo>
                  <a:pt x="1252" y="1842"/>
                </a:lnTo>
                <a:lnTo>
                  <a:pt x="1252" y="1840"/>
                </a:lnTo>
                <a:lnTo>
                  <a:pt x="1254" y="1840"/>
                </a:lnTo>
                <a:lnTo>
                  <a:pt x="1254" y="1841"/>
                </a:lnTo>
                <a:lnTo>
                  <a:pt x="1283" y="1841"/>
                </a:lnTo>
                <a:lnTo>
                  <a:pt x="1368" y="1842"/>
                </a:lnTo>
                <a:lnTo>
                  <a:pt x="1368" y="1843"/>
                </a:lnTo>
                <a:lnTo>
                  <a:pt x="1368" y="1848"/>
                </a:lnTo>
                <a:lnTo>
                  <a:pt x="1350" y="1848"/>
                </a:lnTo>
                <a:lnTo>
                  <a:pt x="1283" y="1847"/>
                </a:lnTo>
                <a:lnTo>
                  <a:pt x="1253" y="1847"/>
                </a:lnTo>
                <a:lnTo>
                  <a:pt x="1199" y="1846"/>
                </a:lnTo>
                <a:lnTo>
                  <a:pt x="1201" y="1925"/>
                </a:lnTo>
                <a:lnTo>
                  <a:pt x="1202" y="1926"/>
                </a:lnTo>
                <a:lnTo>
                  <a:pt x="1285" y="1927"/>
                </a:lnTo>
                <a:lnTo>
                  <a:pt x="1285" y="1926"/>
                </a:lnTo>
                <a:lnTo>
                  <a:pt x="1370" y="1927"/>
                </a:lnTo>
                <a:lnTo>
                  <a:pt x="1424" y="1927"/>
                </a:lnTo>
                <a:lnTo>
                  <a:pt x="1412" y="1901"/>
                </a:lnTo>
                <a:close/>
                <a:moveTo>
                  <a:pt x="1200" y="1929"/>
                </a:moveTo>
                <a:lnTo>
                  <a:pt x="1161" y="1929"/>
                </a:lnTo>
                <a:lnTo>
                  <a:pt x="1161" y="1965"/>
                </a:lnTo>
                <a:lnTo>
                  <a:pt x="1115" y="1965"/>
                </a:lnTo>
                <a:lnTo>
                  <a:pt x="1115" y="1927"/>
                </a:lnTo>
                <a:lnTo>
                  <a:pt x="1031" y="1926"/>
                </a:lnTo>
                <a:lnTo>
                  <a:pt x="1031" y="2011"/>
                </a:lnTo>
                <a:lnTo>
                  <a:pt x="1031" y="2055"/>
                </a:lnTo>
                <a:lnTo>
                  <a:pt x="1032" y="2097"/>
                </a:lnTo>
                <a:lnTo>
                  <a:pt x="1032" y="2182"/>
                </a:lnTo>
                <a:lnTo>
                  <a:pt x="1073" y="2183"/>
                </a:lnTo>
                <a:lnTo>
                  <a:pt x="1073" y="2266"/>
                </a:lnTo>
                <a:lnTo>
                  <a:pt x="1116" y="2267"/>
                </a:lnTo>
                <a:lnTo>
                  <a:pt x="1116" y="2268"/>
                </a:lnTo>
                <a:lnTo>
                  <a:pt x="1201" y="2272"/>
                </a:lnTo>
                <a:lnTo>
                  <a:pt x="1285" y="2273"/>
                </a:lnTo>
                <a:lnTo>
                  <a:pt x="1285" y="2187"/>
                </a:lnTo>
                <a:lnTo>
                  <a:pt x="1369" y="2190"/>
                </a:lnTo>
                <a:lnTo>
                  <a:pt x="1369" y="2102"/>
                </a:lnTo>
                <a:lnTo>
                  <a:pt x="1370" y="2102"/>
                </a:lnTo>
                <a:lnTo>
                  <a:pt x="1455" y="2103"/>
                </a:lnTo>
                <a:lnTo>
                  <a:pt x="1476" y="2103"/>
                </a:lnTo>
                <a:lnTo>
                  <a:pt x="1476" y="2057"/>
                </a:lnTo>
                <a:lnTo>
                  <a:pt x="1476" y="2052"/>
                </a:lnTo>
                <a:lnTo>
                  <a:pt x="1476" y="2017"/>
                </a:lnTo>
                <a:lnTo>
                  <a:pt x="1459" y="2017"/>
                </a:lnTo>
                <a:lnTo>
                  <a:pt x="1455" y="2017"/>
                </a:lnTo>
                <a:lnTo>
                  <a:pt x="1455" y="2013"/>
                </a:lnTo>
                <a:lnTo>
                  <a:pt x="1455" y="1974"/>
                </a:lnTo>
                <a:lnTo>
                  <a:pt x="1435" y="1973"/>
                </a:lnTo>
                <a:lnTo>
                  <a:pt x="1444" y="1968"/>
                </a:lnTo>
                <a:lnTo>
                  <a:pt x="1425" y="1933"/>
                </a:lnTo>
                <a:lnTo>
                  <a:pt x="1392" y="1933"/>
                </a:lnTo>
                <a:lnTo>
                  <a:pt x="1392" y="1932"/>
                </a:lnTo>
                <a:lnTo>
                  <a:pt x="1370" y="1932"/>
                </a:lnTo>
                <a:lnTo>
                  <a:pt x="1365" y="1932"/>
                </a:lnTo>
                <a:lnTo>
                  <a:pt x="1348" y="1932"/>
                </a:lnTo>
                <a:lnTo>
                  <a:pt x="1348" y="1931"/>
                </a:lnTo>
                <a:lnTo>
                  <a:pt x="1345" y="1931"/>
                </a:lnTo>
                <a:lnTo>
                  <a:pt x="1345" y="1932"/>
                </a:lnTo>
                <a:lnTo>
                  <a:pt x="1338" y="1932"/>
                </a:lnTo>
                <a:lnTo>
                  <a:pt x="1338" y="1931"/>
                </a:lnTo>
                <a:lnTo>
                  <a:pt x="1328" y="1931"/>
                </a:lnTo>
                <a:lnTo>
                  <a:pt x="1328" y="1932"/>
                </a:lnTo>
                <a:lnTo>
                  <a:pt x="1285" y="1931"/>
                </a:lnTo>
                <a:lnTo>
                  <a:pt x="1200" y="1930"/>
                </a:lnTo>
                <a:lnTo>
                  <a:pt x="1200" y="1929"/>
                </a:lnTo>
                <a:close/>
                <a:moveTo>
                  <a:pt x="1497" y="1932"/>
                </a:moveTo>
                <a:lnTo>
                  <a:pt x="1497" y="1933"/>
                </a:lnTo>
                <a:lnTo>
                  <a:pt x="1491" y="1933"/>
                </a:lnTo>
                <a:lnTo>
                  <a:pt x="1491" y="1944"/>
                </a:lnTo>
                <a:lnTo>
                  <a:pt x="1497" y="1944"/>
                </a:lnTo>
                <a:lnTo>
                  <a:pt x="1497" y="2017"/>
                </a:lnTo>
                <a:lnTo>
                  <a:pt x="1497" y="2103"/>
                </a:lnTo>
                <a:lnTo>
                  <a:pt x="1539" y="2103"/>
                </a:lnTo>
                <a:lnTo>
                  <a:pt x="1541" y="2103"/>
                </a:lnTo>
                <a:lnTo>
                  <a:pt x="1541" y="2017"/>
                </a:lnTo>
                <a:lnTo>
                  <a:pt x="1541" y="1974"/>
                </a:lnTo>
                <a:lnTo>
                  <a:pt x="1541" y="1934"/>
                </a:lnTo>
                <a:lnTo>
                  <a:pt x="1539" y="1934"/>
                </a:lnTo>
                <a:lnTo>
                  <a:pt x="1538" y="1934"/>
                </a:lnTo>
                <a:lnTo>
                  <a:pt x="1538" y="1932"/>
                </a:lnTo>
                <a:lnTo>
                  <a:pt x="1497" y="1932"/>
                </a:lnTo>
                <a:close/>
                <a:moveTo>
                  <a:pt x="2702" y="1992"/>
                </a:moveTo>
                <a:lnTo>
                  <a:pt x="2702" y="1999"/>
                </a:lnTo>
                <a:lnTo>
                  <a:pt x="2709" y="1999"/>
                </a:lnTo>
                <a:lnTo>
                  <a:pt x="2709" y="1992"/>
                </a:lnTo>
                <a:lnTo>
                  <a:pt x="2702" y="1992"/>
                </a:lnTo>
                <a:close/>
                <a:moveTo>
                  <a:pt x="1884" y="2008"/>
                </a:moveTo>
                <a:lnTo>
                  <a:pt x="1884" y="2010"/>
                </a:lnTo>
                <a:lnTo>
                  <a:pt x="1886" y="2010"/>
                </a:lnTo>
                <a:lnTo>
                  <a:pt x="1886" y="2008"/>
                </a:lnTo>
                <a:lnTo>
                  <a:pt x="1884" y="2008"/>
                </a:lnTo>
                <a:close/>
                <a:moveTo>
                  <a:pt x="1795" y="2093"/>
                </a:moveTo>
                <a:lnTo>
                  <a:pt x="1795" y="2094"/>
                </a:lnTo>
                <a:lnTo>
                  <a:pt x="1883" y="2093"/>
                </a:lnTo>
                <a:lnTo>
                  <a:pt x="1883" y="2092"/>
                </a:lnTo>
                <a:lnTo>
                  <a:pt x="1796" y="2093"/>
                </a:lnTo>
                <a:lnTo>
                  <a:pt x="1795" y="2093"/>
                </a:lnTo>
                <a:close/>
                <a:moveTo>
                  <a:pt x="1027" y="2123"/>
                </a:moveTo>
                <a:lnTo>
                  <a:pt x="1008" y="2123"/>
                </a:lnTo>
                <a:lnTo>
                  <a:pt x="1001" y="2133"/>
                </a:lnTo>
                <a:lnTo>
                  <a:pt x="1002" y="2134"/>
                </a:lnTo>
                <a:lnTo>
                  <a:pt x="1004" y="2135"/>
                </a:lnTo>
                <a:lnTo>
                  <a:pt x="1005" y="2135"/>
                </a:lnTo>
                <a:lnTo>
                  <a:pt x="1005" y="2136"/>
                </a:lnTo>
                <a:lnTo>
                  <a:pt x="1006" y="2136"/>
                </a:lnTo>
                <a:lnTo>
                  <a:pt x="1007" y="2138"/>
                </a:lnTo>
                <a:lnTo>
                  <a:pt x="1008" y="2138"/>
                </a:lnTo>
                <a:lnTo>
                  <a:pt x="1009" y="2139"/>
                </a:lnTo>
                <a:lnTo>
                  <a:pt x="1010" y="2139"/>
                </a:lnTo>
                <a:lnTo>
                  <a:pt x="1012" y="2139"/>
                </a:lnTo>
                <a:lnTo>
                  <a:pt x="1013" y="2139"/>
                </a:lnTo>
                <a:lnTo>
                  <a:pt x="1027" y="2139"/>
                </a:lnTo>
                <a:lnTo>
                  <a:pt x="1027" y="2123"/>
                </a:lnTo>
                <a:close/>
                <a:moveTo>
                  <a:pt x="602" y="2051"/>
                </a:moveTo>
                <a:lnTo>
                  <a:pt x="603" y="2051"/>
                </a:lnTo>
                <a:lnTo>
                  <a:pt x="603" y="2008"/>
                </a:lnTo>
                <a:lnTo>
                  <a:pt x="645" y="2008"/>
                </a:lnTo>
                <a:lnTo>
                  <a:pt x="645" y="1965"/>
                </a:lnTo>
                <a:lnTo>
                  <a:pt x="603" y="1965"/>
                </a:lnTo>
                <a:lnTo>
                  <a:pt x="603" y="1923"/>
                </a:lnTo>
                <a:lnTo>
                  <a:pt x="603" y="1922"/>
                </a:lnTo>
                <a:lnTo>
                  <a:pt x="601" y="1879"/>
                </a:lnTo>
                <a:lnTo>
                  <a:pt x="683" y="1879"/>
                </a:lnTo>
                <a:lnTo>
                  <a:pt x="681" y="1835"/>
                </a:lnTo>
                <a:lnTo>
                  <a:pt x="639" y="1835"/>
                </a:lnTo>
                <a:lnTo>
                  <a:pt x="637" y="1792"/>
                </a:lnTo>
                <a:lnTo>
                  <a:pt x="595" y="1792"/>
                </a:lnTo>
                <a:lnTo>
                  <a:pt x="593" y="1759"/>
                </a:lnTo>
                <a:lnTo>
                  <a:pt x="622" y="1759"/>
                </a:lnTo>
                <a:lnTo>
                  <a:pt x="621" y="1749"/>
                </a:lnTo>
                <a:lnTo>
                  <a:pt x="591" y="1749"/>
                </a:lnTo>
                <a:lnTo>
                  <a:pt x="519" y="1748"/>
                </a:lnTo>
                <a:lnTo>
                  <a:pt x="519" y="1749"/>
                </a:lnTo>
                <a:lnTo>
                  <a:pt x="519" y="1760"/>
                </a:lnTo>
                <a:lnTo>
                  <a:pt x="519" y="1791"/>
                </a:lnTo>
                <a:lnTo>
                  <a:pt x="519" y="1835"/>
                </a:lnTo>
                <a:lnTo>
                  <a:pt x="518" y="1835"/>
                </a:lnTo>
                <a:lnTo>
                  <a:pt x="519" y="1835"/>
                </a:lnTo>
                <a:lnTo>
                  <a:pt x="519" y="1922"/>
                </a:lnTo>
                <a:lnTo>
                  <a:pt x="519" y="1965"/>
                </a:lnTo>
                <a:lnTo>
                  <a:pt x="601" y="1965"/>
                </a:lnTo>
                <a:lnTo>
                  <a:pt x="601" y="2008"/>
                </a:lnTo>
                <a:lnTo>
                  <a:pt x="602" y="2008"/>
                </a:lnTo>
                <a:lnTo>
                  <a:pt x="602" y="2051"/>
                </a:lnTo>
                <a:lnTo>
                  <a:pt x="520" y="2051"/>
                </a:lnTo>
                <a:lnTo>
                  <a:pt x="520" y="2060"/>
                </a:lnTo>
                <a:lnTo>
                  <a:pt x="519" y="2059"/>
                </a:lnTo>
                <a:lnTo>
                  <a:pt x="519" y="2097"/>
                </a:lnTo>
                <a:lnTo>
                  <a:pt x="464" y="2097"/>
                </a:lnTo>
                <a:lnTo>
                  <a:pt x="447" y="2099"/>
                </a:lnTo>
                <a:lnTo>
                  <a:pt x="447" y="2092"/>
                </a:lnTo>
                <a:lnTo>
                  <a:pt x="438" y="2092"/>
                </a:lnTo>
                <a:lnTo>
                  <a:pt x="437" y="2086"/>
                </a:lnTo>
                <a:lnTo>
                  <a:pt x="437" y="2082"/>
                </a:lnTo>
                <a:lnTo>
                  <a:pt x="436" y="2049"/>
                </a:lnTo>
                <a:lnTo>
                  <a:pt x="437" y="2021"/>
                </a:lnTo>
                <a:lnTo>
                  <a:pt x="437" y="2009"/>
                </a:lnTo>
                <a:lnTo>
                  <a:pt x="443" y="2009"/>
                </a:lnTo>
                <a:lnTo>
                  <a:pt x="443" y="2008"/>
                </a:lnTo>
                <a:lnTo>
                  <a:pt x="443" y="2005"/>
                </a:lnTo>
                <a:lnTo>
                  <a:pt x="437" y="2005"/>
                </a:lnTo>
                <a:lnTo>
                  <a:pt x="438" y="1992"/>
                </a:lnTo>
                <a:lnTo>
                  <a:pt x="439" y="1965"/>
                </a:lnTo>
                <a:lnTo>
                  <a:pt x="496" y="1965"/>
                </a:lnTo>
                <a:lnTo>
                  <a:pt x="517" y="1965"/>
                </a:lnTo>
                <a:lnTo>
                  <a:pt x="517" y="1943"/>
                </a:lnTo>
                <a:lnTo>
                  <a:pt x="493" y="1943"/>
                </a:lnTo>
                <a:lnTo>
                  <a:pt x="493" y="1965"/>
                </a:lnTo>
                <a:lnTo>
                  <a:pt x="439" y="1965"/>
                </a:lnTo>
                <a:lnTo>
                  <a:pt x="442" y="1935"/>
                </a:lnTo>
                <a:lnTo>
                  <a:pt x="442" y="1931"/>
                </a:lnTo>
                <a:lnTo>
                  <a:pt x="447" y="1931"/>
                </a:lnTo>
                <a:lnTo>
                  <a:pt x="448" y="1926"/>
                </a:lnTo>
                <a:lnTo>
                  <a:pt x="451" y="1926"/>
                </a:lnTo>
                <a:lnTo>
                  <a:pt x="477" y="1923"/>
                </a:lnTo>
                <a:lnTo>
                  <a:pt x="477" y="1922"/>
                </a:lnTo>
                <a:lnTo>
                  <a:pt x="467" y="1922"/>
                </a:lnTo>
                <a:lnTo>
                  <a:pt x="467" y="1921"/>
                </a:lnTo>
                <a:lnTo>
                  <a:pt x="451" y="1918"/>
                </a:lnTo>
                <a:lnTo>
                  <a:pt x="443" y="1918"/>
                </a:lnTo>
                <a:lnTo>
                  <a:pt x="442" y="1915"/>
                </a:lnTo>
                <a:lnTo>
                  <a:pt x="442" y="1909"/>
                </a:lnTo>
                <a:lnTo>
                  <a:pt x="438" y="1857"/>
                </a:lnTo>
                <a:lnTo>
                  <a:pt x="438" y="1835"/>
                </a:lnTo>
                <a:lnTo>
                  <a:pt x="517" y="1835"/>
                </a:lnTo>
                <a:lnTo>
                  <a:pt x="517" y="1785"/>
                </a:lnTo>
                <a:lnTo>
                  <a:pt x="515" y="1785"/>
                </a:lnTo>
                <a:lnTo>
                  <a:pt x="515" y="1751"/>
                </a:lnTo>
                <a:lnTo>
                  <a:pt x="517" y="1751"/>
                </a:lnTo>
                <a:lnTo>
                  <a:pt x="517" y="1749"/>
                </a:lnTo>
                <a:lnTo>
                  <a:pt x="517" y="1748"/>
                </a:lnTo>
                <a:lnTo>
                  <a:pt x="517" y="1747"/>
                </a:lnTo>
                <a:lnTo>
                  <a:pt x="517" y="1684"/>
                </a:lnTo>
                <a:lnTo>
                  <a:pt x="515" y="1684"/>
                </a:lnTo>
                <a:lnTo>
                  <a:pt x="515" y="1675"/>
                </a:lnTo>
                <a:lnTo>
                  <a:pt x="514" y="1674"/>
                </a:lnTo>
                <a:lnTo>
                  <a:pt x="512" y="1674"/>
                </a:lnTo>
                <a:lnTo>
                  <a:pt x="512" y="1672"/>
                </a:lnTo>
                <a:lnTo>
                  <a:pt x="512" y="1662"/>
                </a:lnTo>
                <a:lnTo>
                  <a:pt x="437" y="1663"/>
                </a:lnTo>
                <a:lnTo>
                  <a:pt x="437" y="1634"/>
                </a:lnTo>
                <a:lnTo>
                  <a:pt x="442" y="1590"/>
                </a:lnTo>
                <a:lnTo>
                  <a:pt x="442" y="1581"/>
                </a:lnTo>
                <a:lnTo>
                  <a:pt x="445" y="1581"/>
                </a:lnTo>
                <a:lnTo>
                  <a:pt x="464" y="1581"/>
                </a:lnTo>
                <a:lnTo>
                  <a:pt x="477" y="1581"/>
                </a:lnTo>
                <a:lnTo>
                  <a:pt x="477" y="1582"/>
                </a:lnTo>
                <a:lnTo>
                  <a:pt x="478" y="1582"/>
                </a:lnTo>
                <a:lnTo>
                  <a:pt x="478" y="1581"/>
                </a:lnTo>
                <a:lnTo>
                  <a:pt x="514" y="1581"/>
                </a:lnTo>
                <a:lnTo>
                  <a:pt x="518" y="1581"/>
                </a:lnTo>
                <a:lnTo>
                  <a:pt x="590" y="1581"/>
                </a:lnTo>
                <a:lnTo>
                  <a:pt x="590" y="1582"/>
                </a:lnTo>
                <a:lnTo>
                  <a:pt x="591" y="1582"/>
                </a:lnTo>
                <a:lnTo>
                  <a:pt x="591" y="1581"/>
                </a:lnTo>
                <a:lnTo>
                  <a:pt x="629" y="1582"/>
                </a:lnTo>
                <a:lnTo>
                  <a:pt x="669" y="1583"/>
                </a:lnTo>
                <a:lnTo>
                  <a:pt x="669" y="1587"/>
                </a:lnTo>
                <a:lnTo>
                  <a:pt x="674" y="1587"/>
                </a:lnTo>
                <a:lnTo>
                  <a:pt x="674" y="1582"/>
                </a:lnTo>
                <a:lnTo>
                  <a:pt x="677" y="1582"/>
                </a:lnTo>
                <a:lnTo>
                  <a:pt x="679" y="1582"/>
                </a:lnTo>
                <a:lnTo>
                  <a:pt x="680" y="1580"/>
                </a:lnTo>
                <a:lnTo>
                  <a:pt x="720" y="1581"/>
                </a:lnTo>
                <a:lnTo>
                  <a:pt x="720" y="1580"/>
                </a:lnTo>
                <a:lnTo>
                  <a:pt x="737" y="1580"/>
                </a:lnTo>
                <a:lnTo>
                  <a:pt x="737" y="1579"/>
                </a:lnTo>
                <a:lnTo>
                  <a:pt x="763" y="1580"/>
                </a:lnTo>
                <a:lnTo>
                  <a:pt x="849" y="1581"/>
                </a:lnTo>
                <a:lnTo>
                  <a:pt x="935" y="1581"/>
                </a:lnTo>
                <a:lnTo>
                  <a:pt x="935" y="1751"/>
                </a:lnTo>
                <a:lnTo>
                  <a:pt x="990" y="1751"/>
                </a:lnTo>
                <a:lnTo>
                  <a:pt x="1019" y="1751"/>
                </a:lnTo>
                <a:lnTo>
                  <a:pt x="1024" y="1751"/>
                </a:lnTo>
                <a:lnTo>
                  <a:pt x="1024" y="1756"/>
                </a:lnTo>
                <a:lnTo>
                  <a:pt x="1023" y="1756"/>
                </a:lnTo>
                <a:lnTo>
                  <a:pt x="1026" y="1826"/>
                </a:lnTo>
                <a:lnTo>
                  <a:pt x="1064" y="1827"/>
                </a:lnTo>
                <a:lnTo>
                  <a:pt x="1065" y="1840"/>
                </a:lnTo>
                <a:lnTo>
                  <a:pt x="1195" y="1841"/>
                </a:lnTo>
                <a:lnTo>
                  <a:pt x="1195" y="1840"/>
                </a:lnTo>
                <a:lnTo>
                  <a:pt x="1194" y="1841"/>
                </a:lnTo>
                <a:lnTo>
                  <a:pt x="1193" y="1841"/>
                </a:lnTo>
                <a:lnTo>
                  <a:pt x="1167" y="1840"/>
                </a:lnTo>
                <a:lnTo>
                  <a:pt x="1153" y="1840"/>
                </a:lnTo>
                <a:lnTo>
                  <a:pt x="1119" y="1840"/>
                </a:lnTo>
                <a:lnTo>
                  <a:pt x="1111" y="1840"/>
                </a:lnTo>
                <a:lnTo>
                  <a:pt x="1108" y="1755"/>
                </a:lnTo>
                <a:lnTo>
                  <a:pt x="1108" y="1750"/>
                </a:lnTo>
                <a:lnTo>
                  <a:pt x="1093" y="1740"/>
                </a:lnTo>
                <a:lnTo>
                  <a:pt x="1066" y="1705"/>
                </a:lnTo>
                <a:lnTo>
                  <a:pt x="1056" y="1696"/>
                </a:lnTo>
                <a:lnTo>
                  <a:pt x="1052" y="1693"/>
                </a:lnTo>
                <a:lnTo>
                  <a:pt x="1049" y="1692"/>
                </a:lnTo>
                <a:lnTo>
                  <a:pt x="1047" y="1691"/>
                </a:lnTo>
                <a:lnTo>
                  <a:pt x="1044" y="1690"/>
                </a:lnTo>
                <a:lnTo>
                  <a:pt x="1042" y="1689"/>
                </a:lnTo>
                <a:lnTo>
                  <a:pt x="1041" y="1689"/>
                </a:lnTo>
                <a:lnTo>
                  <a:pt x="1030" y="1687"/>
                </a:lnTo>
                <a:lnTo>
                  <a:pt x="1026" y="1690"/>
                </a:lnTo>
                <a:lnTo>
                  <a:pt x="1022" y="1690"/>
                </a:lnTo>
                <a:lnTo>
                  <a:pt x="1017" y="1690"/>
                </a:lnTo>
                <a:lnTo>
                  <a:pt x="1012" y="1683"/>
                </a:lnTo>
                <a:lnTo>
                  <a:pt x="1001" y="1681"/>
                </a:lnTo>
                <a:lnTo>
                  <a:pt x="938" y="1681"/>
                </a:lnTo>
                <a:lnTo>
                  <a:pt x="938" y="1668"/>
                </a:lnTo>
                <a:lnTo>
                  <a:pt x="940" y="1668"/>
                </a:lnTo>
                <a:lnTo>
                  <a:pt x="941" y="1667"/>
                </a:lnTo>
                <a:lnTo>
                  <a:pt x="942" y="1667"/>
                </a:lnTo>
                <a:lnTo>
                  <a:pt x="943" y="1668"/>
                </a:lnTo>
                <a:lnTo>
                  <a:pt x="945" y="1668"/>
                </a:lnTo>
                <a:lnTo>
                  <a:pt x="945" y="1667"/>
                </a:lnTo>
                <a:lnTo>
                  <a:pt x="979" y="1667"/>
                </a:lnTo>
                <a:lnTo>
                  <a:pt x="987" y="1667"/>
                </a:lnTo>
                <a:lnTo>
                  <a:pt x="1014" y="1666"/>
                </a:lnTo>
                <a:lnTo>
                  <a:pt x="1017" y="1663"/>
                </a:lnTo>
                <a:lnTo>
                  <a:pt x="1022" y="1663"/>
                </a:lnTo>
                <a:lnTo>
                  <a:pt x="1026" y="1662"/>
                </a:lnTo>
                <a:lnTo>
                  <a:pt x="1032" y="1668"/>
                </a:lnTo>
                <a:lnTo>
                  <a:pt x="1035" y="1670"/>
                </a:lnTo>
                <a:lnTo>
                  <a:pt x="1036" y="1670"/>
                </a:lnTo>
                <a:lnTo>
                  <a:pt x="1038" y="1670"/>
                </a:lnTo>
                <a:lnTo>
                  <a:pt x="1039" y="1670"/>
                </a:lnTo>
                <a:lnTo>
                  <a:pt x="1039" y="1671"/>
                </a:lnTo>
                <a:lnTo>
                  <a:pt x="1040" y="1671"/>
                </a:lnTo>
                <a:lnTo>
                  <a:pt x="1041" y="1671"/>
                </a:lnTo>
                <a:lnTo>
                  <a:pt x="1042" y="1671"/>
                </a:lnTo>
                <a:lnTo>
                  <a:pt x="1043" y="1672"/>
                </a:lnTo>
                <a:lnTo>
                  <a:pt x="1044" y="1672"/>
                </a:lnTo>
                <a:lnTo>
                  <a:pt x="1046" y="1673"/>
                </a:lnTo>
                <a:lnTo>
                  <a:pt x="1047" y="1673"/>
                </a:lnTo>
                <a:lnTo>
                  <a:pt x="1048" y="1674"/>
                </a:lnTo>
                <a:lnTo>
                  <a:pt x="1049" y="1674"/>
                </a:lnTo>
                <a:lnTo>
                  <a:pt x="1050" y="1675"/>
                </a:lnTo>
                <a:lnTo>
                  <a:pt x="1051" y="1675"/>
                </a:lnTo>
                <a:lnTo>
                  <a:pt x="1052" y="1676"/>
                </a:lnTo>
                <a:lnTo>
                  <a:pt x="1054" y="1676"/>
                </a:lnTo>
                <a:lnTo>
                  <a:pt x="1054" y="1678"/>
                </a:lnTo>
                <a:lnTo>
                  <a:pt x="1055" y="1678"/>
                </a:lnTo>
                <a:lnTo>
                  <a:pt x="1056" y="1679"/>
                </a:lnTo>
                <a:lnTo>
                  <a:pt x="1057" y="1679"/>
                </a:lnTo>
                <a:lnTo>
                  <a:pt x="1058" y="1680"/>
                </a:lnTo>
                <a:lnTo>
                  <a:pt x="1059" y="1681"/>
                </a:lnTo>
                <a:lnTo>
                  <a:pt x="1060" y="1682"/>
                </a:lnTo>
                <a:lnTo>
                  <a:pt x="1061" y="1683"/>
                </a:lnTo>
                <a:lnTo>
                  <a:pt x="1078" y="1699"/>
                </a:lnTo>
                <a:lnTo>
                  <a:pt x="1081" y="1703"/>
                </a:lnTo>
                <a:lnTo>
                  <a:pt x="1090" y="1715"/>
                </a:lnTo>
                <a:lnTo>
                  <a:pt x="1092" y="1718"/>
                </a:lnTo>
                <a:lnTo>
                  <a:pt x="1094" y="1721"/>
                </a:lnTo>
                <a:lnTo>
                  <a:pt x="1096" y="1723"/>
                </a:lnTo>
                <a:lnTo>
                  <a:pt x="1099" y="1726"/>
                </a:lnTo>
                <a:lnTo>
                  <a:pt x="1101" y="1729"/>
                </a:lnTo>
                <a:lnTo>
                  <a:pt x="1105" y="1731"/>
                </a:lnTo>
                <a:lnTo>
                  <a:pt x="1105" y="1732"/>
                </a:lnTo>
                <a:lnTo>
                  <a:pt x="1106" y="1733"/>
                </a:lnTo>
                <a:lnTo>
                  <a:pt x="1107" y="1733"/>
                </a:lnTo>
                <a:lnTo>
                  <a:pt x="1107" y="1734"/>
                </a:lnTo>
                <a:lnTo>
                  <a:pt x="1107" y="1667"/>
                </a:lnTo>
                <a:lnTo>
                  <a:pt x="1192" y="1668"/>
                </a:lnTo>
                <a:lnTo>
                  <a:pt x="1192" y="1583"/>
                </a:lnTo>
                <a:lnTo>
                  <a:pt x="1107" y="1583"/>
                </a:lnTo>
                <a:lnTo>
                  <a:pt x="1107" y="1582"/>
                </a:lnTo>
                <a:lnTo>
                  <a:pt x="1107" y="1410"/>
                </a:lnTo>
                <a:lnTo>
                  <a:pt x="1021" y="1408"/>
                </a:lnTo>
                <a:lnTo>
                  <a:pt x="1021" y="1410"/>
                </a:lnTo>
                <a:lnTo>
                  <a:pt x="934" y="1408"/>
                </a:lnTo>
                <a:lnTo>
                  <a:pt x="848" y="1408"/>
                </a:lnTo>
                <a:lnTo>
                  <a:pt x="805" y="1407"/>
                </a:lnTo>
                <a:lnTo>
                  <a:pt x="806" y="1492"/>
                </a:lnTo>
                <a:lnTo>
                  <a:pt x="849" y="1494"/>
                </a:lnTo>
                <a:lnTo>
                  <a:pt x="849" y="1570"/>
                </a:lnTo>
                <a:lnTo>
                  <a:pt x="806" y="1570"/>
                </a:lnTo>
                <a:lnTo>
                  <a:pt x="806" y="1576"/>
                </a:lnTo>
                <a:lnTo>
                  <a:pt x="763" y="1575"/>
                </a:lnTo>
                <a:lnTo>
                  <a:pt x="677" y="1574"/>
                </a:lnTo>
                <a:lnTo>
                  <a:pt x="674" y="1574"/>
                </a:lnTo>
                <a:lnTo>
                  <a:pt x="674" y="1490"/>
                </a:lnTo>
                <a:lnTo>
                  <a:pt x="674" y="1405"/>
                </a:lnTo>
                <a:lnTo>
                  <a:pt x="589" y="1404"/>
                </a:lnTo>
                <a:lnTo>
                  <a:pt x="540" y="1404"/>
                </a:lnTo>
                <a:lnTo>
                  <a:pt x="540" y="1407"/>
                </a:lnTo>
                <a:lnTo>
                  <a:pt x="540" y="1432"/>
                </a:lnTo>
                <a:lnTo>
                  <a:pt x="520" y="1431"/>
                </a:lnTo>
                <a:lnTo>
                  <a:pt x="520" y="1488"/>
                </a:lnTo>
                <a:lnTo>
                  <a:pt x="519" y="1488"/>
                </a:lnTo>
                <a:lnTo>
                  <a:pt x="548" y="1489"/>
                </a:lnTo>
                <a:lnTo>
                  <a:pt x="590" y="1489"/>
                </a:lnTo>
                <a:lnTo>
                  <a:pt x="590" y="1519"/>
                </a:lnTo>
                <a:lnTo>
                  <a:pt x="590" y="1554"/>
                </a:lnTo>
                <a:lnTo>
                  <a:pt x="590" y="1572"/>
                </a:lnTo>
                <a:lnTo>
                  <a:pt x="570" y="1571"/>
                </a:lnTo>
                <a:lnTo>
                  <a:pt x="529" y="1571"/>
                </a:lnTo>
                <a:lnTo>
                  <a:pt x="519" y="1571"/>
                </a:lnTo>
                <a:lnTo>
                  <a:pt x="518" y="1571"/>
                </a:lnTo>
                <a:lnTo>
                  <a:pt x="513" y="1571"/>
                </a:lnTo>
                <a:lnTo>
                  <a:pt x="503" y="1571"/>
                </a:lnTo>
                <a:lnTo>
                  <a:pt x="476" y="1571"/>
                </a:lnTo>
                <a:lnTo>
                  <a:pt x="443" y="1571"/>
                </a:lnTo>
                <a:lnTo>
                  <a:pt x="443" y="1564"/>
                </a:lnTo>
                <a:lnTo>
                  <a:pt x="443" y="1555"/>
                </a:lnTo>
                <a:lnTo>
                  <a:pt x="443" y="1550"/>
                </a:lnTo>
                <a:lnTo>
                  <a:pt x="441" y="1530"/>
                </a:lnTo>
                <a:lnTo>
                  <a:pt x="441" y="1525"/>
                </a:lnTo>
                <a:lnTo>
                  <a:pt x="439" y="1511"/>
                </a:lnTo>
                <a:lnTo>
                  <a:pt x="439" y="1503"/>
                </a:lnTo>
                <a:lnTo>
                  <a:pt x="439" y="1488"/>
                </a:lnTo>
                <a:lnTo>
                  <a:pt x="436" y="1488"/>
                </a:lnTo>
                <a:lnTo>
                  <a:pt x="436" y="1459"/>
                </a:lnTo>
                <a:lnTo>
                  <a:pt x="442" y="1415"/>
                </a:lnTo>
                <a:lnTo>
                  <a:pt x="442" y="1403"/>
                </a:lnTo>
                <a:lnTo>
                  <a:pt x="431" y="1403"/>
                </a:lnTo>
                <a:lnTo>
                  <a:pt x="384" y="1403"/>
                </a:lnTo>
                <a:lnTo>
                  <a:pt x="384" y="1405"/>
                </a:lnTo>
                <a:lnTo>
                  <a:pt x="411" y="1405"/>
                </a:lnTo>
                <a:lnTo>
                  <a:pt x="411" y="1410"/>
                </a:lnTo>
                <a:lnTo>
                  <a:pt x="417" y="1411"/>
                </a:lnTo>
                <a:lnTo>
                  <a:pt x="417" y="1405"/>
                </a:lnTo>
                <a:lnTo>
                  <a:pt x="420" y="1405"/>
                </a:lnTo>
                <a:lnTo>
                  <a:pt x="420" y="1424"/>
                </a:lnTo>
                <a:lnTo>
                  <a:pt x="422" y="1445"/>
                </a:lnTo>
                <a:lnTo>
                  <a:pt x="422" y="1488"/>
                </a:lnTo>
                <a:lnTo>
                  <a:pt x="422" y="1538"/>
                </a:lnTo>
                <a:lnTo>
                  <a:pt x="418" y="1563"/>
                </a:lnTo>
                <a:lnTo>
                  <a:pt x="418" y="1571"/>
                </a:lnTo>
                <a:lnTo>
                  <a:pt x="364" y="1571"/>
                </a:lnTo>
                <a:lnTo>
                  <a:pt x="363" y="1571"/>
                </a:lnTo>
                <a:lnTo>
                  <a:pt x="362" y="1571"/>
                </a:lnTo>
                <a:lnTo>
                  <a:pt x="361" y="1571"/>
                </a:lnTo>
                <a:lnTo>
                  <a:pt x="360" y="1571"/>
                </a:lnTo>
                <a:lnTo>
                  <a:pt x="358" y="1570"/>
                </a:lnTo>
                <a:lnTo>
                  <a:pt x="357" y="1570"/>
                </a:lnTo>
                <a:lnTo>
                  <a:pt x="355" y="1570"/>
                </a:lnTo>
                <a:lnTo>
                  <a:pt x="354" y="1569"/>
                </a:lnTo>
                <a:lnTo>
                  <a:pt x="353" y="1567"/>
                </a:lnTo>
                <a:lnTo>
                  <a:pt x="352" y="1567"/>
                </a:lnTo>
                <a:lnTo>
                  <a:pt x="351" y="1566"/>
                </a:lnTo>
                <a:lnTo>
                  <a:pt x="350" y="1565"/>
                </a:lnTo>
                <a:lnTo>
                  <a:pt x="349" y="1564"/>
                </a:lnTo>
                <a:lnTo>
                  <a:pt x="349" y="1563"/>
                </a:lnTo>
                <a:lnTo>
                  <a:pt x="350" y="1563"/>
                </a:lnTo>
                <a:lnTo>
                  <a:pt x="350" y="1562"/>
                </a:lnTo>
                <a:lnTo>
                  <a:pt x="349" y="1562"/>
                </a:lnTo>
                <a:lnTo>
                  <a:pt x="349" y="1553"/>
                </a:lnTo>
                <a:lnTo>
                  <a:pt x="349" y="1548"/>
                </a:lnTo>
                <a:lnTo>
                  <a:pt x="349" y="1542"/>
                </a:lnTo>
                <a:lnTo>
                  <a:pt x="349" y="1538"/>
                </a:lnTo>
                <a:lnTo>
                  <a:pt x="349" y="1533"/>
                </a:lnTo>
                <a:lnTo>
                  <a:pt x="349" y="1529"/>
                </a:lnTo>
                <a:lnTo>
                  <a:pt x="347" y="1529"/>
                </a:lnTo>
                <a:lnTo>
                  <a:pt x="347" y="1488"/>
                </a:lnTo>
                <a:lnTo>
                  <a:pt x="347" y="1403"/>
                </a:lnTo>
                <a:lnTo>
                  <a:pt x="345" y="1403"/>
                </a:lnTo>
                <a:lnTo>
                  <a:pt x="259" y="1404"/>
                </a:lnTo>
                <a:lnTo>
                  <a:pt x="173" y="1404"/>
                </a:lnTo>
                <a:lnTo>
                  <a:pt x="86" y="1404"/>
                </a:lnTo>
                <a:lnTo>
                  <a:pt x="1" y="1404"/>
                </a:lnTo>
                <a:lnTo>
                  <a:pt x="1" y="1489"/>
                </a:lnTo>
                <a:lnTo>
                  <a:pt x="1" y="1576"/>
                </a:lnTo>
                <a:lnTo>
                  <a:pt x="1" y="1663"/>
                </a:lnTo>
                <a:lnTo>
                  <a:pt x="1" y="1749"/>
                </a:lnTo>
                <a:lnTo>
                  <a:pt x="2" y="1837"/>
                </a:lnTo>
                <a:lnTo>
                  <a:pt x="3" y="1923"/>
                </a:lnTo>
                <a:lnTo>
                  <a:pt x="3" y="2009"/>
                </a:lnTo>
                <a:lnTo>
                  <a:pt x="3" y="2095"/>
                </a:lnTo>
                <a:lnTo>
                  <a:pt x="3" y="2182"/>
                </a:lnTo>
                <a:lnTo>
                  <a:pt x="2" y="2267"/>
                </a:lnTo>
                <a:lnTo>
                  <a:pt x="87" y="2267"/>
                </a:lnTo>
                <a:lnTo>
                  <a:pt x="174" y="2267"/>
                </a:lnTo>
                <a:lnTo>
                  <a:pt x="176" y="2267"/>
                </a:lnTo>
                <a:lnTo>
                  <a:pt x="176" y="2182"/>
                </a:lnTo>
                <a:lnTo>
                  <a:pt x="176" y="2097"/>
                </a:lnTo>
                <a:lnTo>
                  <a:pt x="260" y="2097"/>
                </a:lnTo>
                <a:lnTo>
                  <a:pt x="345" y="2097"/>
                </a:lnTo>
                <a:lnTo>
                  <a:pt x="345" y="2091"/>
                </a:lnTo>
                <a:lnTo>
                  <a:pt x="347" y="2091"/>
                </a:lnTo>
                <a:lnTo>
                  <a:pt x="347" y="2008"/>
                </a:lnTo>
                <a:lnTo>
                  <a:pt x="347" y="1922"/>
                </a:lnTo>
                <a:lnTo>
                  <a:pt x="349" y="1922"/>
                </a:lnTo>
                <a:lnTo>
                  <a:pt x="349" y="1921"/>
                </a:lnTo>
                <a:lnTo>
                  <a:pt x="349" y="1881"/>
                </a:lnTo>
                <a:lnTo>
                  <a:pt x="386" y="1881"/>
                </a:lnTo>
                <a:lnTo>
                  <a:pt x="385" y="1834"/>
                </a:lnTo>
                <a:lnTo>
                  <a:pt x="349" y="1837"/>
                </a:lnTo>
                <a:lnTo>
                  <a:pt x="349" y="1835"/>
                </a:lnTo>
                <a:lnTo>
                  <a:pt x="347" y="1795"/>
                </a:lnTo>
                <a:lnTo>
                  <a:pt x="347" y="1781"/>
                </a:lnTo>
                <a:lnTo>
                  <a:pt x="367" y="1781"/>
                </a:lnTo>
                <a:lnTo>
                  <a:pt x="378" y="1766"/>
                </a:lnTo>
                <a:lnTo>
                  <a:pt x="378" y="1749"/>
                </a:lnTo>
                <a:lnTo>
                  <a:pt x="418" y="1749"/>
                </a:lnTo>
                <a:lnTo>
                  <a:pt x="419" y="1762"/>
                </a:lnTo>
                <a:lnTo>
                  <a:pt x="421" y="1775"/>
                </a:lnTo>
                <a:lnTo>
                  <a:pt x="387" y="1775"/>
                </a:lnTo>
                <a:lnTo>
                  <a:pt x="387" y="1796"/>
                </a:lnTo>
                <a:lnTo>
                  <a:pt x="419" y="1796"/>
                </a:lnTo>
                <a:lnTo>
                  <a:pt x="419" y="1798"/>
                </a:lnTo>
                <a:lnTo>
                  <a:pt x="421" y="1798"/>
                </a:lnTo>
                <a:lnTo>
                  <a:pt x="421" y="1796"/>
                </a:lnTo>
                <a:lnTo>
                  <a:pt x="422" y="1796"/>
                </a:lnTo>
                <a:lnTo>
                  <a:pt x="423" y="1822"/>
                </a:lnTo>
                <a:lnTo>
                  <a:pt x="423" y="1830"/>
                </a:lnTo>
                <a:lnTo>
                  <a:pt x="421" y="1830"/>
                </a:lnTo>
                <a:lnTo>
                  <a:pt x="421" y="1833"/>
                </a:lnTo>
                <a:lnTo>
                  <a:pt x="423" y="1833"/>
                </a:lnTo>
                <a:lnTo>
                  <a:pt x="423" y="1855"/>
                </a:lnTo>
                <a:lnTo>
                  <a:pt x="420" y="1911"/>
                </a:lnTo>
                <a:lnTo>
                  <a:pt x="420" y="1914"/>
                </a:lnTo>
                <a:lnTo>
                  <a:pt x="418" y="1918"/>
                </a:lnTo>
                <a:lnTo>
                  <a:pt x="419" y="1926"/>
                </a:lnTo>
                <a:lnTo>
                  <a:pt x="420" y="1931"/>
                </a:lnTo>
                <a:lnTo>
                  <a:pt x="420" y="1951"/>
                </a:lnTo>
                <a:lnTo>
                  <a:pt x="421" y="1965"/>
                </a:lnTo>
                <a:lnTo>
                  <a:pt x="423" y="1997"/>
                </a:lnTo>
                <a:lnTo>
                  <a:pt x="423" y="2003"/>
                </a:lnTo>
                <a:lnTo>
                  <a:pt x="423" y="2015"/>
                </a:lnTo>
                <a:lnTo>
                  <a:pt x="421" y="2034"/>
                </a:lnTo>
                <a:lnTo>
                  <a:pt x="419" y="2051"/>
                </a:lnTo>
                <a:lnTo>
                  <a:pt x="418" y="2065"/>
                </a:lnTo>
                <a:lnTo>
                  <a:pt x="416" y="2075"/>
                </a:lnTo>
                <a:lnTo>
                  <a:pt x="416" y="2084"/>
                </a:lnTo>
                <a:lnTo>
                  <a:pt x="414" y="2092"/>
                </a:lnTo>
                <a:lnTo>
                  <a:pt x="408" y="2092"/>
                </a:lnTo>
                <a:lnTo>
                  <a:pt x="399" y="2094"/>
                </a:lnTo>
                <a:lnTo>
                  <a:pt x="397" y="2094"/>
                </a:lnTo>
                <a:lnTo>
                  <a:pt x="397" y="2097"/>
                </a:lnTo>
                <a:lnTo>
                  <a:pt x="408" y="2099"/>
                </a:lnTo>
                <a:lnTo>
                  <a:pt x="414" y="2100"/>
                </a:lnTo>
                <a:lnTo>
                  <a:pt x="416" y="2101"/>
                </a:lnTo>
                <a:lnTo>
                  <a:pt x="416" y="2116"/>
                </a:lnTo>
                <a:lnTo>
                  <a:pt x="419" y="2165"/>
                </a:lnTo>
                <a:lnTo>
                  <a:pt x="419" y="2199"/>
                </a:lnTo>
                <a:lnTo>
                  <a:pt x="416" y="2205"/>
                </a:lnTo>
                <a:lnTo>
                  <a:pt x="389" y="2205"/>
                </a:lnTo>
                <a:lnTo>
                  <a:pt x="389" y="2268"/>
                </a:lnTo>
                <a:lnTo>
                  <a:pt x="433" y="2268"/>
                </a:lnTo>
                <a:lnTo>
                  <a:pt x="518" y="2268"/>
                </a:lnTo>
                <a:lnTo>
                  <a:pt x="603" y="2267"/>
                </a:lnTo>
                <a:lnTo>
                  <a:pt x="689" y="2267"/>
                </a:lnTo>
                <a:lnTo>
                  <a:pt x="732" y="2267"/>
                </a:lnTo>
                <a:lnTo>
                  <a:pt x="731" y="2182"/>
                </a:lnTo>
                <a:lnTo>
                  <a:pt x="774" y="2182"/>
                </a:lnTo>
                <a:lnTo>
                  <a:pt x="774" y="2181"/>
                </a:lnTo>
                <a:lnTo>
                  <a:pt x="861" y="2181"/>
                </a:lnTo>
                <a:lnTo>
                  <a:pt x="903" y="2182"/>
                </a:lnTo>
                <a:lnTo>
                  <a:pt x="901" y="2138"/>
                </a:lnTo>
                <a:lnTo>
                  <a:pt x="945" y="2139"/>
                </a:lnTo>
                <a:lnTo>
                  <a:pt x="962" y="2139"/>
                </a:lnTo>
                <a:lnTo>
                  <a:pt x="960" y="2097"/>
                </a:lnTo>
                <a:lnTo>
                  <a:pt x="943" y="2097"/>
                </a:lnTo>
                <a:lnTo>
                  <a:pt x="858" y="2095"/>
                </a:lnTo>
                <a:lnTo>
                  <a:pt x="773" y="2095"/>
                </a:lnTo>
                <a:lnTo>
                  <a:pt x="719" y="2095"/>
                </a:lnTo>
                <a:lnTo>
                  <a:pt x="688" y="2130"/>
                </a:lnTo>
                <a:lnTo>
                  <a:pt x="688" y="2139"/>
                </a:lnTo>
                <a:lnTo>
                  <a:pt x="602" y="2139"/>
                </a:lnTo>
                <a:lnTo>
                  <a:pt x="576" y="2139"/>
                </a:lnTo>
                <a:lnTo>
                  <a:pt x="576" y="2095"/>
                </a:lnTo>
                <a:lnTo>
                  <a:pt x="586" y="2095"/>
                </a:lnTo>
                <a:lnTo>
                  <a:pt x="602" y="2077"/>
                </a:lnTo>
                <a:lnTo>
                  <a:pt x="602" y="2051"/>
                </a:lnTo>
                <a:close/>
                <a:moveTo>
                  <a:pt x="858" y="2093"/>
                </a:moveTo>
                <a:lnTo>
                  <a:pt x="943" y="2094"/>
                </a:lnTo>
                <a:lnTo>
                  <a:pt x="960" y="2094"/>
                </a:lnTo>
                <a:lnTo>
                  <a:pt x="960" y="2084"/>
                </a:lnTo>
                <a:lnTo>
                  <a:pt x="954" y="2084"/>
                </a:lnTo>
                <a:lnTo>
                  <a:pt x="954" y="2053"/>
                </a:lnTo>
                <a:lnTo>
                  <a:pt x="955" y="2051"/>
                </a:lnTo>
                <a:lnTo>
                  <a:pt x="956" y="2050"/>
                </a:lnTo>
                <a:lnTo>
                  <a:pt x="956" y="2017"/>
                </a:lnTo>
                <a:lnTo>
                  <a:pt x="1027" y="2018"/>
                </a:lnTo>
                <a:lnTo>
                  <a:pt x="1027" y="2011"/>
                </a:lnTo>
                <a:lnTo>
                  <a:pt x="943" y="2010"/>
                </a:lnTo>
                <a:lnTo>
                  <a:pt x="858" y="2009"/>
                </a:lnTo>
                <a:lnTo>
                  <a:pt x="858" y="2093"/>
                </a:lnTo>
                <a:close/>
                <a:moveTo>
                  <a:pt x="385" y="1795"/>
                </a:moveTo>
                <a:lnTo>
                  <a:pt x="385" y="1793"/>
                </a:lnTo>
                <a:lnTo>
                  <a:pt x="385" y="1795"/>
                </a:lnTo>
                <a:close/>
                <a:moveTo>
                  <a:pt x="509" y="1488"/>
                </a:moveTo>
                <a:lnTo>
                  <a:pt x="517" y="1488"/>
                </a:lnTo>
                <a:lnTo>
                  <a:pt x="517" y="1445"/>
                </a:lnTo>
                <a:lnTo>
                  <a:pt x="475" y="1445"/>
                </a:lnTo>
                <a:lnTo>
                  <a:pt x="475" y="1488"/>
                </a:lnTo>
                <a:lnTo>
                  <a:pt x="496" y="1488"/>
                </a:lnTo>
                <a:lnTo>
                  <a:pt x="505" y="1488"/>
                </a:lnTo>
                <a:lnTo>
                  <a:pt x="509" y="1488"/>
                </a:lnTo>
                <a:close/>
                <a:moveTo>
                  <a:pt x="1172" y="1765"/>
                </a:moveTo>
                <a:lnTo>
                  <a:pt x="1193" y="1765"/>
                </a:lnTo>
                <a:lnTo>
                  <a:pt x="1192" y="1756"/>
                </a:lnTo>
                <a:lnTo>
                  <a:pt x="1151" y="1756"/>
                </a:lnTo>
                <a:lnTo>
                  <a:pt x="1151" y="1765"/>
                </a:lnTo>
                <a:lnTo>
                  <a:pt x="1172" y="1765"/>
                </a:lnTo>
                <a:close/>
                <a:moveTo>
                  <a:pt x="519" y="2008"/>
                </a:moveTo>
                <a:lnTo>
                  <a:pt x="519" y="2009"/>
                </a:lnTo>
                <a:lnTo>
                  <a:pt x="520" y="2009"/>
                </a:lnTo>
                <a:lnTo>
                  <a:pt x="520" y="2008"/>
                </a:lnTo>
                <a:lnTo>
                  <a:pt x="519" y="2008"/>
                </a:lnTo>
                <a:close/>
                <a:moveTo>
                  <a:pt x="599" y="2051"/>
                </a:moveTo>
                <a:lnTo>
                  <a:pt x="601" y="2051"/>
                </a:lnTo>
                <a:lnTo>
                  <a:pt x="601" y="2049"/>
                </a:lnTo>
                <a:lnTo>
                  <a:pt x="599" y="2049"/>
                </a:lnTo>
                <a:lnTo>
                  <a:pt x="599" y="2051"/>
                </a:lnTo>
                <a:close/>
                <a:moveTo>
                  <a:pt x="517" y="2051"/>
                </a:moveTo>
                <a:lnTo>
                  <a:pt x="518" y="2051"/>
                </a:lnTo>
                <a:lnTo>
                  <a:pt x="517" y="2051"/>
                </a:lnTo>
                <a:close/>
                <a:moveTo>
                  <a:pt x="1183" y="1844"/>
                </a:moveTo>
                <a:lnTo>
                  <a:pt x="1185" y="1926"/>
                </a:lnTo>
                <a:lnTo>
                  <a:pt x="1199" y="1926"/>
                </a:lnTo>
                <a:lnTo>
                  <a:pt x="1195" y="1844"/>
                </a:lnTo>
                <a:lnTo>
                  <a:pt x="1183" y="1844"/>
                </a:lnTo>
                <a:close/>
                <a:moveTo>
                  <a:pt x="1056" y="1918"/>
                </a:moveTo>
                <a:lnTo>
                  <a:pt x="1049" y="1918"/>
                </a:lnTo>
                <a:lnTo>
                  <a:pt x="1049" y="1919"/>
                </a:lnTo>
                <a:lnTo>
                  <a:pt x="1040" y="1919"/>
                </a:lnTo>
                <a:lnTo>
                  <a:pt x="1040" y="1914"/>
                </a:lnTo>
                <a:lnTo>
                  <a:pt x="1031" y="1914"/>
                </a:lnTo>
                <a:lnTo>
                  <a:pt x="1031" y="1917"/>
                </a:lnTo>
                <a:lnTo>
                  <a:pt x="1038" y="1917"/>
                </a:lnTo>
                <a:lnTo>
                  <a:pt x="1038" y="1924"/>
                </a:lnTo>
                <a:lnTo>
                  <a:pt x="1040" y="1924"/>
                </a:lnTo>
                <a:lnTo>
                  <a:pt x="1056" y="1924"/>
                </a:lnTo>
                <a:lnTo>
                  <a:pt x="1056" y="1918"/>
                </a:lnTo>
                <a:close/>
                <a:moveTo>
                  <a:pt x="1625" y="1759"/>
                </a:moveTo>
                <a:lnTo>
                  <a:pt x="1623" y="1844"/>
                </a:lnTo>
                <a:lnTo>
                  <a:pt x="1709" y="1844"/>
                </a:lnTo>
                <a:lnTo>
                  <a:pt x="1709" y="1781"/>
                </a:lnTo>
                <a:lnTo>
                  <a:pt x="1688" y="1781"/>
                </a:lnTo>
                <a:lnTo>
                  <a:pt x="1688" y="1758"/>
                </a:lnTo>
                <a:lnTo>
                  <a:pt x="1625" y="1759"/>
                </a:lnTo>
                <a:close/>
                <a:moveTo>
                  <a:pt x="1883" y="1838"/>
                </a:moveTo>
                <a:lnTo>
                  <a:pt x="1883" y="1839"/>
                </a:lnTo>
                <a:lnTo>
                  <a:pt x="1886" y="1839"/>
                </a:lnTo>
                <a:lnTo>
                  <a:pt x="1886" y="1838"/>
                </a:lnTo>
                <a:lnTo>
                  <a:pt x="1883" y="1838"/>
                </a:lnTo>
                <a:close/>
                <a:moveTo>
                  <a:pt x="2143" y="1748"/>
                </a:moveTo>
                <a:lnTo>
                  <a:pt x="2142" y="1748"/>
                </a:lnTo>
                <a:lnTo>
                  <a:pt x="2143" y="1748"/>
                </a:lnTo>
                <a:close/>
                <a:moveTo>
                  <a:pt x="1970" y="2132"/>
                </a:moveTo>
                <a:lnTo>
                  <a:pt x="1969" y="2177"/>
                </a:lnTo>
                <a:lnTo>
                  <a:pt x="2055" y="2174"/>
                </a:lnTo>
                <a:lnTo>
                  <a:pt x="2055" y="2131"/>
                </a:lnTo>
                <a:lnTo>
                  <a:pt x="1970" y="2132"/>
                </a:lnTo>
                <a:close/>
                <a:moveTo>
                  <a:pt x="1883" y="2223"/>
                </a:moveTo>
                <a:lnTo>
                  <a:pt x="1883" y="2230"/>
                </a:lnTo>
                <a:lnTo>
                  <a:pt x="1891" y="2230"/>
                </a:lnTo>
                <a:lnTo>
                  <a:pt x="1891" y="2223"/>
                </a:lnTo>
                <a:lnTo>
                  <a:pt x="1883" y="2223"/>
                </a:lnTo>
                <a:close/>
                <a:moveTo>
                  <a:pt x="2055" y="2259"/>
                </a:moveTo>
                <a:lnTo>
                  <a:pt x="2057" y="2259"/>
                </a:lnTo>
                <a:lnTo>
                  <a:pt x="2055" y="2259"/>
                </a:lnTo>
                <a:close/>
                <a:moveTo>
                  <a:pt x="1924" y="2264"/>
                </a:moveTo>
                <a:lnTo>
                  <a:pt x="1925" y="2264"/>
                </a:lnTo>
                <a:lnTo>
                  <a:pt x="1924" y="226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880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2A24E-8FDA-0CE9-4759-3958BDFAC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Scottsdale City Map of Arizona State</a:t>
            </a:r>
          </a:p>
        </p:txBody>
      </p:sp>
      <p:sp>
        <p:nvSpPr>
          <p:cNvPr id="57" name="Freeform 53">
            <a:extLst>
              <a:ext uri="{FF2B5EF4-FFF2-40B4-BE49-F238E27FC236}">
                <a16:creationId xmlns:a16="http://schemas.microsoft.com/office/drawing/2014/main" id="{52B74E7B-81EE-D706-127C-5B34F1074532}"/>
              </a:ext>
            </a:extLst>
          </p:cNvPr>
          <p:cNvSpPr>
            <a:spLocks noEditPoints="1"/>
          </p:cNvSpPr>
          <p:nvPr/>
        </p:nvSpPr>
        <p:spPr bwMode="auto">
          <a:xfrm>
            <a:off x="2195736" y="1203598"/>
            <a:ext cx="1381385" cy="3670151"/>
          </a:xfrm>
          <a:custGeom>
            <a:avLst/>
            <a:gdLst>
              <a:gd name="T0" fmla="*/ 164 w 1020"/>
              <a:gd name="T1" fmla="*/ 582 h 2710"/>
              <a:gd name="T2" fmla="*/ 199 w 1020"/>
              <a:gd name="T3" fmla="*/ 567 h 2710"/>
              <a:gd name="T4" fmla="*/ 222 w 1020"/>
              <a:gd name="T5" fmla="*/ 564 h 2710"/>
              <a:gd name="T6" fmla="*/ 238 w 1020"/>
              <a:gd name="T7" fmla="*/ 577 h 2710"/>
              <a:gd name="T8" fmla="*/ 241 w 1020"/>
              <a:gd name="T9" fmla="*/ 586 h 2710"/>
              <a:gd name="T10" fmla="*/ 246 w 1020"/>
              <a:gd name="T11" fmla="*/ 588 h 2710"/>
              <a:gd name="T12" fmla="*/ 250 w 1020"/>
              <a:gd name="T13" fmla="*/ 565 h 2710"/>
              <a:gd name="T14" fmla="*/ 347 w 1020"/>
              <a:gd name="T15" fmla="*/ 519 h 2710"/>
              <a:gd name="T16" fmla="*/ 417 w 1020"/>
              <a:gd name="T17" fmla="*/ 453 h 2710"/>
              <a:gd name="T18" fmla="*/ 385 w 1020"/>
              <a:gd name="T19" fmla="*/ 470 h 2710"/>
              <a:gd name="T20" fmla="*/ 347 w 1020"/>
              <a:gd name="T21" fmla="*/ 153 h 2710"/>
              <a:gd name="T22" fmla="*/ 629 w 1020"/>
              <a:gd name="T23" fmla="*/ 209 h 2710"/>
              <a:gd name="T24" fmla="*/ 657 w 1020"/>
              <a:gd name="T25" fmla="*/ 272 h 2710"/>
              <a:gd name="T26" fmla="*/ 641 w 1020"/>
              <a:gd name="T27" fmla="*/ 281 h 2710"/>
              <a:gd name="T28" fmla="*/ 649 w 1020"/>
              <a:gd name="T29" fmla="*/ 310 h 2710"/>
              <a:gd name="T30" fmla="*/ 650 w 1020"/>
              <a:gd name="T31" fmla="*/ 389 h 2710"/>
              <a:gd name="T32" fmla="*/ 867 w 1020"/>
              <a:gd name="T33" fmla="*/ 780 h 2710"/>
              <a:gd name="T34" fmla="*/ 930 w 1020"/>
              <a:gd name="T35" fmla="*/ 1008 h 2710"/>
              <a:gd name="T36" fmla="*/ 864 w 1020"/>
              <a:gd name="T37" fmla="*/ 1379 h 2710"/>
              <a:gd name="T38" fmla="*/ 984 w 1020"/>
              <a:gd name="T39" fmla="*/ 1773 h 2710"/>
              <a:gd name="T40" fmla="*/ 1014 w 1020"/>
              <a:gd name="T41" fmla="*/ 1802 h 2710"/>
              <a:gd name="T42" fmla="*/ 1019 w 1020"/>
              <a:gd name="T43" fmla="*/ 1816 h 2710"/>
              <a:gd name="T44" fmla="*/ 1014 w 1020"/>
              <a:gd name="T45" fmla="*/ 1832 h 2710"/>
              <a:gd name="T46" fmla="*/ 1020 w 1020"/>
              <a:gd name="T47" fmla="*/ 1843 h 2710"/>
              <a:gd name="T48" fmla="*/ 949 w 1020"/>
              <a:gd name="T49" fmla="*/ 1861 h 2710"/>
              <a:gd name="T50" fmla="*/ 920 w 1020"/>
              <a:gd name="T51" fmla="*/ 1944 h 2710"/>
              <a:gd name="T52" fmla="*/ 921 w 1020"/>
              <a:gd name="T53" fmla="*/ 1936 h 2710"/>
              <a:gd name="T54" fmla="*/ 909 w 1020"/>
              <a:gd name="T55" fmla="*/ 1926 h 2710"/>
              <a:gd name="T56" fmla="*/ 892 w 1020"/>
              <a:gd name="T57" fmla="*/ 1915 h 2710"/>
              <a:gd name="T58" fmla="*/ 877 w 1020"/>
              <a:gd name="T59" fmla="*/ 1910 h 2710"/>
              <a:gd name="T60" fmla="*/ 865 w 1020"/>
              <a:gd name="T61" fmla="*/ 1931 h 2710"/>
              <a:gd name="T62" fmla="*/ 865 w 1020"/>
              <a:gd name="T63" fmla="*/ 1960 h 2710"/>
              <a:gd name="T64" fmla="*/ 347 w 1020"/>
              <a:gd name="T65" fmla="*/ 2068 h 2710"/>
              <a:gd name="T66" fmla="*/ 256 w 1020"/>
              <a:gd name="T67" fmla="*/ 2688 h 2710"/>
              <a:gd name="T68" fmla="*/ 171 w 1020"/>
              <a:gd name="T69" fmla="*/ 2645 h 2710"/>
              <a:gd name="T70" fmla="*/ 44 w 1020"/>
              <a:gd name="T71" fmla="*/ 2559 h 2710"/>
              <a:gd name="T72" fmla="*/ 40 w 1020"/>
              <a:gd name="T73" fmla="*/ 2505 h 2710"/>
              <a:gd name="T74" fmla="*/ 49 w 1020"/>
              <a:gd name="T75" fmla="*/ 2502 h 2710"/>
              <a:gd name="T76" fmla="*/ 56 w 1020"/>
              <a:gd name="T77" fmla="*/ 2485 h 2710"/>
              <a:gd name="T78" fmla="*/ 87 w 1020"/>
              <a:gd name="T79" fmla="*/ 2452 h 2710"/>
              <a:gd name="T80" fmla="*/ 104 w 1020"/>
              <a:gd name="T81" fmla="*/ 2350 h 2710"/>
              <a:gd name="T82" fmla="*/ 141 w 1020"/>
              <a:gd name="T83" fmla="*/ 2339 h 2710"/>
              <a:gd name="T84" fmla="*/ 164 w 1020"/>
              <a:gd name="T85" fmla="*/ 2254 h 2710"/>
              <a:gd name="T86" fmla="*/ 164 w 1020"/>
              <a:gd name="T87" fmla="*/ 2233 h 2710"/>
              <a:gd name="T88" fmla="*/ 164 w 1020"/>
              <a:gd name="T89" fmla="*/ 2211 h 2710"/>
              <a:gd name="T90" fmla="*/ 173 w 1020"/>
              <a:gd name="T91" fmla="*/ 1951 h 2710"/>
              <a:gd name="T92" fmla="*/ 104 w 1020"/>
              <a:gd name="T93" fmla="*/ 1818 h 2710"/>
              <a:gd name="T94" fmla="*/ 175 w 1020"/>
              <a:gd name="T95" fmla="*/ 1662 h 2710"/>
              <a:gd name="T96" fmla="*/ 176 w 1020"/>
              <a:gd name="T97" fmla="*/ 1551 h 2710"/>
              <a:gd name="T98" fmla="*/ 176 w 1020"/>
              <a:gd name="T99" fmla="*/ 1295 h 2710"/>
              <a:gd name="T100" fmla="*/ 175 w 1020"/>
              <a:gd name="T101" fmla="*/ 1045 h 2710"/>
              <a:gd name="T102" fmla="*/ 131 w 1020"/>
              <a:gd name="T103" fmla="*/ 945 h 2710"/>
              <a:gd name="T104" fmla="*/ 76 w 1020"/>
              <a:gd name="T105" fmla="*/ 656 h 2710"/>
              <a:gd name="T106" fmla="*/ 31 w 1020"/>
              <a:gd name="T107" fmla="*/ 701 h 2710"/>
              <a:gd name="T108" fmla="*/ 9 w 1020"/>
              <a:gd name="T109" fmla="*/ 697 h 2710"/>
              <a:gd name="T110" fmla="*/ 2 w 1020"/>
              <a:gd name="T111" fmla="*/ 629 h 2710"/>
              <a:gd name="T112" fmla="*/ 120 w 1020"/>
              <a:gd name="T113" fmla="*/ 605 h 2710"/>
              <a:gd name="T114" fmla="*/ 134 w 1020"/>
              <a:gd name="T115" fmla="*/ 601 h 2710"/>
              <a:gd name="T116" fmla="*/ 149 w 1020"/>
              <a:gd name="T117" fmla="*/ 605 h 2710"/>
              <a:gd name="T118" fmla="*/ 216 w 1020"/>
              <a:gd name="T119" fmla="*/ 2320 h 2710"/>
              <a:gd name="T120" fmla="*/ 109 w 1020"/>
              <a:gd name="T121" fmla="*/ 2401 h 2710"/>
              <a:gd name="T122" fmla="*/ 2 w 1020"/>
              <a:gd name="T123" fmla="*/ 651 h 2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20" h="2710">
                <a:moveTo>
                  <a:pt x="163" y="602"/>
                </a:moveTo>
                <a:lnTo>
                  <a:pt x="163" y="603"/>
                </a:lnTo>
                <a:lnTo>
                  <a:pt x="163" y="604"/>
                </a:lnTo>
                <a:lnTo>
                  <a:pt x="163" y="603"/>
                </a:lnTo>
                <a:lnTo>
                  <a:pt x="163" y="601"/>
                </a:lnTo>
                <a:lnTo>
                  <a:pt x="163" y="594"/>
                </a:lnTo>
                <a:lnTo>
                  <a:pt x="163" y="591"/>
                </a:lnTo>
                <a:lnTo>
                  <a:pt x="163" y="590"/>
                </a:lnTo>
                <a:lnTo>
                  <a:pt x="163" y="589"/>
                </a:lnTo>
                <a:lnTo>
                  <a:pt x="163" y="588"/>
                </a:lnTo>
                <a:lnTo>
                  <a:pt x="164" y="587"/>
                </a:lnTo>
                <a:lnTo>
                  <a:pt x="164" y="586"/>
                </a:lnTo>
                <a:lnTo>
                  <a:pt x="164" y="584"/>
                </a:lnTo>
                <a:lnTo>
                  <a:pt x="164" y="582"/>
                </a:lnTo>
                <a:lnTo>
                  <a:pt x="165" y="580"/>
                </a:lnTo>
                <a:lnTo>
                  <a:pt x="165" y="579"/>
                </a:lnTo>
                <a:lnTo>
                  <a:pt x="165" y="577"/>
                </a:lnTo>
                <a:lnTo>
                  <a:pt x="165" y="576"/>
                </a:lnTo>
                <a:lnTo>
                  <a:pt x="166" y="572"/>
                </a:lnTo>
                <a:lnTo>
                  <a:pt x="166" y="570"/>
                </a:lnTo>
                <a:lnTo>
                  <a:pt x="167" y="563"/>
                </a:lnTo>
                <a:lnTo>
                  <a:pt x="168" y="563"/>
                </a:lnTo>
                <a:lnTo>
                  <a:pt x="183" y="563"/>
                </a:lnTo>
                <a:lnTo>
                  <a:pt x="183" y="564"/>
                </a:lnTo>
                <a:lnTo>
                  <a:pt x="184" y="563"/>
                </a:lnTo>
                <a:lnTo>
                  <a:pt x="199" y="563"/>
                </a:lnTo>
                <a:lnTo>
                  <a:pt x="198" y="565"/>
                </a:lnTo>
                <a:lnTo>
                  <a:pt x="199" y="567"/>
                </a:lnTo>
                <a:lnTo>
                  <a:pt x="205" y="563"/>
                </a:lnTo>
                <a:lnTo>
                  <a:pt x="208" y="563"/>
                </a:lnTo>
                <a:lnTo>
                  <a:pt x="209" y="561"/>
                </a:lnTo>
                <a:lnTo>
                  <a:pt x="212" y="561"/>
                </a:lnTo>
                <a:lnTo>
                  <a:pt x="212" y="562"/>
                </a:lnTo>
                <a:lnTo>
                  <a:pt x="213" y="562"/>
                </a:lnTo>
                <a:lnTo>
                  <a:pt x="214" y="561"/>
                </a:lnTo>
                <a:lnTo>
                  <a:pt x="215" y="561"/>
                </a:lnTo>
                <a:lnTo>
                  <a:pt x="216" y="561"/>
                </a:lnTo>
                <a:lnTo>
                  <a:pt x="217" y="562"/>
                </a:lnTo>
                <a:lnTo>
                  <a:pt x="218" y="562"/>
                </a:lnTo>
                <a:lnTo>
                  <a:pt x="220" y="562"/>
                </a:lnTo>
                <a:lnTo>
                  <a:pt x="221" y="562"/>
                </a:lnTo>
                <a:lnTo>
                  <a:pt x="222" y="564"/>
                </a:lnTo>
                <a:lnTo>
                  <a:pt x="224" y="564"/>
                </a:lnTo>
                <a:lnTo>
                  <a:pt x="223" y="563"/>
                </a:lnTo>
                <a:lnTo>
                  <a:pt x="249" y="563"/>
                </a:lnTo>
                <a:lnTo>
                  <a:pt x="247" y="567"/>
                </a:lnTo>
                <a:lnTo>
                  <a:pt x="244" y="568"/>
                </a:lnTo>
                <a:lnTo>
                  <a:pt x="243" y="568"/>
                </a:lnTo>
                <a:lnTo>
                  <a:pt x="241" y="569"/>
                </a:lnTo>
                <a:lnTo>
                  <a:pt x="225" y="569"/>
                </a:lnTo>
                <a:lnTo>
                  <a:pt x="229" y="572"/>
                </a:lnTo>
                <a:lnTo>
                  <a:pt x="231" y="574"/>
                </a:lnTo>
                <a:lnTo>
                  <a:pt x="234" y="574"/>
                </a:lnTo>
                <a:lnTo>
                  <a:pt x="235" y="574"/>
                </a:lnTo>
                <a:lnTo>
                  <a:pt x="235" y="576"/>
                </a:lnTo>
                <a:lnTo>
                  <a:pt x="238" y="577"/>
                </a:lnTo>
                <a:lnTo>
                  <a:pt x="239" y="577"/>
                </a:lnTo>
                <a:lnTo>
                  <a:pt x="241" y="577"/>
                </a:lnTo>
                <a:lnTo>
                  <a:pt x="243" y="578"/>
                </a:lnTo>
                <a:lnTo>
                  <a:pt x="246" y="578"/>
                </a:lnTo>
                <a:lnTo>
                  <a:pt x="247" y="576"/>
                </a:lnTo>
                <a:lnTo>
                  <a:pt x="247" y="577"/>
                </a:lnTo>
                <a:lnTo>
                  <a:pt x="248" y="579"/>
                </a:lnTo>
                <a:lnTo>
                  <a:pt x="246" y="580"/>
                </a:lnTo>
                <a:lnTo>
                  <a:pt x="247" y="581"/>
                </a:lnTo>
                <a:lnTo>
                  <a:pt x="247" y="582"/>
                </a:lnTo>
                <a:lnTo>
                  <a:pt x="246" y="582"/>
                </a:lnTo>
                <a:lnTo>
                  <a:pt x="244" y="582"/>
                </a:lnTo>
                <a:lnTo>
                  <a:pt x="242" y="584"/>
                </a:lnTo>
                <a:lnTo>
                  <a:pt x="241" y="586"/>
                </a:lnTo>
                <a:lnTo>
                  <a:pt x="239" y="587"/>
                </a:lnTo>
                <a:lnTo>
                  <a:pt x="238" y="588"/>
                </a:lnTo>
                <a:lnTo>
                  <a:pt x="235" y="590"/>
                </a:lnTo>
                <a:lnTo>
                  <a:pt x="238" y="591"/>
                </a:lnTo>
                <a:lnTo>
                  <a:pt x="237" y="591"/>
                </a:lnTo>
                <a:lnTo>
                  <a:pt x="237" y="593"/>
                </a:lnTo>
                <a:lnTo>
                  <a:pt x="237" y="594"/>
                </a:lnTo>
                <a:lnTo>
                  <a:pt x="238" y="595"/>
                </a:lnTo>
                <a:lnTo>
                  <a:pt x="239" y="595"/>
                </a:lnTo>
                <a:lnTo>
                  <a:pt x="239" y="593"/>
                </a:lnTo>
                <a:lnTo>
                  <a:pt x="241" y="591"/>
                </a:lnTo>
                <a:lnTo>
                  <a:pt x="243" y="590"/>
                </a:lnTo>
                <a:lnTo>
                  <a:pt x="244" y="589"/>
                </a:lnTo>
                <a:lnTo>
                  <a:pt x="246" y="588"/>
                </a:lnTo>
                <a:lnTo>
                  <a:pt x="248" y="587"/>
                </a:lnTo>
                <a:lnTo>
                  <a:pt x="249" y="585"/>
                </a:lnTo>
                <a:lnTo>
                  <a:pt x="251" y="584"/>
                </a:lnTo>
                <a:lnTo>
                  <a:pt x="251" y="582"/>
                </a:lnTo>
                <a:lnTo>
                  <a:pt x="251" y="581"/>
                </a:lnTo>
                <a:lnTo>
                  <a:pt x="251" y="579"/>
                </a:lnTo>
                <a:lnTo>
                  <a:pt x="250" y="577"/>
                </a:lnTo>
                <a:lnTo>
                  <a:pt x="250" y="576"/>
                </a:lnTo>
                <a:lnTo>
                  <a:pt x="250" y="573"/>
                </a:lnTo>
                <a:lnTo>
                  <a:pt x="250" y="572"/>
                </a:lnTo>
                <a:lnTo>
                  <a:pt x="250" y="570"/>
                </a:lnTo>
                <a:lnTo>
                  <a:pt x="248" y="570"/>
                </a:lnTo>
                <a:lnTo>
                  <a:pt x="250" y="567"/>
                </a:lnTo>
                <a:lnTo>
                  <a:pt x="250" y="565"/>
                </a:lnTo>
                <a:lnTo>
                  <a:pt x="250" y="563"/>
                </a:lnTo>
                <a:lnTo>
                  <a:pt x="250" y="562"/>
                </a:lnTo>
                <a:lnTo>
                  <a:pt x="251" y="562"/>
                </a:lnTo>
                <a:lnTo>
                  <a:pt x="251" y="561"/>
                </a:lnTo>
                <a:lnTo>
                  <a:pt x="252" y="561"/>
                </a:lnTo>
                <a:lnTo>
                  <a:pt x="254" y="561"/>
                </a:lnTo>
                <a:lnTo>
                  <a:pt x="254" y="560"/>
                </a:lnTo>
                <a:lnTo>
                  <a:pt x="254" y="562"/>
                </a:lnTo>
                <a:lnTo>
                  <a:pt x="257" y="560"/>
                </a:lnTo>
                <a:lnTo>
                  <a:pt x="260" y="560"/>
                </a:lnTo>
                <a:lnTo>
                  <a:pt x="259" y="520"/>
                </a:lnTo>
                <a:lnTo>
                  <a:pt x="260" y="520"/>
                </a:lnTo>
                <a:lnTo>
                  <a:pt x="304" y="520"/>
                </a:lnTo>
                <a:lnTo>
                  <a:pt x="347" y="519"/>
                </a:lnTo>
                <a:lnTo>
                  <a:pt x="433" y="519"/>
                </a:lnTo>
                <a:lnTo>
                  <a:pt x="433" y="501"/>
                </a:lnTo>
                <a:lnTo>
                  <a:pt x="433" y="452"/>
                </a:lnTo>
                <a:lnTo>
                  <a:pt x="432" y="452"/>
                </a:lnTo>
                <a:lnTo>
                  <a:pt x="431" y="452"/>
                </a:lnTo>
                <a:lnTo>
                  <a:pt x="427" y="452"/>
                </a:lnTo>
                <a:lnTo>
                  <a:pt x="426" y="452"/>
                </a:lnTo>
                <a:lnTo>
                  <a:pt x="425" y="452"/>
                </a:lnTo>
                <a:lnTo>
                  <a:pt x="424" y="452"/>
                </a:lnTo>
                <a:lnTo>
                  <a:pt x="423" y="452"/>
                </a:lnTo>
                <a:lnTo>
                  <a:pt x="422" y="452"/>
                </a:lnTo>
                <a:lnTo>
                  <a:pt x="420" y="453"/>
                </a:lnTo>
                <a:lnTo>
                  <a:pt x="418" y="453"/>
                </a:lnTo>
                <a:lnTo>
                  <a:pt x="417" y="453"/>
                </a:lnTo>
                <a:lnTo>
                  <a:pt x="415" y="454"/>
                </a:lnTo>
                <a:lnTo>
                  <a:pt x="402" y="461"/>
                </a:lnTo>
                <a:lnTo>
                  <a:pt x="401" y="461"/>
                </a:lnTo>
                <a:lnTo>
                  <a:pt x="394" y="464"/>
                </a:lnTo>
                <a:lnTo>
                  <a:pt x="393" y="464"/>
                </a:lnTo>
                <a:lnTo>
                  <a:pt x="392" y="464"/>
                </a:lnTo>
                <a:lnTo>
                  <a:pt x="391" y="465"/>
                </a:lnTo>
                <a:lnTo>
                  <a:pt x="390" y="467"/>
                </a:lnTo>
                <a:lnTo>
                  <a:pt x="389" y="467"/>
                </a:lnTo>
                <a:lnTo>
                  <a:pt x="389" y="468"/>
                </a:lnTo>
                <a:lnTo>
                  <a:pt x="388" y="468"/>
                </a:lnTo>
                <a:lnTo>
                  <a:pt x="388" y="469"/>
                </a:lnTo>
                <a:lnTo>
                  <a:pt x="386" y="469"/>
                </a:lnTo>
                <a:lnTo>
                  <a:pt x="385" y="470"/>
                </a:lnTo>
                <a:lnTo>
                  <a:pt x="385" y="471"/>
                </a:lnTo>
                <a:lnTo>
                  <a:pt x="384" y="471"/>
                </a:lnTo>
                <a:lnTo>
                  <a:pt x="383" y="473"/>
                </a:lnTo>
                <a:lnTo>
                  <a:pt x="382" y="475"/>
                </a:lnTo>
                <a:lnTo>
                  <a:pt x="382" y="476"/>
                </a:lnTo>
                <a:lnTo>
                  <a:pt x="381" y="477"/>
                </a:lnTo>
                <a:lnTo>
                  <a:pt x="347" y="477"/>
                </a:lnTo>
                <a:lnTo>
                  <a:pt x="347" y="475"/>
                </a:lnTo>
                <a:lnTo>
                  <a:pt x="347" y="417"/>
                </a:lnTo>
                <a:lnTo>
                  <a:pt x="347" y="342"/>
                </a:lnTo>
                <a:lnTo>
                  <a:pt x="347" y="260"/>
                </a:lnTo>
                <a:lnTo>
                  <a:pt x="347" y="259"/>
                </a:lnTo>
                <a:lnTo>
                  <a:pt x="347" y="175"/>
                </a:lnTo>
                <a:lnTo>
                  <a:pt x="347" y="153"/>
                </a:lnTo>
                <a:lnTo>
                  <a:pt x="347" y="80"/>
                </a:lnTo>
                <a:lnTo>
                  <a:pt x="347" y="0"/>
                </a:lnTo>
                <a:lnTo>
                  <a:pt x="418" y="0"/>
                </a:lnTo>
                <a:lnTo>
                  <a:pt x="430" y="0"/>
                </a:lnTo>
                <a:lnTo>
                  <a:pt x="442" y="0"/>
                </a:lnTo>
                <a:lnTo>
                  <a:pt x="524" y="0"/>
                </a:lnTo>
                <a:lnTo>
                  <a:pt x="607" y="0"/>
                </a:lnTo>
                <a:lnTo>
                  <a:pt x="607" y="20"/>
                </a:lnTo>
                <a:lnTo>
                  <a:pt x="607" y="87"/>
                </a:lnTo>
                <a:lnTo>
                  <a:pt x="607" y="139"/>
                </a:lnTo>
                <a:lnTo>
                  <a:pt x="607" y="149"/>
                </a:lnTo>
                <a:lnTo>
                  <a:pt x="612" y="161"/>
                </a:lnTo>
                <a:lnTo>
                  <a:pt x="628" y="194"/>
                </a:lnTo>
                <a:lnTo>
                  <a:pt x="629" y="209"/>
                </a:lnTo>
                <a:lnTo>
                  <a:pt x="633" y="246"/>
                </a:lnTo>
                <a:lnTo>
                  <a:pt x="645" y="244"/>
                </a:lnTo>
                <a:lnTo>
                  <a:pt x="647" y="237"/>
                </a:lnTo>
                <a:lnTo>
                  <a:pt x="650" y="230"/>
                </a:lnTo>
                <a:lnTo>
                  <a:pt x="654" y="216"/>
                </a:lnTo>
                <a:lnTo>
                  <a:pt x="657" y="216"/>
                </a:lnTo>
                <a:lnTo>
                  <a:pt x="659" y="216"/>
                </a:lnTo>
                <a:lnTo>
                  <a:pt x="661" y="205"/>
                </a:lnTo>
                <a:lnTo>
                  <a:pt x="677" y="199"/>
                </a:lnTo>
                <a:lnTo>
                  <a:pt x="679" y="193"/>
                </a:lnTo>
                <a:lnTo>
                  <a:pt x="687" y="176"/>
                </a:lnTo>
                <a:lnTo>
                  <a:pt x="704" y="184"/>
                </a:lnTo>
                <a:lnTo>
                  <a:pt x="660" y="268"/>
                </a:lnTo>
                <a:lnTo>
                  <a:pt x="657" y="272"/>
                </a:lnTo>
                <a:lnTo>
                  <a:pt x="647" y="272"/>
                </a:lnTo>
                <a:lnTo>
                  <a:pt x="647" y="270"/>
                </a:lnTo>
                <a:lnTo>
                  <a:pt x="646" y="271"/>
                </a:lnTo>
                <a:lnTo>
                  <a:pt x="646" y="272"/>
                </a:lnTo>
                <a:lnTo>
                  <a:pt x="646" y="273"/>
                </a:lnTo>
                <a:lnTo>
                  <a:pt x="646" y="275"/>
                </a:lnTo>
                <a:lnTo>
                  <a:pt x="645" y="276"/>
                </a:lnTo>
                <a:lnTo>
                  <a:pt x="645" y="277"/>
                </a:lnTo>
                <a:lnTo>
                  <a:pt x="644" y="277"/>
                </a:lnTo>
                <a:lnTo>
                  <a:pt x="644" y="278"/>
                </a:lnTo>
                <a:lnTo>
                  <a:pt x="643" y="278"/>
                </a:lnTo>
                <a:lnTo>
                  <a:pt x="642" y="279"/>
                </a:lnTo>
                <a:lnTo>
                  <a:pt x="641" y="280"/>
                </a:lnTo>
                <a:lnTo>
                  <a:pt x="641" y="281"/>
                </a:lnTo>
                <a:lnTo>
                  <a:pt x="640" y="281"/>
                </a:lnTo>
                <a:lnTo>
                  <a:pt x="640" y="283"/>
                </a:lnTo>
                <a:lnTo>
                  <a:pt x="638" y="283"/>
                </a:lnTo>
                <a:lnTo>
                  <a:pt x="638" y="284"/>
                </a:lnTo>
                <a:lnTo>
                  <a:pt x="638" y="285"/>
                </a:lnTo>
                <a:lnTo>
                  <a:pt x="636" y="292"/>
                </a:lnTo>
                <a:lnTo>
                  <a:pt x="634" y="300"/>
                </a:lnTo>
                <a:lnTo>
                  <a:pt x="633" y="302"/>
                </a:lnTo>
                <a:lnTo>
                  <a:pt x="632" y="303"/>
                </a:lnTo>
                <a:lnTo>
                  <a:pt x="630" y="304"/>
                </a:lnTo>
                <a:lnTo>
                  <a:pt x="628" y="308"/>
                </a:lnTo>
                <a:lnTo>
                  <a:pt x="638" y="308"/>
                </a:lnTo>
                <a:lnTo>
                  <a:pt x="638" y="306"/>
                </a:lnTo>
                <a:lnTo>
                  <a:pt x="649" y="310"/>
                </a:lnTo>
                <a:lnTo>
                  <a:pt x="650" y="310"/>
                </a:lnTo>
                <a:lnTo>
                  <a:pt x="652" y="311"/>
                </a:lnTo>
                <a:lnTo>
                  <a:pt x="654" y="311"/>
                </a:lnTo>
                <a:lnTo>
                  <a:pt x="657" y="311"/>
                </a:lnTo>
                <a:lnTo>
                  <a:pt x="671" y="311"/>
                </a:lnTo>
                <a:lnTo>
                  <a:pt x="671" y="319"/>
                </a:lnTo>
                <a:lnTo>
                  <a:pt x="671" y="325"/>
                </a:lnTo>
                <a:lnTo>
                  <a:pt x="671" y="335"/>
                </a:lnTo>
                <a:lnTo>
                  <a:pt x="660" y="335"/>
                </a:lnTo>
                <a:lnTo>
                  <a:pt x="660" y="342"/>
                </a:lnTo>
                <a:lnTo>
                  <a:pt x="660" y="356"/>
                </a:lnTo>
                <a:lnTo>
                  <a:pt x="650" y="356"/>
                </a:lnTo>
                <a:lnTo>
                  <a:pt x="650" y="379"/>
                </a:lnTo>
                <a:lnTo>
                  <a:pt x="650" y="389"/>
                </a:lnTo>
                <a:lnTo>
                  <a:pt x="650" y="400"/>
                </a:lnTo>
                <a:lnTo>
                  <a:pt x="628" y="400"/>
                </a:lnTo>
                <a:lnTo>
                  <a:pt x="628" y="411"/>
                </a:lnTo>
                <a:lnTo>
                  <a:pt x="628" y="442"/>
                </a:lnTo>
                <a:lnTo>
                  <a:pt x="607" y="443"/>
                </a:lnTo>
                <a:lnTo>
                  <a:pt x="607" y="476"/>
                </a:lnTo>
                <a:lnTo>
                  <a:pt x="607" y="520"/>
                </a:lnTo>
                <a:lnTo>
                  <a:pt x="688" y="519"/>
                </a:lnTo>
                <a:lnTo>
                  <a:pt x="773" y="519"/>
                </a:lnTo>
                <a:lnTo>
                  <a:pt x="865" y="519"/>
                </a:lnTo>
                <a:lnTo>
                  <a:pt x="865" y="607"/>
                </a:lnTo>
                <a:lnTo>
                  <a:pt x="865" y="693"/>
                </a:lnTo>
                <a:lnTo>
                  <a:pt x="867" y="693"/>
                </a:lnTo>
                <a:lnTo>
                  <a:pt x="867" y="780"/>
                </a:lnTo>
                <a:lnTo>
                  <a:pt x="867" y="865"/>
                </a:lnTo>
                <a:lnTo>
                  <a:pt x="867" y="906"/>
                </a:lnTo>
                <a:lnTo>
                  <a:pt x="867" y="952"/>
                </a:lnTo>
                <a:lnTo>
                  <a:pt x="909" y="952"/>
                </a:lnTo>
                <a:lnTo>
                  <a:pt x="914" y="952"/>
                </a:lnTo>
                <a:lnTo>
                  <a:pt x="920" y="952"/>
                </a:lnTo>
                <a:lnTo>
                  <a:pt x="926" y="952"/>
                </a:lnTo>
                <a:lnTo>
                  <a:pt x="930" y="952"/>
                </a:lnTo>
                <a:lnTo>
                  <a:pt x="936" y="952"/>
                </a:lnTo>
                <a:lnTo>
                  <a:pt x="936" y="953"/>
                </a:lnTo>
                <a:lnTo>
                  <a:pt x="936" y="964"/>
                </a:lnTo>
                <a:lnTo>
                  <a:pt x="936" y="1003"/>
                </a:lnTo>
                <a:lnTo>
                  <a:pt x="936" y="1008"/>
                </a:lnTo>
                <a:lnTo>
                  <a:pt x="930" y="1008"/>
                </a:lnTo>
                <a:lnTo>
                  <a:pt x="909" y="1008"/>
                </a:lnTo>
                <a:lnTo>
                  <a:pt x="887" y="1008"/>
                </a:lnTo>
                <a:lnTo>
                  <a:pt x="887" y="997"/>
                </a:lnTo>
                <a:lnTo>
                  <a:pt x="882" y="997"/>
                </a:lnTo>
                <a:lnTo>
                  <a:pt x="882" y="975"/>
                </a:lnTo>
                <a:lnTo>
                  <a:pt x="867" y="975"/>
                </a:lnTo>
                <a:lnTo>
                  <a:pt x="867" y="1040"/>
                </a:lnTo>
                <a:lnTo>
                  <a:pt x="864" y="1040"/>
                </a:lnTo>
                <a:lnTo>
                  <a:pt x="864" y="1128"/>
                </a:lnTo>
                <a:lnTo>
                  <a:pt x="864" y="1224"/>
                </a:lnTo>
                <a:lnTo>
                  <a:pt x="864" y="1300"/>
                </a:lnTo>
                <a:lnTo>
                  <a:pt x="863" y="1300"/>
                </a:lnTo>
                <a:lnTo>
                  <a:pt x="864" y="1352"/>
                </a:lnTo>
                <a:lnTo>
                  <a:pt x="864" y="1379"/>
                </a:lnTo>
                <a:lnTo>
                  <a:pt x="864" y="1431"/>
                </a:lnTo>
                <a:lnTo>
                  <a:pt x="864" y="1474"/>
                </a:lnTo>
                <a:lnTo>
                  <a:pt x="863" y="1559"/>
                </a:lnTo>
                <a:lnTo>
                  <a:pt x="863" y="1560"/>
                </a:lnTo>
                <a:lnTo>
                  <a:pt x="864" y="1644"/>
                </a:lnTo>
                <a:lnTo>
                  <a:pt x="864" y="1732"/>
                </a:lnTo>
                <a:lnTo>
                  <a:pt x="949" y="1732"/>
                </a:lnTo>
                <a:lnTo>
                  <a:pt x="949" y="1747"/>
                </a:lnTo>
                <a:lnTo>
                  <a:pt x="949" y="1766"/>
                </a:lnTo>
                <a:lnTo>
                  <a:pt x="954" y="1759"/>
                </a:lnTo>
                <a:lnTo>
                  <a:pt x="964" y="1766"/>
                </a:lnTo>
                <a:lnTo>
                  <a:pt x="980" y="1768"/>
                </a:lnTo>
                <a:lnTo>
                  <a:pt x="982" y="1770"/>
                </a:lnTo>
                <a:lnTo>
                  <a:pt x="984" y="1773"/>
                </a:lnTo>
                <a:lnTo>
                  <a:pt x="984" y="1774"/>
                </a:lnTo>
                <a:lnTo>
                  <a:pt x="986" y="1778"/>
                </a:lnTo>
                <a:lnTo>
                  <a:pt x="986" y="1779"/>
                </a:lnTo>
                <a:lnTo>
                  <a:pt x="987" y="1781"/>
                </a:lnTo>
                <a:lnTo>
                  <a:pt x="989" y="1781"/>
                </a:lnTo>
                <a:lnTo>
                  <a:pt x="990" y="1781"/>
                </a:lnTo>
                <a:lnTo>
                  <a:pt x="993" y="1781"/>
                </a:lnTo>
                <a:lnTo>
                  <a:pt x="996" y="1784"/>
                </a:lnTo>
                <a:lnTo>
                  <a:pt x="998" y="1787"/>
                </a:lnTo>
                <a:lnTo>
                  <a:pt x="1007" y="1793"/>
                </a:lnTo>
                <a:lnTo>
                  <a:pt x="1014" y="1798"/>
                </a:lnTo>
                <a:lnTo>
                  <a:pt x="1014" y="1799"/>
                </a:lnTo>
                <a:lnTo>
                  <a:pt x="1014" y="1800"/>
                </a:lnTo>
                <a:lnTo>
                  <a:pt x="1014" y="1802"/>
                </a:lnTo>
                <a:lnTo>
                  <a:pt x="1014" y="1803"/>
                </a:lnTo>
                <a:lnTo>
                  <a:pt x="1014" y="1804"/>
                </a:lnTo>
                <a:lnTo>
                  <a:pt x="1014" y="1806"/>
                </a:lnTo>
                <a:lnTo>
                  <a:pt x="1015" y="1807"/>
                </a:lnTo>
                <a:lnTo>
                  <a:pt x="1015" y="1808"/>
                </a:lnTo>
                <a:lnTo>
                  <a:pt x="1016" y="1809"/>
                </a:lnTo>
                <a:lnTo>
                  <a:pt x="1016" y="1810"/>
                </a:lnTo>
                <a:lnTo>
                  <a:pt x="1018" y="1810"/>
                </a:lnTo>
                <a:lnTo>
                  <a:pt x="1018" y="1811"/>
                </a:lnTo>
                <a:lnTo>
                  <a:pt x="1018" y="1812"/>
                </a:lnTo>
                <a:lnTo>
                  <a:pt x="1018" y="1814"/>
                </a:lnTo>
                <a:lnTo>
                  <a:pt x="1019" y="1814"/>
                </a:lnTo>
                <a:lnTo>
                  <a:pt x="1019" y="1815"/>
                </a:lnTo>
                <a:lnTo>
                  <a:pt x="1019" y="1816"/>
                </a:lnTo>
                <a:lnTo>
                  <a:pt x="1019" y="1817"/>
                </a:lnTo>
                <a:lnTo>
                  <a:pt x="1018" y="1817"/>
                </a:lnTo>
                <a:lnTo>
                  <a:pt x="1018" y="1818"/>
                </a:lnTo>
                <a:lnTo>
                  <a:pt x="1018" y="1819"/>
                </a:lnTo>
                <a:lnTo>
                  <a:pt x="1016" y="1823"/>
                </a:lnTo>
                <a:lnTo>
                  <a:pt x="1015" y="1824"/>
                </a:lnTo>
                <a:lnTo>
                  <a:pt x="1015" y="1825"/>
                </a:lnTo>
                <a:lnTo>
                  <a:pt x="1014" y="1825"/>
                </a:lnTo>
                <a:lnTo>
                  <a:pt x="1014" y="1826"/>
                </a:lnTo>
                <a:lnTo>
                  <a:pt x="1014" y="1827"/>
                </a:lnTo>
                <a:lnTo>
                  <a:pt x="1014" y="1828"/>
                </a:lnTo>
                <a:lnTo>
                  <a:pt x="1014" y="1829"/>
                </a:lnTo>
                <a:lnTo>
                  <a:pt x="1014" y="1831"/>
                </a:lnTo>
                <a:lnTo>
                  <a:pt x="1014" y="1832"/>
                </a:lnTo>
                <a:lnTo>
                  <a:pt x="1014" y="1833"/>
                </a:lnTo>
                <a:lnTo>
                  <a:pt x="1014" y="1834"/>
                </a:lnTo>
                <a:lnTo>
                  <a:pt x="1015" y="1834"/>
                </a:lnTo>
                <a:lnTo>
                  <a:pt x="1015" y="1835"/>
                </a:lnTo>
                <a:lnTo>
                  <a:pt x="1015" y="1836"/>
                </a:lnTo>
                <a:lnTo>
                  <a:pt x="1016" y="1836"/>
                </a:lnTo>
                <a:lnTo>
                  <a:pt x="1016" y="1837"/>
                </a:lnTo>
                <a:lnTo>
                  <a:pt x="1018" y="1839"/>
                </a:lnTo>
                <a:lnTo>
                  <a:pt x="1018" y="1840"/>
                </a:lnTo>
                <a:lnTo>
                  <a:pt x="1019" y="1840"/>
                </a:lnTo>
                <a:lnTo>
                  <a:pt x="1019" y="1841"/>
                </a:lnTo>
                <a:lnTo>
                  <a:pt x="1019" y="1842"/>
                </a:lnTo>
                <a:lnTo>
                  <a:pt x="1019" y="1843"/>
                </a:lnTo>
                <a:lnTo>
                  <a:pt x="1020" y="1843"/>
                </a:lnTo>
                <a:lnTo>
                  <a:pt x="1020" y="1844"/>
                </a:lnTo>
                <a:lnTo>
                  <a:pt x="1020" y="1845"/>
                </a:lnTo>
                <a:lnTo>
                  <a:pt x="1020" y="1846"/>
                </a:lnTo>
                <a:lnTo>
                  <a:pt x="1020" y="1849"/>
                </a:lnTo>
                <a:lnTo>
                  <a:pt x="1019" y="1849"/>
                </a:lnTo>
                <a:lnTo>
                  <a:pt x="1016" y="1849"/>
                </a:lnTo>
                <a:lnTo>
                  <a:pt x="1013" y="1848"/>
                </a:lnTo>
                <a:lnTo>
                  <a:pt x="1010" y="1846"/>
                </a:lnTo>
                <a:lnTo>
                  <a:pt x="1010" y="1848"/>
                </a:lnTo>
                <a:lnTo>
                  <a:pt x="1007" y="1849"/>
                </a:lnTo>
                <a:lnTo>
                  <a:pt x="1002" y="1851"/>
                </a:lnTo>
                <a:lnTo>
                  <a:pt x="1001" y="1852"/>
                </a:lnTo>
                <a:lnTo>
                  <a:pt x="993" y="1861"/>
                </a:lnTo>
                <a:lnTo>
                  <a:pt x="949" y="1861"/>
                </a:lnTo>
                <a:lnTo>
                  <a:pt x="949" y="1895"/>
                </a:lnTo>
                <a:lnTo>
                  <a:pt x="949" y="1904"/>
                </a:lnTo>
                <a:lnTo>
                  <a:pt x="949" y="1921"/>
                </a:lnTo>
                <a:lnTo>
                  <a:pt x="949" y="1928"/>
                </a:lnTo>
                <a:lnTo>
                  <a:pt x="949" y="1948"/>
                </a:lnTo>
                <a:lnTo>
                  <a:pt x="928" y="1948"/>
                </a:lnTo>
                <a:lnTo>
                  <a:pt x="928" y="1941"/>
                </a:lnTo>
                <a:lnTo>
                  <a:pt x="928" y="1942"/>
                </a:lnTo>
                <a:lnTo>
                  <a:pt x="927" y="1942"/>
                </a:lnTo>
                <a:lnTo>
                  <a:pt x="927" y="1943"/>
                </a:lnTo>
                <a:lnTo>
                  <a:pt x="926" y="1943"/>
                </a:lnTo>
                <a:lnTo>
                  <a:pt x="924" y="1943"/>
                </a:lnTo>
                <a:lnTo>
                  <a:pt x="922" y="1943"/>
                </a:lnTo>
                <a:lnTo>
                  <a:pt x="920" y="1944"/>
                </a:lnTo>
                <a:lnTo>
                  <a:pt x="919" y="1944"/>
                </a:lnTo>
                <a:lnTo>
                  <a:pt x="920" y="1945"/>
                </a:lnTo>
                <a:lnTo>
                  <a:pt x="919" y="1948"/>
                </a:lnTo>
                <a:lnTo>
                  <a:pt x="918" y="1949"/>
                </a:lnTo>
                <a:lnTo>
                  <a:pt x="917" y="1946"/>
                </a:lnTo>
                <a:lnTo>
                  <a:pt x="918" y="1945"/>
                </a:lnTo>
                <a:lnTo>
                  <a:pt x="918" y="1944"/>
                </a:lnTo>
                <a:lnTo>
                  <a:pt x="919" y="1944"/>
                </a:lnTo>
                <a:lnTo>
                  <a:pt x="919" y="1943"/>
                </a:lnTo>
                <a:lnTo>
                  <a:pt x="920" y="1943"/>
                </a:lnTo>
                <a:lnTo>
                  <a:pt x="921" y="1943"/>
                </a:lnTo>
                <a:lnTo>
                  <a:pt x="924" y="1942"/>
                </a:lnTo>
                <a:lnTo>
                  <a:pt x="923" y="1938"/>
                </a:lnTo>
                <a:lnTo>
                  <a:pt x="921" y="1936"/>
                </a:lnTo>
                <a:lnTo>
                  <a:pt x="920" y="1936"/>
                </a:lnTo>
                <a:lnTo>
                  <a:pt x="919" y="1936"/>
                </a:lnTo>
                <a:lnTo>
                  <a:pt x="919" y="1935"/>
                </a:lnTo>
                <a:lnTo>
                  <a:pt x="918" y="1934"/>
                </a:lnTo>
                <a:lnTo>
                  <a:pt x="917" y="1933"/>
                </a:lnTo>
                <a:lnTo>
                  <a:pt x="915" y="1932"/>
                </a:lnTo>
                <a:lnTo>
                  <a:pt x="915" y="1931"/>
                </a:lnTo>
                <a:lnTo>
                  <a:pt x="914" y="1931"/>
                </a:lnTo>
                <a:lnTo>
                  <a:pt x="913" y="1928"/>
                </a:lnTo>
                <a:lnTo>
                  <a:pt x="912" y="1928"/>
                </a:lnTo>
                <a:lnTo>
                  <a:pt x="911" y="1927"/>
                </a:lnTo>
                <a:lnTo>
                  <a:pt x="910" y="1927"/>
                </a:lnTo>
                <a:lnTo>
                  <a:pt x="909" y="1927"/>
                </a:lnTo>
                <a:lnTo>
                  <a:pt x="909" y="1926"/>
                </a:lnTo>
                <a:lnTo>
                  <a:pt x="907" y="1926"/>
                </a:lnTo>
                <a:lnTo>
                  <a:pt x="906" y="1925"/>
                </a:lnTo>
                <a:lnTo>
                  <a:pt x="905" y="1925"/>
                </a:lnTo>
                <a:lnTo>
                  <a:pt x="905" y="1924"/>
                </a:lnTo>
                <a:lnTo>
                  <a:pt x="904" y="1924"/>
                </a:lnTo>
                <a:lnTo>
                  <a:pt x="904" y="1923"/>
                </a:lnTo>
                <a:lnTo>
                  <a:pt x="903" y="1923"/>
                </a:lnTo>
                <a:lnTo>
                  <a:pt x="902" y="1921"/>
                </a:lnTo>
                <a:lnTo>
                  <a:pt x="897" y="1918"/>
                </a:lnTo>
                <a:lnTo>
                  <a:pt x="896" y="1917"/>
                </a:lnTo>
                <a:lnTo>
                  <a:pt x="895" y="1916"/>
                </a:lnTo>
                <a:lnTo>
                  <a:pt x="894" y="1915"/>
                </a:lnTo>
                <a:lnTo>
                  <a:pt x="893" y="1915"/>
                </a:lnTo>
                <a:lnTo>
                  <a:pt x="892" y="1915"/>
                </a:lnTo>
                <a:lnTo>
                  <a:pt x="890" y="1913"/>
                </a:lnTo>
                <a:lnTo>
                  <a:pt x="889" y="1913"/>
                </a:lnTo>
                <a:lnTo>
                  <a:pt x="889" y="1912"/>
                </a:lnTo>
                <a:lnTo>
                  <a:pt x="888" y="1912"/>
                </a:lnTo>
                <a:lnTo>
                  <a:pt x="887" y="1912"/>
                </a:lnTo>
                <a:lnTo>
                  <a:pt x="886" y="1911"/>
                </a:lnTo>
                <a:lnTo>
                  <a:pt x="885" y="1911"/>
                </a:lnTo>
                <a:lnTo>
                  <a:pt x="884" y="1911"/>
                </a:lnTo>
                <a:lnTo>
                  <a:pt x="882" y="1911"/>
                </a:lnTo>
                <a:lnTo>
                  <a:pt x="881" y="1910"/>
                </a:lnTo>
                <a:lnTo>
                  <a:pt x="880" y="1910"/>
                </a:lnTo>
                <a:lnTo>
                  <a:pt x="879" y="1910"/>
                </a:lnTo>
                <a:lnTo>
                  <a:pt x="878" y="1910"/>
                </a:lnTo>
                <a:lnTo>
                  <a:pt x="877" y="1910"/>
                </a:lnTo>
                <a:lnTo>
                  <a:pt x="876" y="1912"/>
                </a:lnTo>
                <a:lnTo>
                  <a:pt x="873" y="1915"/>
                </a:lnTo>
                <a:lnTo>
                  <a:pt x="873" y="1916"/>
                </a:lnTo>
                <a:lnTo>
                  <a:pt x="872" y="1917"/>
                </a:lnTo>
                <a:lnTo>
                  <a:pt x="871" y="1919"/>
                </a:lnTo>
                <a:lnTo>
                  <a:pt x="870" y="1920"/>
                </a:lnTo>
                <a:lnTo>
                  <a:pt x="869" y="1923"/>
                </a:lnTo>
                <a:lnTo>
                  <a:pt x="868" y="1925"/>
                </a:lnTo>
                <a:lnTo>
                  <a:pt x="868" y="1926"/>
                </a:lnTo>
                <a:lnTo>
                  <a:pt x="867" y="1926"/>
                </a:lnTo>
                <a:lnTo>
                  <a:pt x="867" y="1927"/>
                </a:lnTo>
                <a:lnTo>
                  <a:pt x="865" y="1928"/>
                </a:lnTo>
                <a:lnTo>
                  <a:pt x="865" y="1929"/>
                </a:lnTo>
                <a:lnTo>
                  <a:pt x="865" y="1931"/>
                </a:lnTo>
                <a:lnTo>
                  <a:pt x="864" y="1932"/>
                </a:lnTo>
                <a:lnTo>
                  <a:pt x="864" y="1933"/>
                </a:lnTo>
                <a:lnTo>
                  <a:pt x="864" y="1935"/>
                </a:lnTo>
                <a:lnTo>
                  <a:pt x="864" y="1937"/>
                </a:lnTo>
                <a:lnTo>
                  <a:pt x="864" y="1940"/>
                </a:lnTo>
                <a:lnTo>
                  <a:pt x="865" y="1942"/>
                </a:lnTo>
                <a:lnTo>
                  <a:pt x="865" y="1944"/>
                </a:lnTo>
                <a:lnTo>
                  <a:pt x="865" y="1946"/>
                </a:lnTo>
                <a:lnTo>
                  <a:pt x="865" y="1948"/>
                </a:lnTo>
                <a:lnTo>
                  <a:pt x="865" y="1950"/>
                </a:lnTo>
                <a:lnTo>
                  <a:pt x="865" y="1952"/>
                </a:lnTo>
                <a:lnTo>
                  <a:pt x="865" y="1954"/>
                </a:lnTo>
                <a:lnTo>
                  <a:pt x="865" y="1958"/>
                </a:lnTo>
                <a:lnTo>
                  <a:pt x="865" y="1960"/>
                </a:lnTo>
                <a:lnTo>
                  <a:pt x="864" y="1962"/>
                </a:lnTo>
                <a:lnTo>
                  <a:pt x="864" y="1966"/>
                </a:lnTo>
                <a:lnTo>
                  <a:pt x="864" y="1969"/>
                </a:lnTo>
                <a:lnTo>
                  <a:pt x="821" y="1969"/>
                </a:lnTo>
                <a:lnTo>
                  <a:pt x="821" y="1965"/>
                </a:lnTo>
                <a:lnTo>
                  <a:pt x="810" y="1965"/>
                </a:lnTo>
                <a:lnTo>
                  <a:pt x="810" y="1969"/>
                </a:lnTo>
                <a:lnTo>
                  <a:pt x="798" y="1969"/>
                </a:lnTo>
                <a:lnTo>
                  <a:pt x="798" y="1987"/>
                </a:lnTo>
                <a:lnTo>
                  <a:pt x="806" y="1992"/>
                </a:lnTo>
                <a:lnTo>
                  <a:pt x="519" y="1991"/>
                </a:lnTo>
                <a:lnTo>
                  <a:pt x="347" y="1991"/>
                </a:lnTo>
                <a:lnTo>
                  <a:pt x="347" y="2018"/>
                </a:lnTo>
                <a:lnTo>
                  <a:pt x="347" y="2068"/>
                </a:lnTo>
                <a:lnTo>
                  <a:pt x="346" y="2102"/>
                </a:lnTo>
                <a:lnTo>
                  <a:pt x="346" y="2179"/>
                </a:lnTo>
                <a:lnTo>
                  <a:pt x="346" y="2254"/>
                </a:lnTo>
                <a:lnTo>
                  <a:pt x="346" y="2325"/>
                </a:lnTo>
                <a:lnTo>
                  <a:pt x="344" y="2353"/>
                </a:lnTo>
                <a:lnTo>
                  <a:pt x="344" y="2402"/>
                </a:lnTo>
                <a:lnTo>
                  <a:pt x="344" y="2453"/>
                </a:lnTo>
                <a:lnTo>
                  <a:pt x="344" y="2523"/>
                </a:lnTo>
                <a:lnTo>
                  <a:pt x="343" y="2609"/>
                </a:lnTo>
                <a:lnTo>
                  <a:pt x="343" y="2666"/>
                </a:lnTo>
                <a:lnTo>
                  <a:pt x="300" y="2666"/>
                </a:lnTo>
                <a:lnTo>
                  <a:pt x="300" y="2688"/>
                </a:lnTo>
                <a:lnTo>
                  <a:pt x="257" y="2688"/>
                </a:lnTo>
                <a:lnTo>
                  <a:pt x="256" y="2688"/>
                </a:lnTo>
                <a:lnTo>
                  <a:pt x="225" y="2689"/>
                </a:lnTo>
                <a:lnTo>
                  <a:pt x="225" y="2710"/>
                </a:lnTo>
                <a:lnTo>
                  <a:pt x="215" y="2710"/>
                </a:lnTo>
                <a:lnTo>
                  <a:pt x="215" y="2689"/>
                </a:lnTo>
                <a:lnTo>
                  <a:pt x="214" y="2689"/>
                </a:lnTo>
                <a:lnTo>
                  <a:pt x="204" y="2689"/>
                </a:lnTo>
                <a:lnTo>
                  <a:pt x="204" y="2688"/>
                </a:lnTo>
                <a:lnTo>
                  <a:pt x="181" y="2688"/>
                </a:lnTo>
                <a:lnTo>
                  <a:pt x="181" y="2689"/>
                </a:lnTo>
                <a:lnTo>
                  <a:pt x="173" y="2689"/>
                </a:lnTo>
                <a:lnTo>
                  <a:pt x="173" y="2688"/>
                </a:lnTo>
                <a:lnTo>
                  <a:pt x="173" y="2645"/>
                </a:lnTo>
                <a:lnTo>
                  <a:pt x="172" y="2645"/>
                </a:lnTo>
                <a:lnTo>
                  <a:pt x="171" y="2645"/>
                </a:lnTo>
                <a:lnTo>
                  <a:pt x="172" y="2644"/>
                </a:lnTo>
                <a:lnTo>
                  <a:pt x="107" y="2645"/>
                </a:lnTo>
                <a:lnTo>
                  <a:pt x="108" y="2612"/>
                </a:lnTo>
                <a:lnTo>
                  <a:pt x="108" y="2607"/>
                </a:lnTo>
                <a:lnTo>
                  <a:pt x="108" y="2604"/>
                </a:lnTo>
                <a:lnTo>
                  <a:pt x="95" y="2603"/>
                </a:lnTo>
                <a:lnTo>
                  <a:pt x="88" y="2603"/>
                </a:lnTo>
                <a:lnTo>
                  <a:pt x="88" y="2602"/>
                </a:lnTo>
                <a:lnTo>
                  <a:pt x="88" y="2601"/>
                </a:lnTo>
                <a:lnTo>
                  <a:pt x="88" y="2599"/>
                </a:lnTo>
                <a:lnTo>
                  <a:pt x="87" y="2582"/>
                </a:lnTo>
                <a:lnTo>
                  <a:pt x="87" y="2567"/>
                </a:lnTo>
                <a:lnTo>
                  <a:pt x="87" y="2559"/>
                </a:lnTo>
                <a:lnTo>
                  <a:pt x="44" y="2559"/>
                </a:lnTo>
                <a:lnTo>
                  <a:pt x="0" y="2560"/>
                </a:lnTo>
                <a:lnTo>
                  <a:pt x="0" y="2515"/>
                </a:lnTo>
                <a:lnTo>
                  <a:pt x="19" y="2515"/>
                </a:lnTo>
                <a:lnTo>
                  <a:pt x="20" y="2514"/>
                </a:lnTo>
                <a:lnTo>
                  <a:pt x="22" y="2513"/>
                </a:lnTo>
                <a:lnTo>
                  <a:pt x="24" y="2512"/>
                </a:lnTo>
                <a:lnTo>
                  <a:pt x="25" y="2512"/>
                </a:lnTo>
                <a:lnTo>
                  <a:pt x="29" y="2510"/>
                </a:lnTo>
                <a:lnTo>
                  <a:pt x="30" y="2509"/>
                </a:lnTo>
                <a:lnTo>
                  <a:pt x="33" y="2506"/>
                </a:lnTo>
                <a:lnTo>
                  <a:pt x="37" y="2505"/>
                </a:lnTo>
                <a:lnTo>
                  <a:pt x="38" y="2505"/>
                </a:lnTo>
                <a:lnTo>
                  <a:pt x="39" y="2505"/>
                </a:lnTo>
                <a:lnTo>
                  <a:pt x="40" y="2505"/>
                </a:lnTo>
                <a:lnTo>
                  <a:pt x="41" y="2505"/>
                </a:lnTo>
                <a:lnTo>
                  <a:pt x="42" y="2506"/>
                </a:lnTo>
                <a:lnTo>
                  <a:pt x="44" y="2506"/>
                </a:lnTo>
                <a:lnTo>
                  <a:pt x="44" y="2507"/>
                </a:lnTo>
                <a:lnTo>
                  <a:pt x="45" y="2507"/>
                </a:lnTo>
                <a:lnTo>
                  <a:pt x="45" y="2509"/>
                </a:lnTo>
                <a:lnTo>
                  <a:pt x="46" y="2507"/>
                </a:lnTo>
                <a:lnTo>
                  <a:pt x="46" y="2505"/>
                </a:lnTo>
                <a:lnTo>
                  <a:pt x="47" y="2505"/>
                </a:lnTo>
                <a:lnTo>
                  <a:pt x="47" y="2504"/>
                </a:lnTo>
                <a:lnTo>
                  <a:pt x="48" y="2504"/>
                </a:lnTo>
                <a:lnTo>
                  <a:pt x="48" y="2503"/>
                </a:lnTo>
                <a:lnTo>
                  <a:pt x="49" y="2503"/>
                </a:lnTo>
                <a:lnTo>
                  <a:pt x="49" y="2502"/>
                </a:lnTo>
                <a:lnTo>
                  <a:pt x="50" y="2502"/>
                </a:lnTo>
                <a:lnTo>
                  <a:pt x="51" y="2502"/>
                </a:lnTo>
                <a:lnTo>
                  <a:pt x="51" y="2501"/>
                </a:lnTo>
                <a:lnTo>
                  <a:pt x="53" y="2501"/>
                </a:lnTo>
                <a:lnTo>
                  <a:pt x="54" y="2501"/>
                </a:lnTo>
                <a:lnTo>
                  <a:pt x="55" y="2501"/>
                </a:lnTo>
                <a:lnTo>
                  <a:pt x="56" y="2501"/>
                </a:lnTo>
                <a:lnTo>
                  <a:pt x="57" y="2501"/>
                </a:lnTo>
                <a:lnTo>
                  <a:pt x="59" y="2501"/>
                </a:lnTo>
                <a:lnTo>
                  <a:pt x="59" y="2495"/>
                </a:lnTo>
                <a:lnTo>
                  <a:pt x="59" y="2488"/>
                </a:lnTo>
                <a:lnTo>
                  <a:pt x="58" y="2488"/>
                </a:lnTo>
                <a:lnTo>
                  <a:pt x="56" y="2486"/>
                </a:lnTo>
                <a:lnTo>
                  <a:pt x="56" y="2485"/>
                </a:lnTo>
                <a:lnTo>
                  <a:pt x="56" y="2484"/>
                </a:lnTo>
                <a:lnTo>
                  <a:pt x="55" y="2484"/>
                </a:lnTo>
                <a:lnTo>
                  <a:pt x="55" y="2471"/>
                </a:lnTo>
                <a:lnTo>
                  <a:pt x="45" y="2471"/>
                </a:lnTo>
                <a:lnTo>
                  <a:pt x="45" y="2454"/>
                </a:lnTo>
                <a:lnTo>
                  <a:pt x="45" y="2451"/>
                </a:lnTo>
                <a:lnTo>
                  <a:pt x="47" y="2451"/>
                </a:lnTo>
                <a:lnTo>
                  <a:pt x="49" y="2452"/>
                </a:lnTo>
                <a:lnTo>
                  <a:pt x="51" y="2452"/>
                </a:lnTo>
                <a:lnTo>
                  <a:pt x="57" y="2454"/>
                </a:lnTo>
                <a:lnTo>
                  <a:pt x="61" y="2454"/>
                </a:lnTo>
                <a:lnTo>
                  <a:pt x="67" y="2455"/>
                </a:lnTo>
                <a:lnTo>
                  <a:pt x="84" y="2453"/>
                </a:lnTo>
                <a:lnTo>
                  <a:pt x="87" y="2452"/>
                </a:lnTo>
                <a:lnTo>
                  <a:pt x="88" y="2452"/>
                </a:lnTo>
                <a:lnTo>
                  <a:pt x="88" y="2447"/>
                </a:lnTo>
                <a:lnTo>
                  <a:pt x="89" y="2447"/>
                </a:lnTo>
                <a:lnTo>
                  <a:pt x="88" y="2429"/>
                </a:lnTo>
                <a:lnTo>
                  <a:pt x="88" y="2428"/>
                </a:lnTo>
                <a:lnTo>
                  <a:pt x="88" y="2415"/>
                </a:lnTo>
                <a:lnTo>
                  <a:pt x="88" y="2409"/>
                </a:lnTo>
                <a:lnTo>
                  <a:pt x="88" y="2387"/>
                </a:lnTo>
                <a:lnTo>
                  <a:pt x="88" y="2364"/>
                </a:lnTo>
                <a:lnTo>
                  <a:pt x="93" y="2364"/>
                </a:lnTo>
                <a:lnTo>
                  <a:pt x="92" y="2380"/>
                </a:lnTo>
                <a:lnTo>
                  <a:pt x="104" y="2380"/>
                </a:lnTo>
                <a:lnTo>
                  <a:pt x="104" y="2375"/>
                </a:lnTo>
                <a:lnTo>
                  <a:pt x="104" y="2350"/>
                </a:lnTo>
                <a:lnTo>
                  <a:pt x="101" y="2350"/>
                </a:lnTo>
                <a:lnTo>
                  <a:pt x="106" y="2345"/>
                </a:lnTo>
                <a:lnTo>
                  <a:pt x="108" y="2344"/>
                </a:lnTo>
                <a:lnTo>
                  <a:pt x="108" y="2342"/>
                </a:lnTo>
                <a:lnTo>
                  <a:pt x="109" y="2342"/>
                </a:lnTo>
                <a:lnTo>
                  <a:pt x="109" y="2319"/>
                </a:lnTo>
                <a:lnTo>
                  <a:pt x="120" y="2319"/>
                </a:lnTo>
                <a:lnTo>
                  <a:pt x="120" y="2341"/>
                </a:lnTo>
                <a:lnTo>
                  <a:pt x="130" y="2341"/>
                </a:lnTo>
                <a:lnTo>
                  <a:pt x="130" y="2339"/>
                </a:lnTo>
                <a:lnTo>
                  <a:pt x="130" y="2322"/>
                </a:lnTo>
                <a:lnTo>
                  <a:pt x="136" y="2322"/>
                </a:lnTo>
                <a:lnTo>
                  <a:pt x="141" y="2321"/>
                </a:lnTo>
                <a:lnTo>
                  <a:pt x="141" y="2339"/>
                </a:lnTo>
                <a:lnTo>
                  <a:pt x="153" y="2339"/>
                </a:lnTo>
                <a:lnTo>
                  <a:pt x="153" y="2327"/>
                </a:lnTo>
                <a:lnTo>
                  <a:pt x="174" y="2326"/>
                </a:lnTo>
                <a:lnTo>
                  <a:pt x="174" y="2318"/>
                </a:lnTo>
                <a:lnTo>
                  <a:pt x="206" y="2319"/>
                </a:lnTo>
                <a:lnTo>
                  <a:pt x="206" y="2302"/>
                </a:lnTo>
                <a:lnTo>
                  <a:pt x="208" y="2301"/>
                </a:lnTo>
                <a:lnTo>
                  <a:pt x="217" y="2301"/>
                </a:lnTo>
                <a:lnTo>
                  <a:pt x="218" y="2297"/>
                </a:lnTo>
                <a:lnTo>
                  <a:pt x="174" y="2296"/>
                </a:lnTo>
                <a:lnTo>
                  <a:pt x="163" y="2296"/>
                </a:lnTo>
                <a:lnTo>
                  <a:pt x="164" y="2262"/>
                </a:lnTo>
                <a:lnTo>
                  <a:pt x="164" y="2255"/>
                </a:lnTo>
                <a:lnTo>
                  <a:pt x="164" y="2254"/>
                </a:lnTo>
                <a:lnTo>
                  <a:pt x="164" y="2253"/>
                </a:lnTo>
                <a:lnTo>
                  <a:pt x="164" y="2252"/>
                </a:lnTo>
                <a:lnTo>
                  <a:pt x="164" y="2251"/>
                </a:lnTo>
                <a:lnTo>
                  <a:pt x="164" y="2250"/>
                </a:lnTo>
                <a:lnTo>
                  <a:pt x="164" y="2249"/>
                </a:lnTo>
                <a:lnTo>
                  <a:pt x="164" y="2246"/>
                </a:lnTo>
                <a:lnTo>
                  <a:pt x="164" y="2245"/>
                </a:lnTo>
                <a:lnTo>
                  <a:pt x="164" y="2244"/>
                </a:lnTo>
                <a:lnTo>
                  <a:pt x="164" y="2243"/>
                </a:lnTo>
                <a:lnTo>
                  <a:pt x="164" y="2242"/>
                </a:lnTo>
                <a:lnTo>
                  <a:pt x="164" y="2238"/>
                </a:lnTo>
                <a:lnTo>
                  <a:pt x="164" y="2236"/>
                </a:lnTo>
                <a:lnTo>
                  <a:pt x="164" y="2234"/>
                </a:lnTo>
                <a:lnTo>
                  <a:pt x="164" y="2233"/>
                </a:lnTo>
                <a:lnTo>
                  <a:pt x="164" y="2231"/>
                </a:lnTo>
                <a:lnTo>
                  <a:pt x="164" y="2228"/>
                </a:lnTo>
                <a:lnTo>
                  <a:pt x="164" y="2227"/>
                </a:lnTo>
                <a:lnTo>
                  <a:pt x="164" y="2225"/>
                </a:lnTo>
                <a:lnTo>
                  <a:pt x="164" y="2224"/>
                </a:lnTo>
                <a:lnTo>
                  <a:pt x="164" y="2222"/>
                </a:lnTo>
                <a:lnTo>
                  <a:pt x="164" y="2221"/>
                </a:lnTo>
                <a:lnTo>
                  <a:pt x="164" y="2220"/>
                </a:lnTo>
                <a:lnTo>
                  <a:pt x="164" y="2219"/>
                </a:lnTo>
                <a:lnTo>
                  <a:pt x="164" y="2218"/>
                </a:lnTo>
                <a:lnTo>
                  <a:pt x="164" y="2216"/>
                </a:lnTo>
                <a:lnTo>
                  <a:pt x="164" y="2214"/>
                </a:lnTo>
                <a:lnTo>
                  <a:pt x="164" y="2213"/>
                </a:lnTo>
                <a:lnTo>
                  <a:pt x="164" y="2211"/>
                </a:lnTo>
                <a:lnTo>
                  <a:pt x="165" y="2208"/>
                </a:lnTo>
                <a:lnTo>
                  <a:pt x="165" y="2207"/>
                </a:lnTo>
                <a:lnTo>
                  <a:pt x="165" y="2204"/>
                </a:lnTo>
                <a:lnTo>
                  <a:pt x="164" y="2201"/>
                </a:lnTo>
                <a:lnTo>
                  <a:pt x="164" y="2167"/>
                </a:lnTo>
                <a:lnTo>
                  <a:pt x="164" y="2166"/>
                </a:lnTo>
                <a:lnTo>
                  <a:pt x="174" y="2166"/>
                </a:lnTo>
                <a:lnTo>
                  <a:pt x="174" y="2134"/>
                </a:lnTo>
                <a:lnTo>
                  <a:pt x="173" y="2113"/>
                </a:lnTo>
                <a:lnTo>
                  <a:pt x="173" y="2108"/>
                </a:lnTo>
                <a:lnTo>
                  <a:pt x="173" y="2079"/>
                </a:lnTo>
                <a:lnTo>
                  <a:pt x="173" y="2003"/>
                </a:lnTo>
                <a:lnTo>
                  <a:pt x="173" y="1996"/>
                </a:lnTo>
                <a:lnTo>
                  <a:pt x="173" y="1951"/>
                </a:lnTo>
                <a:lnTo>
                  <a:pt x="173" y="1950"/>
                </a:lnTo>
                <a:lnTo>
                  <a:pt x="143" y="1950"/>
                </a:lnTo>
                <a:lnTo>
                  <a:pt x="123" y="1950"/>
                </a:lnTo>
                <a:lnTo>
                  <a:pt x="104" y="1950"/>
                </a:lnTo>
                <a:lnTo>
                  <a:pt x="87" y="1950"/>
                </a:lnTo>
                <a:lnTo>
                  <a:pt x="87" y="1949"/>
                </a:lnTo>
                <a:lnTo>
                  <a:pt x="87" y="1909"/>
                </a:lnTo>
                <a:lnTo>
                  <a:pt x="87" y="1890"/>
                </a:lnTo>
                <a:lnTo>
                  <a:pt x="87" y="1862"/>
                </a:lnTo>
                <a:lnTo>
                  <a:pt x="44" y="1861"/>
                </a:lnTo>
                <a:lnTo>
                  <a:pt x="44" y="1817"/>
                </a:lnTo>
                <a:lnTo>
                  <a:pt x="88" y="1818"/>
                </a:lnTo>
                <a:lnTo>
                  <a:pt x="89" y="1818"/>
                </a:lnTo>
                <a:lnTo>
                  <a:pt x="104" y="1818"/>
                </a:lnTo>
                <a:lnTo>
                  <a:pt x="109" y="1818"/>
                </a:lnTo>
                <a:lnTo>
                  <a:pt x="109" y="1808"/>
                </a:lnTo>
                <a:lnTo>
                  <a:pt x="109" y="1798"/>
                </a:lnTo>
                <a:lnTo>
                  <a:pt x="128" y="1798"/>
                </a:lnTo>
                <a:lnTo>
                  <a:pt x="131" y="1798"/>
                </a:lnTo>
                <a:lnTo>
                  <a:pt x="131" y="1818"/>
                </a:lnTo>
                <a:lnTo>
                  <a:pt x="173" y="1819"/>
                </a:lnTo>
                <a:lnTo>
                  <a:pt x="174" y="1799"/>
                </a:lnTo>
                <a:lnTo>
                  <a:pt x="174" y="1776"/>
                </a:lnTo>
                <a:lnTo>
                  <a:pt x="174" y="1733"/>
                </a:lnTo>
                <a:lnTo>
                  <a:pt x="174" y="1729"/>
                </a:lnTo>
                <a:lnTo>
                  <a:pt x="174" y="1692"/>
                </a:lnTo>
                <a:lnTo>
                  <a:pt x="174" y="1689"/>
                </a:lnTo>
                <a:lnTo>
                  <a:pt x="175" y="1662"/>
                </a:lnTo>
                <a:lnTo>
                  <a:pt x="175" y="1661"/>
                </a:lnTo>
                <a:lnTo>
                  <a:pt x="175" y="1655"/>
                </a:lnTo>
                <a:lnTo>
                  <a:pt x="175" y="1639"/>
                </a:lnTo>
                <a:lnTo>
                  <a:pt x="175" y="1634"/>
                </a:lnTo>
                <a:lnTo>
                  <a:pt x="175" y="1625"/>
                </a:lnTo>
                <a:lnTo>
                  <a:pt x="175" y="1619"/>
                </a:lnTo>
                <a:lnTo>
                  <a:pt x="175" y="1608"/>
                </a:lnTo>
                <a:lnTo>
                  <a:pt x="176" y="1598"/>
                </a:lnTo>
                <a:lnTo>
                  <a:pt x="176" y="1585"/>
                </a:lnTo>
                <a:lnTo>
                  <a:pt x="176" y="1574"/>
                </a:lnTo>
                <a:lnTo>
                  <a:pt x="176" y="1572"/>
                </a:lnTo>
                <a:lnTo>
                  <a:pt x="176" y="1559"/>
                </a:lnTo>
                <a:lnTo>
                  <a:pt x="176" y="1557"/>
                </a:lnTo>
                <a:lnTo>
                  <a:pt x="176" y="1551"/>
                </a:lnTo>
                <a:lnTo>
                  <a:pt x="176" y="1536"/>
                </a:lnTo>
                <a:lnTo>
                  <a:pt x="176" y="1532"/>
                </a:lnTo>
                <a:lnTo>
                  <a:pt x="176" y="1524"/>
                </a:lnTo>
                <a:lnTo>
                  <a:pt x="176" y="1517"/>
                </a:lnTo>
                <a:lnTo>
                  <a:pt x="176" y="1510"/>
                </a:lnTo>
                <a:lnTo>
                  <a:pt x="176" y="1505"/>
                </a:lnTo>
                <a:lnTo>
                  <a:pt x="176" y="1469"/>
                </a:lnTo>
                <a:lnTo>
                  <a:pt x="176" y="1387"/>
                </a:lnTo>
                <a:lnTo>
                  <a:pt x="176" y="1382"/>
                </a:lnTo>
                <a:lnTo>
                  <a:pt x="176" y="1380"/>
                </a:lnTo>
                <a:lnTo>
                  <a:pt x="176" y="1358"/>
                </a:lnTo>
                <a:lnTo>
                  <a:pt x="176" y="1340"/>
                </a:lnTo>
                <a:lnTo>
                  <a:pt x="176" y="1323"/>
                </a:lnTo>
                <a:lnTo>
                  <a:pt x="176" y="1295"/>
                </a:lnTo>
                <a:lnTo>
                  <a:pt x="176" y="1292"/>
                </a:lnTo>
                <a:lnTo>
                  <a:pt x="176" y="1283"/>
                </a:lnTo>
                <a:lnTo>
                  <a:pt x="176" y="1277"/>
                </a:lnTo>
                <a:lnTo>
                  <a:pt x="176" y="1226"/>
                </a:lnTo>
                <a:lnTo>
                  <a:pt x="176" y="1207"/>
                </a:lnTo>
                <a:lnTo>
                  <a:pt x="176" y="1125"/>
                </a:lnTo>
                <a:lnTo>
                  <a:pt x="176" y="1124"/>
                </a:lnTo>
                <a:lnTo>
                  <a:pt x="176" y="1122"/>
                </a:lnTo>
                <a:lnTo>
                  <a:pt x="176" y="1107"/>
                </a:lnTo>
                <a:lnTo>
                  <a:pt x="176" y="1092"/>
                </a:lnTo>
                <a:lnTo>
                  <a:pt x="176" y="1070"/>
                </a:lnTo>
                <a:lnTo>
                  <a:pt x="176" y="1048"/>
                </a:lnTo>
                <a:lnTo>
                  <a:pt x="175" y="1047"/>
                </a:lnTo>
                <a:lnTo>
                  <a:pt x="175" y="1045"/>
                </a:lnTo>
                <a:lnTo>
                  <a:pt x="175" y="1044"/>
                </a:lnTo>
                <a:lnTo>
                  <a:pt x="175" y="1042"/>
                </a:lnTo>
                <a:lnTo>
                  <a:pt x="170" y="1042"/>
                </a:lnTo>
                <a:lnTo>
                  <a:pt x="6" y="1044"/>
                </a:lnTo>
                <a:lnTo>
                  <a:pt x="0" y="1044"/>
                </a:lnTo>
                <a:lnTo>
                  <a:pt x="0" y="963"/>
                </a:lnTo>
                <a:lnTo>
                  <a:pt x="0" y="956"/>
                </a:lnTo>
                <a:lnTo>
                  <a:pt x="0" y="955"/>
                </a:lnTo>
                <a:lnTo>
                  <a:pt x="0" y="954"/>
                </a:lnTo>
                <a:lnTo>
                  <a:pt x="11" y="954"/>
                </a:lnTo>
                <a:lnTo>
                  <a:pt x="84" y="954"/>
                </a:lnTo>
                <a:lnTo>
                  <a:pt x="108" y="954"/>
                </a:lnTo>
                <a:lnTo>
                  <a:pt x="131" y="954"/>
                </a:lnTo>
                <a:lnTo>
                  <a:pt x="131" y="945"/>
                </a:lnTo>
                <a:lnTo>
                  <a:pt x="131" y="912"/>
                </a:lnTo>
                <a:lnTo>
                  <a:pt x="111" y="912"/>
                </a:lnTo>
                <a:lnTo>
                  <a:pt x="109" y="912"/>
                </a:lnTo>
                <a:lnTo>
                  <a:pt x="109" y="909"/>
                </a:lnTo>
                <a:lnTo>
                  <a:pt x="109" y="902"/>
                </a:lnTo>
                <a:lnTo>
                  <a:pt x="109" y="900"/>
                </a:lnTo>
                <a:lnTo>
                  <a:pt x="109" y="867"/>
                </a:lnTo>
                <a:lnTo>
                  <a:pt x="131" y="867"/>
                </a:lnTo>
                <a:lnTo>
                  <a:pt x="131" y="755"/>
                </a:lnTo>
                <a:lnTo>
                  <a:pt x="131" y="672"/>
                </a:lnTo>
                <a:lnTo>
                  <a:pt x="78" y="672"/>
                </a:lnTo>
                <a:lnTo>
                  <a:pt x="76" y="672"/>
                </a:lnTo>
                <a:lnTo>
                  <a:pt x="76" y="669"/>
                </a:lnTo>
                <a:lnTo>
                  <a:pt x="76" y="656"/>
                </a:lnTo>
                <a:lnTo>
                  <a:pt x="76" y="651"/>
                </a:lnTo>
                <a:lnTo>
                  <a:pt x="66" y="651"/>
                </a:lnTo>
                <a:lnTo>
                  <a:pt x="66" y="695"/>
                </a:lnTo>
                <a:lnTo>
                  <a:pt x="88" y="694"/>
                </a:lnTo>
                <a:lnTo>
                  <a:pt x="88" y="695"/>
                </a:lnTo>
                <a:lnTo>
                  <a:pt x="41" y="695"/>
                </a:lnTo>
                <a:lnTo>
                  <a:pt x="40" y="695"/>
                </a:lnTo>
                <a:lnTo>
                  <a:pt x="39" y="695"/>
                </a:lnTo>
                <a:lnTo>
                  <a:pt x="39" y="696"/>
                </a:lnTo>
                <a:lnTo>
                  <a:pt x="38" y="696"/>
                </a:lnTo>
                <a:lnTo>
                  <a:pt x="37" y="696"/>
                </a:lnTo>
                <a:lnTo>
                  <a:pt x="36" y="697"/>
                </a:lnTo>
                <a:lnTo>
                  <a:pt x="32" y="701"/>
                </a:lnTo>
                <a:lnTo>
                  <a:pt x="31" y="701"/>
                </a:lnTo>
                <a:lnTo>
                  <a:pt x="30" y="701"/>
                </a:lnTo>
                <a:lnTo>
                  <a:pt x="30" y="702"/>
                </a:lnTo>
                <a:lnTo>
                  <a:pt x="29" y="702"/>
                </a:lnTo>
                <a:lnTo>
                  <a:pt x="28" y="702"/>
                </a:lnTo>
                <a:lnTo>
                  <a:pt x="27" y="702"/>
                </a:lnTo>
                <a:lnTo>
                  <a:pt x="25" y="702"/>
                </a:lnTo>
                <a:lnTo>
                  <a:pt x="20" y="702"/>
                </a:lnTo>
                <a:lnTo>
                  <a:pt x="19" y="702"/>
                </a:lnTo>
                <a:lnTo>
                  <a:pt x="17" y="702"/>
                </a:lnTo>
                <a:lnTo>
                  <a:pt x="16" y="702"/>
                </a:lnTo>
                <a:lnTo>
                  <a:pt x="15" y="702"/>
                </a:lnTo>
                <a:lnTo>
                  <a:pt x="15" y="701"/>
                </a:lnTo>
                <a:lnTo>
                  <a:pt x="14" y="701"/>
                </a:lnTo>
                <a:lnTo>
                  <a:pt x="9" y="697"/>
                </a:lnTo>
                <a:lnTo>
                  <a:pt x="8" y="696"/>
                </a:lnTo>
                <a:lnTo>
                  <a:pt x="7" y="696"/>
                </a:lnTo>
                <a:lnTo>
                  <a:pt x="6" y="696"/>
                </a:lnTo>
                <a:lnTo>
                  <a:pt x="6" y="695"/>
                </a:lnTo>
                <a:lnTo>
                  <a:pt x="5" y="695"/>
                </a:lnTo>
                <a:lnTo>
                  <a:pt x="4" y="695"/>
                </a:lnTo>
                <a:lnTo>
                  <a:pt x="2" y="695"/>
                </a:lnTo>
                <a:lnTo>
                  <a:pt x="0" y="686"/>
                </a:lnTo>
                <a:lnTo>
                  <a:pt x="0" y="674"/>
                </a:lnTo>
                <a:lnTo>
                  <a:pt x="0" y="656"/>
                </a:lnTo>
                <a:lnTo>
                  <a:pt x="2" y="651"/>
                </a:lnTo>
                <a:lnTo>
                  <a:pt x="2" y="646"/>
                </a:lnTo>
                <a:lnTo>
                  <a:pt x="2" y="640"/>
                </a:lnTo>
                <a:lnTo>
                  <a:pt x="2" y="629"/>
                </a:lnTo>
                <a:lnTo>
                  <a:pt x="2" y="607"/>
                </a:lnTo>
                <a:lnTo>
                  <a:pt x="2" y="606"/>
                </a:lnTo>
                <a:lnTo>
                  <a:pt x="44" y="606"/>
                </a:lnTo>
                <a:lnTo>
                  <a:pt x="45" y="606"/>
                </a:lnTo>
                <a:lnTo>
                  <a:pt x="88" y="606"/>
                </a:lnTo>
                <a:lnTo>
                  <a:pt x="92" y="606"/>
                </a:lnTo>
                <a:lnTo>
                  <a:pt x="105" y="606"/>
                </a:lnTo>
                <a:lnTo>
                  <a:pt x="109" y="606"/>
                </a:lnTo>
                <a:lnTo>
                  <a:pt x="114" y="606"/>
                </a:lnTo>
                <a:lnTo>
                  <a:pt x="115" y="606"/>
                </a:lnTo>
                <a:lnTo>
                  <a:pt x="116" y="606"/>
                </a:lnTo>
                <a:lnTo>
                  <a:pt x="117" y="606"/>
                </a:lnTo>
                <a:lnTo>
                  <a:pt x="118" y="605"/>
                </a:lnTo>
                <a:lnTo>
                  <a:pt x="120" y="605"/>
                </a:lnTo>
                <a:lnTo>
                  <a:pt x="121" y="605"/>
                </a:lnTo>
                <a:lnTo>
                  <a:pt x="122" y="605"/>
                </a:lnTo>
                <a:lnTo>
                  <a:pt x="122" y="604"/>
                </a:lnTo>
                <a:lnTo>
                  <a:pt x="123" y="604"/>
                </a:lnTo>
                <a:lnTo>
                  <a:pt x="124" y="604"/>
                </a:lnTo>
                <a:lnTo>
                  <a:pt x="125" y="603"/>
                </a:lnTo>
                <a:lnTo>
                  <a:pt x="126" y="603"/>
                </a:lnTo>
                <a:lnTo>
                  <a:pt x="126" y="602"/>
                </a:lnTo>
                <a:lnTo>
                  <a:pt x="128" y="602"/>
                </a:lnTo>
                <a:lnTo>
                  <a:pt x="129" y="602"/>
                </a:lnTo>
                <a:lnTo>
                  <a:pt x="130" y="602"/>
                </a:lnTo>
                <a:lnTo>
                  <a:pt x="131" y="601"/>
                </a:lnTo>
                <a:lnTo>
                  <a:pt x="132" y="601"/>
                </a:lnTo>
                <a:lnTo>
                  <a:pt x="134" y="601"/>
                </a:lnTo>
                <a:lnTo>
                  <a:pt x="136" y="601"/>
                </a:lnTo>
                <a:lnTo>
                  <a:pt x="137" y="601"/>
                </a:lnTo>
                <a:lnTo>
                  <a:pt x="138" y="601"/>
                </a:lnTo>
                <a:lnTo>
                  <a:pt x="139" y="601"/>
                </a:lnTo>
                <a:lnTo>
                  <a:pt x="139" y="602"/>
                </a:lnTo>
                <a:lnTo>
                  <a:pt x="140" y="602"/>
                </a:lnTo>
                <a:lnTo>
                  <a:pt x="141" y="602"/>
                </a:lnTo>
                <a:lnTo>
                  <a:pt x="142" y="602"/>
                </a:lnTo>
                <a:lnTo>
                  <a:pt x="143" y="603"/>
                </a:lnTo>
                <a:lnTo>
                  <a:pt x="145" y="603"/>
                </a:lnTo>
                <a:lnTo>
                  <a:pt x="146" y="604"/>
                </a:lnTo>
                <a:lnTo>
                  <a:pt x="147" y="604"/>
                </a:lnTo>
                <a:lnTo>
                  <a:pt x="148" y="605"/>
                </a:lnTo>
                <a:lnTo>
                  <a:pt x="149" y="605"/>
                </a:lnTo>
                <a:lnTo>
                  <a:pt x="150" y="605"/>
                </a:lnTo>
                <a:lnTo>
                  <a:pt x="151" y="605"/>
                </a:lnTo>
                <a:lnTo>
                  <a:pt x="151" y="606"/>
                </a:lnTo>
                <a:lnTo>
                  <a:pt x="153" y="606"/>
                </a:lnTo>
                <a:lnTo>
                  <a:pt x="154" y="606"/>
                </a:lnTo>
                <a:lnTo>
                  <a:pt x="155" y="606"/>
                </a:lnTo>
                <a:lnTo>
                  <a:pt x="156" y="606"/>
                </a:lnTo>
                <a:lnTo>
                  <a:pt x="163" y="606"/>
                </a:lnTo>
                <a:lnTo>
                  <a:pt x="163" y="605"/>
                </a:lnTo>
                <a:lnTo>
                  <a:pt x="163" y="604"/>
                </a:lnTo>
                <a:lnTo>
                  <a:pt x="163" y="602"/>
                </a:lnTo>
                <a:close/>
                <a:moveTo>
                  <a:pt x="213" y="2328"/>
                </a:moveTo>
                <a:lnTo>
                  <a:pt x="216" y="2328"/>
                </a:lnTo>
                <a:lnTo>
                  <a:pt x="216" y="2320"/>
                </a:lnTo>
                <a:lnTo>
                  <a:pt x="213" y="2328"/>
                </a:lnTo>
                <a:close/>
                <a:moveTo>
                  <a:pt x="109" y="2401"/>
                </a:moveTo>
                <a:lnTo>
                  <a:pt x="109" y="2406"/>
                </a:lnTo>
                <a:lnTo>
                  <a:pt x="117" y="2406"/>
                </a:lnTo>
                <a:lnTo>
                  <a:pt x="117" y="2417"/>
                </a:lnTo>
                <a:lnTo>
                  <a:pt x="128" y="2417"/>
                </a:lnTo>
                <a:lnTo>
                  <a:pt x="128" y="2409"/>
                </a:lnTo>
                <a:lnTo>
                  <a:pt x="131" y="2409"/>
                </a:lnTo>
                <a:lnTo>
                  <a:pt x="131" y="2406"/>
                </a:lnTo>
                <a:lnTo>
                  <a:pt x="125" y="2406"/>
                </a:lnTo>
                <a:lnTo>
                  <a:pt x="125" y="2405"/>
                </a:lnTo>
                <a:lnTo>
                  <a:pt x="120" y="2405"/>
                </a:lnTo>
                <a:lnTo>
                  <a:pt x="120" y="2401"/>
                </a:lnTo>
                <a:lnTo>
                  <a:pt x="109" y="2401"/>
                </a:lnTo>
                <a:close/>
                <a:moveTo>
                  <a:pt x="196" y="2237"/>
                </a:moveTo>
                <a:lnTo>
                  <a:pt x="216" y="2237"/>
                </a:lnTo>
                <a:lnTo>
                  <a:pt x="216" y="2231"/>
                </a:lnTo>
                <a:lnTo>
                  <a:pt x="201" y="2231"/>
                </a:lnTo>
                <a:lnTo>
                  <a:pt x="201" y="2214"/>
                </a:lnTo>
                <a:lnTo>
                  <a:pt x="199" y="2214"/>
                </a:lnTo>
                <a:lnTo>
                  <a:pt x="199" y="2211"/>
                </a:lnTo>
                <a:lnTo>
                  <a:pt x="199" y="2210"/>
                </a:lnTo>
                <a:lnTo>
                  <a:pt x="199" y="2209"/>
                </a:lnTo>
                <a:lnTo>
                  <a:pt x="197" y="2209"/>
                </a:lnTo>
                <a:lnTo>
                  <a:pt x="197" y="2210"/>
                </a:lnTo>
                <a:lnTo>
                  <a:pt x="196" y="2237"/>
                </a:lnTo>
                <a:close/>
                <a:moveTo>
                  <a:pt x="2" y="629"/>
                </a:moveTo>
                <a:lnTo>
                  <a:pt x="2" y="651"/>
                </a:lnTo>
                <a:lnTo>
                  <a:pt x="9" y="651"/>
                </a:lnTo>
                <a:lnTo>
                  <a:pt x="12" y="651"/>
                </a:lnTo>
                <a:lnTo>
                  <a:pt x="12" y="629"/>
                </a:lnTo>
                <a:lnTo>
                  <a:pt x="2" y="629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3">
            <a:extLst>
              <a:ext uri="{FF2B5EF4-FFF2-40B4-BE49-F238E27FC236}">
                <a16:creationId xmlns:a16="http://schemas.microsoft.com/office/drawing/2014/main" id="{C4584720-6729-D0F3-144F-5FBFC03F60E7}"/>
              </a:ext>
            </a:extLst>
          </p:cNvPr>
          <p:cNvSpPr>
            <a:spLocks noEditPoints="1"/>
          </p:cNvSpPr>
          <p:nvPr/>
        </p:nvSpPr>
        <p:spPr bwMode="auto">
          <a:xfrm>
            <a:off x="5940152" y="1203598"/>
            <a:ext cx="1381385" cy="3670151"/>
          </a:xfrm>
          <a:custGeom>
            <a:avLst/>
            <a:gdLst>
              <a:gd name="T0" fmla="*/ 164 w 1020"/>
              <a:gd name="T1" fmla="*/ 582 h 2710"/>
              <a:gd name="T2" fmla="*/ 199 w 1020"/>
              <a:gd name="T3" fmla="*/ 567 h 2710"/>
              <a:gd name="T4" fmla="*/ 222 w 1020"/>
              <a:gd name="T5" fmla="*/ 564 h 2710"/>
              <a:gd name="T6" fmla="*/ 238 w 1020"/>
              <a:gd name="T7" fmla="*/ 577 h 2710"/>
              <a:gd name="T8" fmla="*/ 241 w 1020"/>
              <a:gd name="T9" fmla="*/ 586 h 2710"/>
              <a:gd name="T10" fmla="*/ 246 w 1020"/>
              <a:gd name="T11" fmla="*/ 588 h 2710"/>
              <a:gd name="T12" fmla="*/ 250 w 1020"/>
              <a:gd name="T13" fmla="*/ 565 h 2710"/>
              <a:gd name="T14" fmla="*/ 347 w 1020"/>
              <a:gd name="T15" fmla="*/ 519 h 2710"/>
              <a:gd name="T16" fmla="*/ 417 w 1020"/>
              <a:gd name="T17" fmla="*/ 453 h 2710"/>
              <a:gd name="T18" fmla="*/ 385 w 1020"/>
              <a:gd name="T19" fmla="*/ 470 h 2710"/>
              <a:gd name="T20" fmla="*/ 347 w 1020"/>
              <a:gd name="T21" fmla="*/ 153 h 2710"/>
              <a:gd name="T22" fmla="*/ 629 w 1020"/>
              <a:gd name="T23" fmla="*/ 209 h 2710"/>
              <a:gd name="T24" fmla="*/ 657 w 1020"/>
              <a:gd name="T25" fmla="*/ 272 h 2710"/>
              <a:gd name="T26" fmla="*/ 641 w 1020"/>
              <a:gd name="T27" fmla="*/ 281 h 2710"/>
              <a:gd name="T28" fmla="*/ 649 w 1020"/>
              <a:gd name="T29" fmla="*/ 310 h 2710"/>
              <a:gd name="T30" fmla="*/ 650 w 1020"/>
              <a:gd name="T31" fmla="*/ 389 h 2710"/>
              <a:gd name="T32" fmla="*/ 867 w 1020"/>
              <a:gd name="T33" fmla="*/ 780 h 2710"/>
              <a:gd name="T34" fmla="*/ 930 w 1020"/>
              <a:gd name="T35" fmla="*/ 1008 h 2710"/>
              <a:gd name="T36" fmla="*/ 864 w 1020"/>
              <a:gd name="T37" fmla="*/ 1379 h 2710"/>
              <a:gd name="T38" fmla="*/ 984 w 1020"/>
              <a:gd name="T39" fmla="*/ 1773 h 2710"/>
              <a:gd name="T40" fmla="*/ 1014 w 1020"/>
              <a:gd name="T41" fmla="*/ 1802 h 2710"/>
              <a:gd name="T42" fmla="*/ 1019 w 1020"/>
              <a:gd name="T43" fmla="*/ 1816 h 2710"/>
              <a:gd name="T44" fmla="*/ 1014 w 1020"/>
              <a:gd name="T45" fmla="*/ 1832 h 2710"/>
              <a:gd name="T46" fmla="*/ 1020 w 1020"/>
              <a:gd name="T47" fmla="*/ 1843 h 2710"/>
              <a:gd name="T48" fmla="*/ 949 w 1020"/>
              <a:gd name="T49" fmla="*/ 1861 h 2710"/>
              <a:gd name="T50" fmla="*/ 920 w 1020"/>
              <a:gd name="T51" fmla="*/ 1944 h 2710"/>
              <a:gd name="T52" fmla="*/ 921 w 1020"/>
              <a:gd name="T53" fmla="*/ 1936 h 2710"/>
              <a:gd name="T54" fmla="*/ 909 w 1020"/>
              <a:gd name="T55" fmla="*/ 1926 h 2710"/>
              <a:gd name="T56" fmla="*/ 892 w 1020"/>
              <a:gd name="T57" fmla="*/ 1915 h 2710"/>
              <a:gd name="T58" fmla="*/ 877 w 1020"/>
              <a:gd name="T59" fmla="*/ 1910 h 2710"/>
              <a:gd name="T60" fmla="*/ 865 w 1020"/>
              <a:gd name="T61" fmla="*/ 1931 h 2710"/>
              <a:gd name="T62" fmla="*/ 865 w 1020"/>
              <a:gd name="T63" fmla="*/ 1960 h 2710"/>
              <a:gd name="T64" fmla="*/ 347 w 1020"/>
              <a:gd name="T65" fmla="*/ 2068 h 2710"/>
              <a:gd name="T66" fmla="*/ 256 w 1020"/>
              <a:gd name="T67" fmla="*/ 2688 h 2710"/>
              <a:gd name="T68" fmla="*/ 171 w 1020"/>
              <a:gd name="T69" fmla="*/ 2645 h 2710"/>
              <a:gd name="T70" fmla="*/ 44 w 1020"/>
              <a:gd name="T71" fmla="*/ 2559 h 2710"/>
              <a:gd name="T72" fmla="*/ 40 w 1020"/>
              <a:gd name="T73" fmla="*/ 2505 h 2710"/>
              <a:gd name="T74" fmla="*/ 49 w 1020"/>
              <a:gd name="T75" fmla="*/ 2502 h 2710"/>
              <a:gd name="T76" fmla="*/ 56 w 1020"/>
              <a:gd name="T77" fmla="*/ 2485 h 2710"/>
              <a:gd name="T78" fmla="*/ 87 w 1020"/>
              <a:gd name="T79" fmla="*/ 2452 h 2710"/>
              <a:gd name="T80" fmla="*/ 104 w 1020"/>
              <a:gd name="T81" fmla="*/ 2350 h 2710"/>
              <a:gd name="T82" fmla="*/ 141 w 1020"/>
              <a:gd name="T83" fmla="*/ 2339 h 2710"/>
              <a:gd name="T84" fmla="*/ 164 w 1020"/>
              <a:gd name="T85" fmla="*/ 2254 h 2710"/>
              <a:gd name="T86" fmla="*/ 164 w 1020"/>
              <a:gd name="T87" fmla="*/ 2233 h 2710"/>
              <a:gd name="T88" fmla="*/ 164 w 1020"/>
              <a:gd name="T89" fmla="*/ 2211 h 2710"/>
              <a:gd name="T90" fmla="*/ 173 w 1020"/>
              <a:gd name="T91" fmla="*/ 1951 h 2710"/>
              <a:gd name="T92" fmla="*/ 104 w 1020"/>
              <a:gd name="T93" fmla="*/ 1818 h 2710"/>
              <a:gd name="T94" fmla="*/ 175 w 1020"/>
              <a:gd name="T95" fmla="*/ 1662 h 2710"/>
              <a:gd name="T96" fmla="*/ 176 w 1020"/>
              <a:gd name="T97" fmla="*/ 1551 h 2710"/>
              <a:gd name="T98" fmla="*/ 176 w 1020"/>
              <a:gd name="T99" fmla="*/ 1295 h 2710"/>
              <a:gd name="T100" fmla="*/ 175 w 1020"/>
              <a:gd name="T101" fmla="*/ 1045 h 2710"/>
              <a:gd name="T102" fmla="*/ 131 w 1020"/>
              <a:gd name="T103" fmla="*/ 945 h 2710"/>
              <a:gd name="T104" fmla="*/ 76 w 1020"/>
              <a:gd name="T105" fmla="*/ 656 h 2710"/>
              <a:gd name="T106" fmla="*/ 31 w 1020"/>
              <a:gd name="T107" fmla="*/ 701 h 2710"/>
              <a:gd name="T108" fmla="*/ 9 w 1020"/>
              <a:gd name="T109" fmla="*/ 697 h 2710"/>
              <a:gd name="T110" fmla="*/ 2 w 1020"/>
              <a:gd name="T111" fmla="*/ 629 h 2710"/>
              <a:gd name="T112" fmla="*/ 120 w 1020"/>
              <a:gd name="T113" fmla="*/ 605 h 2710"/>
              <a:gd name="T114" fmla="*/ 134 w 1020"/>
              <a:gd name="T115" fmla="*/ 601 h 2710"/>
              <a:gd name="T116" fmla="*/ 149 w 1020"/>
              <a:gd name="T117" fmla="*/ 605 h 2710"/>
              <a:gd name="T118" fmla="*/ 216 w 1020"/>
              <a:gd name="T119" fmla="*/ 2320 h 2710"/>
              <a:gd name="T120" fmla="*/ 109 w 1020"/>
              <a:gd name="T121" fmla="*/ 2401 h 2710"/>
              <a:gd name="T122" fmla="*/ 2 w 1020"/>
              <a:gd name="T123" fmla="*/ 651 h 2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20" h="2710">
                <a:moveTo>
                  <a:pt x="163" y="602"/>
                </a:moveTo>
                <a:lnTo>
                  <a:pt x="163" y="603"/>
                </a:lnTo>
                <a:lnTo>
                  <a:pt x="163" y="604"/>
                </a:lnTo>
                <a:lnTo>
                  <a:pt x="163" y="603"/>
                </a:lnTo>
                <a:lnTo>
                  <a:pt x="163" y="601"/>
                </a:lnTo>
                <a:lnTo>
                  <a:pt x="163" y="594"/>
                </a:lnTo>
                <a:lnTo>
                  <a:pt x="163" y="591"/>
                </a:lnTo>
                <a:lnTo>
                  <a:pt x="163" y="590"/>
                </a:lnTo>
                <a:lnTo>
                  <a:pt x="163" y="589"/>
                </a:lnTo>
                <a:lnTo>
                  <a:pt x="163" y="588"/>
                </a:lnTo>
                <a:lnTo>
                  <a:pt x="164" y="587"/>
                </a:lnTo>
                <a:lnTo>
                  <a:pt x="164" y="586"/>
                </a:lnTo>
                <a:lnTo>
                  <a:pt x="164" y="584"/>
                </a:lnTo>
                <a:lnTo>
                  <a:pt x="164" y="582"/>
                </a:lnTo>
                <a:lnTo>
                  <a:pt x="165" y="580"/>
                </a:lnTo>
                <a:lnTo>
                  <a:pt x="165" y="579"/>
                </a:lnTo>
                <a:lnTo>
                  <a:pt x="165" y="577"/>
                </a:lnTo>
                <a:lnTo>
                  <a:pt x="165" y="576"/>
                </a:lnTo>
                <a:lnTo>
                  <a:pt x="166" y="572"/>
                </a:lnTo>
                <a:lnTo>
                  <a:pt x="166" y="570"/>
                </a:lnTo>
                <a:lnTo>
                  <a:pt x="167" y="563"/>
                </a:lnTo>
                <a:lnTo>
                  <a:pt x="168" y="563"/>
                </a:lnTo>
                <a:lnTo>
                  <a:pt x="183" y="563"/>
                </a:lnTo>
                <a:lnTo>
                  <a:pt x="183" y="564"/>
                </a:lnTo>
                <a:lnTo>
                  <a:pt x="184" y="563"/>
                </a:lnTo>
                <a:lnTo>
                  <a:pt x="199" y="563"/>
                </a:lnTo>
                <a:lnTo>
                  <a:pt x="198" y="565"/>
                </a:lnTo>
                <a:lnTo>
                  <a:pt x="199" y="567"/>
                </a:lnTo>
                <a:lnTo>
                  <a:pt x="205" y="563"/>
                </a:lnTo>
                <a:lnTo>
                  <a:pt x="208" y="563"/>
                </a:lnTo>
                <a:lnTo>
                  <a:pt x="209" y="561"/>
                </a:lnTo>
                <a:lnTo>
                  <a:pt x="212" y="561"/>
                </a:lnTo>
                <a:lnTo>
                  <a:pt x="212" y="562"/>
                </a:lnTo>
                <a:lnTo>
                  <a:pt x="213" y="562"/>
                </a:lnTo>
                <a:lnTo>
                  <a:pt x="214" y="561"/>
                </a:lnTo>
                <a:lnTo>
                  <a:pt x="215" y="561"/>
                </a:lnTo>
                <a:lnTo>
                  <a:pt x="216" y="561"/>
                </a:lnTo>
                <a:lnTo>
                  <a:pt x="217" y="562"/>
                </a:lnTo>
                <a:lnTo>
                  <a:pt x="218" y="562"/>
                </a:lnTo>
                <a:lnTo>
                  <a:pt x="220" y="562"/>
                </a:lnTo>
                <a:lnTo>
                  <a:pt x="221" y="562"/>
                </a:lnTo>
                <a:lnTo>
                  <a:pt x="222" y="564"/>
                </a:lnTo>
                <a:lnTo>
                  <a:pt x="224" y="564"/>
                </a:lnTo>
                <a:lnTo>
                  <a:pt x="223" y="563"/>
                </a:lnTo>
                <a:lnTo>
                  <a:pt x="249" y="563"/>
                </a:lnTo>
                <a:lnTo>
                  <a:pt x="247" y="567"/>
                </a:lnTo>
                <a:lnTo>
                  <a:pt x="244" y="568"/>
                </a:lnTo>
                <a:lnTo>
                  <a:pt x="243" y="568"/>
                </a:lnTo>
                <a:lnTo>
                  <a:pt x="241" y="569"/>
                </a:lnTo>
                <a:lnTo>
                  <a:pt x="225" y="569"/>
                </a:lnTo>
                <a:lnTo>
                  <a:pt x="229" y="572"/>
                </a:lnTo>
                <a:lnTo>
                  <a:pt x="231" y="574"/>
                </a:lnTo>
                <a:lnTo>
                  <a:pt x="234" y="574"/>
                </a:lnTo>
                <a:lnTo>
                  <a:pt x="235" y="574"/>
                </a:lnTo>
                <a:lnTo>
                  <a:pt x="235" y="576"/>
                </a:lnTo>
                <a:lnTo>
                  <a:pt x="238" y="577"/>
                </a:lnTo>
                <a:lnTo>
                  <a:pt x="239" y="577"/>
                </a:lnTo>
                <a:lnTo>
                  <a:pt x="241" y="577"/>
                </a:lnTo>
                <a:lnTo>
                  <a:pt x="243" y="578"/>
                </a:lnTo>
                <a:lnTo>
                  <a:pt x="246" y="578"/>
                </a:lnTo>
                <a:lnTo>
                  <a:pt x="247" y="576"/>
                </a:lnTo>
                <a:lnTo>
                  <a:pt x="247" y="577"/>
                </a:lnTo>
                <a:lnTo>
                  <a:pt x="248" y="579"/>
                </a:lnTo>
                <a:lnTo>
                  <a:pt x="246" y="580"/>
                </a:lnTo>
                <a:lnTo>
                  <a:pt x="247" y="581"/>
                </a:lnTo>
                <a:lnTo>
                  <a:pt x="247" y="582"/>
                </a:lnTo>
                <a:lnTo>
                  <a:pt x="246" y="582"/>
                </a:lnTo>
                <a:lnTo>
                  <a:pt x="244" y="582"/>
                </a:lnTo>
                <a:lnTo>
                  <a:pt x="242" y="584"/>
                </a:lnTo>
                <a:lnTo>
                  <a:pt x="241" y="586"/>
                </a:lnTo>
                <a:lnTo>
                  <a:pt x="239" y="587"/>
                </a:lnTo>
                <a:lnTo>
                  <a:pt x="238" y="588"/>
                </a:lnTo>
                <a:lnTo>
                  <a:pt x="235" y="590"/>
                </a:lnTo>
                <a:lnTo>
                  <a:pt x="238" y="591"/>
                </a:lnTo>
                <a:lnTo>
                  <a:pt x="237" y="591"/>
                </a:lnTo>
                <a:lnTo>
                  <a:pt x="237" y="593"/>
                </a:lnTo>
                <a:lnTo>
                  <a:pt x="237" y="594"/>
                </a:lnTo>
                <a:lnTo>
                  <a:pt x="238" y="595"/>
                </a:lnTo>
                <a:lnTo>
                  <a:pt x="239" y="595"/>
                </a:lnTo>
                <a:lnTo>
                  <a:pt x="239" y="593"/>
                </a:lnTo>
                <a:lnTo>
                  <a:pt x="241" y="591"/>
                </a:lnTo>
                <a:lnTo>
                  <a:pt x="243" y="590"/>
                </a:lnTo>
                <a:lnTo>
                  <a:pt x="244" y="589"/>
                </a:lnTo>
                <a:lnTo>
                  <a:pt x="246" y="588"/>
                </a:lnTo>
                <a:lnTo>
                  <a:pt x="248" y="587"/>
                </a:lnTo>
                <a:lnTo>
                  <a:pt x="249" y="585"/>
                </a:lnTo>
                <a:lnTo>
                  <a:pt x="251" y="584"/>
                </a:lnTo>
                <a:lnTo>
                  <a:pt x="251" y="582"/>
                </a:lnTo>
                <a:lnTo>
                  <a:pt x="251" y="581"/>
                </a:lnTo>
                <a:lnTo>
                  <a:pt x="251" y="579"/>
                </a:lnTo>
                <a:lnTo>
                  <a:pt x="250" y="577"/>
                </a:lnTo>
                <a:lnTo>
                  <a:pt x="250" y="576"/>
                </a:lnTo>
                <a:lnTo>
                  <a:pt x="250" y="573"/>
                </a:lnTo>
                <a:lnTo>
                  <a:pt x="250" y="572"/>
                </a:lnTo>
                <a:lnTo>
                  <a:pt x="250" y="570"/>
                </a:lnTo>
                <a:lnTo>
                  <a:pt x="248" y="570"/>
                </a:lnTo>
                <a:lnTo>
                  <a:pt x="250" y="567"/>
                </a:lnTo>
                <a:lnTo>
                  <a:pt x="250" y="565"/>
                </a:lnTo>
                <a:lnTo>
                  <a:pt x="250" y="563"/>
                </a:lnTo>
                <a:lnTo>
                  <a:pt x="250" y="562"/>
                </a:lnTo>
                <a:lnTo>
                  <a:pt x="251" y="562"/>
                </a:lnTo>
                <a:lnTo>
                  <a:pt x="251" y="561"/>
                </a:lnTo>
                <a:lnTo>
                  <a:pt x="252" y="561"/>
                </a:lnTo>
                <a:lnTo>
                  <a:pt x="254" y="561"/>
                </a:lnTo>
                <a:lnTo>
                  <a:pt x="254" y="560"/>
                </a:lnTo>
                <a:lnTo>
                  <a:pt x="254" y="562"/>
                </a:lnTo>
                <a:lnTo>
                  <a:pt x="257" y="560"/>
                </a:lnTo>
                <a:lnTo>
                  <a:pt x="260" y="560"/>
                </a:lnTo>
                <a:lnTo>
                  <a:pt x="259" y="520"/>
                </a:lnTo>
                <a:lnTo>
                  <a:pt x="260" y="520"/>
                </a:lnTo>
                <a:lnTo>
                  <a:pt x="304" y="520"/>
                </a:lnTo>
                <a:lnTo>
                  <a:pt x="347" y="519"/>
                </a:lnTo>
                <a:lnTo>
                  <a:pt x="433" y="519"/>
                </a:lnTo>
                <a:lnTo>
                  <a:pt x="433" y="501"/>
                </a:lnTo>
                <a:lnTo>
                  <a:pt x="433" y="452"/>
                </a:lnTo>
                <a:lnTo>
                  <a:pt x="432" y="452"/>
                </a:lnTo>
                <a:lnTo>
                  <a:pt x="431" y="452"/>
                </a:lnTo>
                <a:lnTo>
                  <a:pt x="427" y="452"/>
                </a:lnTo>
                <a:lnTo>
                  <a:pt x="426" y="452"/>
                </a:lnTo>
                <a:lnTo>
                  <a:pt x="425" y="452"/>
                </a:lnTo>
                <a:lnTo>
                  <a:pt x="424" y="452"/>
                </a:lnTo>
                <a:lnTo>
                  <a:pt x="423" y="452"/>
                </a:lnTo>
                <a:lnTo>
                  <a:pt x="422" y="452"/>
                </a:lnTo>
                <a:lnTo>
                  <a:pt x="420" y="453"/>
                </a:lnTo>
                <a:lnTo>
                  <a:pt x="418" y="453"/>
                </a:lnTo>
                <a:lnTo>
                  <a:pt x="417" y="453"/>
                </a:lnTo>
                <a:lnTo>
                  <a:pt x="415" y="454"/>
                </a:lnTo>
                <a:lnTo>
                  <a:pt x="402" y="461"/>
                </a:lnTo>
                <a:lnTo>
                  <a:pt x="401" y="461"/>
                </a:lnTo>
                <a:lnTo>
                  <a:pt x="394" y="464"/>
                </a:lnTo>
                <a:lnTo>
                  <a:pt x="393" y="464"/>
                </a:lnTo>
                <a:lnTo>
                  <a:pt x="392" y="464"/>
                </a:lnTo>
                <a:lnTo>
                  <a:pt x="391" y="465"/>
                </a:lnTo>
                <a:lnTo>
                  <a:pt x="390" y="467"/>
                </a:lnTo>
                <a:lnTo>
                  <a:pt x="389" y="467"/>
                </a:lnTo>
                <a:lnTo>
                  <a:pt x="389" y="468"/>
                </a:lnTo>
                <a:lnTo>
                  <a:pt x="388" y="468"/>
                </a:lnTo>
                <a:lnTo>
                  <a:pt x="388" y="469"/>
                </a:lnTo>
                <a:lnTo>
                  <a:pt x="386" y="469"/>
                </a:lnTo>
                <a:lnTo>
                  <a:pt x="385" y="470"/>
                </a:lnTo>
                <a:lnTo>
                  <a:pt x="385" y="471"/>
                </a:lnTo>
                <a:lnTo>
                  <a:pt x="384" y="471"/>
                </a:lnTo>
                <a:lnTo>
                  <a:pt x="383" y="473"/>
                </a:lnTo>
                <a:lnTo>
                  <a:pt x="382" y="475"/>
                </a:lnTo>
                <a:lnTo>
                  <a:pt x="382" y="476"/>
                </a:lnTo>
                <a:lnTo>
                  <a:pt x="381" y="477"/>
                </a:lnTo>
                <a:lnTo>
                  <a:pt x="347" y="477"/>
                </a:lnTo>
                <a:lnTo>
                  <a:pt x="347" y="475"/>
                </a:lnTo>
                <a:lnTo>
                  <a:pt x="347" y="417"/>
                </a:lnTo>
                <a:lnTo>
                  <a:pt x="347" y="342"/>
                </a:lnTo>
                <a:lnTo>
                  <a:pt x="347" y="260"/>
                </a:lnTo>
                <a:lnTo>
                  <a:pt x="347" y="259"/>
                </a:lnTo>
                <a:lnTo>
                  <a:pt x="347" y="175"/>
                </a:lnTo>
                <a:lnTo>
                  <a:pt x="347" y="153"/>
                </a:lnTo>
                <a:lnTo>
                  <a:pt x="347" y="80"/>
                </a:lnTo>
                <a:lnTo>
                  <a:pt x="347" y="0"/>
                </a:lnTo>
                <a:lnTo>
                  <a:pt x="418" y="0"/>
                </a:lnTo>
                <a:lnTo>
                  <a:pt x="430" y="0"/>
                </a:lnTo>
                <a:lnTo>
                  <a:pt x="442" y="0"/>
                </a:lnTo>
                <a:lnTo>
                  <a:pt x="524" y="0"/>
                </a:lnTo>
                <a:lnTo>
                  <a:pt x="607" y="0"/>
                </a:lnTo>
                <a:lnTo>
                  <a:pt x="607" y="20"/>
                </a:lnTo>
                <a:lnTo>
                  <a:pt x="607" y="87"/>
                </a:lnTo>
                <a:lnTo>
                  <a:pt x="607" y="139"/>
                </a:lnTo>
                <a:lnTo>
                  <a:pt x="607" y="149"/>
                </a:lnTo>
                <a:lnTo>
                  <a:pt x="612" y="161"/>
                </a:lnTo>
                <a:lnTo>
                  <a:pt x="628" y="194"/>
                </a:lnTo>
                <a:lnTo>
                  <a:pt x="629" y="209"/>
                </a:lnTo>
                <a:lnTo>
                  <a:pt x="633" y="246"/>
                </a:lnTo>
                <a:lnTo>
                  <a:pt x="645" y="244"/>
                </a:lnTo>
                <a:lnTo>
                  <a:pt x="647" y="237"/>
                </a:lnTo>
                <a:lnTo>
                  <a:pt x="650" y="230"/>
                </a:lnTo>
                <a:lnTo>
                  <a:pt x="654" y="216"/>
                </a:lnTo>
                <a:lnTo>
                  <a:pt x="657" y="216"/>
                </a:lnTo>
                <a:lnTo>
                  <a:pt x="659" y="216"/>
                </a:lnTo>
                <a:lnTo>
                  <a:pt x="661" y="205"/>
                </a:lnTo>
                <a:lnTo>
                  <a:pt x="677" y="199"/>
                </a:lnTo>
                <a:lnTo>
                  <a:pt x="679" y="193"/>
                </a:lnTo>
                <a:lnTo>
                  <a:pt x="687" y="176"/>
                </a:lnTo>
                <a:lnTo>
                  <a:pt x="704" y="184"/>
                </a:lnTo>
                <a:lnTo>
                  <a:pt x="660" y="268"/>
                </a:lnTo>
                <a:lnTo>
                  <a:pt x="657" y="272"/>
                </a:lnTo>
                <a:lnTo>
                  <a:pt x="647" y="272"/>
                </a:lnTo>
                <a:lnTo>
                  <a:pt x="647" y="270"/>
                </a:lnTo>
                <a:lnTo>
                  <a:pt x="646" y="271"/>
                </a:lnTo>
                <a:lnTo>
                  <a:pt x="646" y="272"/>
                </a:lnTo>
                <a:lnTo>
                  <a:pt x="646" y="273"/>
                </a:lnTo>
                <a:lnTo>
                  <a:pt x="646" y="275"/>
                </a:lnTo>
                <a:lnTo>
                  <a:pt x="645" y="276"/>
                </a:lnTo>
                <a:lnTo>
                  <a:pt x="645" y="277"/>
                </a:lnTo>
                <a:lnTo>
                  <a:pt x="644" y="277"/>
                </a:lnTo>
                <a:lnTo>
                  <a:pt x="644" y="278"/>
                </a:lnTo>
                <a:lnTo>
                  <a:pt x="643" y="278"/>
                </a:lnTo>
                <a:lnTo>
                  <a:pt x="642" y="279"/>
                </a:lnTo>
                <a:lnTo>
                  <a:pt x="641" y="280"/>
                </a:lnTo>
                <a:lnTo>
                  <a:pt x="641" y="281"/>
                </a:lnTo>
                <a:lnTo>
                  <a:pt x="640" y="281"/>
                </a:lnTo>
                <a:lnTo>
                  <a:pt x="640" y="283"/>
                </a:lnTo>
                <a:lnTo>
                  <a:pt x="638" y="283"/>
                </a:lnTo>
                <a:lnTo>
                  <a:pt x="638" y="284"/>
                </a:lnTo>
                <a:lnTo>
                  <a:pt x="638" y="285"/>
                </a:lnTo>
                <a:lnTo>
                  <a:pt x="636" y="292"/>
                </a:lnTo>
                <a:lnTo>
                  <a:pt x="634" y="300"/>
                </a:lnTo>
                <a:lnTo>
                  <a:pt x="633" y="302"/>
                </a:lnTo>
                <a:lnTo>
                  <a:pt x="632" y="303"/>
                </a:lnTo>
                <a:lnTo>
                  <a:pt x="630" y="304"/>
                </a:lnTo>
                <a:lnTo>
                  <a:pt x="628" y="308"/>
                </a:lnTo>
                <a:lnTo>
                  <a:pt x="638" y="308"/>
                </a:lnTo>
                <a:lnTo>
                  <a:pt x="638" y="306"/>
                </a:lnTo>
                <a:lnTo>
                  <a:pt x="649" y="310"/>
                </a:lnTo>
                <a:lnTo>
                  <a:pt x="650" y="310"/>
                </a:lnTo>
                <a:lnTo>
                  <a:pt x="652" y="311"/>
                </a:lnTo>
                <a:lnTo>
                  <a:pt x="654" y="311"/>
                </a:lnTo>
                <a:lnTo>
                  <a:pt x="657" y="311"/>
                </a:lnTo>
                <a:lnTo>
                  <a:pt x="671" y="311"/>
                </a:lnTo>
                <a:lnTo>
                  <a:pt x="671" y="319"/>
                </a:lnTo>
                <a:lnTo>
                  <a:pt x="671" y="325"/>
                </a:lnTo>
                <a:lnTo>
                  <a:pt x="671" y="335"/>
                </a:lnTo>
                <a:lnTo>
                  <a:pt x="660" y="335"/>
                </a:lnTo>
                <a:lnTo>
                  <a:pt x="660" y="342"/>
                </a:lnTo>
                <a:lnTo>
                  <a:pt x="660" y="356"/>
                </a:lnTo>
                <a:lnTo>
                  <a:pt x="650" y="356"/>
                </a:lnTo>
                <a:lnTo>
                  <a:pt x="650" y="379"/>
                </a:lnTo>
                <a:lnTo>
                  <a:pt x="650" y="389"/>
                </a:lnTo>
                <a:lnTo>
                  <a:pt x="650" y="400"/>
                </a:lnTo>
                <a:lnTo>
                  <a:pt x="628" y="400"/>
                </a:lnTo>
                <a:lnTo>
                  <a:pt x="628" y="411"/>
                </a:lnTo>
                <a:lnTo>
                  <a:pt x="628" y="442"/>
                </a:lnTo>
                <a:lnTo>
                  <a:pt x="607" y="443"/>
                </a:lnTo>
                <a:lnTo>
                  <a:pt x="607" y="476"/>
                </a:lnTo>
                <a:lnTo>
                  <a:pt x="607" y="520"/>
                </a:lnTo>
                <a:lnTo>
                  <a:pt x="688" y="519"/>
                </a:lnTo>
                <a:lnTo>
                  <a:pt x="773" y="519"/>
                </a:lnTo>
                <a:lnTo>
                  <a:pt x="865" y="519"/>
                </a:lnTo>
                <a:lnTo>
                  <a:pt x="865" y="607"/>
                </a:lnTo>
                <a:lnTo>
                  <a:pt x="865" y="693"/>
                </a:lnTo>
                <a:lnTo>
                  <a:pt x="867" y="693"/>
                </a:lnTo>
                <a:lnTo>
                  <a:pt x="867" y="780"/>
                </a:lnTo>
                <a:lnTo>
                  <a:pt x="867" y="865"/>
                </a:lnTo>
                <a:lnTo>
                  <a:pt x="867" y="906"/>
                </a:lnTo>
                <a:lnTo>
                  <a:pt x="867" y="952"/>
                </a:lnTo>
                <a:lnTo>
                  <a:pt x="909" y="952"/>
                </a:lnTo>
                <a:lnTo>
                  <a:pt x="914" y="952"/>
                </a:lnTo>
                <a:lnTo>
                  <a:pt x="920" y="952"/>
                </a:lnTo>
                <a:lnTo>
                  <a:pt x="926" y="952"/>
                </a:lnTo>
                <a:lnTo>
                  <a:pt x="930" y="952"/>
                </a:lnTo>
                <a:lnTo>
                  <a:pt x="936" y="952"/>
                </a:lnTo>
                <a:lnTo>
                  <a:pt x="936" y="953"/>
                </a:lnTo>
                <a:lnTo>
                  <a:pt x="936" y="964"/>
                </a:lnTo>
                <a:lnTo>
                  <a:pt x="936" y="1003"/>
                </a:lnTo>
                <a:lnTo>
                  <a:pt x="936" y="1008"/>
                </a:lnTo>
                <a:lnTo>
                  <a:pt x="930" y="1008"/>
                </a:lnTo>
                <a:lnTo>
                  <a:pt x="909" y="1008"/>
                </a:lnTo>
                <a:lnTo>
                  <a:pt x="887" y="1008"/>
                </a:lnTo>
                <a:lnTo>
                  <a:pt x="887" y="997"/>
                </a:lnTo>
                <a:lnTo>
                  <a:pt x="882" y="997"/>
                </a:lnTo>
                <a:lnTo>
                  <a:pt x="882" y="975"/>
                </a:lnTo>
                <a:lnTo>
                  <a:pt x="867" y="975"/>
                </a:lnTo>
                <a:lnTo>
                  <a:pt x="867" y="1040"/>
                </a:lnTo>
                <a:lnTo>
                  <a:pt x="864" y="1040"/>
                </a:lnTo>
                <a:lnTo>
                  <a:pt x="864" y="1128"/>
                </a:lnTo>
                <a:lnTo>
                  <a:pt x="864" y="1224"/>
                </a:lnTo>
                <a:lnTo>
                  <a:pt x="864" y="1300"/>
                </a:lnTo>
                <a:lnTo>
                  <a:pt x="863" y="1300"/>
                </a:lnTo>
                <a:lnTo>
                  <a:pt x="864" y="1352"/>
                </a:lnTo>
                <a:lnTo>
                  <a:pt x="864" y="1379"/>
                </a:lnTo>
                <a:lnTo>
                  <a:pt x="864" y="1431"/>
                </a:lnTo>
                <a:lnTo>
                  <a:pt x="864" y="1474"/>
                </a:lnTo>
                <a:lnTo>
                  <a:pt x="863" y="1559"/>
                </a:lnTo>
                <a:lnTo>
                  <a:pt x="863" y="1560"/>
                </a:lnTo>
                <a:lnTo>
                  <a:pt x="864" y="1644"/>
                </a:lnTo>
                <a:lnTo>
                  <a:pt x="864" y="1732"/>
                </a:lnTo>
                <a:lnTo>
                  <a:pt x="949" y="1732"/>
                </a:lnTo>
                <a:lnTo>
                  <a:pt x="949" y="1747"/>
                </a:lnTo>
                <a:lnTo>
                  <a:pt x="949" y="1766"/>
                </a:lnTo>
                <a:lnTo>
                  <a:pt x="954" y="1759"/>
                </a:lnTo>
                <a:lnTo>
                  <a:pt x="964" y="1766"/>
                </a:lnTo>
                <a:lnTo>
                  <a:pt x="980" y="1768"/>
                </a:lnTo>
                <a:lnTo>
                  <a:pt x="982" y="1770"/>
                </a:lnTo>
                <a:lnTo>
                  <a:pt x="984" y="1773"/>
                </a:lnTo>
                <a:lnTo>
                  <a:pt x="984" y="1774"/>
                </a:lnTo>
                <a:lnTo>
                  <a:pt x="986" y="1778"/>
                </a:lnTo>
                <a:lnTo>
                  <a:pt x="986" y="1779"/>
                </a:lnTo>
                <a:lnTo>
                  <a:pt x="987" y="1781"/>
                </a:lnTo>
                <a:lnTo>
                  <a:pt x="989" y="1781"/>
                </a:lnTo>
                <a:lnTo>
                  <a:pt x="990" y="1781"/>
                </a:lnTo>
                <a:lnTo>
                  <a:pt x="993" y="1781"/>
                </a:lnTo>
                <a:lnTo>
                  <a:pt x="996" y="1784"/>
                </a:lnTo>
                <a:lnTo>
                  <a:pt x="998" y="1787"/>
                </a:lnTo>
                <a:lnTo>
                  <a:pt x="1007" y="1793"/>
                </a:lnTo>
                <a:lnTo>
                  <a:pt x="1014" y="1798"/>
                </a:lnTo>
                <a:lnTo>
                  <a:pt x="1014" y="1799"/>
                </a:lnTo>
                <a:lnTo>
                  <a:pt x="1014" y="1800"/>
                </a:lnTo>
                <a:lnTo>
                  <a:pt x="1014" y="1802"/>
                </a:lnTo>
                <a:lnTo>
                  <a:pt x="1014" y="1803"/>
                </a:lnTo>
                <a:lnTo>
                  <a:pt x="1014" y="1804"/>
                </a:lnTo>
                <a:lnTo>
                  <a:pt x="1014" y="1806"/>
                </a:lnTo>
                <a:lnTo>
                  <a:pt x="1015" y="1807"/>
                </a:lnTo>
                <a:lnTo>
                  <a:pt x="1015" y="1808"/>
                </a:lnTo>
                <a:lnTo>
                  <a:pt x="1016" y="1809"/>
                </a:lnTo>
                <a:lnTo>
                  <a:pt x="1016" y="1810"/>
                </a:lnTo>
                <a:lnTo>
                  <a:pt x="1018" y="1810"/>
                </a:lnTo>
                <a:lnTo>
                  <a:pt x="1018" y="1811"/>
                </a:lnTo>
                <a:lnTo>
                  <a:pt x="1018" y="1812"/>
                </a:lnTo>
                <a:lnTo>
                  <a:pt x="1018" y="1814"/>
                </a:lnTo>
                <a:lnTo>
                  <a:pt x="1019" y="1814"/>
                </a:lnTo>
                <a:lnTo>
                  <a:pt x="1019" y="1815"/>
                </a:lnTo>
                <a:lnTo>
                  <a:pt x="1019" y="1816"/>
                </a:lnTo>
                <a:lnTo>
                  <a:pt x="1019" y="1817"/>
                </a:lnTo>
                <a:lnTo>
                  <a:pt x="1018" y="1817"/>
                </a:lnTo>
                <a:lnTo>
                  <a:pt x="1018" y="1818"/>
                </a:lnTo>
                <a:lnTo>
                  <a:pt x="1018" y="1819"/>
                </a:lnTo>
                <a:lnTo>
                  <a:pt x="1016" y="1823"/>
                </a:lnTo>
                <a:lnTo>
                  <a:pt x="1015" y="1824"/>
                </a:lnTo>
                <a:lnTo>
                  <a:pt x="1015" y="1825"/>
                </a:lnTo>
                <a:lnTo>
                  <a:pt x="1014" y="1825"/>
                </a:lnTo>
                <a:lnTo>
                  <a:pt x="1014" y="1826"/>
                </a:lnTo>
                <a:lnTo>
                  <a:pt x="1014" y="1827"/>
                </a:lnTo>
                <a:lnTo>
                  <a:pt x="1014" y="1828"/>
                </a:lnTo>
                <a:lnTo>
                  <a:pt x="1014" y="1829"/>
                </a:lnTo>
                <a:lnTo>
                  <a:pt x="1014" y="1831"/>
                </a:lnTo>
                <a:lnTo>
                  <a:pt x="1014" y="1832"/>
                </a:lnTo>
                <a:lnTo>
                  <a:pt x="1014" y="1833"/>
                </a:lnTo>
                <a:lnTo>
                  <a:pt x="1014" y="1834"/>
                </a:lnTo>
                <a:lnTo>
                  <a:pt x="1015" y="1834"/>
                </a:lnTo>
                <a:lnTo>
                  <a:pt x="1015" y="1835"/>
                </a:lnTo>
                <a:lnTo>
                  <a:pt x="1015" y="1836"/>
                </a:lnTo>
                <a:lnTo>
                  <a:pt x="1016" y="1836"/>
                </a:lnTo>
                <a:lnTo>
                  <a:pt x="1016" y="1837"/>
                </a:lnTo>
                <a:lnTo>
                  <a:pt x="1018" y="1839"/>
                </a:lnTo>
                <a:lnTo>
                  <a:pt x="1018" y="1840"/>
                </a:lnTo>
                <a:lnTo>
                  <a:pt x="1019" y="1840"/>
                </a:lnTo>
                <a:lnTo>
                  <a:pt x="1019" y="1841"/>
                </a:lnTo>
                <a:lnTo>
                  <a:pt x="1019" y="1842"/>
                </a:lnTo>
                <a:lnTo>
                  <a:pt x="1019" y="1843"/>
                </a:lnTo>
                <a:lnTo>
                  <a:pt x="1020" y="1843"/>
                </a:lnTo>
                <a:lnTo>
                  <a:pt x="1020" y="1844"/>
                </a:lnTo>
                <a:lnTo>
                  <a:pt x="1020" y="1845"/>
                </a:lnTo>
                <a:lnTo>
                  <a:pt x="1020" y="1846"/>
                </a:lnTo>
                <a:lnTo>
                  <a:pt x="1020" y="1849"/>
                </a:lnTo>
                <a:lnTo>
                  <a:pt x="1019" y="1849"/>
                </a:lnTo>
                <a:lnTo>
                  <a:pt x="1016" y="1849"/>
                </a:lnTo>
                <a:lnTo>
                  <a:pt x="1013" y="1848"/>
                </a:lnTo>
                <a:lnTo>
                  <a:pt x="1010" y="1846"/>
                </a:lnTo>
                <a:lnTo>
                  <a:pt x="1010" y="1848"/>
                </a:lnTo>
                <a:lnTo>
                  <a:pt x="1007" y="1849"/>
                </a:lnTo>
                <a:lnTo>
                  <a:pt x="1002" y="1851"/>
                </a:lnTo>
                <a:lnTo>
                  <a:pt x="1001" y="1852"/>
                </a:lnTo>
                <a:lnTo>
                  <a:pt x="993" y="1861"/>
                </a:lnTo>
                <a:lnTo>
                  <a:pt x="949" y="1861"/>
                </a:lnTo>
                <a:lnTo>
                  <a:pt x="949" y="1895"/>
                </a:lnTo>
                <a:lnTo>
                  <a:pt x="949" y="1904"/>
                </a:lnTo>
                <a:lnTo>
                  <a:pt x="949" y="1921"/>
                </a:lnTo>
                <a:lnTo>
                  <a:pt x="949" y="1928"/>
                </a:lnTo>
                <a:lnTo>
                  <a:pt x="949" y="1948"/>
                </a:lnTo>
                <a:lnTo>
                  <a:pt x="928" y="1948"/>
                </a:lnTo>
                <a:lnTo>
                  <a:pt x="928" y="1941"/>
                </a:lnTo>
                <a:lnTo>
                  <a:pt x="928" y="1942"/>
                </a:lnTo>
                <a:lnTo>
                  <a:pt x="927" y="1942"/>
                </a:lnTo>
                <a:lnTo>
                  <a:pt x="927" y="1943"/>
                </a:lnTo>
                <a:lnTo>
                  <a:pt x="926" y="1943"/>
                </a:lnTo>
                <a:lnTo>
                  <a:pt x="924" y="1943"/>
                </a:lnTo>
                <a:lnTo>
                  <a:pt x="922" y="1943"/>
                </a:lnTo>
                <a:lnTo>
                  <a:pt x="920" y="1944"/>
                </a:lnTo>
                <a:lnTo>
                  <a:pt x="919" y="1944"/>
                </a:lnTo>
                <a:lnTo>
                  <a:pt x="920" y="1945"/>
                </a:lnTo>
                <a:lnTo>
                  <a:pt x="919" y="1948"/>
                </a:lnTo>
                <a:lnTo>
                  <a:pt x="918" y="1949"/>
                </a:lnTo>
                <a:lnTo>
                  <a:pt x="917" y="1946"/>
                </a:lnTo>
                <a:lnTo>
                  <a:pt x="918" y="1945"/>
                </a:lnTo>
                <a:lnTo>
                  <a:pt x="918" y="1944"/>
                </a:lnTo>
                <a:lnTo>
                  <a:pt x="919" y="1944"/>
                </a:lnTo>
                <a:lnTo>
                  <a:pt x="919" y="1943"/>
                </a:lnTo>
                <a:lnTo>
                  <a:pt x="920" y="1943"/>
                </a:lnTo>
                <a:lnTo>
                  <a:pt x="921" y="1943"/>
                </a:lnTo>
                <a:lnTo>
                  <a:pt x="924" y="1942"/>
                </a:lnTo>
                <a:lnTo>
                  <a:pt x="923" y="1938"/>
                </a:lnTo>
                <a:lnTo>
                  <a:pt x="921" y="1936"/>
                </a:lnTo>
                <a:lnTo>
                  <a:pt x="920" y="1936"/>
                </a:lnTo>
                <a:lnTo>
                  <a:pt x="919" y="1936"/>
                </a:lnTo>
                <a:lnTo>
                  <a:pt x="919" y="1935"/>
                </a:lnTo>
                <a:lnTo>
                  <a:pt x="918" y="1934"/>
                </a:lnTo>
                <a:lnTo>
                  <a:pt x="917" y="1933"/>
                </a:lnTo>
                <a:lnTo>
                  <a:pt x="915" y="1932"/>
                </a:lnTo>
                <a:lnTo>
                  <a:pt x="915" y="1931"/>
                </a:lnTo>
                <a:lnTo>
                  <a:pt x="914" y="1931"/>
                </a:lnTo>
                <a:lnTo>
                  <a:pt x="913" y="1928"/>
                </a:lnTo>
                <a:lnTo>
                  <a:pt x="912" y="1928"/>
                </a:lnTo>
                <a:lnTo>
                  <a:pt x="911" y="1927"/>
                </a:lnTo>
                <a:lnTo>
                  <a:pt x="910" y="1927"/>
                </a:lnTo>
                <a:lnTo>
                  <a:pt x="909" y="1927"/>
                </a:lnTo>
                <a:lnTo>
                  <a:pt x="909" y="1926"/>
                </a:lnTo>
                <a:lnTo>
                  <a:pt x="907" y="1926"/>
                </a:lnTo>
                <a:lnTo>
                  <a:pt x="906" y="1925"/>
                </a:lnTo>
                <a:lnTo>
                  <a:pt x="905" y="1925"/>
                </a:lnTo>
                <a:lnTo>
                  <a:pt x="905" y="1924"/>
                </a:lnTo>
                <a:lnTo>
                  <a:pt x="904" y="1924"/>
                </a:lnTo>
                <a:lnTo>
                  <a:pt x="904" y="1923"/>
                </a:lnTo>
                <a:lnTo>
                  <a:pt x="903" y="1923"/>
                </a:lnTo>
                <a:lnTo>
                  <a:pt x="902" y="1921"/>
                </a:lnTo>
                <a:lnTo>
                  <a:pt x="897" y="1918"/>
                </a:lnTo>
                <a:lnTo>
                  <a:pt x="896" y="1917"/>
                </a:lnTo>
                <a:lnTo>
                  <a:pt x="895" y="1916"/>
                </a:lnTo>
                <a:lnTo>
                  <a:pt x="894" y="1915"/>
                </a:lnTo>
                <a:lnTo>
                  <a:pt x="893" y="1915"/>
                </a:lnTo>
                <a:lnTo>
                  <a:pt x="892" y="1915"/>
                </a:lnTo>
                <a:lnTo>
                  <a:pt x="890" y="1913"/>
                </a:lnTo>
                <a:lnTo>
                  <a:pt x="889" y="1913"/>
                </a:lnTo>
                <a:lnTo>
                  <a:pt x="889" y="1912"/>
                </a:lnTo>
                <a:lnTo>
                  <a:pt x="888" y="1912"/>
                </a:lnTo>
                <a:lnTo>
                  <a:pt x="887" y="1912"/>
                </a:lnTo>
                <a:lnTo>
                  <a:pt x="886" y="1911"/>
                </a:lnTo>
                <a:lnTo>
                  <a:pt x="885" y="1911"/>
                </a:lnTo>
                <a:lnTo>
                  <a:pt x="884" y="1911"/>
                </a:lnTo>
                <a:lnTo>
                  <a:pt x="882" y="1911"/>
                </a:lnTo>
                <a:lnTo>
                  <a:pt x="881" y="1910"/>
                </a:lnTo>
                <a:lnTo>
                  <a:pt x="880" y="1910"/>
                </a:lnTo>
                <a:lnTo>
                  <a:pt x="879" y="1910"/>
                </a:lnTo>
                <a:lnTo>
                  <a:pt x="878" y="1910"/>
                </a:lnTo>
                <a:lnTo>
                  <a:pt x="877" y="1910"/>
                </a:lnTo>
                <a:lnTo>
                  <a:pt x="876" y="1912"/>
                </a:lnTo>
                <a:lnTo>
                  <a:pt x="873" y="1915"/>
                </a:lnTo>
                <a:lnTo>
                  <a:pt x="873" y="1916"/>
                </a:lnTo>
                <a:lnTo>
                  <a:pt x="872" y="1917"/>
                </a:lnTo>
                <a:lnTo>
                  <a:pt x="871" y="1919"/>
                </a:lnTo>
                <a:lnTo>
                  <a:pt x="870" y="1920"/>
                </a:lnTo>
                <a:lnTo>
                  <a:pt x="869" y="1923"/>
                </a:lnTo>
                <a:lnTo>
                  <a:pt x="868" y="1925"/>
                </a:lnTo>
                <a:lnTo>
                  <a:pt x="868" y="1926"/>
                </a:lnTo>
                <a:lnTo>
                  <a:pt x="867" y="1926"/>
                </a:lnTo>
                <a:lnTo>
                  <a:pt x="867" y="1927"/>
                </a:lnTo>
                <a:lnTo>
                  <a:pt x="865" y="1928"/>
                </a:lnTo>
                <a:lnTo>
                  <a:pt x="865" y="1929"/>
                </a:lnTo>
                <a:lnTo>
                  <a:pt x="865" y="1931"/>
                </a:lnTo>
                <a:lnTo>
                  <a:pt x="864" y="1932"/>
                </a:lnTo>
                <a:lnTo>
                  <a:pt x="864" y="1933"/>
                </a:lnTo>
                <a:lnTo>
                  <a:pt x="864" y="1935"/>
                </a:lnTo>
                <a:lnTo>
                  <a:pt x="864" y="1937"/>
                </a:lnTo>
                <a:lnTo>
                  <a:pt x="864" y="1940"/>
                </a:lnTo>
                <a:lnTo>
                  <a:pt x="865" y="1942"/>
                </a:lnTo>
                <a:lnTo>
                  <a:pt x="865" y="1944"/>
                </a:lnTo>
                <a:lnTo>
                  <a:pt x="865" y="1946"/>
                </a:lnTo>
                <a:lnTo>
                  <a:pt x="865" y="1948"/>
                </a:lnTo>
                <a:lnTo>
                  <a:pt x="865" y="1950"/>
                </a:lnTo>
                <a:lnTo>
                  <a:pt x="865" y="1952"/>
                </a:lnTo>
                <a:lnTo>
                  <a:pt x="865" y="1954"/>
                </a:lnTo>
                <a:lnTo>
                  <a:pt x="865" y="1958"/>
                </a:lnTo>
                <a:lnTo>
                  <a:pt x="865" y="1960"/>
                </a:lnTo>
                <a:lnTo>
                  <a:pt x="864" y="1962"/>
                </a:lnTo>
                <a:lnTo>
                  <a:pt x="864" y="1966"/>
                </a:lnTo>
                <a:lnTo>
                  <a:pt x="864" y="1969"/>
                </a:lnTo>
                <a:lnTo>
                  <a:pt x="821" y="1969"/>
                </a:lnTo>
                <a:lnTo>
                  <a:pt x="821" y="1965"/>
                </a:lnTo>
                <a:lnTo>
                  <a:pt x="810" y="1965"/>
                </a:lnTo>
                <a:lnTo>
                  <a:pt x="810" y="1969"/>
                </a:lnTo>
                <a:lnTo>
                  <a:pt x="798" y="1969"/>
                </a:lnTo>
                <a:lnTo>
                  <a:pt x="798" y="1987"/>
                </a:lnTo>
                <a:lnTo>
                  <a:pt x="806" y="1992"/>
                </a:lnTo>
                <a:lnTo>
                  <a:pt x="519" y="1991"/>
                </a:lnTo>
                <a:lnTo>
                  <a:pt x="347" y="1991"/>
                </a:lnTo>
                <a:lnTo>
                  <a:pt x="347" y="2018"/>
                </a:lnTo>
                <a:lnTo>
                  <a:pt x="347" y="2068"/>
                </a:lnTo>
                <a:lnTo>
                  <a:pt x="346" y="2102"/>
                </a:lnTo>
                <a:lnTo>
                  <a:pt x="346" y="2179"/>
                </a:lnTo>
                <a:lnTo>
                  <a:pt x="346" y="2254"/>
                </a:lnTo>
                <a:lnTo>
                  <a:pt x="346" y="2325"/>
                </a:lnTo>
                <a:lnTo>
                  <a:pt x="344" y="2353"/>
                </a:lnTo>
                <a:lnTo>
                  <a:pt x="344" y="2402"/>
                </a:lnTo>
                <a:lnTo>
                  <a:pt x="344" y="2453"/>
                </a:lnTo>
                <a:lnTo>
                  <a:pt x="344" y="2523"/>
                </a:lnTo>
                <a:lnTo>
                  <a:pt x="343" y="2609"/>
                </a:lnTo>
                <a:lnTo>
                  <a:pt x="343" y="2666"/>
                </a:lnTo>
                <a:lnTo>
                  <a:pt x="300" y="2666"/>
                </a:lnTo>
                <a:lnTo>
                  <a:pt x="300" y="2688"/>
                </a:lnTo>
                <a:lnTo>
                  <a:pt x="257" y="2688"/>
                </a:lnTo>
                <a:lnTo>
                  <a:pt x="256" y="2688"/>
                </a:lnTo>
                <a:lnTo>
                  <a:pt x="225" y="2689"/>
                </a:lnTo>
                <a:lnTo>
                  <a:pt x="225" y="2710"/>
                </a:lnTo>
                <a:lnTo>
                  <a:pt x="215" y="2710"/>
                </a:lnTo>
                <a:lnTo>
                  <a:pt x="215" y="2689"/>
                </a:lnTo>
                <a:lnTo>
                  <a:pt x="214" y="2689"/>
                </a:lnTo>
                <a:lnTo>
                  <a:pt x="204" y="2689"/>
                </a:lnTo>
                <a:lnTo>
                  <a:pt x="204" y="2688"/>
                </a:lnTo>
                <a:lnTo>
                  <a:pt x="181" y="2688"/>
                </a:lnTo>
                <a:lnTo>
                  <a:pt x="181" y="2689"/>
                </a:lnTo>
                <a:lnTo>
                  <a:pt x="173" y="2689"/>
                </a:lnTo>
                <a:lnTo>
                  <a:pt x="173" y="2688"/>
                </a:lnTo>
                <a:lnTo>
                  <a:pt x="173" y="2645"/>
                </a:lnTo>
                <a:lnTo>
                  <a:pt x="172" y="2645"/>
                </a:lnTo>
                <a:lnTo>
                  <a:pt x="171" y="2645"/>
                </a:lnTo>
                <a:lnTo>
                  <a:pt x="172" y="2644"/>
                </a:lnTo>
                <a:lnTo>
                  <a:pt x="107" y="2645"/>
                </a:lnTo>
                <a:lnTo>
                  <a:pt x="108" y="2612"/>
                </a:lnTo>
                <a:lnTo>
                  <a:pt x="108" y="2607"/>
                </a:lnTo>
                <a:lnTo>
                  <a:pt x="108" y="2604"/>
                </a:lnTo>
                <a:lnTo>
                  <a:pt x="95" y="2603"/>
                </a:lnTo>
                <a:lnTo>
                  <a:pt x="88" y="2603"/>
                </a:lnTo>
                <a:lnTo>
                  <a:pt x="88" y="2602"/>
                </a:lnTo>
                <a:lnTo>
                  <a:pt x="88" y="2601"/>
                </a:lnTo>
                <a:lnTo>
                  <a:pt x="88" y="2599"/>
                </a:lnTo>
                <a:lnTo>
                  <a:pt x="87" y="2582"/>
                </a:lnTo>
                <a:lnTo>
                  <a:pt x="87" y="2567"/>
                </a:lnTo>
                <a:lnTo>
                  <a:pt x="87" y="2559"/>
                </a:lnTo>
                <a:lnTo>
                  <a:pt x="44" y="2559"/>
                </a:lnTo>
                <a:lnTo>
                  <a:pt x="0" y="2560"/>
                </a:lnTo>
                <a:lnTo>
                  <a:pt x="0" y="2515"/>
                </a:lnTo>
                <a:lnTo>
                  <a:pt x="19" y="2515"/>
                </a:lnTo>
                <a:lnTo>
                  <a:pt x="20" y="2514"/>
                </a:lnTo>
                <a:lnTo>
                  <a:pt x="22" y="2513"/>
                </a:lnTo>
                <a:lnTo>
                  <a:pt x="24" y="2512"/>
                </a:lnTo>
                <a:lnTo>
                  <a:pt x="25" y="2512"/>
                </a:lnTo>
                <a:lnTo>
                  <a:pt x="29" y="2510"/>
                </a:lnTo>
                <a:lnTo>
                  <a:pt x="30" y="2509"/>
                </a:lnTo>
                <a:lnTo>
                  <a:pt x="33" y="2506"/>
                </a:lnTo>
                <a:lnTo>
                  <a:pt x="37" y="2505"/>
                </a:lnTo>
                <a:lnTo>
                  <a:pt x="38" y="2505"/>
                </a:lnTo>
                <a:lnTo>
                  <a:pt x="39" y="2505"/>
                </a:lnTo>
                <a:lnTo>
                  <a:pt x="40" y="2505"/>
                </a:lnTo>
                <a:lnTo>
                  <a:pt x="41" y="2505"/>
                </a:lnTo>
                <a:lnTo>
                  <a:pt x="42" y="2506"/>
                </a:lnTo>
                <a:lnTo>
                  <a:pt x="44" y="2506"/>
                </a:lnTo>
                <a:lnTo>
                  <a:pt x="44" y="2507"/>
                </a:lnTo>
                <a:lnTo>
                  <a:pt x="45" y="2507"/>
                </a:lnTo>
                <a:lnTo>
                  <a:pt x="45" y="2509"/>
                </a:lnTo>
                <a:lnTo>
                  <a:pt x="46" y="2507"/>
                </a:lnTo>
                <a:lnTo>
                  <a:pt x="46" y="2505"/>
                </a:lnTo>
                <a:lnTo>
                  <a:pt x="47" y="2505"/>
                </a:lnTo>
                <a:lnTo>
                  <a:pt x="47" y="2504"/>
                </a:lnTo>
                <a:lnTo>
                  <a:pt x="48" y="2504"/>
                </a:lnTo>
                <a:lnTo>
                  <a:pt x="48" y="2503"/>
                </a:lnTo>
                <a:lnTo>
                  <a:pt x="49" y="2503"/>
                </a:lnTo>
                <a:lnTo>
                  <a:pt x="49" y="2502"/>
                </a:lnTo>
                <a:lnTo>
                  <a:pt x="50" y="2502"/>
                </a:lnTo>
                <a:lnTo>
                  <a:pt x="51" y="2502"/>
                </a:lnTo>
                <a:lnTo>
                  <a:pt x="51" y="2501"/>
                </a:lnTo>
                <a:lnTo>
                  <a:pt x="53" y="2501"/>
                </a:lnTo>
                <a:lnTo>
                  <a:pt x="54" y="2501"/>
                </a:lnTo>
                <a:lnTo>
                  <a:pt x="55" y="2501"/>
                </a:lnTo>
                <a:lnTo>
                  <a:pt x="56" y="2501"/>
                </a:lnTo>
                <a:lnTo>
                  <a:pt x="57" y="2501"/>
                </a:lnTo>
                <a:lnTo>
                  <a:pt x="59" y="2501"/>
                </a:lnTo>
                <a:lnTo>
                  <a:pt x="59" y="2495"/>
                </a:lnTo>
                <a:lnTo>
                  <a:pt x="59" y="2488"/>
                </a:lnTo>
                <a:lnTo>
                  <a:pt x="58" y="2488"/>
                </a:lnTo>
                <a:lnTo>
                  <a:pt x="56" y="2486"/>
                </a:lnTo>
                <a:lnTo>
                  <a:pt x="56" y="2485"/>
                </a:lnTo>
                <a:lnTo>
                  <a:pt x="56" y="2484"/>
                </a:lnTo>
                <a:lnTo>
                  <a:pt x="55" y="2484"/>
                </a:lnTo>
                <a:lnTo>
                  <a:pt x="55" y="2471"/>
                </a:lnTo>
                <a:lnTo>
                  <a:pt x="45" y="2471"/>
                </a:lnTo>
                <a:lnTo>
                  <a:pt x="45" y="2454"/>
                </a:lnTo>
                <a:lnTo>
                  <a:pt x="45" y="2451"/>
                </a:lnTo>
                <a:lnTo>
                  <a:pt x="47" y="2451"/>
                </a:lnTo>
                <a:lnTo>
                  <a:pt x="49" y="2452"/>
                </a:lnTo>
                <a:lnTo>
                  <a:pt x="51" y="2452"/>
                </a:lnTo>
                <a:lnTo>
                  <a:pt x="57" y="2454"/>
                </a:lnTo>
                <a:lnTo>
                  <a:pt x="61" y="2454"/>
                </a:lnTo>
                <a:lnTo>
                  <a:pt x="67" y="2455"/>
                </a:lnTo>
                <a:lnTo>
                  <a:pt x="84" y="2453"/>
                </a:lnTo>
                <a:lnTo>
                  <a:pt x="87" y="2452"/>
                </a:lnTo>
                <a:lnTo>
                  <a:pt x="88" y="2452"/>
                </a:lnTo>
                <a:lnTo>
                  <a:pt x="88" y="2447"/>
                </a:lnTo>
                <a:lnTo>
                  <a:pt x="89" y="2447"/>
                </a:lnTo>
                <a:lnTo>
                  <a:pt x="88" y="2429"/>
                </a:lnTo>
                <a:lnTo>
                  <a:pt x="88" y="2428"/>
                </a:lnTo>
                <a:lnTo>
                  <a:pt x="88" y="2415"/>
                </a:lnTo>
                <a:lnTo>
                  <a:pt x="88" y="2409"/>
                </a:lnTo>
                <a:lnTo>
                  <a:pt x="88" y="2387"/>
                </a:lnTo>
                <a:lnTo>
                  <a:pt x="88" y="2364"/>
                </a:lnTo>
                <a:lnTo>
                  <a:pt x="93" y="2364"/>
                </a:lnTo>
                <a:lnTo>
                  <a:pt x="92" y="2380"/>
                </a:lnTo>
                <a:lnTo>
                  <a:pt x="104" y="2380"/>
                </a:lnTo>
                <a:lnTo>
                  <a:pt x="104" y="2375"/>
                </a:lnTo>
                <a:lnTo>
                  <a:pt x="104" y="2350"/>
                </a:lnTo>
                <a:lnTo>
                  <a:pt x="101" y="2350"/>
                </a:lnTo>
                <a:lnTo>
                  <a:pt x="106" y="2345"/>
                </a:lnTo>
                <a:lnTo>
                  <a:pt x="108" y="2344"/>
                </a:lnTo>
                <a:lnTo>
                  <a:pt x="108" y="2342"/>
                </a:lnTo>
                <a:lnTo>
                  <a:pt x="109" y="2342"/>
                </a:lnTo>
                <a:lnTo>
                  <a:pt x="109" y="2319"/>
                </a:lnTo>
                <a:lnTo>
                  <a:pt x="120" y="2319"/>
                </a:lnTo>
                <a:lnTo>
                  <a:pt x="120" y="2341"/>
                </a:lnTo>
                <a:lnTo>
                  <a:pt x="130" y="2341"/>
                </a:lnTo>
                <a:lnTo>
                  <a:pt x="130" y="2339"/>
                </a:lnTo>
                <a:lnTo>
                  <a:pt x="130" y="2322"/>
                </a:lnTo>
                <a:lnTo>
                  <a:pt x="136" y="2322"/>
                </a:lnTo>
                <a:lnTo>
                  <a:pt x="141" y="2321"/>
                </a:lnTo>
                <a:lnTo>
                  <a:pt x="141" y="2339"/>
                </a:lnTo>
                <a:lnTo>
                  <a:pt x="153" y="2339"/>
                </a:lnTo>
                <a:lnTo>
                  <a:pt x="153" y="2327"/>
                </a:lnTo>
                <a:lnTo>
                  <a:pt x="174" y="2326"/>
                </a:lnTo>
                <a:lnTo>
                  <a:pt x="174" y="2318"/>
                </a:lnTo>
                <a:lnTo>
                  <a:pt x="206" y="2319"/>
                </a:lnTo>
                <a:lnTo>
                  <a:pt x="206" y="2302"/>
                </a:lnTo>
                <a:lnTo>
                  <a:pt x="208" y="2301"/>
                </a:lnTo>
                <a:lnTo>
                  <a:pt x="217" y="2301"/>
                </a:lnTo>
                <a:lnTo>
                  <a:pt x="218" y="2297"/>
                </a:lnTo>
                <a:lnTo>
                  <a:pt x="174" y="2296"/>
                </a:lnTo>
                <a:lnTo>
                  <a:pt x="163" y="2296"/>
                </a:lnTo>
                <a:lnTo>
                  <a:pt x="164" y="2262"/>
                </a:lnTo>
                <a:lnTo>
                  <a:pt x="164" y="2255"/>
                </a:lnTo>
                <a:lnTo>
                  <a:pt x="164" y="2254"/>
                </a:lnTo>
                <a:lnTo>
                  <a:pt x="164" y="2253"/>
                </a:lnTo>
                <a:lnTo>
                  <a:pt x="164" y="2252"/>
                </a:lnTo>
                <a:lnTo>
                  <a:pt x="164" y="2251"/>
                </a:lnTo>
                <a:lnTo>
                  <a:pt x="164" y="2250"/>
                </a:lnTo>
                <a:lnTo>
                  <a:pt x="164" y="2249"/>
                </a:lnTo>
                <a:lnTo>
                  <a:pt x="164" y="2246"/>
                </a:lnTo>
                <a:lnTo>
                  <a:pt x="164" y="2245"/>
                </a:lnTo>
                <a:lnTo>
                  <a:pt x="164" y="2244"/>
                </a:lnTo>
                <a:lnTo>
                  <a:pt x="164" y="2243"/>
                </a:lnTo>
                <a:lnTo>
                  <a:pt x="164" y="2242"/>
                </a:lnTo>
                <a:lnTo>
                  <a:pt x="164" y="2238"/>
                </a:lnTo>
                <a:lnTo>
                  <a:pt x="164" y="2236"/>
                </a:lnTo>
                <a:lnTo>
                  <a:pt x="164" y="2234"/>
                </a:lnTo>
                <a:lnTo>
                  <a:pt x="164" y="2233"/>
                </a:lnTo>
                <a:lnTo>
                  <a:pt x="164" y="2231"/>
                </a:lnTo>
                <a:lnTo>
                  <a:pt x="164" y="2228"/>
                </a:lnTo>
                <a:lnTo>
                  <a:pt x="164" y="2227"/>
                </a:lnTo>
                <a:lnTo>
                  <a:pt x="164" y="2225"/>
                </a:lnTo>
                <a:lnTo>
                  <a:pt x="164" y="2224"/>
                </a:lnTo>
                <a:lnTo>
                  <a:pt x="164" y="2222"/>
                </a:lnTo>
                <a:lnTo>
                  <a:pt x="164" y="2221"/>
                </a:lnTo>
                <a:lnTo>
                  <a:pt x="164" y="2220"/>
                </a:lnTo>
                <a:lnTo>
                  <a:pt x="164" y="2219"/>
                </a:lnTo>
                <a:lnTo>
                  <a:pt x="164" y="2218"/>
                </a:lnTo>
                <a:lnTo>
                  <a:pt x="164" y="2216"/>
                </a:lnTo>
                <a:lnTo>
                  <a:pt x="164" y="2214"/>
                </a:lnTo>
                <a:lnTo>
                  <a:pt x="164" y="2213"/>
                </a:lnTo>
                <a:lnTo>
                  <a:pt x="164" y="2211"/>
                </a:lnTo>
                <a:lnTo>
                  <a:pt x="165" y="2208"/>
                </a:lnTo>
                <a:lnTo>
                  <a:pt x="165" y="2207"/>
                </a:lnTo>
                <a:lnTo>
                  <a:pt x="165" y="2204"/>
                </a:lnTo>
                <a:lnTo>
                  <a:pt x="164" y="2201"/>
                </a:lnTo>
                <a:lnTo>
                  <a:pt x="164" y="2167"/>
                </a:lnTo>
                <a:lnTo>
                  <a:pt x="164" y="2166"/>
                </a:lnTo>
                <a:lnTo>
                  <a:pt x="174" y="2166"/>
                </a:lnTo>
                <a:lnTo>
                  <a:pt x="174" y="2134"/>
                </a:lnTo>
                <a:lnTo>
                  <a:pt x="173" y="2113"/>
                </a:lnTo>
                <a:lnTo>
                  <a:pt x="173" y="2108"/>
                </a:lnTo>
                <a:lnTo>
                  <a:pt x="173" y="2079"/>
                </a:lnTo>
                <a:lnTo>
                  <a:pt x="173" y="2003"/>
                </a:lnTo>
                <a:lnTo>
                  <a:pt x="173" y="1996"/>
                </a:lnTo>
                <a:lnTo>
                  <a:pt x="173" y="1951"/>
                </a:lnTo>
                <a:lnTo>
                  <a:pt x="173" y="1950"/>
                </a:lnTo>
                <a:lnTo>
                  <a:pt x="143" y="1950"/>
                </a:lnTo>
                <a:lnTo>
                  <a:pt x="123" y="1950"/>
                </a:lnTo>
                <a:lnTo>
                  <a:pt x="104" y="1950"/>
                </a:lnTo>
                <a:lnTo>
                  <a:pt x="87" y="1950"/>
                </a:lnTo>
                <a:lnTo>
                  <a:pt x="87" y="1949"/>
                </a:lnTo>
                <a:lnTo>
                  <a:pt x="87" y="1909"/>
                </a:lnTo>
                <a:lnTo>
                  <a:pt x="87" y="1890"/>
                </a:lnTo>
                <a:lnTo>
                  <a:pt x="87" y="1862"/>
                </a:lnTo>
                <a:lnTo>
                  <a:pt x="44" y="1861"/>
                </a:lnTo>
                <a:lnTo>
                  <a:pt x="44" y="1817"/>
                </a:lnTo>
                <a:lnTo>
                  <a:pt x="88" y="1818"/>
                </a:lnTo>
                <a:lnTo>
                  <a:pt x="89" y="1818"/>
                </a:lnTo>
                <a:lnTo>
                  <a:pt x="104" y="1818"/>
                </a:lnTo>
                <a:lnTo>
                  <a:pt x="109" y="1818"/>
                </a:lnTo>
                <a:lnTo>
                  <a:pt x="109" y="1808"/>
                </a:lnTo>
                <a:lnTo>
                  <a:pt x="109" y="1798"/>
                </a:lnTo>
                <a:lnTo>
                  <a:pt x="128" y="1798"/>
                </a:lnTo>
                <a:lnTo>
                  <a:pt x="131" y="1798"/>
                </a:lnTo>
                <a:lnTo>
                  <a:pt x="131" y="1818"/>
                </a:lnTo>
                <a:lnTo>
                  <a:pt x="173" y="1819"/>
                </a:lnTo>
                <a:lnTo>
                  <a:pt x="174" y="1799"/>
                </a:lnTo>
                <a:lnTo>
                  <a:pt x="174" y="1776"/>
                </a:lnTo>
                <a:lnTo>
                  <a:pt x="174" y="1733"/>
                </a:lnTo>
                <a:lnTo>
                  <a:pt x="174" y="1729"/>
                </a:lnTo>
                <a:lnTo>
                  <a:pt x="174" y="1692"/>
                </a:lnTo>
                <a:lnTo>
                  <a:pt x="174" y="1689"/>
                </a:lnTo>
                <a:lnTo>
                  <a:pt x="175" y="1662"/>
                </a:lnTo>
                <a:lnTo>
                  <a:pt x="175" y="1661"/>
                </a:lnTo>
                <a:lnTo>
                  <a:pt x="175" y="1655"/>
                </a:lnTo>
                <a:lnTo>
                  <a:pt x="175" y="1639"/>
                </a:lnTo>
                <a:lnTo>
                  <a:pt x="175" y="1634"/>
                </a:lnTo>
                <a:lnTo>
                  <a:pt x="175" y="1625"/>
                </a:lnTo>
                <a:lnTo>
                  <a:pt x="175" y="1619"/>
                </a:lnTo>
                <a:lnTo>
                  <a:pt x="175" y="1608"/>
                </a:lnTo>
                <a:lnTo>
                  <a:pt x="176" y="1598"/>
                </a:lnTo>
                <a:lnTo>
                  <a:pt x="176" y="1585"/>
                </a:lnTo>
                <a:lnTo>
                  <a:pt x="176" y="1574"/>
                </a:lnTo>
                <a:lnTo>
                  <a:pt x="176" y="1572"/>
                </a:lnTo>
                <a:lnTo>
                  <a:pt x="176" y="1559"/>
                </a:lnTo>
                <a:lnTo>
                  <a:pt x="176" y="1557"/>
                </a:lnTo>
                <a:lnTo>
                  <a:pt x="176" y="1551"/>
                </a:lnTo>
                <a:lnTo>
                  <a:pt x="176" y="1536"/>
                </a:lnTo>
                <a:lnTo>
                  <a:pt x="176" y="1532"/>
                </a:lnTo>
                <a:lnTo>
                  <a:pt x="176" y="1524"/>
                </a:lnTo>
                <a:lnTo>
                  <a:pt x="176" y="1517"/>
                </a:lnTo>
                <a:lnTo>
                  <a:pt x="176" y="1510"/>
                </a:lnTo>
                <a:lnTo>
                  <a:pt x="176" y="1505"/>
                </a:lnTo>
                <a:lnTo>
                  <a:pt x="176" y="1469"/>
                </a:lnTo>
                <a:lnTo>
                  <a:pt x="176" y="1387"/>
                </a:lnTo>
                <a:lnTo>
                  <a:pt x="176" y="1382"/>
                </a:lnTo>
                <a:lnTo>
                  <a:pt x="176" y="1380"/>
                </a:lnTo>
                <a:lnTo>
                  <a:pt x="176" y="1358"/>
                </a:lnTo>
                <a:lnTo>
                  <a:pt x="176" y="1340"/>
                </a:lnTo>
                <a:lnTo>
                  <a:pt x="176" y="1323"/>
                </a:lnTo>
                <a:lnTo>
                  <a:pt x="176" y="1295"/>
                </a:lnTo>
                <a:lnTo>
                  <a:pt x="176" y="1292"/>
                </a:lnTo>
                <a:lnTo>
                  <a:pt x="176" y="1283"/>
                </a:lnTo>
                <a:lnTo>
                  <a:pt x="176" y="1277"/>
                </a:lnTo>
                <a:lnTo>
                  <a:pt x="176" y="1226"/>
                </a:lnTo>
                <a:lnTo>
                  <a:pt x="176" y="1207"/>
                </a:lnTo>
                <a:lnTo>
                  <a:pt x="176" y="1125"/>
                </a:lnTo>
                <a:lnTo>
                  <a:pt x="176" y="1124"/>
                </a:lnTo>
                <a:lnTo>
                  <a:pt x="176" y="1122"/>
                </a:lnTo>
                <a:lnTo>
                  <a:pt x="176" y="1107"/>
                </a:lnTo>
                <a:lnTo>
                  <a:pt x="176" y="1092"/>
                </a:lnTo>
                <a:lnTo>
                  <a:pt x="176" y="1070"/>
                </a:lnTo>
                <a:lnTo>
                  <a:pt x="176" y="1048"/>
                </a:lnTo>
                <a:lnTo>
                  <a:pt x="175" y="1047"/>
                </a:lnTo>
                <a:lnTo>
                  <a:pt x="175" y="1045"/>
                </a:lnTo>
                <a:lnTo>
                  <a:pt x="175" y="1044"/>
                </a:lnTo>
                <a:lnTo>
                  <a:pt x="175" y="1042"/>
                </a:lnTo>
                <a:lnTo>
                  <a:pt x="170" y="1042"/>
                </a:lnTo>
                <a:lnTo>
                  <a:pt x="6" y="1044"/>
                </a:lnTo>
                <a:lnTo>
                  <a:pt x="0" y="1044"/>
                </a:lnTo>
                <a:lnTo>
                  <a:pt x="0" y="963"/>
                </a:lnTo>
                <a:lnTo>
                  <a:pt x="0" y="956"/>
                </a:lnTo>
                <a:lnTo>
                  <a:pt x="0" y="955"/>
                </a:lnTo>
                <a:lnTo>
                  <a:pt x="0" y="954"/>
                </a:lnTo>
                <a:lnTo>
                  <a:pt x="11" y="954"/>
                </a:lnTo>
                <a:lnTo>
                  <a:pt x="84" y="954"/>
                </a:lnTo>
                <a:lnTo>
                  <a:pt x="108" y="954"/>
                </a:lnTo>
                <a:lnTo>
                  <a:pt x="131" y="954"/>
                </a:lnTo>
                <a:lnTo>
                  <a:pt x="131" y="945"/>
                </a:lnTo>
                <a:lnTo>
                  <a:pt x="131" y="912"/>
                </a:lnTo>
                <a:lnTo>
                  <a:pt x="111" y="912"/>
                </a:lnTo>
                <a:lnTo>
                  <a:pt x="109" y="912"/>
                </a:lnTo>
                <a:lnTo>
                  <a:pt x="109" y="909"/>
                </a:lnTo>
                <a:lnTo>
                  <a:pt x="109" y="902"/>
                </a:lnTo>
                <a:lnTo>
                  <a:pt x="109" y="900"/>
                </a:lnTo>
                <a:lnTo>
                  <a:pt x="109" y="867"/>
                </a:lnTo>
                <a:lnTo>
                  <a:pt x="131" y="867"/>
                </a:lnTo>
                <a:lnTo>
                  <a:pt x="131" y="755"/>
                </a:lnTo>
                <a:lnTo>
                  <a:pt x="131" y="672"/>
                </a:lnTo>
                <a:lnTo>
                  <a:pt x="78" y="672"/>
                </a:lnTo>
                <a:lnTo>
                  <a:pt x="76" y="672"/>
                </a:lnTo>
                <a:lnTo>
                  <a:pt x="76" y="669"/>
                </a:lnTo>
                <a:lnTo>
                  <a:pt x="76" y="656"/>
                </a:lnTo>
                <a:lnTo>
                  <a:pt x="76" y="651"/>
                </a:lnTo>
                <a:lnTo>
                  <a:pt x="66" y="651"/>
                </a:lnTo>
                <a:lnTo>
                  <a:pt x="66" y="695"/>
                </a:lnTo>
                <a:lnTo>
                  <a:pt x="88" y="694"/>
                </a:lnTo>
                <a:lnTo>
                  <a:pt x="88" y="695"/>
                </a:lnTo>
                <a:lnTo>
                  <a:pt x="41" y="695"/>
                </a:lnTo>
                <a:lnTo>
                  <a:pt x="40" y="695"/>
                </a:lnTo>
                <a:lnTo>
                  <a:pt x="39" y="695"/>
                </a:lnTo>
                <a:lnTo>
                  <a:pt x="39" y="696"/>
                </a:lnTo>
                <a:lnTo>
                  <a:pt x="38" y="696"/>
                </a:lnTo>
                <a:lnTo>
                  <a:pt x="37" y="696"/>
                </a:lnTo>
                <a:lnTo>
                  <a:pt x="36" y="697"/>
                </a:lnTo>
                <a:lnTo>
                  <a:pt x="32" y="701"/>
                </a:lnTo>
                <a:lnTo>
                  <a:pt x="31" y="701"/>
                </a:lnTo>
                <a:lnTo>
                  <a:pt x="30" y="701"/>
                </a:lnTo>
                <a:lnTo>
                  <a:pt x="30" y="702"/>
                </a:lnTo>
                <a:lnTo>
                  <a:pt x="29" y="702"/>
                </a:lnTo>
                <a:lnTo>
                  <a:pt x="28" y="702"/>
                </a:lnTo>
                <a:lnTo>
                  <a:pt x="27" y="702"/>
                </a:lnTo>
                <a:lnTo>
                  <a:pt x="25" y="702"/>
                </a:lnTo>
                <a:lnTo>
                  <a:pt x="20" y="702"/>
                </a:lnTo>
                <a:lnTo>
                  <a:pt x="19" y="702"/>
                </a:lnTo>
                <a:lnTo>
                  <a:pt x="17" y="702"/>
                </a:lnTo>
                <a:lnTo>
                  <a:pt x="16" y="702"/>
                </a:lnTo>
                <a:lnTo>
                  <a:pt x="15" y="702"/>
                </a:lnTo>
                <a:lnTo>
                  <a:pt x="15" y="701"/>
                </a:lnTo>
                <a:lnTo>
                  <a:pt x="14" y="701"/>
                </a:lnTo>
                <a:lnTo>
                  <a:pt x="9" y="697"/>
                </a:lnTo>
                <a:lnTo>
                  <a:pt x="8" y="696"/>
                </a:lnTo>
                <a:lnTo>
                  <a:pt x="7" y="696"/>
                </a:lnTo>
                <a:lnTo>
                  <a:pt x="6" y="696"/>
                </a:lnTo>
                <a:lnTo>
                  <a:pt x="6" y="695"/>
                </a:lnTo>
                <a:lnTo>
                  <a:pt x="5" y="695"/>
                </a:lnTo>
                <a:lnTo>
                  <a:pt x="4" y="695"/>
                </a:lnTo>
                <a:lnTo>
                  <a:pt x="2" y="695"/>
                </a:lnTo>
                <a:lnTo>
                  <a:pt x="0" y="686"/>
                </a:lnTo>
                <a:lnTo>
                  <a:pt x="0" y="674"/>
                </a:lnTo>
                <a:lnTo>
                  <a:pt x="0" y="656"/>
                </a:lnTo>
                <a:lnTo>
                  <a:pt x="2" y="651"/>
                </a:lnTo>
                <a:lnTo>
                  <a:pt x="2" y="646"/>
                </a:lnTo>
                <a:lnTo>
                  <a:pt x="2" y="640"/>
                </a:lnTo>
                <a:lnTo>
                  <a:pt x="2" y="629"/>
                </a:lnTo>
                <a:lnTo>
                  <a:pt x="2" y="607"/>
                </a:lnTo>
                <a:lnTo>
                  <a:pt x="2" y="606"/>
                </a:lnTo>
                <a:lnTo>
                  <a:pt x="44" y="606"/>
                </a:lnTo>
                <a:lnTo>
                  <a:pt x="45" y="606"/>
                </a:lnTo>
                <a:lnTo>
                  <a:pt x="88" y="606"/>
                </a:lnTo>
                <a:lnTo>
                  <a:pt x="92" y="606"/>
                </a:lnTo>
                <a:lnTo>
                  <a:pt x="105" y="606"/>
                </a:lnTo>
                <a:lnTo>
                  <a:pt x="109" y="606"/>
                </a:lnTo>
                <a:lnTo>
                  <a:pt x="114" y="606"/>
                </a:lnTo>
                <a:lnTo>
                  <a:pt x="115" y="606"/>
                </a:lnTo>
                <a:lnTo>
                  <a:pt x="116" y="606"/>
                </a:lnTo>
                <a:lnTo>
                  <a:pt x="117" y="606"/>
                </a:lnTo>
                <a:lnTo>
                  <a:pt x="118" y="605"/>
                </a:lnTo>
                <a:lnTo>
                  <a:pt x="120" y="605"/>
                </a:lnTo>
                <a:lnTo>
                  <a:pt x="121" y="605"/>
                </a:lnTo>
                <a:lnTo>
                  <a:pt x="122" y="605"/>
                </a:lnTo>
                <a:lnTo>
                  <a:pt x="122" y="604"/>
                </a:lnTo>
                <a:lnTo>
                  <a:pt x="123" y="604"/>
                </a:lnTo>
                <a:lnTo>
                  <a:pt x="124" y="604"/>
                </a:lnTo>
                <a:lnTo>
                  <a:pt x="125" y="603"/>
                </a:lnTo>
                <a:lnTo>
                  <a:pt x="126" y="603"/>
                </a:lnTo>
                <a:lnTo>
                  <a:pt x="126" y="602"/>
                </a:lnTo>
                <a:lnTo>
                  <a:pt x="128" y="602"/>
                </a:lnTo>
                <a:lnTo>
                  <a:pt x="129" y="602"/>
                </a:lnTo>
                <a:lnTo>
                  <a:pt x="130" y="602"/>
                </a:lnTo>
                <a:lnTo>
                  <a:pt x="131" y="601"/>
                </a:lnTo>
                <a:lnTo>
                  <a:pt x="132" y="601"/>
                </a:lnTo>
                <a:lnTo>
                  <a:pt x="134" y="601"/>
                </a:lnTo>
                <a:lnTo>
                  <a:pt x="136" y="601"/>
                </a:lnTo>
                <a:lnTo>
                  <a:pt x="137" y="601"/>
                </a:lnTo>
                <a:lnTo>
                  <a:pt x="138" y="601"/>
                </a:lnTo>
                <a:lnTo>
                  <a:pt x="139" y="601"/>
                </a:lnTo>
                <a:lnTo>
                  <a:pt x="139" y="602"/>
                </a:lnTo>
                <a:lnTo>
                  <a:pt x="140" y="602"/>
                </a:lnTo>
                <a:lnTo>
                  <a:pt x="141" y="602"/>
                </a:lnTo>
                <a:lnTo>
                  <a:pt x="142" y="602"/>
                </a:lnTo>
                <a:lnTo>
                  <a:pt x="143" y="603"/>
                </a:lnTo>
                <a:lnTo>
                  <a:pt x="145" y="603"/>
                </a:lnTo>
                <a:lnTo>
                  <a:pt x="146" y="604"/>
                </a:lnTo>
                <a:lnTo>
                  <a:pt x="147" y="604"/>
                </a:lnTo>
                <a:lnTo>
                  <a:pt x="148" y="605"/>
                </a:lnTo>
                <a:lnTo>
                  <a:pt x="149" y="605"/>
                </a:lnTo>
                <a:lnTo>
                  <a:pt x="150" y="605"/>
                </a:lnTo>
                <a:lnTo>
                  <a:pt x="151" y="605"/>
                </a:lnTo>
                <a:lnTo>
                  <a:pt x="151" y="606"/>
                </a:lnTo>
                <a:lnTo>
                  <a:pt x="153" y="606"/>
                </a:lnTo>
                <a:lnTo>
                  <a:pt x="154" y="606"/>
                </a:lnTo>
                <a:lnTo>
                  <a:pt x="155" y="606"/>
                </a:lnTo>
                <a:lnTo>
                  <a:pt x="156" y="606"/>
                </a:lnTo>
                <a:lnTo>
                  <a:pt x="163" y="606"/>
                </a:lnTo>
                <a:lnTo>
                  <a:pt x="163" y="605"/>
                </a:lnTo>
                <a:lnTo>
                  <a:pt x="163" y="604"/>
                </a:lnTo>
                <a:lnTo>
                  <a:pt x="163" y="602"/>
                </a:lnTo>
                <a:close/>
                <a:moveTo>
                  <a:pt x="213" y="2328"/>
                </a:moveTo>
                <a:lnTo>
                  <a:pt x="216" y="2328"/>
                </a:lnTo>
                <a:lnTo>
                  <a:pt x="216" y="2320"/>
                </a:lnTo>
                <a:lnTo>
                  <a:pt x="213" y="2328"/>
                </a:lnTo>
                <a:close/>
                <a:moveTo>
                  <a:pt x="109" y="2401"/>
                </a:moveTo>
                <a:lnTo>
                  <a:pt x="109" y="2406"/>
                </a:lnTo>
                <a:lnTo>
                  <a:pt x="117" y="2406"/>
                </a:lnTo>
                <a:lnTo>
                  <a:pt x="117" y="2417"/>
                </a:lnTo>
                <a:lnTo>
                  <a:pt x="128" y="2417"/>
                </a:lnTo>
                <a:lnTo>
                  <a:pt x="128" y="2409"/>
                </a:lnTo>
                <a:lnTo>
                  <a:pt x="131" y="2409"/>
                </a:lnTo>
                <a:lnTo>
                  <a:pt x="131" y="2406"/>
                </a:lnTo>
                <a:lnTo>
                  <a:pt x="125" y="2406"/>
                </a:lnTo>
                <a:lnTo>
                  <a:pt x="125" y="2405"/>
                </a:lnTo>
                <a:lnTo>
                  <a:pt x="120" y="2405"/>
                </a:lnTo>
                <a:lnTo>
                  <a:pt x="120" y="2401"/>
                </a:lnTo>
                <a:lnTo>
                  <a:pt x="109" y="2401"/>
                </a:lnTo>
                <a:close/>
                <a:moveTo>
                  <a:pt x="196" y="2237"/>
                </a:moveTo>
                <a:lnTo>
                  <a:pt x="216" y="2237"/>
                </a:lnTo>
                <a:lnTo>
                  <a:pt x="216" y="2231"/>
                </a:lnTo>
                <a:lnTo>
                  <a:pt x="201" y="2231"/>
                </a:lnTo>
                <a:lnTo>
                  <a:pt x="201" y="2214"/>
                </a:lnTo>
                <a:lnTo>
                  <a:pt x="199" y="2214"/>
                </a:lnTo>
                <a:lnTo>
                  <a:pt x="199" y="2211"/>
                </a:lnTo>
                <a:lnTo>
                  <a:pt x="199" y="2210"/>
                </a:lnTo>
                <a:lnTo>
                  <a:pt x="199" y="2209"/>
                </a:lnTo>
                <a:lnTo>
                  <a:pt x="197" y="2209"/>
                </a:lnTo>
                <a:lnTo>
                  <a:pt x="197" y="2210"/>
                </a:lnTo>
                <a:lnTo>
                  <a:pt x="196" y="2237"/>
                </a:lnTo>
                <a:close/>
                <a:moveTo>
                  <a:pt x="2" y="629"/>
                </a:moveTo>
                <a:lnTo>
                  <a:pt x="2" y="651"/>
                </a:lnTo>
                <a:lnTo>
                  <a:pt x="9" y="651"/>
                </a:lnTo>
                <a:lnTo>
                  <a:pt x="12" y="651"/>
                </a:lnTo>
                <a:lnTo>
                  <a:pt x="12" y="629"/>
                </a:lnTo>
                <a:lnTo>
                  <a:pt x="2" y="62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714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A57F1-38A5-40EA-73F0-8D578E8CA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Peoria City Map of Arizona State</a:t>
            </a:r>
          </a:p>
        </p:txBody>
      </p:sp>
      <p:sp>
        <p:nvSpPr>
          <p:cNvPr id="271" name="Freeform 262">
            <a:extLst>
              <a:ext uri="{FF2B5EF4-FFF2-40B4-BE49-F238E27FC236}">
                <a16:creationId xmlns:a16="http://schemas.microsoft.com/office/drawing/2014/main" id="{BB66D87E-C8E9-5F51-383F-EFF872B22CB2}"/>
              </a:ext>
            </a:extLst>
          </p:cNvPr>
          <p:cNvSpPr>
            <a:spLocks noEditPoints="1"/>
          </p:cNvSpPr>
          <p:nvPr/>
        </p:nvSpPr>
        <p:spPr bwMode="auto">
          <a:xfrm>
            <a:off x="1691680" y="1059582"/>
            <a:ext cx="1930400" cy="3863975"/>
          </a:xfrm>
          <a:custGeom>
            <a:avLst/>
            <a:gdLst>
              <a:gd name="T0" fmla="*/ 911 w 1216"/>
              <a:gd name="T1" fmla="*/ 346 h 2434"/>
              <a:gd name="T2" fmla="*/ 1125 w 1216"/>
              <a:gd name="T3" fmla="*/ 550 h 2434"/>
              <a:gd name="T4" fmla="*/ 1072 w 1216"/>
              <a:gd name="T5" fmla="*/ 688 h 2434"/>
              <a:gd name="T6" fmla="*/ 1040 w 1216"/>
              <a:gd name="T7" fmla="*/ 889 h 2434"/>
              <a:gd name="T8" fmla="*/ 1135 w 1216"/>
              <a:gd name="T9" fmla="*/ 931 h 2434"/>
              <a:gd name="T10" fmla="*/ 1130 w 1216"/>
              <a:gd name="T11" fmla="*/ 1007 h 2434"/>
              <a:gd name="T12" fmla="*/ 1107 w 1216"/>
              <a:gd name="T13" fmla="*/ 1071 h 2434"/>
              <a:gd name="T14" fmla="*/ 1122 w 1216"/>
              <a:gd name="T15" fmla="*/ 1113 h 2434"/>
              <a:gd name="T16" fmla="*/ 1213 w 1216"/>
              <a:gd name="T17" fmla="*/ 1217 h 2434"/>
              <a:gd name="T18" fmla="*/ 1215 w 1216"/>
              <a:gd name="T19" fmla="*/ 1555 h 2434"/>
              <a:gd name="T20" fmla="*/ 1113 w 1216"/>
              <a:gd name="T21" fmla="*/ 1672 h 2434"/>
              <a:gd name="T22" fmla="*/ 1053 w 1216"/>
              <a:gd name="T23" fmla="*/ 1798 h 2434"/>
              <a:gd name="T24" fmla="*/ 1043 w 1216"/>
              <a:gd name="T25" fmla="*/ 1860 h 2434"/>
              <a:gd name="T26" fmla="*/ 1036 w 1216"/>
              <a:gd name="T27" fmla="*/ 1909 h 2434"/>
              <a:gd name="T28" fmla="*/ 1088 w 1216"/>
              <a:gd name="T29" fmla="*/ 1911 h 2434"/>
              <a:gd name="T30" fmla="*/ 1141 w 1216"/>
              <a:gd name="T31" fmla="*/ 1933 h 2434"/>
              <a:gd name="T32" fmla="*/ 1153 w 1216"/>
              <a:gd name="T33" fmla="*/ 1965 h 2434"/>
              <a:gd name="T34" fmla="*/ 1213 w 1216"/>
              <a:gd name="T35" fmla="*/ 2025 h 2434"/>
              <a:gd name="T36" fmla="*/ 1215 w 1216"/>
              <a:gd name="T37" fmla="*/ 2335 h 2434"/>
              <a:gd name="T38" fmla="*/ 1077 w 1216"/>
              <a:gd name="T39" fmla="*/ 2425 h 2434"/>
              <a:gd name="T40" fmla="*/ 1007 w 1216"/>
              <a:gd name="T41" fmla="*/ 2427 h 2434"/>
              <a:gd name="T42" fmla="*/ 720 w 1216"/>
              <a:gd name="T43" fmla="*/ 2433 h 2434"/>
              <a:gd name="T44" fmla="*/ 869 w 1216"/>
              <a:gd name="T45" fmla="*/ 2302 h 2434"/>
              <a:gd name="T46" fmla="*/ 954 w 1216"/>
              <a:gd name="T47" fmla="*/ 1994 h 2434"/>
              <a:gd name="T48" fmla="*/ 784 w 1216"/>
              <a:gd name="T49" fmla="*/ 1824 h 2434"/>
              <a:gd name="T50" fmla="*/ 733 w 1216"/>
              <a:gd name="T51" fmla="*/ 1676 h 2434"/>
              <a:gd name="T52" fmla="*/ 745 w 1216"/>
              <a:gd name="T53" fmla="*/ 1631 h 2434"/>
              <a:gd name="T54" fmla="*/ 759 w 1216"/>
              <a:gd name="T55" fmla="*/ 1590 h 2434"/>
              <a:gd name="T56" fmla="*/ 838 w 1216"/>
              <a:gd name="T57" fmla="*/ 1563 h 2434"/>
              <a:gd name="T58" fmla="*/ 836 w 1216"/>
              <a:gd name="T59" fmla="*/ 1468 h 2434"/>
              <a:gd name="T60" fmla="*/ 761 w 1216"/>
              <a:gd name="T61" fmla="*/ 1476 h 2434"/>
              <a:gd name="T62" fmla="*/ 719 w 1216"/>
              <a:gd name="T63" fmla="*/ 1456 h 2434"/>
              <a:gd name="T64" fmla="*/ 858 w 1216"/>
              <a:gd name="T65" fmla="*/ 1250 h 2434"/>
              <a:gd name="T66" fmla="*/ 823 w 1216"/>
              <a:gd name="T67" fmla="*/ 1129 h 2434"/>
              <a:gd name="T68" fmla="*/ 809 w 1216"/>
              <a:gd name="T69" fmla="*/ 1195 h 2434"/>
              <a:gd name="T70" fmla="*/ 796 w 1216"/>
              <a:gd name="T71" fmla="*/ 1214 h 2434"/>
              <a:gd name="T72" fmla="*/ 586 w 1216"/>
              <a:gd name="T73" fmla="*/ 1399 h 2434"/>
              <a:gd name="T74" fmla="*/ 549 w 1216"/>
              <a:gd name="T75" fmla="*/ 1401 h 2434"/>
              <a:gd name="T76" fmla="*/ 434 w 1216"/>
              <a:gd name="T77" fmla="*/ 1310 h 2434"/>
              <a:gd name="T78" fmla="*/ 0 w 1216"/>
              <a:gd name="T79" fmla="*/ 749 h 2434"/>
              <a:gd name="T80" fmla="*/ 375 w 1216"/>
              <a:gd name="T81" fmla="*/ 783 h 2434"/>
              <a:gd name="T82" fmla="*/ 445 w 1216"/>
              <a:gd name="T83" fmla="*/ 741 h 2434"/>
              <a:gd name="T84" fmla="*/ 520 w 1216"/>
              <a:gd name="T85" fmla="*/ 528 h 2434"/>
              <a:gd name="T86" fmla="*/ 842 w 1216"/>
              <a:gd name="T87" fmla="*/ 1404 h 2434"/>
              <a:gd name="T88" fmla="*/ 825 w 1216"/>
              <a:gd name="T89" fmla="*/ 1449 h 2434"/>
              <a:gd name="T90" fmla="*/ 872 w 1216"/>
              <a:gd name="T91" fmla="*/ 1536 h 2434"/>
              <a:gd name="T92" fmla="*/ 964 w 1216"/>
              <a:gd name="T93" fmla="*/ 1563 h 2434"/>
              <a:gd name="T94" fmla="*/ 957 w 1216"/>
              <a:gd name="T95" fmla="*/ 1621 h 2434"/>
              <a:gd name="T96" fmla="*/ 999 w 1216"/>
              <a:gd name="T97" fmla="*/ 1628 h 2434"/>
              <a:gd name="T98" fmla="*/ 1041 w 1216"/>
              <a:gd name="T99" fmla="*/ 1576 h 2434"/>
              <a:gd name="T100" fmla="*/ 1041 w 1216"/>
              <a:gd name="T101" fmla="*/ 1541 h 2434"/>
              <a:gd name="T102" fmla="*/ 1044 w 1216"/>
              <a:gd name="T103" fmla="*/ 1601 h 2434"/>
              <a:gd name="T104" fmla="*/ 1131 w 1216"/>
              <a:gd name="T105" fmla="*/ 2023 h 2434"/>
              <a:gd name="T106" fmla="*/ 1144 w 1216"/>
              <a:gd name="T107" fmla="*/ 2054 h 2434"/>
              <a:gd name="T108" fmla="*/ 1160 w 1216"/>
              <a:gd name="T109" fmla="*/ 2059 h 2434"/>
              <a:gd name="T110" fmla="*/ 1163 w 1216"/>
              <a:gd name="T111" fmla="*/ 2054 h 2434"/>
              <a:gd name="T112" fmla="*/ 1190 w 1216"/>
              <a:gd name="T113" fmla="*/ 2023 h 2434"/>
              <a:gd name="T114" fmla="*/ 1207 w 1216"/>
              <a:gd name="T115" fmla="*/ 2012 h 2434"/>
              <a:gd name="T116" fmla="*/ 1073 w 1216"/>
              <a:gd name="T117" fmla="*/ 2035 h 2434"/>
              <a:gd name="T118" fmla="*/ 1129 w 1216"/>
              <a:gd name="T119" fmla="*/ 2034 h 2434"/>
              <a:gd name="T120" fmla="*/ 869 w 1216"/>
              <a:gd name="T121" fmla="*/ 2344 h 2434"/>
              <a:gd name="T122" fmla="*/ 1037 w 1216"/>
              <a:gd name="T123" fmla="*/ 2419 h 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6" h="2434">
                <a:moveTo>
                  <a:pt x="954" y="0"/>
                </a:moveTo>
                <a:lnTo>
                  <a:pt x="954" y="30"/>
                </a:lnTo>
                <a:lnTo>
                  <a:pt x="954" y="105"/>
                </a:lnTo>
                <a:lnTo>
                  <a:pt x="954" y="133"/>
                </a:lnTo>
                <a:lnTo>
                  <a:pt x="954" y="178"/>
                </a:lnTo>
                <a:lnTo>
                  <a:pt x="953" y="263"/>
                </a:lnTo>
                <a:lnTo>
                  <a:pt x="953" y="306"/>
                </a:lnTo>
                <a:lnTo>
                  <a:pt x="953" y="309"/>
                </a:lnTo>
                <a:lnTo>
                  <a:pt x="953" y="310"/>
                </a:lnTo>
                <a:lnTo>
                  <a:pt x="951" y="310"/>
                </a:lnTo>
                <a:lnTo>
                  <a:pt x="949" y="310"/>
                </a:lnTo>
                <a:lnTo>
                  <a:pt x="947" y="310"/>
                </a:lnTo>
                <a:lnTo>
                  <a:pt x="942" y="311"/>
                </a:lnTo>
                <a:lnTo>
                  <a:pt x="940" y="312"/>
                </a:lnTo>
                <a:lnTo>
                  <a:pt x="937" y="312"/>
                </a:lnTo>
                <a:lnTo>
                  <a:pt x="928" y="319"/>
                </a:lnTo>
                <a:lnTo>
                  <a:pt x="926" y="325"/>
                </a:lnTo>
                <a:lnTo>
                  <a:pt x="925" y="326"/>
                </a:lnTo>
                <a:lnTo>
                  <a:pt x="923" y="329"/>
                </a:lnTo>
                <a:lnTo>
                  <a:pt x="919" y="336"/>
                </a:lnTo>
                <a:lnTo>
                  <a:pt x="918" y="338"/>
                </a:lnTo>
                <a:lnTo>
                  <a:pt x="917" y="338"/>
                </a:lnTo>
                <a:lnTo>
                  <a:pt x="911" y="346"/>
                </a:lnTo>
                <a:lnTo>
                  <a:pt x="910" y="347"/>
                </a:lnTo>
                <a:lnTo>
                  <a:pt x="911" y="347"/>
                </a:lnTo>
                <a:lnTo>
                  <a:pt x="919" y="347"/>
                </a:lnTo>
                <a:lnTo>
                  <a:pt x="953" y="347"/>
                </a:lnTo>
                <a:lnTo>
                  <a:pt x="1039" y="347"/>
                </a:lnTo>
                <a:lnTo>
                  <a:pt x="1125" y="347"/>
                </a:lnTo>
                <a:lnTo>
                  <a:pt x="1125" y="433"/>
                </a:lnTo>
                <a:lnTo>
                  <a:pt x="1125" y="434"/>
                </a:lnTo>
                <a:lnTo>
                  <a:pt x="1127" y="434"/>
                </a:lnTo>
                <a:lnTo>
                  <a:pt x="1127" y="435"/>
                </a:lnTo>
                <a:lnTo>
                  <a:pt x="1127" y="453"/>
                </a:lnTo>
                <a:lnTo>
                  <a:pt x="1125" y="459"/>
                </a:lnTo>
                <a:lnTo>
                  <a:pt x="1125" y="460"/>
                </a:lnTo>
                <a:lnTo>
                  <a:pt x="1125" y="483"/>
                </a:lnTo>
                <a:lnTo>
                  <a:pt x="1125" y="496"/>
                </a:lnTo>
                <a:lnTo>
                  <a:pt x="1125" y="497"/>
                </a:lnTo>
                <a:lnTo>
                  <a:pt x="1125" y="498"/>
                </a:lnTo>
                <a:lnTo>
                  <a:pt x="1125" y="513"/>
                </a:lnTo>
                <a:lnTo>
                  <a:pt x="1125" y="534"/>
                </a:lnTo>
                <a:lnTo>
                  <a:pt x="1125" y="543"/>
                </a:lnTo>
                <a:lnTo>
                  <a:pt x="1125" y="546"/>
                </a:lnTo>
                <a:lnTo>
                  <a:pt x="1125" y="548"/>
                </a:lnTo>
                <a:lnTo>
                  <a:pt x="1125" y="550"/>
                </a:lnTo>
                <a:lnTo>
                  <a:pt x="1125" y="551"/>
                </a:lnTo>
                <a:lnTo>
                  <a:pt x="1125" y="560"/>
                </a:lnTo>
                <a:lnTo>
                  <a:pt x="1125" y="565"/>
                </a:lnTo>
                <a:lnTo>
                  <a:pt x="1125" y="585"/>
                </a:lnTo>
                <a:lnTo>
                  <a:pt x="1125" y="597"/>
                </a:lnTo>
                <a:lnTo>
                  <a:pt x="1125" y="606"/>
                </a:lnTo>
                <a:lnTo>
                  <a:pt x="1125" y="619"/>
                </a:lnTo>
                <a:lnTo>
                  <a:pt x="1125" y="634"/>
                </a:lnTo>
                <a:lnTo>
                  <a:pt x="1125" y="637"/>
                </a:lnTo>
                <a:lnTo>
                  <a:pt x="1125" y="649"/>
                </a:lnTo>
                <a:lnTo>
                  <a:pt x="1125" y="651"/>
                </a:lnTo>
                <a:lnTo>
                  <a:pt x="1125" y="657"/>
                </a:lnTo>
                <a:lnTo>
                  <a:pt x="1125" y="662"/>
                </a:lnTo>
                <a:lnTo>
                  <a:pt x="1125" y="667"/>
                </a:lnTo>
                <a:lnTo>
                  <a:pt x="1125" y="670"/>
                </a:lnTo>
                <a:lnTo>
                  <a:pt x="1125" y="671"/>
                </a:lnTo>
                <a:lnTo>
                  <a:pt x="1125" y="674"/>
                </a:lnTo>
                <a:lnTo>
                  <a:pt x="1125" y="701"/>
                </a:lnTo>
                <a:lnTo>
                  <a:pt x="1125" y="702"/>
                </a:lnTo>
                <a:lnTo>
                  <a:pt x="1090" y="685"/>
                </a:lnTo>
                <a:lnTo>
                  <a:pt x="1085" y="684"/>
                </a:lnTo>
                <a:lnTo>
                  <a:pt x="1078" y="684"/>
                </a:lnTo>
                <a:lnTo>
                  <a:pt x="1072" y="688"/>
                </a:lnTo>
                <a:lnTo>
                  <a:pt x="1069" y="697"/>
                </a:lnTo>
                <a:lnTo>
                  <a:pt x="1065" y="716"/>
                </a:lnTo>
                <a:lnTo>
                  <a:pt x="1061" y="739"/>
                </a:lnTo>
                <a:lnTo>
                  <a:pt x="1053" y="780"/>
                </a:lnTo>
                <a:lnTo>
                  <a:pt x="1052" y="781"/>
                </a:lnTo>
                <a:lnTo>
                  <a:pt x="1043" y="781"/>
                </a:lnTo>
                <a:lnTo>
                  <a:pt x="1038" y="781"/>
                </a:lnTo>
                <a:lnTo>
                  <a:pt x="1021" y="781"/>
                </a:lnTo>
                <a:lnTo>
                  <a:pt x="1016" y="781"/>
                </a:lnTo>
                <a:lnTo>
                  <a:pt x="1005" y="781"/>
                </a:lnTo>
                <a:lnTo>
                  <a:pt x="991" y="781"/>
                </a:lnTo>
                <a:lnTo>
                  <a:pt x="979" y="781"/>
                </a:lnTo>
                <a:lnTo>
                  <a:pt x="973" y="781"/>
                </a:lnTo>
                <a:lnTo>
                  <a:pt x="971" y="781"/>
                </a:lnTo>
                <a:lnTo>
                  <a:pt x="968" y="781"/>
                </a:lnTo>
                <a:lnTo>
                  <a:pt x="979" y="796"/>
                </a:lnTo>
                <a:lnTo>
                  <a:pt x="998" y="821"/>
                </a:lnTo>
                <a:lnTo>
                  <a:pt x="1005" y="830"/>
                </a:lnTo>
                <a:lnTo>
                  <a:pt x="1010" y="836"/>
                </a:lnTo>
                <a:lnTo>
                  <a:pt x="1013" y="840"/>
                </a:lnTo>
                <a:lnTo>
                  <a:pt x="1033" y="868"/>
                </a:lnTo>
                <a:lnTo>
                  <a:pt x="1039" y="868"/>
                </a:lnTo>
                <a:lnTo>
                  <a:pt x="1040" y="889"/>
                </a:lnTo>
                <a:lnTo>
                  <a:pt x="1062" y="889"/>
                </a:lnTo>
                <a:lnTo>
                  <a:pt x="1062" y="896"/>
                </a:lnTo>
                <a:lnTo>
                  <a:pt x="1062" y="905"/>
                </a:lnTo>
                <a:lnTo>
                  <a:pt x="1062" y="911"/>
                </a:lnTo>
                <a:lnTo>
                  <a:pt x="1082" y="911"/>
                </a:lnTo>
                <a:lnTo>
                  <a:pt x="1110" y="912"/>
                </a:lnTo>
                <a:lnTo>
                  <a:pt x="1124" y="912"/>
                </a:lnTo>
                <a:lnTo>
                  <a:pt x="1125" y="912"/>
                </a:lnTo>
                <a:lnTo>
                  <a:pt x="1128" y="912"/>
                </a:lnTo>
                <a:lnTo>
                  <a:pt x="1141" y="912"/>
                </a:lnTo>
                <a:lnTo>
                  <a:pt x="1144" y="912"/>
                </a:lnTo>
                <a:lnTo>
                  <a:pt x="1141" y="913"/>
                </a:lnTo>
                <a:lnTo>
                  <a:pt x="1141" y="914"/>
                </a:lnTo>
                <a:lnTo>
                  <a:pt x="1141" y="915"/>
                </a:lnTo>
                <a:lnTo>
                  <a:pt x="1141" y="918"/>
                </a:lnTo>
                <a:lnTo>
                  <a:pt x="1141" y="920"/>
                </a:lnTo>
                <a:lnTo>
                  <a:pt x="1140" y="921"/>
                </a:lnTo>
                <a:lnTo>
                  <a:pt x="1140" y="922"/>
                </a:lnTo>
                <a:lnTo>
                  <a:pt x="1139" y="924"/>
                </a:lnTo>
                <a:lnTo>
                  <a:pt x="1138" y="925"/>
                </a:lnTo>
                <a:lnTo>
                  <a:pt x="1137" y="927"/>
                </a:lnTo>
                <a:lnTo>
                  <a:pt x="1136" y="931"/>
                </a:lnTo>
                <a:lnTo>
                  <a:pt x="1135" y="931"/>
                </a:lnTo>
                <a:lnTo>
                  <a:pt x="1133" y="936"/>
                </a:lnTo>
                <a:lnTo>
                  <a:pt x="1132" y="939"/>
                </a:lnTo>
                <a:lnTo>
                  <a:pt x="1132" y="942"/>
                </a:lnTo>
                <a:lnTo>
                  <a:pt x="1133" y="946"/>
                </a:lnTo>
                <a:lnTo>
                  <a:pt x="1133" y="947"/>
                </a:lnTo>
                <a:lnTo>
                  <a:pt x="1133" y="948"/>
                </a:lnTo>
                <a:lnTo>
                  <a:pt x="1135" y="949"/>
                </a:lnTo>
                <a:lnTo>
                  <a:pt x="1135" y="955"/>
                </a:lnTo>
                <a:lnTo>
                  <a:pt x="1135" y="963"/>
                </a:lnTo>
                <a:lnTo>
                  <a:pt x="1135" y="966"/>
                </a:lnTo>
                <a:lnTo>
                  <a:pt x="1135" y="971"/>
                </a:lnTo>
                <a:lnTo>
                  <a:pt x="1135" y="977"/>
                </a:lnTo>
                <a:lnTo>
                  <a:pt x="1135" y="981"/>
                </a:lnTo>
                <a:lnTo>
                  <a:pt x="1132" y="986"/>
                </a:lnTo>
                <a:lnTo>
                  <a:pt x="1132" y="987"/>
                </a:lnTo>
                <a:lnTo>
                  <a:pt x="1129" y="990"/>
                </a:lnTo>
                <a:lnTo>
                  <a:pt x="1129" y="991"/>
                </a:lnTo>
                <a:lnTo>
                  <a:pt x="1129" y="995"/>
                </a:lnTo>
                <a:lnTo>
                  <a:pt x="1129" y="998"/>
                </a:lnTo>
                <a:lnTo>
                  <a:pt x="1129" y="999"/>
                </a:lnTo>
                <a:lnTo>
                  <a:pt x="1129" y="1003"/>
                </a:lnTo>
                <a:lnTo>
                  <a:pt x="1130" y="1005"/>
                </a:lnTo>
                <a:lnTo>
                  <a:pt x="1130" y="1007"/>
                </a:lnTo>
                <a:lnTo>
                  <a:pt x="1130" y="1009"/>
                </a:lnTo>
                <a:lnTo>
                  <a:pt x="1129" y="1013"/>
                </a:lnTo>
                <a:lnTo>
                  <a:pt x="1127" y="1017"/>
                </a:lnTo>
                <a:lnTo>
                  <a:pt x="1125" y="1021"/>
                </a:lnTo>
                <a:lnTo>
                  <a:pt x="1124" y="1025"/>
                </a:lnTo>
                <a:lnTo>
                  <a:pt x="1123" y="1032"/>
                </a:lnTo>
                <a:lnTo>
                  <a:pt x="1123" y="1037"/>
                </a:lnTo>
                <a:lnTo>
                  <a:pt x="1122" y="1039"/>
                </a:lnTo>
                <a:lnTo>
                  <a:pt x="1122" y="1040"/>
                </a:lnTo>
                <a:lnTo>
                  <a:pt x="1121" y="1044"/>
                </a:lnTo>
                <a:lnTo>
                  <a:pt x="1119" y="1047"/>
                </a:lnTo>
                <a:lnTo>
                  <a:pt x="1118" y="1052"/>
                </a:lnTo>
                <a:lnTo>
                  <a:pt x="1115" y="1056"/>
                </a:lnTo>
                <a:lnTo>
                  <a:pt x="1114" y="1059"/>
                </a:lnTo>
                <a:lnTo>
                  <a:pt x="1112" y="1061"/>
                </a:lnTo>
                <a:lnTo>
                  <a:pt x="1111" y="1062"/>
                </a:lnTo>
                <a:lnTo>
                  <a:pt x="1111" y="1063"/>
                </a:lnTo>
                <a:lnTo>
                  <a:pt x="1110" y="1065"/>
                </a:lnTo>
                <a:lnTo>
                  <a:pt x="1110" y="1067"/>
                </a:lnTo>
                <a:lnTo>
                  <a:pt x="1108" y="1069"/>
                </a:lnTo>
                <a:lnTo>
                  <a:pt x="1107" y="1069"/>
                </a:lnTo>
                <a:lnTo>
                  <a:pt x="1107" y="1070"/>
                </a:lnTo>
                <a:lnTo>
                  <a:pt x="1107" y="1071"/>
                </a:lnTo>
                <a:lnTo>
                  <a:pt x="1106" y="1071"/>
                </a:lnTo>
                <a:lnTo>
                  <a:pt x="1106" y="1072"/>
                </a:lnTo>
                <a:lnTo>
                  <a:pt x="1105" y="1073"/>
                </a:lnTo>
                <a:lnTo>
                  <a:pt x="1105" y="1074"/>
                </a:lnTo>
                <a:lnTo>
                  <a:pt x="1105" y="1075"/>
                </a:lnTo>
                <a:lnTo>
                  <a:pt x="1106" y="1077"/>
                </a:lnTo>
                <a:lnTo>
                  <a:pt x="1106" y="1078"/>
                </a:lnTo>
                <a:lnTo>
                  <a:pt x="1106" y="1079"/>
                </a:lnTo>
                <a:lnTo>
                  <a:pt x="1106" y="1080"/>
                </a:lnTo>
                <a:lnTo>
                  <a:pt x="1106" y="1081"/>
                </a:lnTo>
                <a:lnTo>
                  <a:pt x="1106" y="1082"/>
                </a:lnTo>
                <a:lnTo>
                  <a:pt x="1106" y="1083"/>
                </a:lnTo>
                <a:lnTo>
                  <a:pt x="1105" y="1084"/>
                </a:lnTo>
                <a:lnTo>
                  <a:pt x="1105" y="1089"/>
                </a:lnTo>
                <a:lnTo>
                  <a:pt x="1105" y="1090"/>
                </a:lnTo>
                <a:lnTo>
                  <a:pt x="1104" y="1091"/>
                </a:lnTo>
                <a:lnTo>
                  <a:pt x="1098" y="1096"/>
                </a:lnTo>
                <a:lnTo>
                  <a:pt x="1097" y="1097"/>
                </a:lnTo>
                <a:lnTo>
                  <a:pt x="1097" y="1098"/>
                </a:lnTo>
                <a:lnTo>
                  <a:pt x="1098" y="1100"/>
                </a:lnTo>
                <a:lnTo>
                  <a:pt x="1111" y="1107"/>
                </a:lnTo>
                <a:lnTo>
                  <a:pt x="1114" y="1108"/>
                </a:lnTo>
                <a:lnTo>
                  <a:pt x="1122" y="1113"/>
                </a:lnTo>
                <a:lnTo>
                  <a:pt x="1125" y="1114"/>
                </a:lnTo>
                <a:lnTo>
                  <a:pt x="1128" y="1119"/>
                </a:lnTo>
                <a:lnTo>
                  <a:pt x="1128" y="1120"/>
                </a:lnTo>
                <a:lnTo>
                  <a:pt x="1129" y="1122"/>
                </a:lnTo>
                <a:lnTo>
                  <a:pt x="1132" y="1130"/>
                </a:lnTo>
                <a:lnTo>
                  <a:pt x="1135" y="1133"/>
                </a:lnTo>
                <a:lnTo>
                  <a:pt x="1140" y="1146"/>
                </a:lnTo>
                <a:lnTo>
                  <a:pt x="1144" y="1153"/>
                </a:lnTo>
                <a:lnTo>
                  <a:pt x="1147" y="1159"/>
                </a:lnTo>
                <a:lnTo>
                  <a:pt x="1149" y="1162"/>
                </a:lnTo>
                <a:lnTo>
                  <a:pt x="1153" y="1167"/>
                </a:lnTo>
                <a:lnTo>
                  <a:pt x="1154" y="1169"/>
                </a:lnTo>
                <a:lnTo>
                  <a:pt x="1156" y="1170"/>
                </a:lnTo>
                <a:lnTo>
                  <a:pt x="1160" y="1173"/>
                </a:lnTo>
                <a:lnTo>
                  <a:pt x="1166" y="1173"/>
                </a:lnTo>
                <a:lnTo>
                  <a:pt x="1178" y="1173"/>
                </a:lnTo>
                <a:lnTo>
                  <a:pt x="1203" y="1174"/>
                </a:lnTo>
                <a:lnTo>
                  <a:pt x="1212" y="1174"/>
                </a:lnTo>
                <a:lnTo>
                  <a:pt x="1213" y="1174"/>
                </a:lnTo>
                <a:lnTo>
                  <a:pt x="1213" y="1190"/>
                </a:lnTo>
                <a:lnTo>
                  <a:pt x="1213" y="1197"/>
                </a:lnTo>
                <a:lnTo>
                  <a:pt x="1213" y="1199"/>
                </a:lnTo>
                <a:lnTo>
                  <a:pt x="1213" y="1217"/>
                </a:lnTo>
                <a:lnTo>
                  <a:pt x="1213" y="1220"/>
                </a:lnTo>
                <a:lnTo>
                  <a:pt x="1213" y="1222"/>
                </a:lnTo>
                <a:lnTo>
                  <a:pt x="1213" y="1224"/>
                </a:lnTo>
                <a:lnTo>
                  <a:pt x="1213" y="1234"/>
                </a:lnTo>
                <a:lnTo>
                  <a:pt x="1213" y="1236"/>
                </a:lnTo>
                <a:lnTo>
                  <a:pt x="1212" y="1236"/>
                </a:lnTo>
                <a:lnTo>
                  <a:pt x="1212" y="1245"/>
                </a:lnTo>
                <a:lnTo>
                  <a:pt x="1212" y="1246"/>
                </a:lnTo>
                <a:lnTo>
                  <a:pt x="1213" y="1247"/>
                </a:lnTo>
                <a:lnTo>
                  <a:pt x="1213" y="1249"/>
                </a:lnTo>
                <a:lnTo>
                  <a:pt x="1213" y="1250"/>
                </a:lnTo>
                <a:lnTo>
                  <a:pt x="1213" y="1263"/>
                </a:lnTo>
                <a:lnTo>
                  <a:pt x="1213" y="1275"/>
                </a:lnTo>
                <a:lnTo>
                  <a:pt x="1213" y="1281"/>
                </a:lnTo>
                <a:lnTo>
                  <a:pt x="1213" y="1303"/>
                </a:lnTo>
                <a:lnTo>
                  <a:pt x="1213" y="1305"/>
                </a:lnTo>
                <a:lnTo>
                  <a:pt x="1213" y="1387"/>
                </a:lnTo>
                <a:lnTo>
                  <a:pt x="1213" y="1391"/>
                </a:lnTo>
                <a:lnTo>
                  <a:pt x="1214" y="1469"/>
                </a:lnTo>
                <a:lnTo>
                  <a:pt x="1215" y="1469"/>
                </a:lnTo>
                <a:lnTo>
                  <a:pt x="1215" y="1498"/>
                </a:lnTo>
                <a:lnTo>
                  <a:pt x="1215" y="1550"/>
                </a:lnTo>
                <a:lnTo>
                  <a:pt x="1215" y="1555"/>
                </a:lnTo>
                <a:lnTo>
                  <a:pt x="1215" y="1558"/>
                </a:lnTo>
                <a:lnTo>
                  <a:pt x="1215" y="1563"/>
                </a:lnTo>
                <a:lnTo>
                  <a:pt x="1214" y="1563"/>
                </a:lnTo>
                <a:lnTo>
                  <a:pt x="1209" y="1563"/>
                </a:lnTo>
                <a:lnTo>
                  <a:pt x="1204" y="1563"/>
                </a:lnTo>
                <a:lnTo>
                  <a:pt x="1182" y="1563"/>
                </a:lnTo>
                <a:lnTo>
                  <a:pt x="1161" y="1563"/>
                </a:lnTo>
                <a:lnTo>
                  <a:pt x="1150" y="1563"/>
                </a:lnTo>
                <a:lnTo>
                  <a:pt x="1146" y="1563"/>
                </a:lnTo>
                <a:lnTo>
                  <a:pt x="1135" y="1563"/>
                </a:lnTo>
                <a:lnTo>
                  <a:pt x="1129" y="1563"/>
                </a:lnTo>
                <a:lnTo>
                  <a:pt x="1129" y="1564"/>
                </a:lnTo>
                <a:lnTo>
                  <a:pt x="1129" y="1585"/>
                </a:lnTo>
                <a:lnTo>
                  <a:pt x="1128" y="1585"/>
                </a:lnTo>
                <a:lnTo>
                  <a:pt x="1128" y="1607"/>
                </a:lnTo>
                <a:lnTo>
                  <a:pt x="1128" y="1622"/>
                </a:lnTo>
                <a:lnTo>
                  <a:pt x="1129" y="1650"/>
                </a:lnTo>
                <a:lnTo>
                  <a:pt x="1129" y="1651"/>
                </a:lnTo>
                <a:lnTo>
                  <a:pt x="1119" y="1651"/>
                </a:lnTo>
                <a:lnTo>
                  <a:pt x="1118" y="1651"/>
                </a:lnTo>
                <a:lnTo>
                  <a:pt x="1118" y="1661"/>
                </a:lnTo>
                <a:lnTo>
                  <a:pt x="1113" y="1661"/>
                </a:lnTo>
                <a:lnTo>
                  <a:pt x="1113" y="1672"/>
                </a:lnTo>
                <a:lnTo>
                  <a:pt x="1107" y="1672"/>
                </a:lnTo>
                <a:lnTo>
                  <a:pt x="1107" y="1677"/>
                </a:lnTo>
                <a:lnTo>
                  <a:pt x="1103" y="1685"/>
                </a:lnTo>
                <a:lnTo>
                  <a:pt x="1100" y="1691"/>
                </a:lnTo>
                <a:lnTo>
                  <a:pt x="1099" y="1694"/>
                </a:lnTo>
                <a:lnTo>
                  <a:pt x="1096" y="1701"/>
                </a:lnTo>
                <a:lnTo>
                  <a:pt x="1096" y="1702"/>
                </a:lnTo>
                <a:lnTo>
                  <a:pt x="1096" y="1710"/>
                </a:lnTo>
                <a:lnTo>
                  <a:pt x="1091" y="1710"/>
                </a:lnTo>
                <a:lnTo>
                  <a:pt x="1089" y="1716"/>
                </a:lnTo>
                <a:lnTo>
                  <a:pt x="1086" y="1724"/>
                </a:lnTo>
                <a:lnTo>
                  <a:pt x="1079" y="1738"/>
                </a:lnTo>
                <a:lnTo>
                  <a:pt x="1064" y="1738"/>
                </a:lnTo>
                <a:lnTo>
                  <a:pt x="1079" y="1738"/>
                </a:lnTo>
                <a:lnTo>
                  <a:pt x="1064" y="1765"/>
                </a:lnTo>
                <a:lnTo>
                  <a:pt x="1064" y="1766"/>
                </a:lnTo>
                <a:lnTo>
                  <a:pt x="1058" y="1777"/>
                </a:lnTo>
                <a:lnTo>
                  <a:pt x="1056" y="1781"/>
                </a:lnTo>
                <a:lnTo>
                  <a:pt x="1053" y="1781"/>
                </a:lnTo>
                <a:lnTo>
                  <a:pt x="1053" y="1782"/>
                </a:lnTo>
                <a:lnTo>
                  <a:pt x="1053" y="1791"/>
                </a:lnTo>
                <a:lnTo>
                  <a:pt x="1053" y="1794"/>
                </a:lnTo>
                <a:lnTo>
                  <a:pt x="1053" y="1798"/>
                </a:lnTo>
                <a:lnTo>
                  <a:pt x="1053" y="1802"/>
                </a:lnTo>
                <a:lnTo>
                  <a:pt x="1052" y="1802"/>
                </a:lnTo>
                <a:lnTo>
                  <a:pt x="1051" y="1802"/>
                </a:lnTo>
                <a:lnTo>
                  <a:pt x="1049" y="1802"/>
                </a:lnTo>
                <a:lnTo>
                  <a:pt x="1049" y="1805"/>
                </a:lnTo>
                <a:lnTo>
                  <a:pt x="1048" y="1807"/>
                </a:lnTo>
                <a:lnTo>
                  <a:pt x="1048" y="1810"/>
                </a:lnTo>
                <a:lnTo>
                  <a:pt x="1048" y="1812"/>
                </a:lnTo>
                <a:lnTo>
                  <a:pt x="1048" y="1815"/>
                </a:lnTo>
                <a:lnTo>
                  <a:pt x="1048" y="1816"/>
                </a:lnTo>
                <a:lnTo>
                  <a:pt x="1048" y="1817"/>
                </a:lnTo>
                <a:lnTo>
                  <a:pt x="1048" y="1818"/>
                </a:lnTo>
                <a:lnTo>
                  <a:pt x="1048" y="1820"/>
                </a:lnTo>
                <a:lnTo>
                  <a:pt x="1048" y="1822"/>
                </a:lnTo>
                <a:lnTo>
                  <a:pt x="1048" y="1823"/>
                </a:lnTo>
                <a:lnTo>
                  <a:pt x="1048" y="1825"/>
                </a:lnTo>
                <a:lnTo>
                  <a:pt x="1045" y="1825"/>
                </a:lnTo>
                <a:lnTo>
                  <a:pt x="1044" y="1825"/>
                </a:lnTo>
                <a:lnTo>
                  <a:pt x="1043" y="1825"/>
                </a:lnTo>
                <a:lnTo>
                  <a:pt x="1043" y="1827"/>
                </a:lnTo>
                <a:lnTo>
                  <a:pt x="1043" y="1832"/>
                </a:lnTo>
                <a:lnTo>
                  <a:pt x="1043" y="1836"/>
                </a:lnTo>
                <a:lnTo>
                  <a:pt x="1043" y="1860"/>
                </a:lnTo>
                <a:lnTo>
                  <a:pt x="1043" y="1867"/>
                </a:lnTo>
                <a:lnTo>
                  <a:pt x="1043" y="1882"/>
                </a:lnTo>
                <a:lnTo>
                  <a:pt x="1043" y="1887"/>
                </a:lnTo>
                <a:lnTo>
                  <a:pt x="1043" y="1889"/>
                </a:lnTo>
                <a:lnTo>
                  <a:pt x="1041" y="1889"/>
                </a:lnTo>
                <a:lnTo>
                  <a:pt x="1039" y="1889"/>
                </a:lnTo>
                <a:lnTo>
                  <a:pt x="1036" y="1894"/>
                </a:lnTo>
                <a:lnTo>
                  <a:pt x="1036" y="1895"/>
                </a:lnTo>
                <a:lnTo>
                  <a:pt x="1035" y="1898"/>
                </a:lnTo>
                <a:lnTo>
                  <a:pt x="1033" y="1899"/>
                </a:lnTo>
                <a:lnTo>
                  <a:pt x="1033" y="1900"/>
                </a:lnTo>
                <a:lnTo>
                  <a:pt x="1032" y="1901"/>
                </a:lnTo>
                <a:lnTo>
                  <a:pt x="1032" y="1902"/>
                </a:lnTo>
                <a:lnTo>
                  <a:pt x="1032" y="1903"/>
                </a:lnTo>
                <a:lnTo>
                  <a:pt x="1031" y="1903"/>
                </a:lnTo>
                <a:lnTo>
                  <a:pt x="1031" y="1904"/>
                </a:lnTo>
                <a:lnTo>
                  <a:pt x="1031" y="1906"/>
                </a:lnTo>
                <a:lnTo>
                  <a:pt x="1031" y="1907"/>
                </a:lnTo>
                <a:lnTo>
                  <a:pt x="1031" y="1908"/>
                </a:lnTo>
                <a:lnTo>
                  <a:pt x="1031" y="1909"/>
                </a:lnTo>
                <a:lnTo>
                  <a:pt x="1030" y="1909"/>
                </a:lnTo>
                <a:lnTo>
                  <a:pt x="1035" y="1909"/>
                </a:lnTo>
                <a:lnTo>
                  <a:pt x="1036" y="1909"/>
                </a:lnTo>
                <a:lnTo>
                  <a:pt x="1037" y="1909"/>
                </a:lnTo>
                <a:lnTo>
                  <a:pt x="1038" y="1909"/>
                </a:lnTo>
                <a:lnTo>
                  <a:pt x="1039" y="1907"/>
                </a:lnTo>
                <a:lnTo>
                  <a:pt x="1040" y="1906"/>
                </a:lnTo>
                <a:lnTo>
                  <a:pt x="1041" y="1901"/>
                </a:lnTo>
                <a:lnTo>
                  <a:pt x="1041" y="1911"/>
                </a:lnTo>
                <a:lnTo>
                  <a:pt x="1044" y="1911"/>
                </a:lnTo>
                <a:lnTo>
                  <a:pt x="1045" y="1911"/>
                </a:lnTo>
                <a:lnTo>
                  <a:pt x="1047" y="1911"/>
                </a:lnTo>
                <a:lnTo>
                  <a:pt x="1047" y="1912"/>
                </a:lnTo>
                <a:lnTo>
                  <a:pt x="1052" y="1912"/>
                </a:lnTo>
                <a:lnTo>
                  <a:pt x="1053" y="1912"/>
                </a:lnTo>
                <a:lnTo>
                  <a:pt x="1061" y="1912"/>
                </a:lnTo>
                <a:lnTo>
                  <a:pt x="1062" y="1912"/>
                </a:lnTo>
                <a:lnTo>
                  <a:pt x="1063" y="1912"/>
                </a:lnTo>
                <a:lnTo>
                  <a:pt x="1064" y="1912"/>
                </a:lnTo>
                <a:lnTo>
                  <a:pt x="1065" y="1912"/>
                </a:lnTo>
                <a:lnTo>
                  <a:pt x="1079" y="1912"/>
                </a:lnTo>
                <a:lnTo>
                  <a:pt x="1085" y="1912"/>
                </a:lnTo>
                <a:lnTo>
                  <a:pt x="1086" y="1912"/>
                </a:lnTo>
                <a:lnTo>
                  <a:pt x="1087" y="1912"/>
                </a:lnTo>
                <a:lnTo>
                  <a:pt x="1087" y="1911"/>
                </a:lnTo>
                <a:lnTo>
                  <a:pt x="1088" y="1911"/>
                </a:lnTo>
                <a:lnTo>
                  <a:pt x="1094" y="1912"/>
                </a:lnTo>
                <a:lnTo>
                  <a:pt x="1106" y="1912"/>
                </a:lnTo>
                <a:lnTo>
                  <a:pt x="1107" y="1912"/>
                </a:lnTo>
                <a:lnTo>
                  <a:pt x="1108" y="1912"/>
                </a:lnTo>
                <a:lnTo>
                  <a:pt x="1128" y="1911"/>
                </a:lnTo>
                <a:lnTo>
                  <a:pt x="1128" y="1912"/>
                </a:lnTo>
                <a:lnTo>
                  <a:pt x="1130" y="1912"/>
                </a:lnTo>
                <a:lnTo>
                  <a:pt x="1131" y="1912"/>
                </a:lnTo>
                <a:lnTo>
                  <a:pt x="1131" y="1911"/>
                </a:lnTo>
                <a:lnTo>
                  <a:pt x="1135" y="1911"/>
                </a:lnTo>
                <a:lnTo>
                  <a:pt x="1136" y="1911"/>
                </a:lnTo>
                <a:lnTo>
                  <a:pt x="1145" y="1911"/>
                </a:lnTo>
                <a:lnTo>
                  <a:pt x="1148" y="1911"/>
                </a:lnTo>
                <a:lnTo>
                  <a:pt x="1150" y="1911"/>
                </a:lnTo>
                <a:lnTo>
                  <a:pt x="1150" y="1915"/>
                </a:lnTo>
                <a:lnTo>
                  <a:pt x="1150" y="1916"/>
                </a:lnTo>
                <a:lnTo>
                  <a:pt x="1152" y="1918"/>
                </a:lnTo>
                <a:lnTo>
                  <a:pt x="1152" y="1923"/>
                </a:lnTo>
                <a:lnTo>
                  <a:pt x="1152" y="1926"/>
                </a:lnTo>
                <a:lnTo>
                  <a:pt x="1150" y="1926"/>
                </a:lnTo>
                <a:lnTo>
                  <a:pt x="1146" y="1928"/>
                </a:lnTo>
                <a:lnTo>
                  <a:pt x="1141" y="1932"/>
                </a:lnTo>
                <a:lnTo>
                  <a:pt x="1141" y="1933"/>
                </a:lnTo>
                <a:lnTo>
                  <a:pt x="1142" y="1935"/>
                </a:lnTo>
                <a:lnTo>
                  <a:pt x="1141" y="1939"/>
                </a:lnTo>
                <a:lnTo>
                  <a:pt x="1141" y="1940"/>
                </a:lnTo>
                <a:lnTo>
                  <a:pt x="1141" y="1941"/>
                </a:lnTo>
                <a:lnTo>
                  <a:pt x="1140" y="1942"/>
                </a:lnTo>
                <a:lnTo>
                  <a:pt x="1140" y="1943"/>
                </a:lnTo>
                <a:lnTo>
                  <a:pt x="1140" y="1945"/>
                </a:lnTo>
                <a:lnTo>
                  <a:pt x="1141" y="1945"/>
                </a:lnTo>
                <a:lnTo>
                  <a:pt x="1141" y="1946"/>
                </a:lnTo>
                <a:lnTo>
                  <a:pt x="1142" y="1946"/>
                </a:lnTo>
                <a:lnTo>
                  <a:pt x="1144" y="1948"/>
                </a:lnTo>
                <a:lnTo>
                  <a:pt x="1145" y="1949"/>
                </a:lnTo>
                <a:lnTo>
                  <a:pt x="1146" y="1950"/>
                </a:lnTo>
                <a:lnTo>
                  <a:pt x="1147" y="1950"/>
                </a:lnTo>
                <a:lnTo>
                  <a:pt x="1147" y="1951"/>
                </a:lnTo>
                <a:lnTo>
                  <a:pt x="1148" y="1952"/>
                </a:lnTo>
                <a:lnTo>
                  <a:pt x="1149" y="1952"/>
                </a:lnTo>
                <a:lnTo>
                  <a:pt x="1150" y="1953"/>
                </a:lnTo>
                <a:lnTo>
                  <a:pt x="1150" y="1954"/>
                </a:lnTo>
                <a:lnTo>
                  <a:pt x="1153" y="1957"/>
                </a:lnTo>
                <a:lnTo>
                  <a:pt x="1153" y="1961"/>
                </a:lnTo>
                <a:lnTo>
                  <a:pt x="1153" y="1962"/>
                </a:lnTo>
                <a:lnTo>
                  <a:pt x="1153" y="1965"/>
                </a:lnTo>
                <a:lnTo>
                  <a:pt x="1153" y="1968"/>
                </a:lnTo>
                <a:lnTo>
                  <a:pt x="1153" y="1969"/>
                </a:lnTo>
                <a:lnTo>
                  <a:pt x="1153" y="1973"/>
                </a:lnTo>
                <a:lnTo>
                  <a:pt x="1162" y="1982"/>
                </a:lnTo>
                <a:lnTo>
                  <a:pt x="1170" y="1990"/>
                </a:lnTo>
                <a:lnTo>
                  <a:pt x="1169" y="1990"/>
                </a:lnTo>
                <a:lnTo>
                  <a:pt x="1177" y="1998"/>
                </a:lnTo>
                <a:lnTo>
                  <a:pt x="1178" y="1998"/>
                </a:lnTo>
                <a:lnTo>
                  <a:pt x="1178" y="1999"/>
                </a:lnTo>
                <a:lnTo>
                  <a:pt x="1179" y="1999"/>
                </a:lnTo>
                <a:lnTo>
                  <a:pt x="1180" y="2000"/>
                </a:lnTo>
                <a:lnTo>
                  <a:pt x="1181" y="2001"/>
                </a:lnTo>
                <a:lnTo>
                  <a:pt x="1182" y="2001"/>
                </a:lnTo>
                <a:lnTo>
                  <a:pt x="1183" y="2001"/>
                </a:lnTo>
                <a:lnTo>
                  <a:pt x="1205" y="2009"/>
                </a:lnTo>
                <a:lnTo>
                  <a:pt x="1205" y="2010"/>
                </a:lnTo>
                <a:lnTo>
                  <a:pt x="1206" y="2010"/>
                </a:lnTo>
                <a:lnTo>
                  <a:pt x="1207" y="2010"/>
                </a:lnTo>
                <a:lnTo>
                  <a:pt x="1207" y="2011"/>
                </a:lnTo>
                <a:lnTo>
                  <a:pt x="1208" y="2011"/>
                </a:lnTo>
                <a:lnTo>
                  <a:pt x="1208" y="2012"/>
                </a:lnTo>
                <a:lnTo>
                  <a:pt x="1208" y="2013"/>
                </a:lnTo>
                <a:lnTo>
                  <a:pt x="1213" y="2025"/>
                </a:lnTo>
                <a:lnTo>
                  <a:pt x="1213" y="2026"/>
                </a:lnTo>
                <a:lnTo>
                  <a:pt x="1214" y="2027"/>
                </a:lnTo>
                <a:lnTo>
                  <a:pt x="1214" y="2028"/>
                </a:lnTo>
                <a:lnTo>
                  <a:pt x="1215" y="2028"/>
                </a:lnTo>
                <a:lnTo>
                  <a:pt x="1215" y="2029"/>
                </a:lnTo>
                <a:lnTo>
                  <a:pt x="1216" y="2029"/>
                </a:lnTo>
                <a:lnTo>
                  <a:pt x="1216" y="2032"/>
                </a:lnTo>
                <a:lnTo>
                  <a:pt x="1216" y="2033"/>
                </a:lnTo>
                <a:lnTo>
                  <a:pt x="1216" y="2054"/>
                </a:lnTo>
                <a:lnTo>
                  <a:pt x="1216" y="2076"/>
                </a:lnTo>
                <a:lnTo>
                  <a:pt x="1216" y="2084"/>
                </a:lnTo>
                <a:lnTo>
                  <a:pt x="1216" y="2098"/>
                </a:lnTo>
                <a:lnTo>
                  <a:pt x="1216" y="2140"/>
                </a:lnTo>
                <a:lnTo>
                  <a:pt x="1216" y="2161"/>
                </a:lnTo>
                <a:lnTo>
                  <a:pt x="1216" y="2162"/>
                </a:lnTo>
                <a:lnTo>
                  <a:pt x="1216" y="2184"/>
                </a:lnTo>
                <a:lnTo>
                  <a:pt x="1216" y="2190"/>
                </a:lnTo>
                <a:lnTo>
                  <a:pt x="1215" y="2190"/>
                </a:lnTo>
                <a:lnTo>
                  <a:pt x="1215" y="2204"/>
                </a:lnTo>
                <a:lnTo>
                  <a:pt x="1215" y="2243"/>
                </a:lnTo>
                <a:lnTo>
                  <a:pt x="1215" y="2249"/>
                </a:lnTo>
                <a:lnTo>
                  <a:pt x="1215" y="2291"/>
                </a:lnTo>
                <a:lnTo>
                  <a:pt x="1215" y="2335"/>
                </a:lnTo>
                <a:lnTo>
                  <a:pt x="1214" y="2335"/>
                </a:lnTo>
                <a:lnTo>
                  <a:pt x="1214" y="2336"/>
                </a:lnTo>
                <a:lnTo>
                  <a:pt x="1172" y="2336"/>
                </a:lnTo>
                <a:lnTo>
                  <a:pt x="1172" y="2337"/>
                </a:lnTo>
                <a:lnTo>
                  <a:pt x="1172" y="2358"/>
                </a:lnTo>
                <a:lnTo>
                  <a:pt x="1172" y="2375"/>
                </a:lnTo>
                <a:lnTo>
                  <a:pt x="1172" y="2376"/>
                </a:lnTo>
                <a:lnTo>
                  <a:pt x="1172" y="2377"/>
                </a:lnTo>
                <a:lnTo>
                  <a:pt x="1171" y="2378"/>
                </a:lnTo>
                <a:lnTo>
                  <a:pt x="1172" y="2378"/>
                </a:lnTo>
                <a:lnTo>
                  <a:pt x="1172" y="2379"/>
                </a:lnTo>
                <a:lnTo>
                  <a:pt x="1172" y="2421"/>
                </a:lnTo>
                <a:lnTo>
                  <a:pt x="1173" y="2421"/>
                </a:lnTo>
                <a:lnTo>
                  <a:pt x="1173" y="2422"/>
                </a:lnTo>
                <a:lnTo>
                  <a:pt x="1154" y="2423"/>
                </a:lnTo>
                <a:lnTo>
                  <a:pt x="1130" y="2423"/>
                </a:lnTo>
                <a:lnTo>
                  <a:pt x="1128" y="2423"/>
                </a:lnTo>
                <a:lnTo>
                  <a:pt x="1123" y="2423"/>
                </a:lnTo>
                <a:lnTo>
                  <a:pt x="1122" y="2423"/>
                </a:lnTo>
                <a:lnTo>
                  <a:pt x="1118" y="2423"/>
                </a:lnTo>
                <a:lnTo>
                  <a:pt x="1114" y="2425"/>
                </a:lnTo>
                <a:lnTo>
                  <a:pt x="1085" y="2425"/>
                </a:lnTo>
                <a:lnTo>
                  <a:pt x="1077" y="2425"/>
                </a:lnTo>
                <a:lnTo>
                  <a:pt x="1063" y="2426"/>
                </a:lnTo>
                <a:lnTo>
                  <a:pt x="1062" y="2426"/>
                </a:lnTo>
                <a:lnTo>
                  <a:pt x="1061" y="2426"/>
                </a:lnTo>
                <a:lnTo>
                  <a:pt x="1058" y="2426"/>
                </a:lnTo>
                <a:lnTo>
                  <a:pt x="1053" y="2426"/>
                </a:lnTo>
                <a:lnTo>
                  <a:pt x="1052" y="2426"/>
                </a:lnTo>
                <a:lnTo>
                  <a:pt x="1051" y="2426"/>
                </a:lnTo>
                <a:lnTo>
                  <a:pt x="1045" y="2426"/>
                </a:lnTo>
                <a:lnTo>
                  <a:pt x="1044" y="2426"/>
                </a:lnTo>
                <a:lnTo>
                  <a:pt x="1043" y="2426"/>
                </a:lnTo>
                <a:lnTo>
                  <a:pt x="1041" y="2426"/>
                </a:lnTo>
                <a:lnTo>
                  <a:pt x="1039" y="2426"/>
                </a:lnTo>
                <a:lnTo>
                  <a:pt x="1035" y="2427"/>
                </a:lnTo>
                <a:lnTo>
                  <a:pt x="1030" y="2427"/>
                </a:lnTo>
                <a:lnTo>
                  <a:pt x="1026" y="2427"/>
                </a:lnTo>
                <a:lnTo>
                  <a:pt x="1024" y="2427"/>
                </a:lnTo>
                <a:lnTo>
                  <a:pt x="1021" y="2427"/>
                </a:lnTo>
                <a:lnTo>
                  <a:pt x="1020" y="2427"/>
                </a:lnTo>
                <a:lnTo>
                  <a:pt x="1019" y="2427"/>
                </a:lnTo>
                <a:lnTo>
                  <a:pt x="1015" y="2427"/>
                </a:lnTo>
                <a:lnTo>
                  <a:pt x="1014" y="2427"/>
                </a:lnTo>
                <a:lnTo>
                  <a:pt x="1009" y="2427"/>
                </a:lnTo>
                <a:lnTo>
                  <a:pt x="1007" y="2427"/>
                </a:lnTo>
                <a:lnTo>
                  <a:pt x="1006" y="2427"/>
                </a:lnTo>
                <a:lnTo>
                  <a:pt x="1005" y="2427"/>
                </a:lnTo>
                <a:lnTo>
                  <a:pt x="1004" y="2427"/>
                </a:lnTo>
                <a:lnTo>
                  <a:pt x="1001" y="2427"/>
                </a:lnTo>
                <a:lnTo>
                  <a:pt x="999" y="2427"/>
                </a:lnTo>
                <a:lnTo>
                  <a:pt x="998" y="2427"/>
                </a:lnTo>
                <a:lnTo>
                  <a:pt x="995" y="2427"/>
                </a:lnTo>
                <a:lnTo>
                  <a:pt x="994" y="2427"/>
                </a:lnTo>
                <a:lnTo>
                  <a:pt x="981" y="2427"/>
                </a:lnTo>
                <a:lnTo>
                  <a:pt x="976" y="2427"/>
                </a:lnTo>
                <a:lnTo>
                  <a:pt x="973" y="2427"/>
                </a:lnTo>
                <a:lnTo>
                  <a:pt x="957" y="2428"/>
                </a:lnTo>
                <a:lnTo>
                  <a:pt x="944" y="2428"/>
                </a:lnTo>
                <a:lnTo>
                  <a:pt x="898" y="2429"/>
                </a:lnTo>
                <a:lnTo>
                  <a:pt x="892" y="2429"/>
                </a:lnTo>
                <a:lnTo>
                  <a:pt x="890" y="2429"/>
                </a:lnTo>
                <a:lnTo>
                  <a:pt x="869" y="2430"/>
                </a:lnTo>
                <a:lnTo>
                  <a:pt x="842" y="2430"/>
                </a:lnTo>
                <a:lnTo>
                  <a:pt x="795" y="2431"/>
                </a:lnTo>
                <a:lnTo>
                  <a:pt x="784" y="2433"/>
                </a:lnTo>
                <a:lnTo>
                  <a:pt x="741" y="2433"/>
                </a:lnTo>
                <a:lnTo>
                  <a:pt x="730" y="2433"/>
                </a:lnTo>
                <a:lnTo>
                  <a:pt x="720" y="2433"/>
                </a:lnTo>
                <a:lnTo>
                  <a:pt x="699" y="2434"/>
                </a:lnTo>
                <a:lnTo>
                  <a:pt x="699" y="2433"/>
                </a:lnTo>
                <a:lnTo>
                  <a:pt x="699" y="2431"/>
                </a:lnTo>
                <a:lnTo>
                  <a:pt x="697" y="2346"/>
                </a:lnTo>
                <a:lnTo>
                  <a:pt x="705" y="2346"/>
                </a:lnTo>
                <a:lnTo>
                  <a:pt x="712" y="2346"/>
                </a:lnTo>
                <a:lnTo>
                  <a:pt x="724" y="2346"/>
                </a:lnTo>
                <a:lnTo>
                  <a:pt x="725" y="2346"/>
                </a:lnTo>
                <a:lnTo>
                  <a:pt x="728" y="2346"/>
                </a:lnTo>
                <a:lnTo>
                  <a:pt x="732" y="2346"/>
                </a:lnTo>
                <a:lnTo>
                  <a:pt x="734" y="2346"/>
                </a:lnTo>
                <a:lnTo>
                  <a:pt x="783" y="2345"/>
                </a:lnTo>
                <a:lnTo>
                  <a:pt x="794" y="2344"/>
                </a:lnTo>
                <a:lnTo>
                  <a:pt x="794" y="2345"/>
                </a:lnTo>
                <a:lnTo>
                  <a:pt x="816" y="2345"/>
                </a:lnTo>
                <a:lnTo>
                  <a:pt x="816" y="2344"/>
                </a:lnTo>
                <a:lnTo>
                  <a:pt x="819" y="2344"/>
                </a:lnTo>
                <a:lnTo>
                  <a:pt x="826" y="2344"/>
                </a:lnTo>
                <a:lnTo>
                  <a:pt x="826" y="2345"/>
                </a:lnTo>
                <a:lnTo>
                  <a:pt x="869" y="2344"/>
                </a:lnTo>
                <a:lnTo>
                  <a:pt x="869" y="2342"/>
                </a:lnTo>
                <a:lnTo>
                  <a:pt x="869" y="2314"/>
                </a:lnTo>
                <a:lnTo>
                  <a:pt x="869" y="2302"/>
                </a:lnTo>
                <a:lnTo>
                  <a:pt x="869" y="2301"/>
                </a:lnTo>
                <a:lnTo>
                  <a:pt x="869" y="2300"/>
                </a:lnTo>
                <a:lnTo>
                  <a:pt x="870" y="2300"/>
                </a:lnTo>
                <a:lnTo>
                  <a:pt x="870" y="2299"/>
                </a:lnTo>
                <a:lnTo>
                  <a:pt x="870" y="2297"/>
                </a:lnTo>
                <a:lnTo>
                  <a:pt x="870" y="2296"/>
                </a:lnTo>
                <a:lnTo>
                  <a:pt x="869" y="2258"/>
                </a:lnTo>
                <a:lnTo>
                  <a:pt x="870" y="2258"/>
                </a:lnTo>
                <a:lnTo>
                  <a:pt x="870" y="2255"/>
                </a:lnTo>
                <a:lnTo>
                  <a:pt x="869" y="2255"/>
                </a:lnTo>
                <a:lnTo>
                  <a:pt x="870" y="2215"/>
                </a:lnTo>
                <a:lnTo>
                  <a:pt x="912" y="2212"/>
                </a:lnTo>
                <a:lnTo>
                  <a:pt x="912" y="2197"/>
                </a:lnTo>
                <a:lnTo>
                  <a:pt x="912" y="2148"/>
                </a:lnTo>
                <a:lnTo>
                  <a:pt x="913" y="2083"/>
                </a:lnTo>
                <a:lnTo>
                  <a:pt x="946" y="2082"/>
                </a:lnTo>
                <a:lnTo>
                  <a:pt x="946" y="2078"/>
                </a:lnTo>
                <a:lnTo>
                  <a:pt x="946" y="2066"/>
                </a:lnTo>
                <a:lnTo>
                  <a:pt x="946" y="2065"/>
                </a:lnTo>
                <a:lnTo>
                  <a:pt x="946" y="2035"/>
                </a:lnTo>
                <a:lnTo>
                  <a:pt x="946" y="2011"/>
                </a:lnTo>
                <a:lnTo>
                  <a:pt x="946" y="1995"/>
                </a:lnTo>
                <a:lnTo>
                  <a:pt x="954" y="1994"/>
                </a:lnTo>
                <a:lnTo>
                  <a:pt x="957" y="1994"/>
                </a:lnTo>
                <a:lnTo>
                  <a:pt x="957" y="1976"/>
                </a:lnTo>
                <a:lnTo>
                  <a:pt x="957" y="1959"/>
                </a:lnTo>
                <a:lnTo>
                  <a:pt x="957" y="1957"/>
                </a:lnTo>
                <a:lnTo>
                  <a:pt x="956" y="1942"/>
                </a:lnTo>
                <a:lnTo>
                  <a:pt x="956" y="1937"/>
                </a:lnTo>
                <a:lnTo>
                  <a:pt x="956" y="1935"/>
                </a:lnTo>
                <a:lnTo>
                  <a:pt x="956" y="1912"/>
                </a:lnTo>
                <a:lnTo>
                  <a:pt x="935" y="1911"/>
                </a:lnTo>
                <a:lnTo>
                  <a:pt x="935" y="1910"/>
                </a:lnTo>
                <a:lnTo>
                  <a:pt x="935" y="1825"/>
                </a:lnTo>
                <a:lnTo>
                  <a:pt x="935" y="1824"/>
                </a:lnTo>
                <a:lnTo>
                  <a:pt x="923" y="1824"/>
                </a:lnTo>
                <a:lnTo>
                  <a:pt x="870" y="1824"/>
                </a:lnTo>
                <a:lnTo>
                  <a:pt x="869" y="1739"/>
                </a:lnTo>
                <a:lnTo>
                  <a:pt x="848" y="1739"/>
                </a:lnTo>
                <a:lnTo>
                  <a:pt x="834" y="1739"/>
                </a:lnTo>
                <a:lnTo>
                  <a:pt x="831" y="1739"/>
                </a:lnTo>
                <a:lnTo>
                  <a:pt x="783" y="1739"/>
                </a:lnTo>
                <a:lnTo>
                  <a:pt x="783" y="1749"/>
                </a:lnTo>
                <a:lnTo>
                  <a:pt x="783" y="1782"/>
                </a:lnTo>
                <a:lnTo>
                  <a:pt x="784" y="1807"/>
                </a:lnTo>
                <a:lnTo>
                  <a:pt x="784" y="1824"/>
                </a:lnTo>
                <a:lnTo>
                  <a:pt x="739" y="1825"/>
                </a:lnTo>
                <a:lnTo>
                  <a:pt x="737" y="1825"/>
                </a:lnTo>
                <a:lnTo>
                  <a:pt x="734" y="1825"/>
                </a:lnTo>
                <a:lnTo>
                  <a:pt x="733" y="1825"/>
                </a:lnTo>
                <a:lnTo>
                  <a:pt x="718" y="1825"/>
                </a:lnTo>
                <a:lnTo>
                  <a:pt x="718" y="1740"/>
                </a:lnTo>
                <a:lnTo>
                  <a:pt x="718" y="1738"/>
                </a:lnTo>
                <a:lnTo>
                  <a:pt x="729" y="1738"/>
                </a:lnTo>
                <a:lnTo>
                  <a:pt x="733" y="1738"/>
                </a:lnTo>
                <a:lnTo>
                  <a:pt x="734" y="1738"/>
                </a:lnTo>
                <a:lnTo>
                  <a:pt x="734" y="1734"/>
                </a:lnTo>
                <a:lnTo>
                  <a:pt x="734" y="1724"/>
                </a:lnTo>
                <a:lnTo>
                  <a:pt x="735" y="1720"/>
                </a:lnTo>
                <a:lnTo>
                  <a:pt x="735" y="1715"/>
                </a:lnTo>
                <a:lnTo>
                  <a:pt x="735" y="1709"/>
                </a:lnTo>
                <a:lnTo>
                  <a:pt x="735" y="1703"/>
                </a:lnTo>
                <a:lnTo>
                  <a:pt x="735" y="1694"/>
                </a:lnTo>
                <a:lnTo>
                  <a:pt x="739" y="1694"/>
                </a:lnTo>
                <a:lnTo>
                  <a:pt x="739" y="1678"/>
                </a:lnTo>
                <a:lnTo>
                  <a:pt x="737" y="1675"/>
                </a:lnTo>
                <a:lnTo>
                  <a:pt x="734" y="1683"/>
                </a:lnTo>
                <a:lnTo>
                  <a:pt x="733" y="1677"/>
                </a:lnTo>
                <a:lnTo>
                  <a:pt x="733" y="1676"/>
                </a:lnTo>
                <a:lnTo>
                  <a:pt x="733" y="1675"/>
                </a:lnTo>
                <a:lnTo>
                  <a:pt x="732" y="1674"/>
                </a:lnTo>
                <a:lnTo>
                  <a:pt x="733" y="1674"/>
                </a:lnTo>
                <a:lnTo>
                  <a:pt x="733" y="1673"/>
                </a:lnTo>
                <a:lnTo>
                  <a:pt x="718" y="1673"/>
                </a:lnTo>
                <a:lnTo>
                  <a:pt x="718" y="1659"/>
                </a:lnTo>
                <a:lnTo>
                  <a:pt x="725" y="1651"/>
                </a:lnTo>
                <a:lnTo>
                  <a:pt x="729" y="1651"/>
                </a:lnTo>
                <a:lnTo>
                  <a:pt x="738" y="1657"/>
                </a:lnTo>
                <a:lnTo>
                  <a:pt x="739" y="1656"/>
                </a:lnTo>
                <a:lnTo>
                  <a:pt x="738" y="1656"/>
                </a:lnTo>
                <a:lnTo>
                  <a:pt x="741" y="1648"/>
                </a:lnTo>
                <a:lnTo>
                  <a:pt x="742" y="1647"/>
                </a:lnTo>
                <a:lnTo>
                  <a:pt x="743" y="1646"/>
                </a:lnTo>
                <a:lnTo>
                  <a:pt x="741" y="1644"/>
                </a:lnTo>
                <a:lnTo>
                  <a:pt x="742" y="1643"/>
                </a:lnTo>
                <a:lnTo>
                  <a:pt x="742" y="1644"/>
                </a:lnTo>
                <a:lnTo>
                  <a:pt x="743" y="1644"/>
                </a:lnTo>
                <a:lnTo>
                  <a:pt x="744" y="1636"/>
                </a:lnTo>
                <a:lnTo>
                  <a:pt x="743" y="1636"/>
                </a:lnTo>
                <a:lnTo>
                  <a:pt x="743" y="1635"/>
                </a:lnTo>
                <a:lnTo>
                  <a:pt x="745" y="1635"/>
                </a:lnTo>
                <a:lnTo>
                  <a:pt x="745" y="1631"/>
                </a:lnTo>
                <a:lnTo>
                  <a:pt x="746" y="1626"/>
                </a:lnTo>
                <a:lnTo>
                  <a:pt x="746" y="1624"/>
                </a:lnTo>
                <a:lnTo>
                  <a:pt x="747" y="1623"/>
                </a:lnTo>
                <a:lnTo>
                  <a:pt x="747" y="1622"/>
                </a:lnTo>
                <a:lnTo>
                  <a:pt x="747" y="1621"/>
                </a:lnTo>
                <a:lnTo>
                  <a:pt x="749" y="1619"/>
                </a:lnTo>
                <a:lnTo>
                  <a:pt x="749" y="1618"/>
                </a:lnTo>
                <a:lnTo>
                  <a:pt x="746" y="1618"/>
                </a:lnTo>
                <a:lnTo>
                  <a:pt x="746" y="1617"/>
                </a:lnTo>
                <a:lnTo>
                  <a:pt x="747" y="1617"/>
                </a:lnTo>
                <a:lnTo>
                  <a:pt x="749" y="1617"/>
                </a:lnTo>
                <a:lnTo>
                  <a:pt x="750" y="1615"/>
                </a:lnTo>
                <a:lnTo>
                  <a:pt x="750" y="1614"/>
                </a:lnTo>
                <a:lnTo>
                  <a:pt x="751" y="1610"/>
                </a:lnTo>
                <a:lnTo>
                  <a:pt x="752" y="1607"/>
                </a:lnTo>
                <a:lnTo>
                  <a:pt x="755" y="1601"/>
                </a:lnTo>
                <a:lnTo>
                  <a:pt x="755" y="1599"/>
                </a:lnTo>
                <a:lnTo>
                  <a:pt x="758" y="1596"/>
                </a:lnTo>
                <a:lnTo>
                  <a:pt x="758" y="1594"/>
                </a:lnTo>
                <a:lnTo>
                  <a:pt x="758" y="1593"/>
                </a:lnTo>
                <a:lnTo>
                  <a:pt x="759" y="1592"/>
                </a:lnTo>
                <a:lnTo>
                  <a:pt x="759" y="1591"/>
                </a:lnTo>
                <a:lnTo>
                  <a:pt x="759" y="1590"/>
                </a:lnTo>
                <a:lnTo>
                  <a:pt x="760" y="1589"/>
                </a:lnTo>
                <a:lnTo>
                  <a:pt x="759" y="1589"/>
                </a:lnTo>
                <a:lnTo>
                  <a:pt x="760" y="1588"/>
                </a:lnTo>
                <a:lnTo>
                  <a:pt x="760" y="1585"/>
                </a:lnTo>
                <a:lnTo>
                  <a:pt x="760" y="1584"/>
                </a:lnTo>
                <a:lnTo>
                  <a:pt x="761" y="1584"/>
                </a:lnTo>
                <a:lnTo>
                  <a:pt x="761" y="1583"/>
                </a:lnTo>
                <a:lnTo>
                  <a:pt x="761" y="1585"/>
                </a:lnTo>
                <a:lnTo>
                  <a:pt x="783" y="1584"/>
                </a:lnTo>
                <a:lnTo>
                  <a:pt x="783" y="1579"/>
                </a:lnTo>
                <a:lnTo>
                  <a:pt x="783" y="1543"/>
                </a:lnTo>
                <a:lnTo>
                  <a:pt x="784" y="1543"/>
                </a:lnTo>
                <a:lnTo>
                  <a:pt x="784" y="1551"/>
                </a:lnTo>
                <a:lnTo>
                  <a:pt x="789" y="1551"/>
                </a:lnTo>
                <a:lnTo>
                  <a:pt x="792" y="1546"/>
                </a:lnTo>
                <a:lnTo>
                  <a:pt x="796" y="1546"/>
                </a:lnTo>
                <a:lnTo>
                  <a:pt x="796" y="1552"/>
                </a:lnTo>
                <a:lnTo>
                  <a:pt x="801" y="1552"/>
                </a:lnTo>
                <a:lnTo>
                  <a:pt x="801" y="1549"/>
                </a:lnTo>
                <a:lnTo>
                  <a:pt x="805" y="1549"/>
                </a:lnTo>
                <a:lnTo>
                  <a:pt x="805" y="1563"/>
                </a:lnTo>
                <a:lnTo>
                  <a:pt x="827" y="1563"/>
                </a:lnTo>
                <a:lnTo>
                  <a:pt x="838" y="1563"/>
                </a:lnTo>
                <a:lnTo>
                  <a:pt x="838" y="1560"/>
                </a:lnTo>
                <a:lnTo>
                  <a:pt x="848" y="1560"/>
                </a:lnTo>
                <a:lnTo>
                  <a:pt x="848" y="1559"/>
                </a:lnTo>
                <a:lnTo>
                  <a:pt x="848" y="1558"/>
                </a:lnTo>
                <a:lnTo>
                  <a:pt x="848" y="1552"/>
                </a:lnTo>
                <a:lnTo>
                  <a:pt x="860" y="1552"/>
                </a:lnTo>
                <a:lnTo>
                  <a:pt x="859" y="1547"/>
                </a:lnTo>
                <a:lnTo>
                  <a:pt x="861" y="1547"/>
                </a:lnTo>
                <a:lnTo>
                  <a:pt x="861" y="1536"/>
                </a:lnTo>
                <a:lnTo>
                  <a:pt x="859" y="1536"/>
                </a:lnTo>
                <a:lnTo>
                  <a:pt x="859" y="1534"/>
                </a:lnTo>
                <a:lnTo>
                  <a:pt x="858" y="1531"/>
                </a:lnTo>
                <a:lnTo>
                  <a:pt x="859" y="1531"/>
                </a:lnTo>
                <a:lnTo>
                  <a:pt x="859" y="1523"/>
                </a:lnTo>
                <a:lnTo>
                  <a:pt x="859" y="1521"/>
                </a:lnTo>
                <a:lnTo>
                  <a:pt x="848" y="1519"/>
                </a:lnTo>
                <a:lnTo>
                  <a:pt x="847" y="1482"/>
                </a:lnTo>
                <a:lnTo>
                  <a:pt x="847" y="1476"/>
                </a:lnTo>
                <a:lnTo>
                  <a:pt x="841" y="1476"/>
                </a:lnTo>
                <a:lnTo>
                  <a:pt x="841" y="1469"/>
                </a:lnTo>
                <a:lnTo>
                  <a:pt x="839" y="1469"/>
                </a:lnTo>
                <a:lnTo>
                  <a:pt x="836" y="1469"/>
                </a:lnTo>
                <a:lnTo>
                  <a:pt x="836" y="1468"/>
                </a:lnTo>
                <a:lnTo>
                  <a:pt x="836" y="1467"/>
                </a:lnTo>
                <a:lnTo>
                  <a:pt x="835" y="1466"/>
                </a:lnTo>
                <a:lnTo>
                  <a:pt x="834" y="1466"/>
                </a:lnTo>
                <a:lnTo>
                  <a:pt x="833" y="1465"/>
                </a:lnTo>
                <a:lnTo>
                  <a:pt x="831" y="1465"/>
                </a:lnTo>
                <a:lnTo>
                  <a:pt x="830" y="1464"/>
                </a:lnTo>
                <a:lnTo>
                  <a:pt x="829" y="1464"/>
                </a:lnTo>
                <a:lnTo>
                  <a:pt x="828" y="1464"/>
                </a:lnTo>
                <a:lnTo>
                  <a:pt x="827" y="1463"/>
                </a:lnTo>
                <a:lnTo>
                  <a:pt x="826" y="1463"/>
                </a:lnTo>
                <a:lnTo>
                  <a:pt x="826" y="1471"/>
                </a:lnTo>
                <a:lnTo>
                  <a:pt x="826" y="1474"/>
                </a:lnTo>
                <a:lnTo>
                  <a:pt x="826" y="1476"/>
                </a:lnTo>
                <a:lnTo>
                  <a:pt x="825" y="1476"/>
                </a:lnTo>
                <a:lnTo>
                  <a:pt x="804" y="1476"/>
                </a:lnTo>
                <a:lnTo>
                  <a:pt x="804" y="1477"/>
                </a:lnTo>
                <a:lnTo>
                  <a:pt x="804" y="1498"/>
                </a:lnTo>
                <a:lnTo>
                  <a:pt x="803" y="1498"/>
                </a:lnTo>
                <a:lnTo>
                  <a:pt x="783" y="1498"/>
                </a:lnTo>
                <a:lnTo>
                  <a:pt x="783" y="1476"/>
                </a:lnTo>
                <a:lnTo>
                  <a:pt x="780" y="1476"/>
                </a:lnTo>
                <a:lnTo>
                  <a:pt x="771" y="1476"/>
                </a:lnTo>
                <a:lnTo>
                  <a:pt x="761" y="1476"/>
                </a:lnTo>
                <a:lnTo>
                  <a:pt x="760" y="1462"/>
                </a:lnTo>
                <a:lnTo>
                  <a:pt x="727" y="1462"/>
                </a:lnTo>
                <a:lnTo>
                  <a:pt x="713" y="1462"/>
                </a:lnTo>
                <a:lnTo>
                  <a:pt x="712" y="1462"/>
                </a:lnTo>
                <a:lnTo>
                  <a:pt x="705" y="1462"/>
                </a:lnTo>
                <a:lnTo>
                  <a:pt x="705" y="1460"/>
                </a:lnTo>
                <a:lnTo>
                  <a:pt x="702" y="1460"/>
                </a:lnTo>
                <a:lnTo>
                  <a:pt x="702" y="1462"/>
                </a:lnTo>
                <a:lnTo>
                  <a:pt x="692" y="1463"/>
                </a:lnTo>
                <a:lnTo>
                  <a:pt x="690" y="1463"/>
                </a:lnTo>
                <a:lnTo>
                  <a:pt x="690" y="1462"/>
                </a:lnTo>
                <a:lnTo>
                  <a:pt x="685" y="1462"/>
                </a:lnTo>
                <a:lnTo>
                  <a:pt x="685" y="1459"/>
                </a:lnTo>
                <a:lnTo>
                  <a:pt x="685" y="1457"/>
                </a:lnTo>
                <a:lnTo>
                  <a:pt x="687" y="1457"/>
                </a:lnTo>
                <a:lnTo>
                  <a:pt x="687" y="1456"/>
                </a:lnTo>
                <a:lnTo>
                  <a:pt x="692" y="1456"/>
                </a:lnTo>
                <a:lnTo>
                  <a:pt x="692" y="1455"/>
                </a:lnTo>
                <a:lnTo>
                  <a:pt x="692" y="1456"/>
                </a:lnTo>
                <a:lnTo>
                  <a:pt x="710" y="1456"/>
                </a:lnTo>
                <a:lnTo>
                  <a:pt x="711" y="1456"/>
                </a:lnTo>
                <a:lnTo>
                  <a:pt x="712" y="1456"/>
                </a:lnTo>
                <a:lnTo>
                  <a:pt x="719" y="1456"/>
                </a:lnTo>
                <a:lnTo>
                  <a:pt x="728" y="1456"/>
                </a:lnTo>
                <a:lnTo>
                  <a:pt x="738" y="1456"/>
                </a:lnTo>
                <a:lnTo>
                  <a:pt x="760" y="1455"/>
                </a:lnTo>
                <a:lnTo>
                  <a:pt x="759" y="1391"/>
                </a:lnTo>
                <a:lnTo>
                  <a:pt x="778" y="1391"/>
                </a:lnTo>
                <a:lnTo>
                  <a:pt x="778" y="1384"/>
                </a:lnTo>
                <a:lnTo>
                  <a:pt x="778" y="1375"/>
                </a:lnTo>
                <a:lnTo>
                  <a:pt x="778" y="1370"/>
                </a:lnTo>
                <a:lnTo>
                  <a:pt x="800" y="1370"/>
                </a:lnTo>
                <a:lnTo>
                  <a:pt x="800" y="1352"/>
                </a:lnTo>
                <a:lnTo>
                  <a:pt x="800" y="1350"/>
                </a:lnTo>
                <a:lnTo>
                  <a:pt x="800" y="1341"/>
                </a:lnTo>
                <a:lnTo>
                  <a:pt x="800" y="1335"/>
                </a:lnTo>
                <a:lnTo>
                  <a:pt x="800" y="1331"/>
                </a:lnTo>
                <a:lnTo>
                  <a:pt x="800" y="1304"/>
                </a:lnTo>
                <a:lnTo>
                  <a:pt x="814" y="1304"/>
                </a:lnTo>
                <a:lnTo>
                  <a:pt x="817" y="1304"/>
                </a:lnTo>
                <a:lnTo>
                  <a:pt x="821" y="1304"/>
                </a:lnTo>
                <a:lnTo>
                  <a:pt x="841" y="1304"/>
                </a:lnTo>
                <a:lnTo>
                  <a:pt x="855" y="1304"/>
                </a:lnTo>
                <a:lnTo>
                  <a:pt x="858" y="1268"/>
                </a:lnTo>
                <a:lnTo>
                  <a:pt x="858" y="1259"/>
                </a:lnTo>
                <a:lnTo>
                  <a:pt x="858" y="1250"/>
                </a:lnTo>
                <a:lnTo>
                  <a:pt x="858" y="1225"/>
                </a:lnTo>
                <a:lnTo>
                  <a:pt x="858" y="1217"/>
                </a:lnTo>
                <a:lnTo>
                  <a:pt x="858" y="1216"/>
                </a:lnTo>
                <a:lnTo>
                  <a:pt x="858" y="1215"/>
                </a:lnTo>
                <a:lnTo>
                  <a:pt x="858" y="1195"/>
                </a:lnTo>
                <a:lnTo>
                  <a:pt x="858" y="1190"/>
                </a:lnTo>
                <a:lnTo>
                  <a:pt x="858" y="1189"/>
                </a:lnTo>
                <a:lnTo>
                  <a:pt x="858" y="1180"/>
                </a:lnTo>
                <a:lnTo>
                  <a:pt x="858" y="1173"/>
                </a:lnTo>
                <a:lnTo>
                  <a:pt x="858" y="1130"/>
                </a:lnTo>
                <a:lnTo>
                  <a:pt x="858" y="1086"/>
                </a:lnTo>
                <a:lnTo>
                  <a:pt x="858" y="1064"/>
                </a:lnTo>
                <a:lnTo>
                  <a:pt x="809" y="1064"/>
                </a:lnTo>
                <a:lnTo>
                  <a:pt x="808" y="1064"/>
                </a:lnTo>
                <a:lnTo>
                  <a:pt x="805" y="1064"/>
                </a:lnTo>
                <a:lnTo>
                  <a:pt x="804" y="1064"/>
                </a:lnTo>
                <a:lnTo>
                  <a:pt x="801" y="1064"/>
                </a:lnTo>
                <a:lnTo>
                  <a:pt x="801" y="1065"/>
                </a:lnTo>
                <a:lnTo>
                  <a:pt x="801" y="1082"/>
                </a:lnTo>
                <a:lnTo>
                  <a:pt x="801" y="1107"/>
                </a:lnTo>
                <a:lnTo>
                  <a:pt x="805" y="1107"/>
                </a:lnTo>
                <a:lnTo>
                  <a:pt x="822" y="1108"/>
                </a:lnTo>
                <a:lnTo>
                  <a:pt x="823" y="1129"/>
                </a:lnTo>
                <a:lnTo>
                  <a:pt x="809" y="1129"/>
                </a:lnTo>
                <a:lnTo>
                  <a:pt x="802" y="1129"/>
                </a:lnTo>
                <a:lnTo>
                  <a:pt x="802" y="1134"/>
                </a:lnTo>
                <a:lnTo>
                  <a:pt x="802" y="1148"/>
                </a:lnTo>
                <a:lnTo>
                  <a:pt x="802" y="1172"/>
                </a:lnTo>
                <a:lnTo>
                  <a:pt x="804" y="1172"/>
                </a:lnTo>
                <a:lnTo>
                  <a:pt x="805" y="1172"/>
                </a:lnTo>
                <a:lnTo>
                  <a:pt x="805" y="1180"/>
                </a:lnTo>
                <a:lnTo>
                  <a:pt x="805" y="1181"/>
                </a:lnTo>
                <a:lnTo>
                  <a:pt x="805" y="1182"/>
                </a:lnTo>
                <a:lnTo>
                  <a:pt x="806" y="1182"/>
                </a:lnTo>
                <a:lnTo>
                  <a:pt x="806" y="1183"/>
                </a:lnTo>
                <a:lnTo>
                  <a:pt x="806" y="1184"/>
                </a:lnTo>
                <a:lnTo>
                  <a:pt x="808" y="1184"/>
                </a:lnTo>
                <a:lnTo>
                  <a:pt x="808" y="1186"/>
                </a:lnTo>
                <a:lnTo>
                  <a:pt x="810" y="1187"/>
                </a:lnTo>
                <a:lnTo>
                  <a:pt x="811" y="1188"/>
                </a:lnTo>
                <a:lnTo>
                  <a:pt x="811" y="1189"/>
                </a:lnTo>
                <a:lnTo>
                  <a:pt x="811" y="1190"/>
                </a:lnTo>
                <a:lnTo>
                  <a:pt x="811" y="1191"/>
                </a:lnTo>
                <a:lnTo>
                  <a:pt x="811" y="1192"/>
                </a:lnTo>
                <a:lnTo>
                  <a:pt x="810" y="1193"/>
                </a:lnTo>
                <a:lnTo>
                  <a:pt x="809" y="1195"/>
                </a:lnTo>
                <a:lnTo>
                  <a:pt x="808" y="1197"/>
                </a:lnTo>
                <a:lnTo>
                  <a:pt x="808" y="1198"/>
                </a:lnTo>
                <a:lnTo>
                  <a:pt x="808" y="1199"/>
                </a:lnTo>
                <a:lnTo>
                  <a:pt x="806" y="1199"/>
                </a:lnTo>
                <a:lnTo>
                  <a:pt x="806" y="1200"/>
                </a:lnTo>
                <a:lnTo>
                  <a:pt x="805" y="1200"/>
                </a:lnTo>
                <a:lnTo>
                  <a:pt x="805" y="1201"/>
                </a:lnTo>
                <a:lnTo>
                  <a:pt x="804" y="1201"/>
                </a:lnTo>
                <a:lnTo>
                  <a:pt x="804" y="1203"/>
                </a:lnTo>
                <a:lnTo>
                  <a:pt x="803" y="1204"/>
                </a:lnTo>
                <a:lnTo>
                  <a:pt x="802" y="1205"/>
                </a:lnTo>
                <a:lnTo>
                  <a:pt x="802" y="1206"/>
                </a:lnTo>
                <a:lnTo>
                  <a:pt x="801" y="1206"/>
                </a:lnTo>
                <a:lnTo>
                  <a:pt x="801" y="1207"/>
                </a:lnTo>
                <a:lnTo>
                  <a:pt x="800" y="1207"/>
                </a:lnTo>
                <a:lnTo>
                  <a:pt x="800" y="1208"/>
                </a:lnTo>
                <a:lnTo>
                  <a:pt x="799" y="1209"/>
                </a:lnTo>
                <a:lnTo>
                  <a:pt x="799" y="1211"/>
                </a:lnTo>
                <a:lnTo>
                  <a:pt x="797" y="1211"/>
                </a:lnTo>
                <a:lnTo>
                  <a:pt x="797" y="1212"/>
                </a:lnTo>
                <a:lnTo>
                  <a:pt x="797" y="1213"/>
                </a:lnTo>
                <a:lnTo>
                  <a:pt x="796" y="1213"/>
                </a:lnTo>
                <a:lnTo>
                  <a:pt x="796" y="1214"/>
                </a:lnTo>
                <a:lnTo>
                  <a:pt x="796" y="1215"/>
                </a:lnTo>
                <a:lnTo>
                  <a:pt x="802" y="1215"/>
                </a:lnTo>
                <a:lnTo>
                  <a:pt x="801" y="1229"/>
                </a:lnTo>
                <a:lnTo>
                  <a:pt x="801" y="1238"/>
                </a:lnTo>
                <a:lnTo>
                  <a:pt x="779" y="1238"/>
                </a:lnTo>
                <a:lnTo>
                  <a:pt x="779" y="1258"/>
                </a:lnTo>
                <a:lnTo>
                  <a:pt x="779" y="1259"/>
                </a:lnTo>
                <a:lnTo>
                  <a:pt x="758" y="1259"/>
                </a:lnTo>
                <a:lnTo>
                  <a:pt x="758" y="1281"/>
                </a:lnTo>
                <a:lnTo>
                  <a:pt x="757" y="1304"/>
                </a:lnTo>
                <a:lnTo>
                  <a:pt x="757" y="1342"/>
                </a:lnTo>
                <a:lnTo>
                  <a:pt x="757" y="1343"/>
                </a:lnTo>
                <a:lnTo>
                  <a:pt x="757" y="1347"/>
                </a:lnTo>
                <a:lnTo>
                  <a:pt x="757" y="1363"/>
                </a:lnTo>
                <a:lnTo>
                  <a:pt x="743" y="1391"/>
                </a:lnTo>
                <a:lnTo>
                  <a:pt x="591" y="1391"/>
                </a:lnTo>
                <a:lnTo>
                  <a:pt x="591" y="1392"/>
                </a:lnTo>
                <a:lnTo>
                  <a:pt x="590" y="1393"/>
                </a:lnTo>
                <a:lnTo>
                  <a:pt x="590" y="1395"/>
                </a:lnTo>
                <a:lnTo>
                  <a:pt x="588" y="1396"/>
                </a:lnTo>
                <a:lnTo>
                  <a:pt x="588" y="1397"/>
                </a:lnTo>
                <a:lnTo>
                  <a:pt x="587" y="1398"/>
                </a:lnTo>
                <a:lnTo>
                  <a:pt x="586" y="1399"/>
                </a:lnTo>
                <a:lnTo>
                  <a:pt x="585" y="1399"/>
                </a:lnTo>
                <a:lnTo>
                  <a:pt x="584" y="1400"/>
                </a:lnTo>
                <a:lnTo>
                  <a:pt x="583" y="1400"/>
                </a:lnTo>
                <a:lnTo>
                  <a:pt x="582" y="1400"/>
                </a:lnTo>
                <a:lnTo>
                  <a:pt x="581" y="1400"/>
                </a:lnTo>
                <a:lnTo>
                  <a:pt x="579" y="1400"/>
                </a:lnTo>
                <a:lnTo>
                  <a:pt x="578" y="1400"/>
                </a:lnTo>
                <a:lnTo>
                  <a:pt x="577" y="1400"/>
                </a:lnTo>
                <a:lnTo>
                  <a:pt x="576" y="1399"/>
                </a:lnTo>
                <a:lnTo>
                  <a:pt x="575" y="1399"/>
                </a:lnTo>
                <a:lnTo>
                  <a:pt x="574" y="1399"/>
                </a:lnTo>
                <a:lnTo>
                  <a:pt x="573" y="1399"/>
                </a:lnTo>
                <a:lnTo>
                  <a:pt x="571" y="1399"/>
                </a:lnTo>
                <a:lnTo>
                  <a:pt x="566" y="1398"/>
                </a:lnTo>
                <a:lnTo>
                  <a:pt x="565" y="1398"/>
                </a:lnTo>
                <a:lnTo>
                  <a:pt x="564" y="1398"/>
                </a:lnTo>
                <a:lnTo>
                  <a:pt x="562" y="1398"/>
                </a:lnTo>
                <a:lnTo>
                  <a:pt x="560" y="1398"/>
                </a:lnTo>
                <a:lnTo>
                  <a:pt x="558" y="1398"/>
                </a:lnTo>
                <a:lnTo>
                  <a:pt x="557" y="1398"/>
                </a:lnTo>
                <a:lnTo>
                  <a:pt x="553" y="1399"/>
                </a:lnTo>
                <a:lnTo>
                  <a:pt x="552" y="1400"/>
                </a:lnTo>
                <a:lnTo>
                  <a:pt x="549" y="1401"/>
                </a:lnTo>
                <a:lnTo>
                  <a:pt x="546" y="1402"/>
                </a:lnTo>
                <a:lnTo>
                  <a:pt x="542" y="1405"/>
                </a:lnTo>
                <a:lnTo>
                  <a:pt x="540" y="1406"/>
                </a:lnTo>
                <a:lnTo>
                  <a:pt x="539" y="1407"/>
                </a:lnTo>
                <a:lnTo>
                  <a:pt x="537" y="1407"/>
                </a:lnTo>
                <a:lnTo>
                  <a:pt x="533" y="1409"/>
                </a:lnTo>
                <a:lnTo>
                  <a:pt x="532" y="1410"/>
                </a:lnTo>
                <a:lnTo>
                  <a:pt x="529" y="1412"/>
                </a:lnTo>
                <a:lnTo>
                  <a:pt x="528" y="1412"/>
                </a:lnTo>
                <a:lnTo>
                  <a:pt x="526" y="1413"/>
                </a:lnTo>
                <a:lnTo>
                  <a:pt x="525" y="1413"/>
                </a:lnTo>
                <a:lnTo>
                  <a:pt x="523" y="1414"/>
                </a:lnTo>
                <a:lnTo>
                  <a:pt x="522" y="1415"/>
                </a:lnTo>
                <a:lnTo>
                  <a:pt x="520" y="1415"/>
                </a:lnTo>
                <a:lnTo>
                  <a:pt x="520" y="1404"/>
                </a:lnTo>
                <a:lnTo>
                  <a:pt x="520" y="1391"/>
                </a:lnTo>
                <a:lnTo>
                  <a:pt x="520" y="1375"/>
                </a:lnTo>
                <a:lnTo>
                  <a:pt x="520" y="1373"/>
                </a:lnTo>
                <a:lnTo>
                  <a:pt x="520" y="1354"/>
                </a:lnTo>
                <a:lnTo>
                  <a:pt x="477" y="1354"/>
                </a:lnTo>
                <a:lnTo>
                  <a:pt x="477" y="1310"/>
                </a:lnTo>
                <a:lnTo>
                  <a:pt x="458" y="1310"/>
                </a:lnTo>
                <a:lnTo>
                  <a:pt x="434" y="1310"/>
                </a:lnTo>
                <a:lnTo>
                  <a:pt x="434" y="1266"/>
                </a:lnTo>
                <a:lnTo>
                  <a:pt x="434" y="1245"/>
                </a:lnTo>
                <a:lnTo>
                  <a:pt x="434" y="1234"/>
                </a:lnTo>
                <a:lnTo>
                  <a:pt x="434" y="1223"/>
                </a:lnTo>
                <a:lnTo>
                  <a:pt x="358" y="1223"/>
                </a:lnTo>
                <a:lnTo>
                  <a:pt x="274" y="1223"/>
                </a:lnTo>
                <a:lnTo>
                  <a:pt x="262" y="1223"/>
                </a:lnTo>
                <a:lnTo>
                  <a:pt x="260" y="1180"/>
                </a:lnTo>
                <a:lnTo>
                  <a:pt x="260" y="1137"/>
                </a:lnTo>
                <a:lnTo>
                  <a:pt x="260" y="1116"/>
                </a:lnTo>
                <a:lnTo>
                  <a:pt x="260" y="1107"/>
                </a:lnTo>
                <a:lnTo>
                  <a:pt x="260" y="1094"/>
                </a:lnTo>
                <a:lnTo>
                  <a:pt x="260" y="1066"/>
                </a:lnTo>
                <a:lnTo>
                  <a:pt x="260" y="1049"/>
                </a:lnTo>
                <a:lnTo>
                  <a:pt x="217" y="1049"/>
                </a:lnTo>
                <a:lnTo>
                  <a:pt x="174" y="1049"/>
                </a:lnTo>
                <a:lnTo>
                  <a:pt x="87" y="1049"/>
                </a:lnTo>
                <a:lnTo>
                  <a:pt x="0" y="1049"/>
                </a:lnTo>
                <a:lnTo>
                  <a:pt x="0" y="956"/>
                </a:lnTo>
                <a:lnTo>
                  <a:pt x="0" y="862"/>
                </a:lnTo>
                <a:lnTo>
                  <a:pt x="0" y="773"/>
                </a:lnTo>
                <a:lnTo>
                  <a:pt x="0" y="752"/>
                </a:lnTo>
                <a:lnTo>
                  <a:pt x="0" y="749"/>
                </a:lnTo>
                <a:lnTo>
                  <a:pt x="39" y="757"/>
                </a:lnTo>
                <a:lnTo>
                  <a:pt x="87" y="768"/>
                </a:lnTo>
                <a:lnTo>
                  <a:pt x="87" y="762"/>
                </a:lnTo>
                <a:lnTo>
                  <a:pt x="87" y="706"/>
                </a:lnTo>
                <a:lnTo>
                  <a:pt x="87" y="613"/>
                </a:lnTo>
                <a:lnTo>
                  <a:pt x="87" y="526"/>
                </a:lnTo>
                <a:lnTo>
                  <a:pt x="88" y="440"/>
                </a:lnTo>
                <a:lnTo>
                  <a:pt x="174" y="440"/>
                </a:lnTo>
                <a:lnTo>
                  <a:pt x="260" y="440"/>
                </a:lnTo>
                <a:lnTo>
                  <a:pt x="348" y="442"/>
                </a:lnTo>
                <a:lnTo>
                  <a:pt x="347" y="556"/>
                </a:lnTo>
                <a:lnTo>
                  <a:pt x="347" y="642"/>
                </a:lnTo>
                <a:lnTo>
                  <a:pt x="347" y="712"/>
                </a:lnTo>
                <a:lnTo>
                  <a:pt x="347" y="788"/>
                </a:lnTo>
                <a:lnTo>
                  <a:pt x="347" y="793"/>
                </a:lnTo>
                <a:lnTo>
                  <a:pt x="352" y="791"/>
                </a:lnTo>
                <a:lnTo>
                  <a:pt x="357" y="790"/>
                </a:lnTo>
                <a:lnTo>
                  <a:pt x="360" y="789"/>
                </a:lnTo>
                <a:lnTo>
                  <a:pt x="363" y="788"/>
                </a:lnTo>
                <a:lnTo>
                  <a:pt x="364" y="788"/>
                </a:lnTo>
                <a:lnTo>
                  <a:pt x="365" y="787"/>
                </a:lnTo>
                <a:lnTo>
                  <a:pt x="369" y="786"/>
                </a:lnTo>
                <a:lnTo>
                  <a:pt x="375" y="783"/>
                </a:lnTo>
                <a:lnTo>
                  <a:pt x="378" y="781"/>
                </a:lnTo>
                <a:lnTo>
                  <a:pt x="383" y="778"/>
                </a:lnTo>
                <a:lnTo>
                  <a:pt x="386" y="777"/>
                </a:lnTo>
                <a:lnTo>
                  <a:pt x="388" y="776"/>
                </a:lnTo>
                <a:lnTo>
                  <a:pt x="392" y="772"/>
                </a:lnTo>
                <a:lnTo>
                  <a:pt x="393" y="772"/>
                </a:lnTo>
                <a:lnTo>
                  <a:pt x="397" y="769"/>
                </a:lnTo>
                <a:lnTo>
                  <a:pt x="400" y="766"/>
                </a:lnTo>
                <a:lnTo>
                  <a:pt x="402" y="765"/>
                </a:lnTo>
                <a:lnTo>
                  <a:pt x="405" y="764"/>
                </a:lnTo>
                <a:lnTo>
                  <a:pt x="407" y="762"/>
                </a:lnTo>
                <a:lnTo>
                  <a:pt x="411" y="760"/>
                </a:lnTo>
                <a:lnTo>
                  <a:pt x="414" y="757"/>
                </a:lnTo>
                <a:lnTo>
                  <a:pt x="415" y="756"/>
                </a:lnTo>
                <a:lnTo>
                  <a:pt x="419" y="754"/>
                </a:lnTo>
                <a:lnTo>
                  <a:pt x="423" y="752"/>
                </a:lnTo>
                <a:lnTo>
                  <a:pt x="426" y="749"/>
                </a:lnTo>
                <a:lnTo>
                  <a:pt x="430" y="748"/>
                </a:lnTo>
                <a:lnTo>
                  <a:pt x="432" y="747"/>
                </a:lnTo>
                <a:lnTo>
                  <a:pt x="435" y="746"/>
                </a:lnTo>
                <a:lnTo>
                  <a:pt x="439" y="744"/>
                </a:lnTo>
                <a:lnTo>
                  <a:pt x="441" y="743"/>
                </a:lnTo>
                <a:lnTo>
                  <a:pt x="445" y="741"/>
                </a:lnTo>
                <a:lnTo>
                  <a:pt x="450" y="739"/>
                </a:lnTo>
                <a:lnTo>
                  <a:pt x="453" y="738"/>
                </a:lnTo>
                <a:lnTo>
                  <a:pt x="458" y="736"/>
                </a:lnTo>
                <a:lnTo>
                  <a:pt x="462" y="735"/>
                </a:lnTo>
                <a:lnTo>
                  <a:pt x="466" y="734"/>
                </a:lnTo>
                <a:lnTo>
                  <a:pt x="470" y="732"/>
                </a:lnTo>
                <a:lnTo>
                  <a:pt x="474" y="731"/>
                </a:lnTo>
                <a:lnTo>
                  <a:pt x="478" y="731"/>
                </a:lnTo>
                <a:lnTo>
                  <a:pt x="483" y="730"/>
                </a:lnTo>
                <a:lnTo>
                  <a:pt x="485" y="729"/>
                </a:lnTo>
                <a:lnTo>
                  <a:pt x="487" y="729"/>
                </a:lnTo>
                <a:lnTo>
                  <a:pt x="492" y="729"/>
                </a:lnTo>
                <a:lnTo>
                  <a:pt x="497" y="728"/>
                </a:lnTo>
                <a:lnTo>
                  <a:pt x="500" y="728"/>
                </a:lnTo>
                <a:lnTo>
                  <a:pt x="508" y="727"/>
                </a:lnTo>
                <a:lnTo>
                  <a:pt x="515" y="727"/>
                </a:lnTo>
                <a:lnTo>
                  <a:pt x="518" y="727"/>
                </a:lnTo>
                <a:lnTo>
                  <a:pt x="520" y="727"/>
                </a:lnTo>
                <a:lnTo>
                  <a:pt x="520" y="720"/>
                </a:lnTo>
                <a:lnTo>
                  <a:pt x="520" y="704"/>
                </a:lnTo>
                <a:lnTo>
                  <a:pt x="520" y="656"/>
                </a:lnTo>
                <a:lnTo>
                  <a:pt x="520" y="615"/>
                </a:lnTo>
                <a:lnTo>
                  <a:pt x="520" y="528"/>
                </a:lnTo>
                <a:lnTo>
                  <a:pt x="520" y="436"/>
                </a:lnTo>
                <a:lnTo>
                  <a:pt x="520" y="359"/>
                </a:lnTo>
                <a:lnTo>
                  <a:pt x="525" y="359"/>
                </a:lnTo>
                <a:lnTo>
                  <a:pt x="524" y="349"/>
                </a:lnTo>
                <a:lnTo>
                  <a:pt x="520" y="347"/>
                </a:lnTo>
                <a:lnTo>
                  <a:pt x="520" y="333"/>
                </a:lnTo>
                <a:lnTo>
                  <a:pt x="519" y="275"/>
                </a:lnTo>
                <a:lnTo>
                  <a:pt x="518" y="218"/>
                </a:lnTo>
                <a:lnTo>
                  <a:pt x="518" y="163"/>
                </a:lnTo>
                <a:lnTo>
                  <a:pt x="518" y="98"/>
                </a:lnTo>
                <a:lnTo>
                  <a:pt x="608" y="99"/>
                </a:lnTo>
                <a:lnTo>
                  <a:pt x="607" y="11"/>
                </a:lnTo>
                <a:lnTo>
                  <a:pt x="645" y="11"/>
                </a:lnTo>
                <a:lnTo>
                  <a:pt x="695" y="11"/>
                </a:lnTo>
                <a:lnTo>
                  <a:pt x="695" y="0"/>
                </a:lnTo>
                <a:lnTo>
                  <a:pt x="780" y="2"/>
                </a:lnTo>
                <a:lnTo>
                  <a:pt x="789" y="2"/>
                </a:lnTo>
                <a:lnTo>
                  <a:pt x="868" y="2"/>
                </a:lnTo>
                <a:lnTo>
                  <a:pt x="868" y="1"/>
                </a:lnTo>
                <a:lnTo>
                  <a:pt x="954" y="0"/>
                </a:lnTo>
                <a:close/>
                <a:moveTo>
                  <a:pt x="843" y="1392"/>
                </a:moveTo>
                <a:lnTo>
                  <a:pt x="843" y="1404"/>
                </a:lnTo>
                <a:lnTo>
                  <a:pt x="842" y="1404"/>
                </a:lnTo>
                <a:lnTo>
                  <a:pt x="837" y="1404"/>
                </a:lnTo>
                <a:lnTo>
                  <a:pt x="835" y="1404"/>
                </a:lnTo>
                <a:lnTo>
                  <a:pt x="835" y="1392"/>
                </a:lnTo>
                <a:lnTo>
                  <a:pt x="828" y="1392"/>
                </a:lnTo>
                <a:lnTo>
                  <a:pt x="827" y="1392"/>
                </a:lnTo>
                <a:lnTo>
                  <a:pt x="826" y="1392"/>
                </a:lnTo>
                <a:lnTo>
                  <a:pt x="825" y="1392"/>
                </a:lnTo>
                <a:lnTo>
                  <a:pt x="825" y="1393"/>
                </a:lnTo>
                <a:lnTo>
                  <a:pt x="823" y="1393"/>
                </a:lnTo>
                <a:lnTo>
                  <a:pt x="823" y="1395"/>
                </a:lnTo>
                <a:lnTo>
                  <a:pt x="823" y="1397"/>
                </a:lnTo>
                <a:lnTo>
                  <a:pt x="823" y="1400"/>
                </a:lnTo>
                <a:lnTo>
                  <a:pt x="823" y="1402"/>
                </a:lnTo>
                <a:lnTo>
                  <a:pt x="825" y="1426"/>
                </a:lnTo>
                <a:lnTo>
                  <a:pt x="825" y="1427"/>
                </a:lnTo>
                <a:lnTo>
                  <a:pt x="825" y="1430"/>
                </a:lnTo>
                <a:lnTo>
                  <a:pt x="825" y="1432"/>
                </a:lnTo>
                <a:lnTo>
                  <a:pt x="825" y="1433"/>
                </a:lnTo>
                <a:lnTo>
                  <a:pt x="825" y="1439"/>
                </a:lnTo>
                <a:lnTo>
                  <a:pt x="825" y="1442"/>
                </a:lnTo>
                <a:lnTo>
                  <a:pt x="825" y="1443"/>
                </a:lnTo>
                <a:lnTo>
                  <a:pt x="825" y="1446"/>
                </a:lnTo>
                <a:lnTo>
                  <a:pt x="825" y="1449"/>
                </a:lnTo>
                <a:lnTo>
                  <a:pt x="825" y="1454"/>
                </a:lnTo>
                <a:lnTo>
                  <a:pt x="825" y="1456"/>
                </a:lnTo>
                <a:lnTo>
                  <a:pt x="826" y="1456"/>
                </a:lnTo>
                <a:lnTo>
                  <a:pt x="826" y="1455"/>
                </a:lnTo>
                <a:lnTo>
                  <a:pt x="826" y="1451"/>
                </a:lnTo>
                <a:lnTo>
                  <a:pt x="825" y="1446"/>
                </a:lnTo>
                <a:lnTo>
                  <a:pt x="825" y="1441"/>
                </a:lnTo>
                <a:lnTo>
                  <a:pt x="825" y="1438"/>
                </a:lnTo>
                <a:lnTo>
                  <a:pt x="825" y="1434"/>
                </a:lnTo>
                <a:lnTo>
                  <a:pt x="827" y="1434"/>
                </a:lnTo>
                <a:lnTo>
                  <a:pt x="838" y="1434"/>
                </a:lnTo>
                <a:lnTo>
                  <a:pt x="846" y="1434"/>
                </a:lnTo>
                <a:lnTo>
                  <a:pt x="856" y="1434"/>
                </a:lnTo>
                <a:lnTo>
                  <a:pt x="856" y="1413"/>
                </a:lnTo>
                <a:lnTo>
                  <a:pt x="859" y="1413"/>
                </a:lnTo>
                <a:lnTo>
                  <a:pt x="859" y="1395"/>
                </a:lnTo>
                <a:lnTo>
                  <a:pt x="859" y="1392"/>
                </a:lnTo>
                <a:lnTo>
                  <a:pt x="847" y="1392"/>
                </a:lnTo>
                <a:lnTo>
                  <a:pt x="845" y="1392"/>
                </a:lnTo>
                <a:lnTo>
                  <a:pt x="843" y="1392"/>
                </a:lnTo>
                <a:close/>
                <a:moveTo>
                  <a:pt x="870" y="1525"/>
                </a:moveTo>
                <a:lnTo>
                  <a:pt x="871" y="1536"/>
                </a:lnTo>
                <a:lnTo>
                  <a:pt x="872" y="1536"/>
                </a:lnTo>
                <a:lnTo>
                  <a:pt x="872" y="1538"/>
                </a:lnTo>
                <a:lnTo>
                  <a:pt x="872" y="1539"/>
                </a:lnTo>
                <a:lnTo>
                  <a:pt x="872" y="1542"/>
                </a:lnTo>
                <a:lnTo>
                  <a:pt x="875" y="1542"/>
                </a:lnTo>
                <a:lnTo>
                  <a:pt x="877" y="1542"/>
                </a:lnTo>
                <a:lnTo>
                  <a:pt x="877" y="1547"/>
                </a:lnTo>
                <a:lnTo>
                  <a:pt x="875" y="1547"/>
                </a:lnTo>
                <a:lnTo>
                  <a:pt x="872" y="1547"/>
                </a:lnTo>
                <a:lnTo>
                  <a:pt x="872" y="1549"/>
                </a:lnTo>
                <a:lnTo>
                  <a:pt x="872" y="1552"/>
                </a:lnTo>
                <a:lnTo>
                  <a:pt x="870" y="1552"/>
                </a:lnTo>
                <a:lnTo>
                  <a:pt x="870" y="1563"/>
                </a:lnTo>
                <a:lnTo>
                  <a:pt x="871" y="1565"/>
                </a:lnTo>
                <a:lnTo>
                  <a:pt x="873" y="1565"/>
                </a:lnTo>
                <a:lnTo>
                  <a:pt x="956" y="1564"/>
                </a:lnTo>
                <a:lnTo>
                  <a:pt x="956" y="1563"/>
                </a:lnTo>
                <a:lnTo>
                  <a:pt x="956" y="1561"/>
                </a:lnTo>
                <a:lnTo>
                  <a:pt x="956" y="1556"/>
                </a:lnTo>
                <a:lnTo>
                  <a:pt x="963" y="1556"/>
                </a:lnTo>
                <a:lnTo>
                  <a:pt x="963" y="1558"/>
                </a:lnTo>
                <a:lnTo>
                  <a:pt x="963" y="1559"/>
                </a:lnTo>
                <a:lnTo>
                  <a:pt x="964" y="1559"/>
                </a:lnTo>
                <a:lnTo>
                  <a:pt x="964" y="1563"/>
                </a:lnTo>
                <a:lnTo>
                  <a:pt x="956" y="1563"/>
                </a:lnTo>
                <a:lnTo>
                  <a:pt x="957" y="1563"/>
                </a:lnTo>
                <a:lnTo>
                  <a:pt x="957" y="1564"/>
                </a:lnTo>
                <a:lnTo>
                  <a:pt x="978" y="1564"/>
                </a:lnTo>
                <a:lnTo>
                  <a:pt x="994" y="1564"/>
                </a:lnTo>
                <a:lnTo>
                  <a:pt x="999" y="1564"/>
                </a:lnTo>
                <a:lnTo>
                  <a:pt x="999" y="1566"/>
                </a:lnTo>
                <a:lnTo>
                  <a:pt x="999" y="1585"/>
                </a:lnTo>
                <a:lnTo>
                  <a:pt x="998" y="1585"/>
                </a:lnTo>
                <a:lnTo>
                  <a:pt x="978" y="1585"/>
                </a:lnTo>
                <a:lnTo>
                  <a:pt x="978" y="1588"/>
                </a:lnTo>
                <a:lnTo>
                  <a:pt x="982" y="1588"/>
                </a:lnTo>
                <a:lnTo>
                  <a:pt x="982" y="1593"/>
                </a:lnTo>
                <a:lnTo>
                  <a:pt x="978" y="1593"/>
                </a:lnTo>
                <a:lnTo>
                  <a:pt x="978" y="1596"/>
                </a:lnTo>
                <a:lnTo>
                  <a:pt x="978" y="1606"/>
                </a:lnTo>
                <a:lnTo>
                  <a:pt x="978" y="1607"/>
                </a:lnTo>
                <a:lnTo>
                  <a:pt x="957" y="1607"/>
                </a:lnTo>
                <a:lnTo>
                  <a:pt x="956" y="1607"/>
                </a:lnTo>
                <a:lnTo>
                  <a:pt x="956" y="1609"/>
                </a:lnTo>
                <a:lnTo>
                  <a:pt x="957" y="1609"/>
                </a:lnTo>
                <a:lnTo>
                  <a:pt x="957" y="1617"/>
                </a:lnTo>
                <a:lnTo>
                  <a:pt x="957" y="1621"/>
                </a:lnTo>
                <a:lnTo>
                  <a:pt x="956" y="1621"/>
                </a:lnTo>
                <a:lnTo>
                  <a:pt x="956" y="1623"/>
                </a:lnTo>
                <a:lnTo>
                  <a:pt x="957" y="1623"/>
                </a:lnTo>
                <a:lnTo>
                  <a:pt x="957" y="1625"/>
                </a:lnTo>
                <a:lnTo>
                  <a:pt x="956" y="1625"/>
                </a:lnTo>
                <a:lnTo>
                  <a:pt x="956" y="1631"/>
                </a:lnTo>
                <a:lnTo>
                  <a:pt x="957" y="1631"/>
                </a:lnTo>
                <a:lnTo>
                  <a:pt x="957" y="1639"/>
                </a:lnTo>
                <a:lnTo>
                  <a:pt x="956" y="1639"/>
                </a:lnTo>
                <a:lnTo>
                  <a:pt x="956" y="1644"/>
                </a:lnTo>
                <a:lnTo>
                  <a:pt x="957" y="1644"/>
                </a:lnTo>
                <a:lnTo>
                  <a:pt x="957" y="1646"/>
                </a:lnTo>
                <a:lnTo>
                  <a:pt x="957" y="1648"/>
                </a:lnTo>
                <a:lnTo>
                  <a:pt x="957" y="1649"/>
                </a:lnTo>
                <a:lnTo>
                  <a:pt x="998" y="1650"/>
                </a:lnTo>
                <a:lnTo>
                  <a:pt x="998" y="1649"/>
                </a:lnTo>
                <a:lnTo>
                  <a:pt x="999" y="1649"/>
                </a:lnTo>
                <a:lnTo>
                  <a:pt x="999" y="1650"/>
                </a:lnTo>
                <a:lnTo>
                  <a:pt x="1015" y="1650"/>
                </a:lnTo>
                <a:lnTo>
                  <a:pt x="1015" y="1646"/>
                </a:lnTo>
                <a:lnTo>
                  <a:pt x="1020" y="1646"/>
                </a:lnTo>
                <a:lnTo>
                  <a:pt x="1020" y="1628"/>
                </a:lnTo>
                <a:lnTo>
                  <a:pt x="999" y="1628"/>
                </a:lnTo>
                <a:lnTo>
                  <a:pt x="998" y="1628"/>
                </a:lnTo>
                <a:lnTo>
                  <a:pt x="998" y="1607"/>
                </a:lnTo>
                <a:lnTo>
                  <a:pt x="999" y="1607"/>
                </a:lnTo>
                <a:lnTo>
                  <a:pt x="1013" y="1607"/>
                </a:lnTo>
                <a:lnTo>
                  <a:pt x="1036" y="1607"/>
                </a:lnTo>
                <a:lnTo>
                  <a:pt x="1041" y="1607"/>
                </a:lnTo>
                <a:lnTo>
                  <a:pt x="1041" y="1606"/>
                </a:lnTo>
                <a:lnTo>
                  <a:pt x="1041" y="1605"/>
                </a:lnTo>
                <a:lnTo>
                  <a:pt x="1041" y="1602"/>
                </a:lnTo>
                <a:lnTo>
                  <a:pt x="1041" y="1600"/>
                </a:lnTo>
                <a:lnTo>
                  <a:pt x="1041" y="1599"/>
                </a:lnTo>
                <a:lnTo>
                  <a:pt x="1041" y="1598"/>
                </a:lnTo>
                <a:lnTo>
                  <a:pt x="1041" y="1597"/>
                </a:lnTo>
                <a:lnTo>
                  <a:pt x="1041" y="1592"/>
                </a:lnTo>
                <a:lnTo>
                  <a:pt x="1041" y="1591"/>
                </a:lnTo>
                <a:lnTo>
                  <a:pt x="1041" y="1589"/>
                </a:lnTo>
                <a:lnTo>
                  <a:pt x="1041" y="1588"/>
                </a:lnTo>
                <a:lnTo>
                  <a:pt x="1041" y="1586"/>
                </a:lnTo>
                <a:lnTo>
                  <a:pt x="1041" y="1585"/>
                </a:lnTo>
                <a:lnTo>
                  <a:pt x="1041" y="1583"/>
                </a:lnTo>
                <a:lnTo>
                  <a:pt x="1041" y="1580"/>
                </a:lnTo>
                <a:lnTo>
                  <a:pt x="1041" y="1577"/>
                </a:lnTo>
                <a:lnTo>
                  <a:pt x="1041" y="1576"/>
                </a:lnTo>
                <a:lnTo>
                  <a:pt x="1041" y="1574"/>
                </a:lnTo>
                <a:lnTo>
                  <a:pt x="1040" y="1574"/>
                </a:lnTo>
                <a:lnTo>
                  <a:pt x="1038" y="1574"/>
                </a:lnTo>
                <a:lnTo>
                  <a:pt x="1033" y="1574"/>
                </a:lnTo>
                <a:lnTo>
                  <a:pt x="1031" y="1574"/>
                </a:lnTo>
                <a:lnTo>
                  <a:pt x="1031" y="1569"/>
                </a:lnTo>
                <a:lnTo>
                  <a:pt x="1031" y="1568"/>
                </a:lnTo>
                <a:lnTo>
                  <a:pt x="1031" y="1566"/>
                </a:lnTo>
                <a:lnTo>
                  <a:pt x="1031" y="1565"/>
                </a:lnTo>
                <a:lnTo>
                  <a:pt x="1031" y="1564"/>
                </a:lnTo>
                <a:lnTo>
                  <a:pt x="1039" y="1564"/>
                </a:lnTo>
                <a:lnTo>
                  <a:pt x="1041" y="1564"/>
                </a:lnTo>
                <a:lnTo>
                  <a:pt x="1041" y="1563"/>
                </a:lnTo>
                <a:lnTo>
                  <a:pt x="1031" y="1563"/>
                </a:lnTo>
                <a:lnTo>
                  <a:pt x="1029" y="1563"/>
                </a:lnTo>
                <a:lnTo>
                  <a:pt x="1029" y="1558"/>
                </a:lnTo>
                <a:lnTo>
                  <a:pt x="1037" y="1558"/>
                </a:lnTo>
                <a:lnTo>
                  <a:pt x="1037" y="1552"/>
                </a:lnTo>
                <a:lnTo>
                  <a:pt x="1041" y="1552"/>
                </a:lnTo>
                <a:lnTo>
                  <a:pt x="1041" y="1554"/>
                </a:lnTo>
                <a:lnTo>
                  <a:pt x="1041" y="1552"/>
                </a:lnTo>
                <a:lnTo>
                  <a:pt x="1041" y="1549"/>
                </a:lnTo>
                <a:lnTo>
                  <a:pt x="1041" y="1541"/>
                </a:lnTo>
                <a:lnTo>
                  <a:pt x="1043" y="1530"/>
                </a:lnTo>
                <a:lnTo>
                  <a:pt x="1043" y="1521"/>
                </a:lnTo>
                <a:lnTo>
                  <a:pt x="1041" y="1521"/>
                </a:lnTo>
                <a:lnTo>
                  <a:pt x="1041" y="1519"/>
                </a:lnTo>
                <a:lnTo>
                  <a:pt x="1021" y="1519"/>
                </a:lnTo>
                <a:lnTo>
                  <a:pt x="1021" y="1509"/>
                </a:lnTo>
                <a:lnTo>
                  <a:pt x="1016" y="1509"/>
                </a:lnTo>
                <a:lnTo>
                  <a:pt x="1016" y="1511"/>
                </a:lnTo>
                <a:lnTo>
                  <a:pt x="1011" y="1511"/>
                </a:lnTo>
                <a:lnTo>
                  <a:pt x="1011" y="1521"/>
                </a:lnTo>
                <a:lnTo>
                  <a:pt x="984" y="1521"/>
                </a:lnTo>
                <a:lnTo>
                  <a:pt x="978" y="1519"/>
                </a:lnTo>
                <a:lnTo>
                  <a:pt x="978" y="1516"/>
                </a:lnTo>
                <a:lnTo>
                  <a:pt x="978" y="1508"/>
                </a:lnTo>
                <a:lnTo>
                  <a:pt x="959" y="1508"/>
                </a:lnTo>
                <a:lnTo>
                  <a:pt x="957" y="1508"/>
                </a:lnTo>
                <a:lnTo>
                  <a:pt x="935" y="1508"/>
                </a:lnTo>
                <a:lnTo>
                  <a:pt x="935" y="1519"/>
                </a:lnTo>
                <a:lnTo>
                  <a:pt x="898" y="1519"/>
                </a:lnTo>
                <a:lnTo>
                  <a:pt x="871" y="1521"/>
                </a:lnTo>
                <a:lnTo>
                  <a:pt x="870" y="1525"/>
                </a:lnTo>
                <a:close/>
                <a:moveTo>
                  <a:pt x="1044" y="1599"/>
                </a:moveTo>
                <a:lnTo>
                  <a:pt x="1044" y="1601"/>
                </a:lnTo>
                <a:lnTo>
                  <a:pt x="1051" y="1601"/>
                </a:lnTo>
                <a:lnTo>
                  <a:pt x="1052" y="1601"/>
                </a:lnTo>
                <a:lnTo>
                  <a:pt x="1052" y="1607"/>
                </a:lnTo>
                <a:lnTo>
                  <a:pt x="1086" y="1606"/>
                </a:lnTo>
                <a:lnTo>
                  <a:pt x="1086" y="1585"/>
                </a:lnTo>
                <a:lnTo>
                  <a:pt x="1077" y="1585"/>
                </a:lnTo>
                <a:lnTo>
                  <a:pt x="1072" y="1585"/>
                </a:lnTo>
                <a:lnTo>
                  <a:pt x="1060" y="1585"/>
                </a:lnTo>
                <a:lnTo>
                  <a:pt x="1058" y="1585"/>
                </a:lnTo>
                <a:lnTo>
                  <a:pt x="1051" y="1585"/>
                </a:lnTo>
                <a:lnTo>
                  <a:pt x="1048" y="1585"/>
                </a:lnTo>
                <a:lnTo>
                  <a:pt x="1045" y="1585"/>
                </a:lnTo>
                <a:lnTo>
                  <a:pt x="1044" y="1585"/>
                </a:lnTo>
                <a:lnTo>
                  <a:pt x="1044" y="1586"/>
                </a:lnTo>
                <a:lnTo>
                  <a:pt x="1044" y="1593"/>
                </a:lnTo>
                <a:lnTo>
                  <a:pt x="1044" y="1598"/>
                </a:lnTo>
                <a:lnTo>
                  <a:pt x="1044" y="1599"/>
                </a:lnTo>
                <a:close/>
                <a:moveTo>
                  <a:pt x="1153" y="2010"/>
                </a:moveTo>
                <a:lnTo>
                  <a:pt x="1153" y="2023"/>
                </a:lnTo>
                <a:lnTo>
                  <a:pt x="1153" y="2033"/>
                </a:lnTo>
                <a:lnTo>
                  <a:pt x="1136" y="2033"/>
                </a:lnTo>
                <a:lnTo>
                  <a:pt x="1136" y="2023"/>
                </a:lnTo>
                <a:lnTo>
                  <a:pt x="1131" y="2023"/>
                </a:lnTo>
                <a:lnTo>
                  <a:pt x="1131" y="2032"/>
                </a:lnTo>
                <a:lnTo>
                  <a:pt x="1131" y="2033"/>
                </a:lnTo>
                <a:lnTo>
                  <a:pt x="1131" y="2034"/>
                </a:lnTo>
                <a:lnTo>
                  <a:pt x="1131" y="2038"/>
                </a:lnTo>
                <a:lnTo>
                  <a:pt x="1131" y="2043"/>
                </a:lnTo>
                <a:lnTo>
                  <a:pt x="1131" y="2054"/>
                </a:lnTo>
                <a:lnTo>
                  <a:pt x="1131" y="2056"/>
                </a:lnTo>
                <a:lnTo>
                  <a:pt x="1133" y="2056"/>
                </a:lnTo>
                <a:lnTo>
                  <a:pt x="1137" y="2056"/>
                </a:lnTo>
                <a:lnTo>
                  <a:pt x="1137" y="2058"/>
                </a:lnTo>
                <a:lnTo>
                  <a:pt x="1137" y="2059"/>
                </a:lnTo>
                <a:lnTo>
                  <a:pt x="1137" y="2060"/>
                </a:lnTo>
                <a:lnTo>
                  <a:pt x="1138" y="2060"/>
                </a:lnTo>
                <a:lnTo>
                  <a:pt x="1139" y="2060"/>
                </a:lnTo>
                <a:lnTo>
                  <a:pt x="1139" y="2059"/>
                </a:lnTo>
                <a:lnTo>
                  <a:pt x="1139" y="2057"/>
                </a:lnTo>
                <a:lnTo>
                  <a:pt x="1139" y="2056"/>
                </a:lnTo>
                <a:lnTo>
                  <a:pt x="1141" y="2056"/>
                </a:lnTo>
                <a:lnTo>
                  <a:pt x="1141" y="2060"/>
                </a:lnTo>
                <a:lnTo>
                  <a:pt x="1145" y="2060"/>
                </a:lnTo>
                <a:lnTo>
                  <a:pt x="1145" y="2056"/>
                </a:lnTo>
                <a:lnTo>
                  <a:pt x="1144" y="2056"/>
                </a:lnTo>
                <a:lnTo>
                  <a:pt x="1144" y="2054"/>
                </a:lnTo>
                <a:lnTo>
                  <a:pt x="1142" y="2054"/>
                </a:lnTo>
                <a:lnTo>
                  <a:pt x="1142" y="2053"/>
                </a:lnTo>
                <a:lnTo>
                  <a:pt x="1142" y="2051"/>
                </a:lnTo>
                <a:lnTo>
                  <a:pt x="1141" y="2051"/>
                </a:lnTo>
                <a:lnTo>
                  <a:pt x="1141" y="2046"/>
                </a:lnTo>
                <a:lnTo>
                  <a:pt x="1141" y="2044"/>
                </a:lnTo>
                <a:lnTo>
                  <a:pt x="1144" y="2044"/>
                </a:lnTo>
                <a:lnTo>
                  <a:pt x="1147" y="2044"/>
                </a:lnTo>
                <a:lnTo>
                  <a:pt x="1152" y="2044"/>
                </a:lnTo>
                <a:lnTo>
                  <a:pt x="1152" y="2051"/>
                </a:lnTo>
                <a:lnTo>
                  <a:pt x="1153" y="2051"/>
                </a:lnTo>
                <a:lnTo>
                  <a:pt x="1154" y="2051"/>
                </a:lnTo>
                <a:lnTo>
                  <a:pt x="1155" y="2051"/>
                </a:lnTo>
                <a:lnTo>
                  <a:pt x="1156" y="2051"/>
                </a:lnTo>
                <a:lnTo>
                  <a:pt x="1156" y="2052"/>
                </a:lnTo>
                <a:lnTo>
                  <a:pt x="1156" y="2054"/>
                </a:lnTo>
                <a:lnTo>
                  <a:pt x="1157" y="2054"/>
                </a:lnTo>
                <a:lnTo>
                  <a:pt x="1157" y="2056"/>
                </a:lnTo>
                <a:lnTo>
                  <a:pt x="1158" y="2056"/>
                </a:lnTo>
                <a:lnTo>
                  <a:pt x="1161" y="2056"/>
                </a:lnTo>
                <a:lnTo>
                  <a:pt x="1163" y="2056"/>
                </a:lnTo>
                <a:lnTo>
                  <a:pt x="1163" y="2059"/>
                </a:lnTo>
                <a:lnTo>
                  <a:pt x="1160" y="2059"/>
                </a:lnTo>
                <a:lnTo>
                  <a:pt x="1157" y="2059"/>
                </a:lnTo>
                <a:lnTo>
                  <a:pt x="1157" y="2060"/>
                </a:lnTo>
                <a:lnTo>
                  <a:pt x="1157" y="2062"/>
                </a:lnTo>
                <a:lnTo>
                  <a:pt x="1156" y="2062"/>
                </a:lnTo>
                <a:lnTo>
                  <a:pt x="1156" y="2057"/>
                </a:lnTo>
                <a:lnTo>
                  <a:pt x="1156" y="2061"/>
                </a:lnTo>
                <a:lnTo>
                  <a:pt x="1155" y="2061"/>
                </a:lnTo>
                <a:lnTo>
                  <a:pt x="1153" y="2061"/>
                </a:lnTo>
                <a:lnTo>
                  <a:pt x="1152" y="2061"/>
                </a:lnTo>
                <a:lnTo>
                  <a:pt x="1152" y="2062"/>
                </a:lnTo>
                <a:lnTo>
                  <a:pt x="1152" y="2068"/>
                </a:lnTo>
                <a:lnTo>
                  <a:pt x="1152" y="2070"/>
                </a:lnTo>
                <a:lnTo>
                  <a:pt x="1152" y="2075"/>
                </a:lnTo>
                <a:lnTo>
                  <a:pt x="1152" y="2076"/>
                </a:lnTo>
                <a:lnTo>
                  <a:pt x="1163" y="2075"/>
                </a:lnTo>
                <a:lnTo>
                  <a:pt x="1163" y="2063"/>
                </a:lnTo>
                <a:lnTo>
                  <a:pt x="1163" y="2062"/>
                </a:lnTo>
                <a:lnTo>
                  <a:pt x="1163" y="2061"/>
                </a:lnTo>
                <a:lnTo>
                  <a:pt x="1163" y="2059"/>
                </a:lnTo>
                <a:lnTo>
                  <a:pt x="1163" y="2058"/>
                </a:lnTo>
                <a:lnTo>
                  <a:pt x="1163" y="2057"/>
                </a:lnTo>
                <a:lnTo>
                  <a:pt x="1163" y="2056"/>
                </a:lnTo>
                <a:lnTo>
                  <a:pt x="1163" y="2054"/>
                </a:lnTo>
                <a:lnTo>
                  <a:pt x="1164" y="2054"/>
                </a:lnTo>
                <a:lnTo>
                  <a:pt x="1165" y="2054"/>
                </a:lnTo>
                <a:lnTo>
                  <a:pt x="1166" y="2054"/>
                </a:lnTo>
                <a:lnTo>
                  <a:pt x="1167" y="2054"/>
                </a:lnTo>
                <a:lnTo>
                  <a:pt x="1169" y="2054"/>
                </a:lnTo>
                <a:lnTo>
                  <a:pt x="1170" y="2054"/>
                </a:lnTo>
                <a:lnTo>
                  <a:pt x="1173" y="2054"/>
                </a:lnTo>
                <a:lnTo>
                  <a:pt x="1174" y="2054"/>
                </a:lnTo>
                <a:lnTo>
                  <a:pt x="1174" y="2040"/>
                </a:lnTo>
                <a:lnTo>
                  <a:pt x="1173" y="2040"/>
                </a:lnTo>
                <a:lnTo>
                  <a:pt x="1171" y="2040"/>
                </a:lnTo>
                <a:lnTo>
                  <a:pt x="1171" y="2037"/>
                </a:lnTo>
                <a:lnTo>
                  <a:pt x="1171" y="2034"/>
                </a:lnTo>
                <a:lnTo>
                  <a:pt x="1171" y="2033"/>
                </a:lnTo>
                <a:lnTo>
                  <a:pt x="1175" y="2033"/>
                </a:lnTo>
                <a:lnTo>
                  <a:pt x="1175" y="2025"/>
                </a:lnTo>
                <a:lnTo>
                  <a:pt x="1175" y="2023"/>
                </a:lnTo>
                <a:lnTo>
                  <a:pt x="1178" y="2023"/>
                </a:lnTo>
                <a:lnTo>
                  <a:pt x="1180" y="2023"/>
                </a:lnTo>
                <a:lnTo>
                  <a:pt x="1181" y="2023"/>
                </a:lnTo>
                <a:lnTo>
                  <a:pt x="1182" y="2023"/>
                </a:lnTo>
                <a:lnTo>
                  <a:pt x="1183" y="2023"/>
                </a:lnTo>
                <a:lnTo>
                  <a:pt x="1190" y="2023"/>
                </a:lnTo>
                <a:lnTo>
                  <a:pt x="1190" y="2032"/>
                </a:lnTo>
                <a:lnTo>
                  <a:pt x="1187" y="2032"/>
                </a:lnTo>
                <a:lnTo>
                  <a:pt x="1182" y="2032"/>
                </a:lnTo>
                <a:lnTo>
                  <a:pt x="1175" y="2032"/>
                </a:lnTo>
                <a:lnTo>
                  <a:pt x="1175" y="2033"/>
                </a:lnTo>
                <a:lnTo>
                  <a:pt x="1181" y="2033"/>
                </a:lnTo>
                <a:lnTo>
                  <a:pt x="1187" y="2033"/>
                </a:lnTo>
                <a:lnTo>
                  <a:pt x="1195" y="2033"/>
                </a:lnTo>
                <a:lnTo>
                  <a:pt x="1196" y="2033"/>
                </a:lnTo>
                <a:lnTo>
                  <a:pt x="1196" y="2054"/>
                </a:lnTo>
                <a:lnTo>
                  <a:pt x="1216" y="2054"/>
                </a:lnTo>
                <a:lnTo>
                  <a:pt x="1216" y="2033"/>
                </a:lnTo>
                <a:lnTo>
                  <a:pt x="1216" y="2032"/>
                </a:lnTo>
                <a:lnTo>
                  <a:pt x="1216" y="2029"/>
                </a:lnTo>
                <a:lnTo>
                  <a:pt x="1215" y="2029"/>
                </a:lnTo>
                <a:lnTo>
                  <a:pt x="1214" y="2028"/>
                </a:lnTo>
                <a:lnTo>
                  <a:pt x="1214" y="2027"/>
                </a:lnTo>
                <a:lnTo>
                  <a:pt x="1213" y="2027"/>
                </a:lnTo>
                <a:lnTo>
                  <a:pt x="1213" y="2026"/>
                </a:lnTo>
                <a:lnTo>
                  <a:pt x="1213" y="2025"/>
                </a:lnTo>
                <a:lnTo>
                  <a:pt x="1208" y="2013"/>
                </a:lnTo>
                <a:lnTo>
                  <a:pt x="1208" y="2012"/>
                </a:lnTo>
                <a:lnTo>
                  <a:pt x="1207" y="2012"/>
                </a:lnTo>
                <a:lnTo>
                  <a:pt x="1207" y="2011"/>
                </a:lnTo>
                <a:lnTo>
                  <a:pt x="1206" y="2011"/>
                </a:lnTo>
                <a:lnTo>
                  <a:pt x="1206" y="2010"/>
                </a:lnTo>
                <a:lnTo>
                  <a:pt x="1205" y="2010"/>
                </a:lnTo>
                <a:lnTo>
                  <a:pt x="1204" y="2009"/>
                </a:lnTo>
                <a:lnTo>
                  <a:pt x="1183" y="2001"/>
                </a:lnTo>
                <a:lnTo>
                  <a:pt x="1182" y="2001"/>
                </a:lnTo>
                <a:lnTo>
                  <a:pt x="1181" y="2001"/>
                </a:lnTo>
                <a:lnTo>
                  <a:pt x="1180" y="2000"/>
                </a:lnTo>
                <a:lnTo>
                  <a:pt x="1179" y="2000"/>
                </a:lnTo>
                <a:lnTo>
                  <a:pt x="1178" y="1999"/>
                </a:lnTo>
                <a:lnTo>
                  <a:pt x="1177" y="1998"/>
                </a:lnTo>
                <a:lnTo>
                  <a:pt x="1169" y="1989"/>
                </a:lnTo>
                <a:lnTo>
                  <a:pt x="1162" y="1982"/>
                </a:lnTo>
                <a:lnTo>
                  <a:pt x="1162" y="1989"/>
                </a:lnTo>
                <a:lnTo>
                  <a:pt x="1162" y="1990"/>
                </a:lnTo>
                <a:lnTo>
                  <a:pt x="1153" y="1990"/>
                </a:lnTo>
                <a:lnTo>
                  <a:pt x="1153" y="1994"/>
                </a:lnTo>
                <a:lnTo>
                  <a:pt x="1153" y="1996"/>
                </a:lnTo>
                <a:lnTo>
                  <a:pt x="1153" y="2001"/>
                </a:lnTo>
                <a:lnTo>
                  <a:pt x="1153" y="2010"/>
                </a:lnTo>
                <a:close/>
                <a:moveTo>
                  <a:pt x="1068" y="2035"/>
                </a:moveTo>
                <a:lnTo>
                  <a:pt x="1073" y="2035"/>
                </a:lnTo>
                <a:lnTo>
                  <a:pt x="1076" y="2035"/>
                </a:lnTo>
                <a:lnTo>
                  <a:pt x="1079" y="2035"/>
                </a:lnTo>
                <a:lnTo>
                  <a:pt x="1086" y="2035"/>
                </a:lnTo>
                <a:lnTo>
                  <a:pt x="1087" y="2035"/>
                </a:lnTo>
                <a:lnTo>
                  <a:pt x="1090" y="2035"/>
                </a:lnTo>
                <a:lnTo>
                  <a:pt x="1095" y="2035"/>
                </a:lnTo>
                <a:lnTo>
                  <a:pt x="1098" y="2034"/>
                </a:lnTo>
                <a:lnTo>
                  <a:pt x="1098" y="2035"/>
                </a:lnTo>
                <a:lnTo>
                  <a:pt x="1099" y="2035"/>
                </a:lnTo>
                <a:lnTo>
                  <a:pt x="1100" y="2035"/>
                </a:lnTo>
                <a:lnTo>
                  <a:pt x="1102" y="2035"/>
                </a:lnTo>
                <a:lnTo>
                  <a:pt x="1103" y="2035"/>
                </a:lnTo>
                <a:lnTo>
                  <a:pt x="1106" y="2035"/>
                </a:lnTo>
                <a:lnTo>
                  <a:pt x="1107" y="2035"/>
                </a:lnTo>
                <a:lnTo>
                  <a:pt x="1106" y="2035"/>
                </a:lnTo>
                <a:lnTo>
                  <a:pt x="1107" y="2035"/>
                </a:lnTo>
                <a:lnTo>
                  <a:pt x="1110" y="2035"/>
                </a:lnTo>
                <a:lnTo>
                  <a:pt x="1112" y="2035"/>
                </a:lnTo>
                <a:lnTo>
                  <a:pt x="1124" y="2034"/>
                </a:lnTo>
                <a:lnTo>
                  <a:pt x="1125" y="2034"/>
                </a:lnTo>
                <a:lnTo>
                  <a:pt x="1127" y="2034"/>
                </a:lnTo>
                <a:lnTo>
                  <a:pt x="1128" y="2034"/>
                </a:lnTo>
                <a:lnTo>
                  <a:pt x="1129" y="2034"/>
                </a:lnTo>
                <a:lnTo>
                  <a:pt x="1130" y="2034"/>
                </a:lnTo>
                <a:lnTo>
                  <a:pt x="1130" y="2025"/>
                </a:lnTo>
                <a:lnTo>
                  <a:pt x="1125" y="2025"/>
                </a:lnTo>
                <a:lnTo>
                  <a:pt x="1125" y="2019"/>
                </a:lnTo>
                <a:lnTo>
                  <a:pt x="1108" y="2019"/>
                </a:lnTo>
                <a:lnTo>
                  <a:pt x="1087" y="2020"/>
                </a:lnTo>
                <a:lnTo>
                  <a:pt x="1087" y="2015"/>
                </a:lnTo>
                <a:lnTo>
                  <a:pt x="1087" y="2013"/>
                </a:lnTo>
                <a:lnTo>
                  <a:pt x="1070" y="2013"/>
                </a:lnTo>
                <a:lnTo>
                  <a:pt x="1065" y="2013"/>
                </a:lnTo>
                <a:lnTo>
                  <a:pt x="1054" y="2013"/>
                </a:lnTo>
                <a:lnTo>
                  <a:pt x="1045" y="2015"/>
                </a:lnTo>
                <a:lnTo>
                  <a:pt x="1044" y="2035"/>
                </a:lnTo>
                <a:lnTo>
                  <a:pt x="1044" y="2036"/>
                </a:lnTo>
                <a:lnTo>
                  <a:pt x="1044" y="2042"/>
                </a:lnTo>
                <a:lnTo>
                  <a:pt x="1046" y="2042"/>
                </a:lnTo>
                <a:lnTo>
                  <a:pt x="1048" y="2042"/>
                </a:lnTo>
                <a:lnTo>
                  <a:pt x="1056" y="2042"/>
                </a:lnTo>
                <a:lnTo>
                  <a:pt x="1065" y="2042"/>
                </a:lnTo>
                <a:lnTo>
                  <a:pt x="1065" y="2038"/>
                </a:lnTo>
                <a:lnTo>
                  <a:pt x="1065" y="2035"/>
                </a:lnTo>
                <a:lnTo>
                  <a:pt x="1068" y="2035"/>
                </a:lnTo>
                <a:close/>
                <a:moveTo>
                  <a:pt x="869" y="2344"/>
                </a:moveTo>
                <a:lnTo>
                  <a:pt x="869" y="2386"/>
                </a:lnTo>
                <a:lnTo>
                  <a:pt x="890" y="2386"/>
                </a:lnTo>
                <a:lnTo>
                  <a:pt x="890" y="2350"/>
                </a:lnTo>
                <a:lnTo>
                  <a:pt x="890" y="2345"/>
                </a:lnTo>
                <a:lnTo>
                  <a:pt x="890" y="2344"/>
                </a:lnTo>
                <a:lnTo>
                  <a:pt x="881" y="2344"/>
                </a:lnTo>
                <a:lnTo>
                  <a:pt x="869" y="2344"/>
                </a:lnTo>
                <a:close/>
                <a:moveTo>
                  <a:pt x="1043" y="2388"/>
                </a:moveTo>
                <a:lnTo>
                  <a:pt x="1043" y="2393"/>
                </a:lnTo>
                <a:lnTo>
                  <a:pt x="1053" y="2393"/>
                </a:lnTo>
                <a:lnTo>
                  <a:pt x="1053" y="2391"/>
                </a:lnTo>
                <a:lnTo>
                  <a:pt x="1051" y="2391"/>
                </a:lnTo>
                <a:lnTo>
                  <a:pt x="1051" y="2387"/>
                </a:lnTo>
                <a:lnTo>
                  <a:pt x="1043" y="2388"/>
                </a:lnTo>
                <a:close/>
                <a:moveTo>
                  <a:pt x="1020" y="2404"/>
                </a:moveTo>
                <a:lnTo>
                  <a:pt x="1020" y="2425"/>
                </a:lnTo>
                <a:lnTo>
                  <a:pt x="1021" y="2425"/>
                </a:lnTo>
                <a:lnTo>
                  <a:pt x="1021" y="2421"/>
                </a:lnTo>
                <a:lnTo>
                  <a:pt x="1032" y="2411"/>
                </a:lnTo>
                <a:lnTo>
                  <a:pt x="1033" y="2413"/>
                </a:lnTo>
                <a:lnTo>
                  <a:pt x="1040" y="2412"/>
                </a:lnTo>
                <a:lnTo>
                  <a:pt x="1040" y="2419"/>
                </a:lnTo>
                <a:lnTo>
                  <a:pt x="1037" y="2419"/>
                </a:lnTo>
                <a:lnTo>
                  <a:pt x="1037" y="2425"/>
                </a:lnTo>
                <a:lnTo>
                  <a:pt x="1043" y="2425"/>
                </a:lnTo>
                <a:lnTo>
                  <a:pt x="1043" y="2396"/>
                </a:lnTo>
                <a:lnTo>
                  <a:pt x="1041" y="2396"/>
                </a:lnTo>
                <a:lnTo>
                  <a:pt x="1041" y="2399"/>
                </a:lnTo>
                <a:lnTo>
                  <a:pt x="1021" y="2399"/>
                </a:lnTo>
                <a:lnTo>
                  <a:pt x="1021" y="2404"/>
                </a:lnTo>
                <a:lnTo>
                  <a:pt x="1020" y="2404"/>
                </a:lnTo>
                <a:close/>
                <a:moveTo>
                  <a:pt x="1118" y="2422"/>
                </a:moveTo>
                <a:lnTo>
                  <a:pt x="1128" y="2422"/>
                </a:lnTo>
                <a:lnTo>
                  <a:pt x="1128" y="2414"/>
                </a:lnTo>
                <a:lnTo>
                  <a:pt x="1128" y="2412"/>
                </a:lnTo>
                <a:lnTo>
                  <a:pt x="1118" y="2412"/>
                </a:lnTo>
                <a:lnTo>
                  <a:pt x="1118" y="2422"/>
                </a:lnTo>
                <a:close/>
                <a:moveTo>
                  <a:pt x="1162" y="2054"/>
                </a:moveTo>
                <a:lnTo>
                  <a:pt x="1156" y="2054"/>
                </a:lnTo>
                <a:lnTo>
                  <a:pt x="1156" y="2051"/>
                </a:lnTo>
                <a:lnTo>
                  <a:pt x="1157" y="2051"/>
                </a:lnTo>
                <a:lnTo>
                  <a:pt x="1161" y="2051"/>
                </a:lnTo>
                <a:lnTo>
                  <a:pt x="1163" y="2051"/>
                </a:lnTo>
                <a:lnTo>
                  <a:pt x="1163" y="2054"/>
                </a:lnTo>
                <a:lnTo>
                  <a:pt x="1162" y="2054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262">
            <a:extLst>
              <a:ext uri="{FF2B5EF4-FFF2-40B4-BE49-F238E27FC236}">
                <a16:creationId xmlns:a16="http://schemas.microsoft.com/office/drawing/2014/main" id="{90AAE7A9-EE3C-B215-1322-D8729DBC9DAA}"/>
              </a:ext>
            </a:extLst>
          </p:cNvPr>
          <p:cNvSpPr>
            <a:spLocks noEditPoints="1"/>
          </p:cNvSpPr>
          <p:nvPr/>
        </p:nvSpPr>
        <p:spPr bwMode="auto">
          <a:xfrm>
            <a:off x="5220072" y="1059582"/>
            <a:ext cx="1930400" cy="3863975"/>
          </a:xfrm>
          <a:custGeom>
            <a:avLst/>
            <a:gdLst>
              <a:gd name="T0" fmla="*/ 911 w 1216"/>
              <a:gd name="T1" fmla="*/ 346 h 2434"/>
              <a:gd name="T2" fmla="*/ 1125 w 1216"/>
              <a:gd name="T3" fmla="*/ 550 h 2434"/>
              <a:gd name="T4" fmla="*/ 1072 w 1216"/>
              <a:gd name="T5" fmla="*/ 688 h 2434"/>
              <a:gd name="T6" fmla="*/ 1040 w 1216"/>
              <a:gd name="T7" fmla="*/ 889 h 2434"/>
              <a:gd name="T8" fmla="*/ 1135 w 1216"/>
              <a:gd name="T9" fmla="*/ 931 h 2434"/>
              <a:gd name="T10" fmla="*/ 1130 w 1216"/>
              <a:gd name="T11" fmla="*/ 1007 h 2434"/>
              <a:gd name="T12" fmla="*/ 1107 w 1216"/>
              <a:gd name="T13" fmla="*/ 1071 h 2434"/>
              <a:gd name="T14" fmla="*/ 1122 w 1216"/>
              <a:gd name="T15" fmla="*/ 1113 h 2434"/>
              <a:gd name="T16" fmla="*/ 1213 w 1216"/>
              <a:gd name="T17" fmla="*/ 1217 h 2434"/>
              <a:gd name="T18" fmla="*/ 1215 w 1216"/>
              <a:gd name="T19" fmla="*/ 1555 h 2434"/>
              <a:gd name="T20" fmla="*/ 1113 w 1216"/>
              <a:gd name="T21" fmla="*/ 1672 h 2434"/>
              <a:gd name="T22" fmla="*/ 1053 w 1216"/>
              <a:gd name="T23" fmla="*/ 1798 h 2434"/>
              <a:gd name="T24" fmla="*/ 1043 w 1216"/>
              <a:gd name="T25" fmla="*/ 1860 h 2434"/>
              <a:gd name="T26" fmla="*/ 1036 w 1216"/>
              <a:gd name="T27" fmla="*/ 1909 h 2434"/>
              <a:gd name="T28" fmla="*/ 1088 w 1216"/>
              <a:gd name="T29" fmla="*/ 1911 h 2434"/>
              <a:gd name="T30" fmla="*/ 1141 w 1216"/>
              <a:gd name="T31" fmla="*/ 1933 h 2434"/>
              <a:gd name="T32" fmla="*/ 1153 w 1216"/>
              <a:gd name="T33" fmla="*/ 1965 h 2434"/>
              <a:gd name="T34" fmla="*/ 1213 w 1216"/>
              <a:gd name="T35" fmla="*/ 2025 h 2434"/>
              <a:gd name="T36" fmla="*/ 1215 w 1216"/>
              <a:gd name="T37" fmla="*/ 2335 h 2434"/>
              <a:gd name="T38" fmla="*/ 1077 w 1216"/>
              <a:gd name="T39" fmla="*/ 2425 h 2434"/>
              <a:gd name="T40" fmla="*/ 1007 w 1216"/>
              <a:gd name="T41" fmla="*/ 2427 h 2434"/>
              <a:gd name="T42" fmla="*/ 720 w 1216"/>
              <a:gd name="T43" fmla="*/ 2433 h 2434"/>
              <a:gd name="T44" fmla="*/ 869 w 1216"/>
              <a:gd name="T45" fmla="*/ 2302 h 2434"/>
              <a:gd name="T46" fmla="*/ 954 w 1216"/>
              <a:gd name="T47" fmla="*/ 1994 h 2434"/>
              <a:gd name="T48" fmla="*/ 784 w 1216"/>
              <a:gd name="T49" fmla="*/ 1824 h 2434"/>
              <a:gd name="T50" fmla="*/ 733 w 1216"/>
              <a:gd name="T51" fmla="*/ 1676 h 2434"/>
              <a:gd name="T52" fmla="*/ 745 w 1216"/>
              <a:gd name="T53" fmla="*/ 1631 h 2434"/>
              <a:gd name="T54" fmla="*/ 759 w 1216"/>
              <a:gd name="T55" fmla="*/ 1590 h 2434"/>
              <a:gd name="T56" fmla="*/ 838 w 1216"/>
              <a:gd name="T57" fmla="*/ 1563 h 2434"/>
              <a:gd name="T58" fmla="*/ 836 w 1216"/>
              <a:gd name="T59" fmla="*/ 1468 h 2434"/>
              <a:gd name="T60" fmla="*/ 761 w 1216"/>
              <a:gd name="T61" fmla="*/ 1476 h 2434"/>
              <a:gd name="T62" fmla="*/ 719 w 1216"/>
              <a:gd name="T63" fmla="*/ 1456 h 2434"/>
              <a:gd name="T64" fmla="*/ 858 w 1216"/>
              <a:gd name="T65" fmla="*/ 1250 h 2434"/>
              <a:gd name="T66" fmla="*/ 823 w 1216"/>
              <a:gd name="T67" fmla="*/ 1129 h 2434"/>
              <a:gd name="T68" fmla="*/ 809 w 1216"/>
              <a:gd name="T69" fmla="*/ 1195 h 2434"/>
              <a:gd name="T70" fmla="*/ 796 w 1216"/>
              <a:gd name="T71" fmla="*/ 1214 h 2434"/>
              <a:gd name="T72" fmla="*/ 586 w 1216"/>
              <a:gd name="T73" fmla="*/ 1399 h 2434"/>
              <a:gd name="T74" fmla="*/ 549 w 1216"/>
              <a:gd name="T75" fmla="*/ 1401 h 2434"/>
              <a:gd name="T76" fmla="*/ 434 w 1216"/>
              <a:gd name="T77" fmla="*/ 1310 h 2434"/>
              <a:gd name="T78" fmla="*/ 0 w 1216"/>
              <a:gd name="T79" fmla="*/ 749 h 2434"/>
              <a:gd name="T80" fmla="*/ 375 w 1216"/>
              <a:gd name="T81" fmla="*/ 783 h 2434"/>
              <a:gd name="T82" fmla="*/ 445 w 1216"/>
              <a:gd name="T83" fmla="*/ 741 h 2434"/>
              <a:gd name="T84" fmla="*/ 520 w 1216"/>
              <a:gd name="T85" fmla="*/ 528 h 2434"/>
              <a:gd name="T86" fmla="*/ 842 w 1216"/>
              <a:gd name="T87" fmla="*/ 1404 h 2434"/>
              <a:gd name="T88" fmla="*/ 825 w 1216"/>
              <a:gd name="T89" fmla="*/ 1449 h 2434"/>
              <a:gd name="T90" fmla="*/ 872 w 1216"/>
              <a:gd name="T91" fmla="*/ 1536 h 2434"/>
              <a:gd name="T92" fmla="*/ 964 w 1216"/>
              <a:gd name="T93" fmla="*/ 1563 h 2434"/>
              <a:gd name="T94" fmla="*/ 957 w 1216"/>
              <a:gd name="T95" fmla="*/ 1621 h 2434"/>
              <a:gd name="T96" fmla="*/ 999 w 1216"/>
              <a:gd name="T97" fmla="*/ 1628 h 2434"/>
              <a:gd name="T98" fmla="*/ 1041 w 1216"/>
              <a:gd name="T99" fmla="*/ 1576 h 2434"/>
              <a:gd name="T100" fmla="*/ 1041 w 1216"/>
              <a:gd name="T101" fmla="*/ 1541 h 2434"/>
              <a:gd name="T102" fmla="*/ 1044 w 1216"/>
              <a:gd name="T103" fmla="*/ 1601 h 2434"/>
              <a:gd name="T104" fmla="*/ 1131 w 1216"/>
              <a:gd name="T105" fmla="*/ 2023 h 2434"/>
              <a:gd name="T106" fmla="*/ 1144 w 1216"/>
              <a:gd name="T107" fmla="*/ 2054 h 2434"/>
              <a:gd name="T108" fmla="*/ 1160 w 1216"/>
              <a:gd name="T109" fmla="*/ 2059 h 2434"/>
              <a:gd name="T110" fmla="*/ 1163 w 1216"/>
              <a:gd name="T111" fmla="*/ 2054 h 2434"/>
              <a:gd name="T112" fmla="*/ 1190 w 1216"/>
              <a:gd name="T113" fmla="*/ 2023 h 2434"/>
              <a:gd name="T114" fmla="*/ 1207 w 1216"/>
              <a:gd name="T115" fmla="*/ 2012 h 2434"/>
              <a:gd name="T116" fmla="*/ 1073 w 1216"/>
              <a:gd name="T117" fmla="*/ 2035 h 2434"/>
              <a:gd name="T118" fmla="*/ 1129 w 1216"/>
              <a:gd name="T119" fmla="*/ 2034 h 2434"/>
              <a:gd name="T120" fmla="*/ 869 w 1216"/>
              <a:gd name="T121" fmla="*/ 2344 h 2434"/>
              <a:gd name="T122" fmla="*/ 1037 w 1216"/>
              <a:gd name="T123" fmla="*/ 2419 h 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6" h="2434">
                <a:moveTo>
                  <a:pt x="954" y="0"/>
                </a:moveTo>
                <a:lnTo>
                  <a:pt x="954" y="30"/>
                </a:lnTo>
                <a:lnTo>
                  <a:pt x="954" y="105"/>
                </a:lnTo>
                <a:lnTo>
                  <a:pt x="954" y="133"/>
                </a:lnTo>
                <a:lnTo>
                  <a:pt x="954" y="178"/>
                </a:lnTo>
                <a:lnTo>
                  <a:pt x="953" y="263"/>
                </a:lnTo>
                <a:lnTo>
                  <a:pt x="953" y="306"/>
                </a:lnTo>
                <a:lnTo>
                  <a:pt x="953" y="309"/>
                </a:lnTo>
                <a:lnTo>
                  <a:pt x="953" y="310"/>
                </a:lnTo>
                <a:lnTo>
                  <a:pt x="951" y="310"/>
                </a:lnTo>
                <a:lnTo>
                  <a:pt x="949" y="310"/>
                </a:lnTo>
                <a:lnTo>
                  <a:pt x="947" y="310"/>
                </a:lnTo>
                <a:lnTo>
                  <a:pt x="942" y="311"/>
                </a:lnTo>
                <a:lnTo>
                  <a:pt x="940" y="312"/>
                </a:lnTo>
                <a:lnTo>
                  <a:pt x="937" y="312"/>
                </a:lnTo>
                <a:lnTo>
                  <a:pt x="928" y="319"/>
                </a:lnTo>
                <a:lnTo>
                  <a:pt x="926" y="325"/>
                </a:lnTo>
                <a:lnTo>
                  <a:pt x="925" y="326"/>
                </a:lnTo>
                <a:lnTo>
                  <a:pt x="923" y="329"/>
                </a:lnTo>
                <a:lnTo>
                  <a:pt x="919" y="336"/>
                </a:lnTo>
                <a:lnTo>
                  <a:pt x="918" y="338"/>
                </a:lnTo>
                <a:lnTo>
                  <a:pt x="917" y="338"/>
                </a:lnTo>
                <a:lnTo>
                  <a:pt x="911" y="346"/>
                </a:lnTo>
                <a:lnTo>
                  <a:pt x="910" y="347"/>
                </a:lnTo>
                <a:lnTo>
                  <a:pt x="911" y="347"/>
                </a:lnTo>
                <a:lnTo>
                  <a:pt x="919" y="347"/>
                </a:lnTo>
                <a:lnTo>
                  <a:pt x="953" y="347"/>
                </a:lnTo>
                <a:lnTo>
                  <a:pt x="1039" y="347"/>
                </a:lnTo>
                <a:lnTo>
                  <a:pt x="1125" y="347"/>
                </a:lnTo>
                <a:lnTo>
                  <a:pt x="1125" y="433"/>
                </a:lnTo>
                <a:lnTo>
                  <a:pt x="1125" y="434"/>
                </a:lnTo>
                <a:lnTo>
                  <a:pt x="1127" y="434"/>
                </a:lnTo>
                <a:lnTo>
                  <a:pt x="1127" y="435"/>
                </a:lnTo>
                <a:lnTo>
                  <a:pt x="1127" y="453"/>
                </a:lnTo>
                <a:lnTo>
                  <a:pt x="1125" y="459"/>
                </a:lnTo>
                <a:lnTo>
                  <a:pt x="1125" y="460"/>
                </a:lnTo>
                <a:lnTo>
                  <a:pt x="1125" y="483"/>
                </a:lnTo>
                <a:lnTo>
                  <a:pt x="1125" y="496"/>
                </a:lnTo>
                <a:lnTo>
                  <a:pt x="1125" y="497"/>
                </a:lnTo>
                <a:lnTo>
                  <a:pt x="1125" y="498"/>
                </a:lnTo>
                <a:lnTo>
                  <a:pt x="1125" y="513"/>
                </a:lnTo>
                <a:lnTo>
                  <a:pt x="1125" y="534"/>
                </a:lnTo>
                <a:lnTo>
                  <a:pt x="1125" y="543"/>
                </a:lnTo>
                <a:lnTo>
                  <a:pt x="1125" y="546"/>
                </a:lnTo>
                <a:lnTo>
                  <a:pt x="1125" y="548"/>
                </a:lnTo>
                <a:lnTo>
                  <a:pt x="1125" y="550"/>
                </a:lnTo>
                <a:lnTo>
                  <a:pt x="1125" y="551"/>
                </a:lnTo>
                <a:lnTo>
                  <a:pt x="1125" y="560"/>
                </a:lnTo>
                <a:lnTo>
                  <a:pt x="1125" y="565"/>
                </a:lnTo>
                <a:lnTo>
                  <a:pt x="1125" y="585"/>
                </a:lnTo>
                <a:lnTo>
                  <a:pt x="1125" y="597"/>
                </a:lnTo>
                <a:lnTo>
                  <a:pt x="1125" y="606"/>
                </a:lnTo>
                <a:lnTo>
                  <a:pt x="1125" y="619"/>
                </a:lnTo>
                <a:lnTo>
                  <a:pt x="1125" y="634"/>
                </a:lnTo>
                <a:lnTo>
                  <a:pt x="1125" y="637"/>
                </a:lnTo>
                <a:lnTo>
                  <a:pt x="1125" y="649"/>
                </a:lnTo>
                <a:lnTo>
                  <a:pt x="1125" y="651"/>
                </a:lnTo>
                <a:lnTo>
                  <a:pt x="1125" y="657"/>
                </a:lnTo>
                <a:lnTo>
                  <a:pt x="1125" y="662"/>
                </a:lnTo>
                <a:lnTo>
                  <a:pt x="1125" y="667"/>
                </a:lnTo>
                <a:lnTo>
                  <a:pt x="1125" y="670"/>
                </a:lnTo>
                <a:lnTo>
                  <a:pt x="1125" y="671"/>
                </a:lnTo>
                <a:lnTo>
                  <a:pt x="1125" y="674"/>
                </a:lnTo>
                <a:lnTo>
                  <a:pt x="1125" y="701"/>
                </a:lnTo>
                <a:lnTo>
                  <a:pt x="1125" y="702"/>
                </a:lnTo>
                <a:lnTo>
                  <a:pt x="1090" y="685"/>
                </a:lnTo>
                <a:lnTo>
                  <a:pt x="1085" y="684"/>
                </a:lnTo>
                <a:lnTo>
                  <a:pt x="1078" y="684"/>
                </a:lnTo>
                <a:lnTo>
                  <a:pt x="1072" y="688"/>
                </a:lnTo>
                <a:lnTo>
                  <a:pt x="1069" y="697"/>
                </a:lnTo>
                <a:lnTo>
                  <a:pt x="1065" y="716"/>
                </a:lnTo>
                <a:lnTo>
                  <a:pt x="1061" y="739"/>
                </a:lnTo>
                <a:lnTo>
                  <a:pt x="1053" y="780"/>
                </a:lnTo>
                <a:lnTo>
                  <a:pt x="1052" y="781"/>
                </a:lnTo>
                <a:lnTo>
                  <a:pt x="1043" y="781"/>
                </a:lnTo>
                <a:lnTo>
                  <a:pt x="1038" y="781"/>
                </a:lnTo>
                <a:lnTo>
                  <a:pt x="1021" y="781"/>
                </a:lnTo>
                <a:lnTo>
                  <a:pt x="1016" y="781"/>
                </a:lnTo>
                <a:lnTo>
                  <a:pt x="1005" y="781"/>
                </a:lnTo>
                <a:lnTo>
                  <a:pt x="991" y="781"/>
                </a:lnTo>
                <a:lnTo>
                  <a:pt x="979" y="781"/>
                </a:lnTo>
                <a:lnTo>
                  <a:pt x="973" y="781"/>
                </a:lnTo>
                <a:lnTo>
                  <a:pt x="971" y="781"/>
                </a:lnTo>
                <a:lnTo>
                  <a:pt x="968" y="781"/>
                </a:lnTo>
                <a:lnTo>
                  <a:pt x="979" y="796"/>
                </a:lnTo>
                <a:lnTo>
                  <a:pt x="998" y="821"/>
                </a:lnTo>
                <a:lnTo>
                  <a:pt x="1005" y="830"/>
                </a:lnTo>
                <a:lnTo>
                  <a:pt x="1010" y="836"/>
                </a:lnTo>
                <a:lnTo>
                  <a:pt x="1013" y="840"/>
                </a:lnTo>
                <a:lnTo>
                  <a:pt x="1033" y="868"/>
                </a:lnTo>
                <a:lnTo>
                  <a:pt x="1039" y="868"/>
                </a:lnTo>
                <a:lnTo>
                  <a:pt x="1040" y="889"/>
                </a:lnTo>
                <a:lnTo>
                  <a:pt x="1062" y="889"/>
                </a:lnTo>
                <a:lnTo>
                  <a:pt x="1062" y="896"/>
                </a:lnTo>
                <a:lnTo>
                  <a:pt x="1062" y="905"/>
                </a:lnTo>
                <a:lnTo>
                  <a:pt x="1062" y="911"/>
                </a:lnTo>
                <a:lnTo>
                  <a:pt x="1082" y="911"/>
                </a:lnTo>
                <a:lnTo>
                  <a:pt x="1110" y="912"/>
                </a:lnTo>
                <a:lnTo>
                  <a:pt x="1124" y="912"/>
                </a:lnTo>
                <a:lnTo>
                  <a:pt x="1125" y="912"/>
                </a:lnTo>
                <a:lnTo>
                  <a:pt x="1128" y="912"/>
                </a:lnTo>
                <a:lnTo>
                  <a:pt x="1141" y="912"/>
                </a:lnTo>
                <a:lnTo>
                  <a:pt x="1144" y="912"/>
                </a:lnTo>
                <a:lnTo>
                  <a:pt x="1141" y="913"/>
                </a:lnTo>
                <a:lnTo>
                  <a:pt x="1141" y="914"/>
                </a:lnTo>
                <a:lnTo>
                  <a:pt x="1141" y="915"/>
                </a:lnTo>
                <a:lnTo>
                  <a:pt x="1141" y="918"/>
                </a:lnTo>
                <a:lnTo>
                  <a:pt x="1141" y="920"/>
                </a:lnTo>
                <a:lnTo>
                  <a:pt x="1140" y="921"/>
                </a:lnTo>
                <a:lnTo>
                  <a:pt x="1140" y="922"/>
                </a:lnTo>
                <a:lnTo>
                  <a:pt x="1139" y="924"/>
                </a:lnTo>
                <a:lnTo>
                  <a:pt x="1138" y="925"/>
                </a:lnTo>
                <a:lnTo>
                  <a:pt x="1137" y="927"/>
                </a:lnTo>
                <a:lnTo>
                  <a:pt x="1136" y="931"/>
                </a:lnTo>
                <a:lnTo>
                  <a:pt x="1135" y="931"/>
                </a:lnTo>
                <a:lnTo>
                  <a:pt x="1133" y="936"/>
                </a:lnTo>
                <a:lnTo>
                  <a:pt x="1132" y="939"/>
                </a:lnTo>
                <a:lnTo>
                  <a:pt x="1132" y="942"/>
                </a:lnTo>
                <a:lnTo>
                  <a:pt x="1133" y="946"/>
                </a:lnTo>
                <a:lnTo>
                  <a:pt x="1133" y="947"/>
                </a:lnTo>
                <a:lnTo>
                  <a:pt x="1133" y="948"/>
                </a:lnTo>
                <a:lnTo>
                  <a:pt x="1135" y="949"/>
                </a:lnTo>
                <a:lnTo>
                  <a:pt x="1135" y="955"/>
                </a:lnTo>
                <a:lnTo>
                  <a:pt x="1135" y="963"/>
                </a:lnTo>
                <a:lnTo>
                  <a:pt x="1135" y="966"/>
                </a:lnTo>
                <a:lnTo>
                  <a:pt x="1135" y="971"/>
                </a:lnTo>
                <a:lnTo>
                  <a:pt x="1135" y="977"/>
                </a:lnTo>
                <a:lnTo>
                  <a:pt x="1135" y="981"/>
                </a:lnTo>
                <a:lnTo>
                  <a:pt x="1132" y="986"/>
                </a:lnTo>
                <a:lnTo>
                  <a:pt x="1132" y="987"/>
                </a:lnTo>
                <a:lnTo>
                  <a:pt x="1129" y="990"/>
                </a:lnTo>
                <a:lnTo>
                  <a:pt x="1129" y="991"/>
                </a:lnTo>
                <a:lnTo>
                  <a:pt x="1129" y="995"/>
                </a:lnTo>
                <a:lnTo>
                  <a:pt x="1129" y="998"/>
                </a:lnTo>
                <a:lnTo>
                  <a:pt x="1129" y="999"/>
                </a:lnTo>
                <a:lnTo>
                  <a:pt x="1129" y="1003"/>
                </a:lnTo>
                <a:lnTo>
                  <a:pt x="1130" y="1005"/>
                </a:lnTo>
                <a:lnTo>
                  <a:pt x="1130" y="1007"/>
                </a:lnTo>
                <a:lnTo>
                  <a:pt x="1130" y="1009"/>
                </a:lnTo>
                <a:lnTo>
                  <a:pt x="1129" y="1013"/>
                </a:lnTo>
                <a:lnTo>
                  <a:pt x="1127" y="1017"/>
                </a:lnTo>
                <a:lnTo>
                  <a:pt x="1125" y="1021"/>
                </a:lnTo>
                <a:lnTo>
                  <a:pt x="1124" y="1025"/>
                </a:lnTo>
                <a:lnTo>
                  <a:pt x="1123" y="1032"/>
                </a:lnTo>
                <a:lnTo>
                  <a:pt x="1123" y="1037"/>
                </a:lnTo>
                <a:lnTo>
                  <a:pt x="1122" y="1039"/>
                </a:lnTo>
                <a:lnTo>
                  <a:pt x="1122" y="1040"/>
                </a:lnTo>
                <a:lnTo>
                  <a:pt x="1121" y="1044"/>
                </a:lnTo>
                <a:lnTo>
                  <a:pt x="1119" y="1047"/>
                </a:lnTo>
                <a:lnTo>
                  <a:pt x="1118" y="1052"/>
                </a:lnTo>
                <a:lnTo>
                  <a:pt x="1115" y="1056"/>
                </a:lnTo>
                <a:lnTo>
                  <a:pt x="1114" y="1059"/>
                </a:lnTo>
                <a:lnTo>
                  <a:pt x="1112" y="1061"/>
                </a:lnTo>
                <a:lnTo>
                  <a:pt x="1111" y="1062"/>
                </a:lnTo>
                <a:lnTo>
                  <a:pt x="1111" y="1063"/>
                </a:lnTo>
                <a:lnTo>
                  <a:pt x="1110" y="1065"/>
                </a:lnTo>
                <a:lnTo>
                  <a:pt x="1110" y="1067"/>
                </a:lnTo>
                <a:lnTo>
                  <a:pt x="1108" y="1069"/>
                </a:lnTo>
                <a:lnTo>
                  <a:pt x="1107" y="1069"/>
                </a:lnTo>
                <a:lnTo>
                  <a:pt x="1107" y="1070"/>
                </a:lnTo>
                <a:lnTo>
                  <a:pt x="1107" y="1071"/>
                </a:lnTo>
                <a:lnTo>
                  <a:pt x="1106" y="1071"/>
                </a:lnTo>
                <a:lnTo>
                  <a:pt x="1106" y="1072"/>
                </a:lnTo>
                <a:lnTo>
                  <a:pt x="1105" y="1073"/>
                </a:lnTo>
                <a:lnTo>
                  <a:pt x="1105" y="1074"/>
                </a:lnTo>
                <a:lnTo>
                  <a:pt x="1105" y="1075"/>
                </a:lnTo>
                <a:lnTo>
                  <a:pt x="1106" y="1077"/>
                </a:lnTo>
                <a:lnTo>
                  <a:pt x="1106" y="1078"/>
                </a:lnTo>
                <a:lnTo>
                  <a:pt x="1106" y="1079"/>
                </a:lnTo>
                <a:lnTo>
                  <a:pt x="1106" y="1080"/>
                </a:lnTo>
                <a:lnTo>
                  <a:pt x="1106" y="1081"/>
                </a:lnTo>
                <a:lnTo>
                  <a:pt x="1106" y="1082"/>
                </a:lnTo>
                <a:lnTo>
                  <a:pt x="1106" y="1083"/>
                </a:lnTo>
                <a:lnTo>
                  <a:pt x="1105" y="1084"/>
                </a:lnTo>
                <a:lnTo>
                  <a:pt x="1105" y="1089"/>
                </a:lnTo>
                <a:lnTo>
                  <a:pt x="1105" y="1090"/>
                </a:lnTo>
                <a:lnTo>
                  <a:pt x="1104" y="1091"/>
                </a:lnTo>
                <a:lnTo>
                  <a:pt x="1098" y="1096"/>
                </a:lnTo>
                <a:lnTo>
                  <a:pt x="1097" y="1097"/>
                </a:lnTo>
                <a:lnTo>
                  <a:pt x="1097" y="1098"/>
                </a:lnTo>
                <a:lnTo>
                  <a:pt x="1098" y="1100"/>
                </a:lnTo>
                <a:lnTo>
                  <a:pt x="1111" y="1107"/>
                </a:lnTo>
                <a:lnTo>
                  <a:pt x="1114" y="1108"/>
                </a:lnTo>
                <a:lnTo>
                  <a:pt x="1122" y="1113"/>
                </a:lnTo>
                <a:lnTo>
                  <a:pt x="1125" y="1114"/>
                </a:lnTo>
                <a:lnTo>
                  <a:pt x="1128" y="1119"/>
                </a:lnTo>
                <a:lnTo>
                  <a:pt x="1128" y="1120"/>
                </a:lnTo>
                <a:lnTo>
                  <a:pt x="1129" y="1122"/>
                </a:lnTo>
                <a:lnTo>
                  <a:pt x="1132" y="1130"/>
                </a:lnTo>
                <a:lnTo>
                  <a:pt x="1135" y="1133"/>
                </a:lnTo>
                <a:lnTo>
                  <a:pt x="1140" y="1146"/>
                </a:lnTo>
                <a:lnTo>
                  <a:pt x="1144" y="1153"/>
                </a:lnTo>
                <a:lnTo>
                  <a:pt x="1147" y="1159"/>
                </a:lnTo>
                <a:lnTo>
                  <a:pt x="1149" y="1162"/>
                </a:lnTo>
                <a:lnTo>
                  <a:pt x="1153" y="1167"/>
                </a:lnTo>
                <a:lnTo>
                  <a:pt x="1154" y="1169"/>
                </a:lnTo>
                <a:lnTo>
                  <a:pt x="1156" y="1170"/>
                </a:lnTo>
                <a:lnTo>
                  <a:pt x="1160" y="1173"/>
                </a:lnTo>
                <a:lnTo>
                  <a:pt x="1166" y="1173"/>
                </a:lnTo>
                <a:lnTo>
                  <a:pt x="1178" y="1173"/>
                </a:lnTo>
                <a:lnTo>
                  <a:pt x="1203" y="1174"/>
                </a:lnTo>
                <a:lnTo>
                  <a:pt x="1212" y="1174"/>
                </a:lnTo>
                <a:lnTo>
                  <a:pt x="1213" y="1174"/>
                </a:lnTo>
                <a:lnTo>
                  <a:pt x="1213" y="1190"/>
                </a:lnTo>
                <a:lnTo>
                  <a:pt x="1213" y="1197"/>
                </a:lnTo>
                <a:lnTo>
                  <a:pt x="1213" y="1199"/>
                </a:lnTo>
                <a:lnTo>
                  <a:pt x="1213" y="1217"/>
                </a:lnTo>
                <a:lnTo>
                  <a:pt x="1213" y="1220"/>
                </a:lnTo>
                <a:lnTo>
                  <a:pt x="1213" y="1222"/>
                </a:lnTo>
                <a:lnTo>
                  <a:pt x="1213" y="1224"/>
                </a:lnTo>
                <a:lnTo>
                  <a:pt x="1213" y="1234"/>
                </a:lnTo>
                <a:lnTo>
                  <a:pt x="1213" y="1236"/>
                </a:lnTo>
                <a:lnTo>
                  <a:pt x="1212" y="1236"/>
                </a:lnTo>
                <a:lnTo>
                  <a:pt x="1212" y="1245"/>
                </a:lnTo>
                <a:lnTo>
                  <a:pt x="1212" y="1246"/>
                </a:lnTo>
                <a:lnTo>
                  <a:pt x="1213" y="1247"/>
                </a:lnTo>
                <a:lnTo>
                  <a:pt x="1213" y="1249"/>
                </a:lnTo>
                <a:lnTo>
                  <a:pt x="1213" y="1250"/>
                </a:lnTo>
                <a:lnTo>
                  <a:pt x="1213" y="1263"/>
                </a:lnTo>
                <a:lnTo>
                  <a:pt x="1213" y="1275"/>
                </a:lnTo>
                <a:lnTo>
                  <a:pt x="1213" y="1281"/>
                </a:lnTo>
                <a:lnTo>
                  <a:pt x="1213" y="1303"/>
                </a:lnTo>
                <a:lnTo>
                  <a:pt x="1213" y="1305"/>
                </a:lnTo>
                <a:lnTo>
                  <a:pt x="1213" y="1387"/>
                </a:lnTo>
                <a:lnTo>
                  <a:pt x="1213" y="1391"/>
                </a:lnTo>
                <a:lnTo>
                  <a:pt x="1214" y="1469"/>
                </a:lnTo>
                <a:lnTo>
                  <a:pt x="1215" y="1469"/>
                </a:lnTo>
                <a:lnTo>
                  <a:pt x="1215" y="1498"/>
                </a:lnTo>
                <a:lnTo>
                  <a:pt x="1215" y="1550"/>
                </a:lnTo>
                <a:lnTo>
                  <a:pt x="1215" y="1555"/>
                </a:lnTo>
                <a:lnTo>
                  <a:pt x="1215" y="1558"/>
                </a:lnTo>
                <a:lnTo>
                  <a:pt x="1215" y="1563"/>
                </a:lnTo>
                <a:lnTo>
                  <a:pt x="1214" y="1563"/>
                </a:lnTo>
                <a:lnTo>
                  <a:pt x="1209" y="1563"/>
                </a:lnTo>
                <a:lnTo>
                  <a:pt x="1204" y="1563"/>
                </a:lnTo>
                <a:lnTo>
                  <a:pt x="1182" y="1563"/>
                </a:lnTo>
                <a:lnTo>
                  <a:pt x="1161" y="1563"/>
                </a:lnTo>
                <a:lnTo>
                  <a:pt x="1150" y="1563"/>
                </a:lnTo>
                <a:lnTo>
                  <a:pt x="1146" y="1563"/>
                </a:lnTo>
                <a:lnTo>
                  <a:pt x="1135" y="1563"/>
                </a:lnTo>
                <a:lnTo>
                  <a:pt x="1129" y="1563"/>
                </a:lnTo>
                <a:lnTo>
                  <a:pt x="1129" y="1564"/>
                </a:lnTo>
                <a:lnTo>
                  <a:pt x="1129" y="1585"/>
                </a:lnTo>
                <a:lnTo>
                  <a:pt x="1128" y="1585"/>
                </a:lnTo>
                <a:lnTo>
                  <a:pt x="1128" y="1607"/>
                </a:lnTo>
                <a:lnTo>
                  <a:pt x="1128" y="1622"/>
                </a:lnTo>
                <a:lnTo>
                  <a:pt x="1129" y="1650"/>
                </a:lnTo>
                <a:lnTo>
                  <a:pt x="1129" y="1651"/>
                </a:lnTo>
                <a:lnTo>
                  <a:pt x="1119" y="1651"/>
                </a:lnTo>
                <a:lnTo>
                  <a:pt x="1118" y="1651"/>
                </a:lnTo>
                <a:lnTo>
                  <a:pt x="1118" y="1661"/>
                </a:lnTo>
                <a:lnTo>
                  <a:pt x="1113" y="1661"/>
                </a:lnTo>
                <a:lnTo>
                  <a:pt x="1113" y="1672"/>
                </a:lnTo>
                <a:lnTo>
                  <a:pt x="1107" y="1672"/>
                </a:lnTo>
                <a:lnTo>
                  <a:pt x="1107" y="1677"/>
                </a:lnTo>
                <a:lnTo>
                  <a:pt x="1103" y="1685"/>
                </a:lnTo>
                <a:lnTo>
                  <a:pt x="1100" y="1691"/>
                </a:lnTo>
                <a:lnTo>
                  <a:pt x="1099" y="1694"/>
                </a:lnTo>
                <a:lnTo>
                  <a:pt x="1096" y="1701"/>
                </a:lnTo>
                <a:lnTo>
                  <a:pt x="1096" y="1702"/>
                </a:lnTo>
                <a:lnTo>
                  <a:pt x="1096" y="1710"/>
                </a:lnTo>
                <a:lnTo>
                  <a:pt x="1091" y="1710"/>
                </a:lnTo>
                <a:lnTo>
                  <a:pt x="1089" y="1716"/>
                </a:lnTo>
                <a:lnTo>
                  <a:pt x="1086" y="1724"/>
                </a:lnTo>
                <a:lnTo>
                  <a:pt x="1079" y="1738"/>
                </a:lnTo>
                <a:lnTo>
                  <a:pt x="1064" y="1738"/>
                </a:lnTo>
                <a:lnTo>
                  <a:pt x="1079" y="1738"/>
                </a:lnTo>
                <a:lnTo>
                  <a:pt x="1064" y="1765"/>
                </a:lnTo>
                <a:lnTo>
                  <a:pt x="1064" y="1766"/>
                </a:lnTo>
                <a:lnTo>
                  <a:pt x="1058" y="1777"/>
                </a:lnTo>
                <a:lnTo>
                  <a:pt x="1056" y="1781"/>
                </a:lnTo>
                <a:lnTo>
                  <a:pt x="1053" y="1781"/>
                </a:lnTo>
                <a:lnTo>
                  <a:pt x="1053" y="1782"/>
                </a:lnTo>
                <a:lnTo>
                  <a:pt x="1053" y="1791"/>
                </a:lnTo>
                <a:lnTo>
                  <a:pt x="1053" y="1794"/>
                </a:lnTo>
                <a:lnTo>
                  <a:pt x="1053" y="1798"/>
                </a:lnTo>
                <a:lnTo>
                  <a:pt x="1053" y="1802"/>
                </a:lnTo>
                <a:lnTo>
                  <a:pt x="1052" y="1802"/>
                </a:lnTo>
                <a:lnTo>
                  <a:pt x="1051" y="1802"/>
                </a:lnTo>
                <a:lnTo>
                  <a:pt x="1049" y="1802"/>
                </a:lnTo>
                <a:lnTo>
                  <a:pt x="1049" y="1805"/>
                </a:lnTo>
                <a:lnTo>
                  <a:pt x="1048" y="1807"/>
                </a:lnTo>
                <a:lnTo>
                  <a:pt x="1048" y="1810"/>
                </a:lnTo>
                <a:lnTo>
                  <a:pt x="1048" y="1812"/>
                </a:lnTo>
                <a:lnTo>
                  <a:pt x="1048" y="1815"/>
                </a:lnTo>
                <a:lnTo>
                  <a:pt x="1048" y="1816"/>
                </a:lnTo>
                <a:lnTo>
                  <a:pt x="1048" y="1817"/>
                </a:lnTo>
                <a:lnTo>
                  <a:pt x="1048" y="1818"/>
                </a:lnTo>
                <a:lnTo>
                  <a:pt x="1048" y="1820"/>
                </a:lnTo>
                <a:lnTo>
                  <a:pt x="1048" y="1822"/>
                </a:lnTo>
                <a:lnTo>
                  <a:pt x="1048" y="1823"/>
                </a:lnTo>
                <a:lnTo>
                  <a:pt x="1048" y="1825"/>
                </a:lnTo>
                <a:lnTo>
                  <a:pt x="1045" y="1825"/>
                </a:lnTo>
                <a:lnTo>
                  <a:pt x="1044" y="1825"/>
                </a:lnTo>
                <a:lnTo>
                  <a:pt x="1043" y="1825"/>
                </a:lnTo>
                <a:lnTo>
                  <a:pt x="1043" y="1827"/>
                </a:lnTo>
                <a:lnTo>
                  <a:pt x="1043" y="1832"/>
                </a:lnTo>
                <a:lnTo>
                  <a:pt x="1043" y="1836"/>
                </a:lnTo>
                <a:lnTo>
                  <a:pt x="1043" y="1860"/>
                </a:lnTo>
                <a:lnTo>
                  <a:pt x="1043" y="1867"/>
                </a:lnTo>
                <a:lnTo>
                  <a:pt x="1043" y="1882"/>
                </a:lnTo>
                <a:lnTo>
                  <a:pt x="1043" y="1887"/>
                </a:lnTo>
                <a:lnTo>
                  <a:pt x="1043" y="1889"/>
                </a:lnTo>
                <a:lnTo>
                  <a:pt x="1041" y="1889"/>
                </a:lnTo>
                <a:lnTo>
                  <a:pt x="1039" y="1889"/>
                </a:lnTo>
                <a:lnTo>
                  <a:pt x="1036" y="1894"/>
                </a:lnTo>
                <a:lnTo>
                  <a:pt x="1036" y="1895"/>
                </a:lnTo>
                <a:lnTo>
                  <a:pt x="1035" y="1898"/>
                </a:lnTo>
                <a:lnTo>
                  <a:pt x="1033" y="1899"/>
                </a:lnTo>
                <a:lnTo>
                  <a:pt x="1033" y="1900"/>
                </a:lnTo>
                <a:lnTo>
                  <a:pt x="1032" y="1901"/>
                </a:lnTo>
                <a:lnTo>
                  <a:pt x="1032" y="1902"/>
                </a:lnTo>
                <a:lnTo>
                  <a:pt x="1032" y="1903"/>
                </a:lnTo>
                <a:lnTo>
                  <a:pt x="1031" y="1903"/>
                </a:lnTo>
                <a:lnTo>
                  <a:pt x="1031" y="1904"/>
                </a:lnTo>
                <a:lnTo>
                  <a:pt x="1031" y="1906"/>
                </a:lnTo>
                <a:lnTo>
                  <a:pt x="1031" y="1907"/>
                </a:lnTo>
                <a:lnTo>
                  <a:pt x="1031" y="1908"/>
                </a:lnTo>
                <a:lnTo>
                  <a:pt x="1031" y="1909"/>
                </a:lnTo>
                <a:lnTo>
                  <a:pt x="1030" y="1909"/>
                </a:lnTo>
                <a:lnTo>
                  <a:pt x="1035" y="1909"/>
                </a:lnTo>
                <a:lnTo>
                  <a:pt x="1036" y="1909"/>
                </a:lnTo>
                <a:lnTo>
                  <a:pt x="1037" y="1909"/>
                </a:lnTo>
                <a:lnTo>
                  <a:pt x="1038" y="1909"/>
                </a:lnTo>
                <a:lnTo>
                  <a:pt x="1039" y="1907"/>
                </a:lnTo>
                <a:lnTo>
                  <a:pt x="1040" y="1906"/>
                </a:lnTo>
                <a:lnTo>
                  <a:pt x="1041" y="1901"/>
                </a:lnTo>
                <a:lnTo>
                  <a:pt x="1041" y="1911"/>
                </a:lnTo>
                <a:lnTo>
                  <a:pt x="1044" y="1911"/>
                </a:lnTo>
                <a:lnTo>
                  <a:pt x="1045" y="1911"/>
                </a:lnTo>
                <a:lnTo>
                  <a:pt x="1047" y="1911"/>
                </a:lnTo>
                <a:lnTo>
                  <a:pt x="1047" y="1912"/>
                </a:lnTo>
                <a:lnTo>
                  <a:pt x="1052" y="1912"/>
                </a:lnTo>
                <a:lnTo>
                  <a:pt x="1053" y="1912"/>
                </a:lnTo>
                <a:lnTo>
                  <a:pt x="1061" y="1912"/>
                </a:lnTo>
                <a:lnTo>
                  <a:pt x="1062" y="1912"/>
                </a:lnTo>
                <a:lnTo>
                  <a:pt x="1063" y="1912"/>
                </a:lnTo>
                <a:lnTo>
                  <a:pt x="1064" y="1912"/>
                </a:lnTo>
                <a:lnTo>
                  <a:pt x="1065" y="1912"/>
                </a:lnTo>
                <a:lnTo>
                  <a:pt x="1079" y="1912"/>
                </a:lnTo>
                <a:lnTo>
                  <a:pt x="1085" y="1912"/>
                </a:lnTo>
                <a:lnTo>
                  <a:pt x="1086" y="1912"/>
                </a:lnTo>
                <a:lnTo>
                  <a:pt x="1087" y="1912"/>
                </a:lnTo>
                <a:lnTo>
                  <a:pt x="1087" y="1911"/>
                </a:lnTo>
                <a:lnTo>
                  <a:pt x="1088" y="1911"/>
                </a:lnTo>
                <a:lnTo>
                  <a:pt x="1094" y="1912"/>
                </a:lnTo>
                <a:lnTo>
                  <a:pt x="1106" y="1912"/>
                </a:lnTo>
                <a:lnTo>
                  <a:pt x="1107" y="1912"/>
                </a:lnTo>
                <a:lnTo>
                  <a:pt x="1108" y="1912"/>
                </a:lnTo>
                <a:lnTo>
                  <a:pt x="1128" y="1911"/>
                </a:lnTo>
                <a:lnTo>
                  <a:pt x="1128" y="1912"/>
                </a:lnTo>
                <a:lnTo>
                  <a:pt x="1130" y="1912"/>
                </a:lnTo>
                <a:lnTo>
                  <a:pt x="1131" y="1912"/>
                </a:lnTo>
                <a:lnTo>
                  <a:pt x="1131" y="1911"/>
                </a:lnTo>
                <a:lnTo>
                  <a:pt x="1135" y="1911"/>
                </a:lnTo>
                <a:lnTo>
                  <a:pt x="1136" y="1911"/>
                </a:lnTo>
                <a:lnTo>
                  <a:pt x="1145" y="1911"/>
                </a:lnTo>
                <a:lnTo>
                  <a:pt x="1148" y="1911"/>
                </a:lnTo>
                <a:lnTo>
                  <a:pt x="1150" y="1911"/>
                </a:lnTo>
                <a:lnTo>
                  <a:pt x="1150" y="1915"/>
                </a:lnTo>
                <a:lnTo>
                  <a:pt x="1150" y="1916"/>
                </a:lnTo>
                <a:lnTo>
                  <a:pt x="1152" y="1918"/>
                </a:lnTo>
                <a:lnTo>
                  <a:pt x="1152" y="1923"/>
                </a:lnTo>
                <a:lnTo>
                  <a:pt x="1152" y="1926"/>
                </a:lnTo>
                <a:lnTo>
                  <a:pt x="1150" y="1926"/>
                </a:lnTo>
                <a:lnTo>
                  <a:pt x="1146" y="1928"/>
                </a:lnTo>
                <a:lnTo>
                  <a:pt x="1141" y="1932"/>
                </a:lnTo>
                <a:lnTo>
                  <a:pt x="1141" y="1933"/>
                </a:lnTo>
                <a:lnTo>
                  <a:pt x="1142" y="1935"/>
                </a:lnTo>
                <a:lnTo>
                  <a:pt x="1141" y="1939"/>
                </a:lnTo>
                <a:lnTo>
                  <a:pt x="1141" y="1940"/>
                </a:lnTo>
                <a:lnTo>
                  <a:pt x="1141" y="1941"/>
                </a:lnTo>
                <a:lnTo>
                  <a:pt x="1140" y="1942"/>
                </a:lnTo>
                <a:lnTo>
                  <a:pt x="1140" y="1943"/>
                </a:lnTo>
                <a:lnTo>
                  <a:pt x="1140" y="1945"/>
                </a:lnTo>
                <a:lnTo>
                  <a:pt x="1141" y="1945"/>
                </a:lnTo>
                <a:lnTo>
                  <a:pt x="1141" y="1946"/>
                </a:lnTo>
                <a:lnTo>
                  <a:pt x="1142" y="1946"/>
                </a:lnTo>
                <a:lnTo>
                  <a:pt x="1144" y="1948"/>
                </a:lnTo>
                <a:lnTo>
                  <a:pt x="1145" y="1949"/>
                </a:lnTo>
                <a:lnTo>
                  <a:pt x="1146" y="1950"/>
                </a:lnTo>
                <a:lnTo>
                  <a:pt x="1147" y="1950"/>
                </a:lnTo>
                <a:lnTo>
                  <a:pt x="1147" y="1951"/>
                </a:lnTo>
                <a:lnTo>
                  <a:pt x="1148" y="1952"/>
                </a:lnTo>
                <a:lnTo>
                  <a:pt x="1149" y="1952"/>
                </a:lnTo>
                <a:lnTo>
                  <a:pt x="1150" y="1953"/>
                </a:lnTo>
                <a:lnTo>
                  <a:pt x="1150" y="1954"/>
                </a:lnTo>
                <a:lnTo>
                  <a:pt x="1153" y="1957"/>
                </a:lnTo>
                <a:lnTo>
                  <a:pt x="1153" y="1961"/>
                </a:lnTo>
                <a:lnTo>
                  <a:pt x="1153" y="1962"/>
                </a:lnTo>
                <a:lnTo>
                  <a:pt x="1153" y="1965"/>
                </a:lnTo>
                <a:lnTo>
                  <a:pt x="1153" y="1968"/>
                </a:lnTo>
                <a:lnTo>
                  <a:pt x="1153" y="1969"/>
                </a:lnTo>
                <a:lnTo>
                  <a:pt x="1153" y="1973"/>
                </a:lnTo>
                <a:lnTo>
                  <a:pt x="1162" y="1982"/>
                </a:lnTo>
                <a:lnTo>
                  <a:pt x="1170" y="1990"/>
                </a:lnTo>
                <a:lnTo>
                  <a:pt x="1169" y="1990"/>
                </a:lnTo>
                <a:lnTo>
                  <a:pt x="1177" y="1998"/>
                </a:lnTo>
                <a:lnTo>
                  <a:pt x="1178" y="1998"/>
                </a:lnTo>
                <a:lnTo>
                  <a:pt x="1178" y="1999"/>
                </a:lnTo>
                <a:lnTo>
                  <a:pt x="1179" y="1999"/>
                </a:lnTo>
                <a:lnTo>
                  <a:pt x="1180" y="2000"/>
                </a:lnTo>
                <a:lnTo>
                  <a:pt x="1181" y="2001"/>
                </a:lnTo>
                <a:lnTo>
                  <a:pt x="1182" y="2001"/>
                </a:lnTo>
                <a:lnTo>
                  <a:pt x="1183" y="2001"/>
                </a:lnTo>
                <a:lnTo>
                  <a:pt x="1205" y="2009"/>
                </a:lnTo>
                <a:lnTo>
                  <a:pt x="1205" y="2010"/>
                </a:lnTo>
                <a:lnTo>
                  <a:pt x="1206" y="2010"/>
                </a:lnTo>
                <a:lnTo>
                  <a:pt x="1207" y="2010"/>
                </a:lnTo>
                <a:lnTo>
                  <a:pt x="1207" y="2011"/>
                </a:lnTo>
                <a:lnTo>
                  <a:pt x="1208" y="2011"/>
                </a:lnTo>
                <a:lnTo>
                  <a:pt x="1208" y="2012"/>
                </a:lnTo>
                <a:lnTo>
                  <a:pt x="1208" y="2013"/>
                </a:lnTo>
                <a:lnTo>
                  <a:pt x="1213" y="2025"/>
                </a:lnTo>
                <a:lnTo>
                  <a:pt x="1213" y="2026"/>
                </a:lnTo>
                <a:lnTo>
                  <a:pt x="1214" y="2027"/>
                </a:lnTo>
                <a:lnTo>
                  <a:pt x="1214" y="2028"/>
                </a:lnTo>
                <a:lnTo>
                  <a:pt x="1215" y="2028"/>
                </a:lnTo>
                <a:lnTo>
                  <a:pt x="1215" y="2029"/>
                </a:lnTo>
                <a:lnTo>
                  <a:pt x="1216" y="2029"/>
                </a:lnTo>
                <a:lnTo>
                  <a:pt x="1216" y="2032"/>
                </a:lnTo>
                <a:lnTo>
                  <a:pt x="1216" y="2033"/>
                </a:lnTo>
                <a:lnTo>
                  <a:pt x="1216" y="2054"/>
                </a:lnTo>
                <a:lnTo>
                  <a:pt x="1216" y="2076"/>
                </a:lnTo>
                <a:lnTo>
                  <a:pt x="1216" y="2084"/>
                </a:lnTo>
                <a:lnTo>
                  <a:pt x="1216" y="2098"/>
                </a:lnTo>
                <a:lnTo>
                  <a:pt x="1216" y="2140"/>
                </a:lnTo>
                <a:lnTo>
                  <a:pt x="1216" y="2161"/>
                </a:lnTo>
                <a:lnTo>
                  <a:pt x="1216" y="2162"/>
                </a:lnTo>
                <a:lnTo>
                  <a:pt x="1216" y="2184"/>
                </a:lnTo>
                <a:lnTo>
                  <a:pt x="1216" y="2190"/>
                </a:lnTo>
                <a:lnTo>
                  <a:pt x="1215" y="2190"/>
                </a:lnTo>
                <a:lnTo>
                  <a:pt x="1215" y="2204"/>
                </a:lnTo>
                <a:lnTo>
                  <a:pt x="1215" y="2243"/>
                </a:lnTo>
                <a:lnTo>
                  <a:pt x="1215" y="2249"/>
                </a:lnTo>
                <a:lnTo>
                  <a:pt x="1215" y="2291"/>
                </a:lnTo>
                <a:lnTo>
                  <a:pt x="1215" y="2335"/>
                </a:lnTo>
                <a:lnTo>
                  <a:pt x="1214" y="2335"/>
                </a:lnTo>
                <a:lnTo>
                  <a:pt x="1214" y="2336"/>
                </a:lnTo>
                <a:lnTo>
                  <a:pt x="1172" y="2336"/>
                </a:lnTo>
                <a:lnTo>
                  <a:pt x="1172" y="2337"/>
                </a:lnTo>
                <a:lnTo>
                  <a:pt x="1172" y="2358"/>
                </a:lnTo>
                <a:lnTo>
                  <a:pt x="1172" y="2375"/>
                </a:lnTo>
                <a:lnTo>
                  <a:pt x="1172" y="2376"/>
                </a:lnTo>
                <a:lnTo>
                  <a:pt x="1172" y="2377"/>
                </a:lnTo>
                <a:lnTo>
                  <a:pt x="1171" y="2378"/>
                </a:lnTo>
                <a:lnTo>
                  <a:pt x="1172" y="2378"/>
                </a:lnTo>
                <a:lnTo>
                  <a:pt x="1172" y="2379"/>
                </a:lnTo>
                <a:lnTo>
                  <a:pt x="1172" y="2421"/>
                </a:lnTo>
                <a:lnTo>
                  <a:pt x="1173" y="2421"/>
                </a:lnTo>
                <a:lnTo>
                  <a:pt x="1173" y="2422"/>
                </a:lnTo>
                <a:lnTo>
                  <a:pt x="1154" y="2423"/>
                </a:lnTo>
                <a:lnTo>
                  <a:pt x="1130" y="2423"/>
                </a:lnTo>
                <a:lnTo>
                  <a:pt x="1128" y="2423"/>
                </a:lnTo>
                <a:lnTo>
                  <a:pt x="1123" y="2423"/>
                </a:lnTo>
                <a:lnTo>
                  <a:pt x="1122" y="2423"/>
                </a:lnTo>
                <a:lnTo>
                  <a:pt x="1118" y="2423"/>
                </a:lnTo>
                <a:lnTo>
                  <a:pt x="1114" y="2425"/>
                </a:lnTo>
                <a:lnTo>
                  <a:pt x="1085" y="2425"/>
                </a:lnTo>
                <a:lnTo>
                  <a:pt x="1077" y="2425"/>
                </a:lnTo>
                <a:lnTo>
                  <a:pt x="1063" y="2426"/>
                </a:lnTo>
                <a:lnTo>
                  <a:pt x="1062" y="2426"/>
                </a:lnTo>
                <a:lnTo>
                  <a:pt x="1061" y="2426"/>
                </a:lnTo>
                <a:lnTo>
                  <a:pt x="1058" y="2426"/>
                </a:lnTo>
                <a:lnTo>
                  <a:pt x="1053" y="2426"/>
                </a:lnTo>
                <a:lnTo>
                  <a:pt x="1052" y="2426"/>
                </a:lnTo>
                <a:lnTo>
                  <a:pt x="1051" y="2426"/>
                </a:lnTo>
                <a:lnTo>
                  <a:pt x="1045" y="2426"/>
                </a:lnTo>
                <a:lnTo>
                  <a:pt x="1044" y="2426"/>
                </a:lnTo>
                <a:lnTo>
                  <a:pt x="1043" y="2426"/>
                </a:lnTo>
                <a:lnTo>
                  <a:pt x="1041" y="2426"/>
                </a:lnTo>
                <a:lnTo>
                  <a:pt x="1039" y="2426"/>
                </a:lnTo>
                <a:lnTo>
                  <a:pt x="1035" y="2427"/>
                </a:lnTo>
                <a:lnTo>
                  <a:pt x="1030" y="2427"/>
                </a:lnTo>
                <a:lnTo>
                  <a:pt x="1026" y="2427"/>
                </a:lnTo>
                <a:lnTo>
                  <a:pt x="1024" y="2427"/>
                </a:lnTo>
                <a:lnTo>
                  <a:pt x="1021" y="2427"/>
                </a:lnTo>
                <a:lnTo>
                  <a:pt x="1020" y="2427"/>
                </a:lnTo>
                <a:lnTo>
                  <a:pt x="1019" y="2427"/>
                </a:lnTo>
                <a:lnTo>
                  <a:pt x="1015" y="2427"/>
                </a:lnTo>
                <a:lnTo>
                  <a:pt x="1014" y="2427"/>
                </a:lnTo>
                <a:lnTo>
                  <a:pt x="1009" y="2427"/>
                </a:lnTo>
                <a:lnTo>
                  <a:pt x="1007" y="2427"/>
                </a:lnTo>
                <a:lnTo>
                  <a:pt x="1006" y="2427"/>
                </a:lnTo>
                <a:lnTo>
                  <a:pt x="1005" y="2427"/>
                </a:lnTo>
                <a:lnTo>
                  <a:pt x="1004" y="2427"/>
                </a:lnTo>
                <a:lnTo>
                  <a:pt x="1001" y="2427"/>
                </a:lnTo>
                <a:lnTo>
                  <a:pt x="999" y="2427"/>
                </a:lnTo>
                <a:lnTo>
                  <a:pt x="998" y="2427"/>
                </a:lnTo>
                <a:lnTo>
                  <a:pt x="995" y="2427"/>
                </a:lnTo>
                <a:lnTo>
                  <a:pt x="994" y="2427"/>
                </a:lnTo>
                <a:lnTo>
                  <a:pt x="981" y="2427"/>
                </a:lnTo>
                <a:lnTo>
                  <a:pt x="976" y="2427"/>
                </a:lnTo>
                <a:lnTo>
                  <a:pt x="973" y="2427"/>
                </a:lnTo>
                <a:lnTo>
                  <a:pt x="957" y="2428"/>
                </a:lnTo>
                <a:lnTo>
                  <a:pt x="944" y="2428"/>
                </a:lnTo>
                <a:lnTo>
                  <a:pt x="898" y="2429"/>
                </a:lnTo>
                <a:lnTo>
                  <a:pt x="892" y="2429"/>
                </a:lnTo>
                <a:lnTo>
                  <a:pt x="890" y="2429"/>
                </a:lnTo>
                <a:lnTo>
                  <a:pt x="869" y="2430"/>
                </a:lnTo>
                <a:lnTo>
                  <a:pt x="842" y="2430"/>
                </a:lnTo>
                <a:lnTo>
                  <a:pt x="795" y="2431"/>
                </a:lnTo>
                <a:lnTo>
                  <a:pt x="784" y="2433"/>
                </a:lnTo>
                <a:lnTo>
                  <a:pt x="741" y="2433"/>
                </a:lnTo>
                <a:lnTo>
                  <a:pt x="730" y="2433"/>
                </a:lnTo>
                <a:lnTo>
                  <a:pt x="720" y="2433"/>
                </a:lnTo>
                <a:lnTo>
                  <a:pt x="699" y="2434"/>
                </a:lnTo>
                <a:lnTo>
                  <a:pt x="699" y="2433"/>
                </a:lnTo>
                <a:lnTo>
                  <a:pt x="699" y="2431"/>
                </a:lnTo>
                <a:lnTo>
                  <a:pt x="697" y="2346"/>
                </a:lnTo>
                <a:lnTo>
                  <a:pt x="705" y="2346"/>
                </a:lnTo>
                <a:lnTo>
                  <a:pt x="712" y="2346"/>
                </a:lnTo>
                <a:lnTo>
                  <a:pt x="724" y="2346"/>
                </a:lnTo>
                <a:lnTo>
                  <a:pt x="725" y="2346"/>
                </a:lnTo>
                <a:lnTo>
                  <a:pt x="728" y="2346"/>
                </a:lnTo>
                <a:lnTo>
                  <a:pt x="732" y="2346"/>
                </a:lnTo>
                <a:lnTo>
                  <a:pt x="734" y="2346"/>
                </a:lnTo>
                <a:lnTo>
                  <a:pt x="783" y="2345"/>
                </a:lnTo>
                <a:lnTo>
                  <a:pt x="794" y="2344"/>
                </a:lnTo>
                <a:lnTo>
                  <a:pt x="794" y="2345"/>
                </a:lnTo>
                <a:lnTo>
                  <a:pt x="816" y="2345"/>
                </a:lnTo>
                <a:lnTo>
                  <a:pt x="816" y="2344"/>
                </a:lnTo>
                <a:lnTo>
                  <a:pt x="819" y="2344"/>
                </a:lnTo>
                <a:lnTo>
                  <a:pt x="826" y="2344"/>
                </a:lnTo>
                <a:lnTo>
                  <a:pt x="826" y="2345"/>
                </a:lnTo>
                <a:lnTo>
                  <a:pt x="869" y="2344"/>
                </a:lnTo>
                <a:lnTo>
                  <a:pt x="869" y="2342"/>
                </a:lnTo>
                <a:lnTo>
                  <a:pt x="869" y="2314"/>
                </a:lnTo>
                <a:lnTo>
                  <a:pt x="869" y="2302"/>
                </a:lnTo>
                <a:lnTo>
                  <a:pt x="869" y="2301"/>
                </a:lnTo>
                <a:lnTo>
                  <a:pt x="869" y="2300"/>
                </a:lnTo>
                <a:lnTo>
                  <a:pt x="870" y="2300"/>
                </a:lnTo>
                <a:lnTo>
                  <a:pt x="870" y="2299"/>
                </a:lnTo>
                <a:lnTo>
                  <a:pt x="870" y="2297"/>
                </a:lnTo>
                <a:lnTo>
                  <a:pt x="870" y="2296"/>
                </a:lnTo>
                <a:lnTo>
                  <a:pt x="869" y="2258"/>
                </a:lnTo>
                <a:lnTo>
                  <a:pt x="870" y="2258"/>
                </a:lnTo>
                <a:lnTo>
                  <a:pt x="870" y="2255"/>
                </a:lnTo>
                <a:lnTo>
                  <a:pt x="869" y="2255"/>
                </a:lnTo>
                <a:lnTo>
                  <a:pt x="870" y="2215"/>
                </a:lnTo>
                <a:lnTo>
                  <a:pt x="912" y="2212"/>
                </a:lnTo>
                <a:lnTo>
                  <a:pt x="912" y="2197"/>
                </a:lnTo>
                <a:lnTo>
                  <a:pt x="912" y="2148"/>
                </a:lnTo>
                <a:lnTo>
                  <a:pt x="913" y="2083"/>
                </a:lnTo>
                <a:lnTo>
                  <a:pt x="946" y="2082"/>
                </a:lnTo>
                <a:lnTo>
                  <a:pt x="946" y="2078"/>
                </a:lnTo>
                <a:lnTo>
                  <a:pt x="946" y="2066"/>
                </a:lnTo>
                <a:lnTo>
                  <a:pt x="946" y="2065"/>
                </a:lnTo>
                <a:lnTo>
                  <a:pt x="946" y="2035"/>
                </a:lnTo>
                <a:lnTo>
                  <a:pt x="946" y="2011"/>
                </a:lnTo>
                <a:lnTo>
                  <a:pt x="946" y="1995"/>
                </a:lnTo>
                <a:lnTo>
                  <a:pt x="954" y="1994"/>
                </a:lnTo>
                <a:lnTo>
                  <a:pt x="957" y="1994"/>
                </a:lnTo>
                <a:lnTo>
                  <a:pt x="957" y="1976"/>
                </a:lnTo>
                <a:lnTo>
                  <a:pt x="957" y="1959"/>
                </a:lnTo>
                <a:lnTo>
                  <a:pt x="957" y="1957"/>
                </a:lnTo>
                <a:lnTo>
                  <a:pt x="956" y="1942"/>
                </a:lnTo>
                <a:lnTo>
                  <a:pt x="956" y="1937"/>
                </a:lnTo>
                <a:lnTo>
                  <a:pt x="956" y="1935"/>
                </a:lnTo>
                <a:lnTo>
                  <a:pt x="956" y="1912"/>
                </a:lnTo>
                <a:lnTo>
                  <a:pt x="935" y="1911"/>
                </a:lnTo>
                <a:lnTo>
                  <a:pt x="935" y="1910"/>
                </a:lnTo>
                <a:lnTo>
                  <a:pt x="935" y="1825"/>
                </a:lnTo>
                <a:lnTo>
                  <a:pt x="935" y="1824"/>
                </a:lnTo>
                <a:lnTo>
                  <a:pt x="923" y="1824"/>
                </a:lnTo>
                <a:lnTo>
                  <a:pt x="870" y="1824"/>
                </a:lnTo>
                <a:lnTo>
                  <a:pt x="869" y="1739"/>
                </a:lnTo>
                <a:lnTo>
                  <a:pt x="848" y="1739"/>
                </a:lnTo>
                <a:lnTo>
                  <a:pt x="834" y="1739"/>
                </a:lnTo>
                <a:lnTo>
                  <a:pt x="831" y="1739"/>
                </a:lnTo>
                <a:lnTo>
                  <a:pt x="783" y="1739"/>
                </a:lnTo>
                <a:lnTo>
                  <a:pt x="783" y="1749"/>
                </a:lnTo>
                <a:lnTo>
                  <a:pt x="783" y="1782"/>
                </a:lnTo>
                <a:lnTo>
                  <a:pt x="784" y="1807"/>
                </a:lnTo>
                <a:lnTo>
                  <a:pt x="784" y="1824"/>
                </a:lnTo>
                <a:lnTo>
                  <a:pt x="739" y="1825"/>
                </a:lnTo>
                <a:lnTo>
                  <a:pt x="737" y="1825"/>
                </a:lnTo>
                <a:lnTo>
                  <a:pt x="734" y="1825"/>
                </a:lnTo>
                <a:lnTo>
                  <a:pt x="733" y="1825"/>
                </a:lnTo>
                <a:lnTo>
                  <a:pt x="718" y="1825"/>
                </a:lnTo>
                <a:lnTo>
                  <a:pt x="718" y="1740"/>
                </a:lnTo>
                <a:lnTo>
                  <a:pt x="718" y="1738"/>
                </a:lnTo>
                <a:lnTo>
                  <a:pt x="729" y="1738"/>
                </a:lnTo>
                <a:lnTo>
                  <a:pt x="733" y="1738"/>
                </a:lnTo>
                <a:lnTo>
                  <a:pt x="734" y="1738"/>
                </a:lnTo>
                <a:lnTo>
                  <a:pt x="734" y="1734"/>
                </a:lnTo>
                <a:lnTo>
                  <a:pt x="734" y="1724"/>
                </a:lnTo>
                <a:lnTo>
                  <a:pt x="735" y="1720"/>
                </a:lnTo>
                <a:lnTo>
                  <a:pt x="735" y="1715"/>
                </a:lnTo>
                <a:lnTo>
                  <a:pt x="735" y="1709"/>
                </a:lnTo>
                <a:lnTo>
                  <a:pt x="735" y="1703"/>
                </a:lnTo>
                <a:lnTo>
                  <a:pt x="735" y="1694"/>
                </a:lnTo>
                <a:lnTo>
                  <a:pt x="739" y="1694"/>
                </a:lnTo>
                <a:lnTo>
                  <a:pt x="739" y="1678"/>
                </a:lnTo>
                <a:lnTo>
                  <a:pt x="737" y="1675"/>
                </a:lnTo>
                <a:lnTo>
                  <a:pt x="734" y="1683"/>
                </a:lnTo>
                <a:lnTo>
                  <a:pt x="733" y="1677"/>
                </a:lnTo>
                <a:lnTo>
                  <a:pt x="733" y="1676"/>
                </a:lnTo>
                <a:lnTo>
                  <a:pt x="733" y="1675"/>
                </a:lnTo>
                <a:lnTo>
                  <a:pt x="732" y="1674"/>
                </a:lnTo>
                <a:lnTo>
                  <a:pt x="733" y="1674"/>
                </a:lnTo>
                <a:lnTo>
                  <a:pt x="733" y="1673"/>
                </a:lnTo>
                <a:lnTo>
                  <a:pt x="718" y="1673"/>
                </a:lnTo>
                <a:lnTo>
                  <a:pt x="718" y="1659"/>
                </a:lnTo>
                <a:lnTo>
                  <a:pt x="725" y="1651"/>
                </a:lnTo>
                <a:lnTo>
                  <a:pt x="729" y="1651"/>
                </a:lnTo>
                <a:lnTo>
                  <a:pt x="738" y="1657"/>
                </a:lnTo>
                <a:lnTo>
                  <a:pt x="739" y="1656"/>
                </a:lnTo>
                <a:lnTo>
                  <a:pt x="738" y="1656"/>
                </a:lnTo>
                <a:lnTo>
                  <a:pt x="741" y="1648"/>
                </a:lnTo>
                <a:lnTo>
                  <a:pt x="742" y="1647"/>
                </a:lnTo>
                <a:lnTo>
                  <a:pt x="743" y="1646"/>
                </a:lnTo>
                <a:lnTo>
                  <a:pt x="741" y="1644"/>
                </a:lnTo>
                <a:lnTo>
                  <a:pt x="742" y="1643"/>
                </a:lnTo>
                <a:lnTo>
                  <a:pt x="742" y="1644"/>
                </a:lnTo>
                <a:lnTo>
                  <a:pt x="743" y="1644"/>
                </a:lnTo>
                <a:lnTo>
                  <a:pt x="744" y="1636"/>
                </a:lnTo>
                <a:lnTo>
                  <a:pt x="743" y="1636"/>
                </a:lnTo>
                <a:lnTo>
                  <a:pt x="743" y="1635"/>
                </a:lnTo>
                <a:lnTo>
                  <a:pt x="745" y="1635"/>
                </a:lnTo>
                <a:lnTo>
                  <a:pt x="745" y="1631"/>
                </a:lnTo>
                <a:lnTo>
                  <a:pt x="746" y="1626"/>
                </a:lnTo>
                <a:lnTo>
                  <a:pt x="746" y="1624"/>
                </a:lnTo>
                <a:lnTo>
                  <a:pt x="747" y="1623"/>
                </a:lnTo>
                <a:lnTo>
                  <a:pt x="747" y="1622"/>
                </a:lnTo>
                <a:lnTo>
                  <a:pt x="747" y="1621"/>
                </a:lnTo>
                <a:lnTo>
                  <a:pt x="749" y="1619"/>
                </a:lnTo>
                <a:lnTo>
                  <a:pt x="749" y="1618"/>
                </a:lnTo>
                <a:lnTo>
                  <a:pt x="746" y="1618"/>
                </a:lnTo>
                <a:lnTo>
                  <a:pt x="746" y="1617"/>
                </a:lnTo>
                <a:lnTo>
                  <a:pt x="747" y="1617"/>
                </a:lnTo>
                <a:lnTo>
                  <a:pt x="749" y="1617"/>
                </a:lnTo>
                <a:lnTo>
                  <a:pt x="750" y="1615"/>
                </a:lnTo>
                <a:lnTo>
                  <a:pt x="750" y="1614"/>
                </a:lnTo>
                <a:lnTo>
                  <a:pt x="751" y="1610"/>
                </a:lnTo>
                <a:lnTo>
                  <a:pt x="752" y="1607"/>
                </a:lnTo>
                <a:lnTo>
                  <a:pt x="755" y="1601"/>
                </a:lnTo>
                <a:lnTo>
                  <a:pt x="755" y="1599"/>
                </a:lnTo>
                <a:lnTo>
                  <a:pt x="758" y="1596"/>
                </a:lnTo>
                <a:lnTo>
                  <a:pt x="758" y="1594"/>
                </a:lnTo>
                <a:lnTo>
                  <a:pt x="758" y="1593"/>
                </a:lnTo>
                <a:lnTo>
                  <a:pt x="759" y="1592"/>
                </a:lnTo>
                <a:lnTo>
                  <a:pt x="759" y="1591"/>
                </a:lnTo>
                <a:lnTo>
                  <a:pt x="759" y="1590"/>
                </a:lnTo>
                <a:lnTo>
                  <a:pt x="760" y="1589"/>
                </a:lnTo>
                <a:lnTo>
                  <a:pt x="759" y="1589"/>
                </a:lnTo>
                <a:lnTo>
                  <a:pt x="760" y="1588"/>
                </a:lnTo>
                <a:lnTo>
                  <a:pt x="760" y="1585"/>
                </a:lnTo>
                <a:lnTo>
                  <a:pt x="760" y="1584"/>
                </a:lnTo>
                <a:lnTo>
                  <a:pt x="761" y="1584"/>
                </a:lnTo>
                <a:lnTo>
                  <a:pt x="761" y="1583"/>
                </a:lnTo>
                <a:lnTo>
                  <a:pt x="761" y="1585"/>
                </a:lnTo>
                <a:lnTo>
                  <a:pt x="783" y="1584"/>
                </a:lnTo>
                <a:lnTo>
                  <a:pt x="783" y="1579"/>
                </a:lnTo>
                <a:lnTo>
                  <a:pt x="783" y="1543"/>
                </a:lnTo>
                <a:lnTo>
                  <a:pt x="784" y="1543"/>
                </a:lnTo>
                <a:lnTo>
                  <a:pt x="784" y="1551"/>
                </a:lnTo>
                <a:lnTo>
                  <a:pt x="789" y="1551"/>
                </a:lnTo>
                <a:lnTo>
                  <a:pt x="792" y="1546"/>
                </a:lnTo>
                <a:lnTo>
                  <a:pt x="796" y="1546"/>
                </a:lnTo>
                <a:lnTo>
                  <a:pt x="796" y="1552"/>
                </a:lnTo>
                <a:lnTo>
                  <a:pt x="801" y="1552"/>
                </a:lnTo>
                <a:lnTo>
                  <a:pt x="801" y="1549"/>
                </a:lnTo>
                <a:lnTo>
                  <a:pt x="805" y="1549"/>
                </a:lnTo>
                <a:lnTo>
                  <a:pt x="805" y="1563"/>
                </a:lnTo>
                <a:lnTo>
                  <a:pt x="827" y="1563"/>
                </a:lnTo>
                <a:lnTo>
                  <a:pt x="838" y="1563"/>
                </a:lnTo>
                <a:lnTo>
                  <a:pt x="838" y="1560"/>
                </a:lnTo>
                <a:lnTo>
                  <a:pt x="848" y="1560"/>
                </a:lnTo>
                <a:lnTo>
                  <a:pt x="848" y="1559"/>
                </a:lnTo>
                <a:lnTo>
                  <a:pt x="848" y="1558"/>
                </a:lnTo>
                <a:lnTo>
                  <a:pt x="848" y="1552"/>
                </a:lnTo>
                <a:lnTo>
                  <a:pt x="860" y="1552"/>
                </a:lnTo>
                <a:lnTo>
                  <a:pt x="859" y="1547"/>
                </a:lnTo>
                <a:lnTo>
                  <a:pt x="861" y="1547"/>
                </a:lnTo>
                <a:lnTo>
                  <a:pt x="861" y="1536"/>
                </a:lnTo>
                <a:lnTo>
                  <a:pt x="859" y="1536"/>
                </a:lnTo>
                <a:lnTo>
                  <a:pt x="859" y="1534"/>
                </a:lnTo>
                <a:lnTo>
                  <a:pt x="858" y="1531"/>
                </a:lnTo>
                <a:lnTo>
                  <a:pt x="859" y="1531"/>
                </a:lnTo>
                <a:lnTo>
                  <a:pt x="859" y="1523"/>
                </a:lnTo>
                <a:lnTo>
                  <a:pt x="859" y="1521"/>
                </a:lnTo>
                <a:lnTo>
                  <a:pt x="848" y="1519"/>
                </a:lnTo>
                <a:lnTo>
                  <a:pt x="847" y="1482"/>
                </a:lnTo>
                <a:lnTo>
                  <a:pt x="847" y="1476"/>
                </a:lnTo>
                <a:lnTo>
                  <a:pt x="841" y="1476"/>
                </a:lnTo>
                <a:lnTo>
                  <a:pt x="841" y="1469"/>
                </a:lnTo>
                <a:lnTo>
                  <a:pt x="839" y="1469"/>
                </a:lnTo>
                <a:lnTo>
                  <a:pt x="836" y="1469"/>
                </a:lnTo>
                <a:lnTo>
                  <a:pt x="836" y="1468"/>
                </a:lnTo>
                <a:lnTo>
                  <a:pt x="836" y="1467"/>
                </a:lnTo>
                <a:lnTo>
                  <a:pt x="835" y="1466"/>
                </a:lnTo>
                <a:lnTo>
                  <a:pt x="834" y="1466"/>
                </a:lnTo>
                <a:lnTo>
                  <a:pt x="833" y="1465"/>
                </a:lnTo>
                <a:lnTo>
                  <a:pt x="831" y="1465"/>
                </a:lnTo>
                <a:lnTo>
                  <a:pt x="830" y="1464"/>
                </a:lnTo>
                <a:lnTo>
                  <a:pt x="829" y="1464"/>
                </a:lnTo>
                <a:lnTo>
                  <a:pt x="828" y="1464"/>
                </a:lnTo>
                <a:lnTo>
                  <a:pt x="827" y="1463"/>
                </a:lnTo>
                <a:lnTo>
                  <a:pt x="826" y="1463"/>
                </a:lnTo>
                <a:lnTo>
                  <a:pt x="826" y="1471"/>
                </a:lnTo>
                <a:lnTo>
                  <a:pt x="826" y="1474"/>
                </a:lnTo>
                <a:lnTo>
                  <a:pt x="826" y="1476"/>
                </a:lnTo>
                <a:lnTo>
                  <a:pt x="825" y="1476"/>
                </a:lnTo>
                <a:lnTo>
                  <a:pt x="804" y="1476"/>
                </a:lnTo>
                <a:lnTo>
                  <a:pt x="804" y="1477"/>
                </a:lnTo>
                <a:lnTo>
                  <a:pt x="804" y="1498"/>
                </a:lnTo>
                <a:lnTo>
                  <a:pt x="803" y="1498"/>
                </a:lnTo>
                <a:lnTo>
                  <a:pt x="783" y="1498"/>
                </a:lnTo>
                <a:lnTo>
                  <a:pt x="783" y="1476"/>
                </a:lnTo>
                <a:lnTo>
                  <a:pt x="780" y="1476"/>
                </a:lnTo>
                <a:lnTo>
                  <a:pt x="771" y="1476"/>
                </a:lnTo>
                <a:lnTo>
                  <a:pt x="761" y="1476"/>
                </a:lnTo>
                <a:lnTo>
                  <a:pt x="760" y="1462"/>
                </a:lnTo>
                <a:lnTo>
                  <a:pt x="727" y="1462"/>
                </a:lnTo>
                <a:lnTo>
                  <a:pt x="713" y="1462"/>
                </a:lnTo>
                <a:lnTo>
                  <a:pt x="712" y="1462"/>
                </a:lnTo>
                <a:lnTo>
                  <a:pt x="705" y="1462"/>
                </a:lnTo>
                <a:lnTo>
                  <a:pt x="705" y="1460"/>
                </a:lnTo>
                <a:lnTo>
                  <a:pt x="702" y="1460"/>
                </a:lnTo>
                <a:lnTo>
                  <a:pt x="702" y="1462"/>
                </a:lnTo>
                <a:lnTo>
                  <a:pt x="692" y="1463"/>
                </a:lnTo>
                <a:lnTo>
                  <a:pt x="690" y="1463"/>
                </a:lnTo>
                <a:lnTo>
                  <a:pt x="690" y="1462"/>
                </a:lnTo>
                <a:lnTo>
                  <a:pt x="685" y="1462"/>
                </a:lnTo>
                <a:lnTo>
                  <a:pt x="685" y="1459"/>
                </a:lnTo>
                <a:lnTo>
                  <a:pt x="685" y="1457"/>
                </a:lnTo>
                <a:lnTo>
                  <a:pt x="687" y="1457"/>
                </a:lnTo>
                <a:lnTo>
                  <a:pt x="687" y="1456"/>
                </a:lnTo>
                <a:lnTo>
                  <a:pt x="692" y="1456"/>
                </a:lnTo>
                <a:lnTo>
                  <a:pt x="692" y="1455"/>
                </a:lnTo>
                <a:lnTo>
                  <a:pt x="692" y="1456"/>
                </a:lnTo>
                <a:lnTo>
                  <a:pt x="710" y="1456"/>
                </a:lnTo>
                <a:lnTo>
                  <a:pt x="711" y="1456"/>
                </a:lnTo>
                <a:lnTo>
                  <a:pt x="712" y="1456"/>
                </a:lnTo>
                <a:lnTo>
                  <a:pt x="719" y="1456"/>
                </a:lnTo>
                <a:lnTo>
                  <a:pt x="728" y="1456"/>
                </a:lnTo>
                <a:lnTo>
                  <a:pt x="738" y="1456"/>
                </a:lnTo>
                <a:lnTo>
                  <a:pt x="760" y="1455"/>
                </a:lnTo>
                <a:lnTo>
                  <a:pt x="759" y="1391"/>
                </a:lnTo>
                <a:lnTo>
                  <a:pt x="778" y="1391"/>
                </a:lnTo>
                <a:lnTo>
                  <a:pt x="778" y="1384"/>
                </a:lnTo>
                <a:lnTo>
                  <a:pt x="778" y="1375"/>
                </a:lnTo>
                <a:lnTo>
                  <a:pt x="778" y="1370"/>
                </a:lnTo>
                <a:lnTo>
                  <a:pt x="800" y="1370"/>
                </a:lnTo>
                <a:lnTo>
                  <a:pt x="800" y="1352"/>
                </a:lnTo>
                <a:lnTo>
                  <a:pt x="800" y="1350"/>
                </a:lnTo>
                <a:lnTo>
                  <a:pt x="800" y="1341"/>
                </a:lnTo>
                <a:lnTo>
                  <a:pt x="800" y="1335"/>
                </a:lnTo>
                <a:lnTo>
                  <a:pt x="800" y="1331"/>
                </a:lnTo>
                <a:lnTo>
                  <a:pt x="800" y="1304"/>
                </a:lnTo>
                <a:lnTo>
                  <a:pt x="814" y="1304"/>
                </a:lnTo>
                <a:lnTo>
                  <a:pt x="817" y="1304"/>
                </a:lnTo>
                <a:lnTo>
                  <a:pt x="821" y="1304"/>
                </a:lnTo>
                <a:lnTo>
                  <a:pt x="841" y="1304"/>
                </a:lnTo>
                <a:lnTo>
                  <a:pt x="855" y="1304"/>
                </a:lnTo>
                <a:lnTo>
                  <a:pt x="858" y="1268"/>
                </a:lnTo>
                <a:lnTo>
                  <a:pt x="858" y="1259"/>
                </a:lnTo>
                <a:lnTo>
                  <a:pt x="858" y="1250"/>
                </a:lnTo>
                <a:lnTo>
                  <a:pt x="858" y="1225"/>
                </a:lnTo>
                <a:lnTo>
                  <a:pt x="858" y="1217"/>
                </a:lnTo>
                <a:lnTo>
                  <a:pt x="858" y="1216"/>
                </a:lnTo>
                <a:lnTo>
                  <a:pt x="858" y="1215"/>
                </a:lnTo>
                <a:lnTo>
                  <a:pt x="858" y="1195"/>
                </a:lnTo>
                <a:lnTo>
                  <a:pt x="858" y="1190"/>
                </a:lnTo>
                <a:lnTo>
                  <a:pt x="858" y="1189"/>
                </a:lnTo>
                <a:lnTo>
                  <a:pt x="858" y="1180"/>
                </a:lnTo>
                <a:lnTo>
                  <a:pt x="858" y="1173"/>
                </a:lnTo>
                <a:lnTo>
                  <a:pt x="858" y="1130"/>
                </a:lnTo>
                <a:lnTo>
                  <a:pt x="858" y="1086"/>
                </a:lnTo>
                <a:lnTo>
                  <a:pt x="858" y="1064"/>
                </a:lnTo>
                <a:lnTo>
                  <a:pt x="809" y="1064"/>
                </a:lnTo>
                <a:lnTo>
                  <a:pt x="808" y="1064"/>
                </a:lnTo>
                <a:lnTo>
                  <a:pt x="805" y="1064"/>
                </a:lnTo>
                <a:lnTo>
                  <a:pt x="804" y="1064"/>
                </a:lnTo>
                <a:lnTo>
                  <a:pt x="801" y="1064"/>
                </a:lnTo>
                <a:lnTo>
                  <a:pt x="801" y="1065"/>
                </a:lnTo>
                <a:lnTo>
                  <a:pt x="801" y="1082"/>
                </a:lnTo>
                <a:lnTo>
                  <a:pt x="801" y="1107"/>
                </a:lnTo>
                <a:lnTo>
                  <a:pt x="805" y="1107"/>
                </a:lnTo>
                <a:lnTo>
                  <a:pt x="822" y="1108"/>
                </a:lnTo>
                <a:lnTo>
                  <a:pt x="823" y="1129"/>
                </a:lnTo>
                <a:lnTo>
                  <a:pt x="809" y="1129"/>
                </a:lnTo>
                <a:lnTo>
                  <a:pt x="802" y="1129"/>
                </a:lnTo>
                <a:lnTo>
                  <a:pt x="802" y="1134"/>
                </a:lnTo>
                <a:lnTo>
                  <a:pt x="802" y="1148"/>
                </a:lnTo>
                <a:lnTo>
                  <a:pt x="802" y="1172"/>
                </a:lnTo>
                <a:lnTo>
                  <a:pt x="804" y="1172"/>
                </a:lnTo>
                <a:lnTo>
                  <a:pt x="805" y="1172"/>
                </a:lnTo>
                <a:lnTo>
                  <a:pt x="805" y="1180"/>
                </a:lnTo>
                <a:lnTo>
                  <a:pt x="805" y="1181"/>
                </a:lnTo>
                <a:lnTo>
                  <a:pt x="805" y="1182"/>
                </a:lnTo>
                <a:lnTo>
                  <a:pt x="806" y="1182"/>
                </a:lnTo>
                <a:lnTo>
                  <a:pt x="806" y="1183"/>
                </a:lnTo>
                <a:lnTo>
                  <a:pt x="806" y="1184"/>
                </a:lnTo>
                <a:lnTo>
                  <a:pt x="808" y="1184"/>
                </a:lnTo>
                <a:lnTo>
                  <a:pt x="808" y="1186"/>
                </a:lnTo>
                <a:lnTo>
                  <a:pt x="810" y="1187"/>
                </a:lnTo>
                <a:lnTo>
                  <a:pt x="811" y="1188"/>
                </a:lnTo>
                <a:lnTo>
                  <a:pt x="811" y="1189"/>
                </a:lnTo>
                <a:lnTo>
                  <a:pt x="811" y="1190"/>
                </a:lnTo>
                <a:lnTo>
                  <a:pt x="811" y="1191"/>
                </a:lnTo>
                <a:lnTo>
                  <a:pt x="811" y="1192"/>
                </a:lnTo>
                <a:lnTo>
                  <a:pt x="810" y="1193"/>
                </a:lnTo>
                <a:lnTo>
                  <a:pt x="809" y="1195"/>
                </a:lnTo>
                <a:lnTo>
                  <a:pt x="808" y="1197"/>
                </a:lnTo>
                <a:lnTo>
                  <a:pt x="808" y="1198"/>
                </a:lnTo>
                <a:lnTo>
                  <a:pt x="808" y="1199"/>
                </a:lnTo>
                <a:lnTo>
                  <a:pt x="806" y="1199"/>
                </a:lnTo>
                <a:lnTo>
                  <a:pt x="806" y="1200"/>
                </a:lnTo>
                <a:lnTo>
                  <a:pt x="805" y="1200"/>
                </a:lnTo>
                <a:lnTo>
                  <a:pt x="805" y="1201"/>
                </a:lnTo>
                <a:lnTo>
                  <a:pt x="804" y="1201"/>
                </a:lnTo>
                <a:lnTo>
                  <a:pt x="804" y="1203"/>
                </a:lnTo>
                <a:lnTo>
                  <a:pt x="803" y="1204"/>
                </a:lnTo>
                <a:lnTo>
                  <a:pt x="802" y="1205"/>
                </a:lnTo>
                <a:lnTo>
                  <a:pt x="802" y="1206"/>
                </a:lnTo>
                <a:lnTo>
                  <a:pt x="801" y="1206"/>
                </a:lnTo>
                <a:lnTo>
                  <a:pt x="801" y="1207"/>
                </a:lnTo>
                <a:lnTo>
                  <a:pt x="800" y="1207"/>
                </a:lnTo>
                <a:lnTo>
                  <a:pt x="800" y="1208"/>
                </a:lnTo>
                <a:lnTo>
                  <a:pt x="799" y="1209"/>
                </a:lnTo>
                <a:lnTo>
                  <a:pt x="799" y="1211"/>
                </a:lnTo>
                <a:lnTo>
                  <a:pt x="797" y="1211"/>
                </a:lnTo>
                <a:lnTo>
                  <a:pt x="797" y="1212"/>
                </a:lnTo>
                <a:lnTo>
                  <a:pt x="797" y="1213"/>
                </a:lnTo>
                <a:lnTo>
                  <a:pt x="796" y="1213"/>
                </a:lnTo>
                <a:lnTo>
                  <a:pt x="796" y="1214"/>
                </a:lnTo>
                <a:lnTo>
                  <a:pt x="796" y="1215"/>
                </a:lnTo>
                <a:lnTo>
                  <a:pt x="802" y="1215"/>
                </a:lnTo>
                <a:lnTo>
                  <a:pt x="801" y="1229"/>
                </a:lnTo>
                <a:lnTo>
                  <a:pt x="801" y="1238"/>
                </a:lnTo>
                <a:lnTo>
                  <a:pt x="779" y="1238"/>
                </a:lnTo>
                <a:lnTo>
                  <a:pt x="779" y="1258"/>
                </a:lnTo>
                <a:lnTo>
                  <a:pt x="779" y="1259"/>
                </a:lnTo>
                <a:lnTo>
                  <a:pt x="758" y="1259"/>
                </a:lnTo>
                <a:lnTo>
                  <a:pt x="758" y="1281"/>
                </a:lnTo>
                <a:lnTo>
                  <a:pt x="757" y="1304"/>
                </a:lnTo>
                <a:lnTo>
                  <a:pt x="757" y="1342"/>
                </a:lnTo>
                <a:lnTo>
                  <a:pt x="757" y="1343"/>
                </a:lnTo>
                <a:lnTo>
                  <a:pt x="757" y="1347"/>
                </a:lnTo>
                <a:lnTo>
                  <a:pt x="757" y="1363"/>
                </a:lnTo>
                <a:lnTo>
                  <a:pt x="743" y="1391"/>
                </a:lnTo>
                <a:lnTo>
                  <a:pt x="591" y="1391"/>
                </a:lnTo>
                <a:lnTo>
                  <a:pt x="591" y="1392"/>
                </a:lnTo>
                <a:lnTo>
                  <a:pt x="590" y="1393"/>
                </a:lnTo>
                <a:lnTo>
                  <a:pt x="590" y="1395"/>
                </a:lnTo>
                <a:lnTo>
                  <a:pt x="588" y="1396"/>
                </a:lnTo>
                <a:lnTo>
                  <a:pt x="588" y="1397"/>
                </a:lnTo>
                <a:lnTo>
                  <a:pt x="587" y="1398"/>
                </a:lnTo>
                <a:lnTo>
                  <a:pt x="586" y="1399"/>
                </a:lnTo>
                <a:lnTo>
                  <a:pt x="585" y="1399"/>
                </a:lnTo>
                <a:lnTo>
                  <a:pt x="584" y="1400"/>
                </a:lnTo>
                <a:lnTo>
                  <a:pt x="583" y="1400"/>
                </a:lnTo>
                <a:lnTo>
                  <a:pt x="582" y="1400"/>
                </a:lnTo>
                <a:lnTo>
                  <a:pt x="581" y="1400"/>
                </a:lnTo>
                <a:lnTo>
                  <a:pt x="579" y="1400"/>
                </a:lnTo>
                <a:lnTo>
                  <a:pt x="578" y="1400"/>
                </a:lnTo>
                <a:lnTo>
                  <a:pt x="577" y="1400"/>
                </a:lnTo>
                <a:lnTo>
                  <a:pt x="576" y="1399"/>
                </a:lnTo>
                <a:lnTo>
                  <a:pt x="575" y="1399"/>
                </a:lnTo>
                <a:lnTo>
                  <a:pt x="574" y="1399"/>
                </a:lnTo>
                <a:lnTo>
                  <a:pt x="573" y="1399"/>
                </a:lnTo>
                <a:lnTo>
                  <a:pt x="571" y="1399"/>
                </a:lnTo>
                <a:lnTo>
                  <a:pt x="566" y="1398"/>
                </a:lnTo>
                <a:lnTo>
                  <a:pt x="565" y="1398"/>
                </a:lnTo>
                <a:lnTo>
                  <a:pt x="564" y="1398"/>
                </a:lnTo>
                <a:lnTo>
                  <a:pt x="562" y="1398"/>
                </a:lnTo>
                <a:lnTo>
                  <a:pt x="560" y="1398"/>
                </a:lnTo>
                <a:lnTo>
                  <a:pt x="558" y="1398"/>
                </a:lnTo>
                <a:lnTo>
                  <a:pt x="557" y="1398"/>
                </a:lnTo>
                <a:lnTo>
                  <a:pt x="553" y="1399"/>
                </a:lnTo>
                <a:lnTo>
                  <a:pt x="552" y="1400"/>
                </a:lnTo>
                <a:lnTo>
                  <a:pt x="549" y="1401"/>
                </a:lnTo>
                <a:lnTo>
                  <a:pt x="546" y="1402"/>
                </a:lnTo>
                <a:lnTo>
                  <a:pt x="542" y="1405"/>
                </a:lnTo>
                <a:lnTo>
                  <a:pt x="540" y="1406"/>
                </a:lnTo>
                <a:lnTo>
                  <a:pt x="539" y="1407"/>
                </a:lnTo>
                <a:lnTo>
                  <a:pt x="537" y="1407"/>
                </a:lnTo>
                <a:lnTo>
                  <a:pt x="533" y="1409"/>
                </a:lnTo>
                <a:lnTo>
                  <a:pt x="532" y="1410"/>
                </a:lnTo>
                <a:lnTo>
                  <a:pt x="529" y="1412"/>
                </a:lnTo>
                <a:lnTo>
                  <a:pt x="528" y="1412"/>
                </a:lnTo>
                <a:lnTo>
                  <a:pt x="526" y="1413"/>
                </a:lnTo>
                <a:lnTo>
                  <a:pt x="525" y="1413"/>
                </a:lnTo>
                <a:lnTo>
                  <a:pt x="523" y="1414"/>
                </a:lnTo>
                <a:lnTo>
                  <a:pt x="522" y="1415"/>
                </a:lnTo>
                <a:lnTo>
                  <a:pt x="520" y="1415"/>
                </a:lnTo>
                <a:lnTo>
                  <a:pt x="520" y="1404"/>
                </a:lnTo>
                <a:lnTo>
                  <a:pt x="520" y="1391"/>
                </a:lnTo>
                <a:lnTo>
                  <a:pt x="520" y="1375"/>
                </a:lnTo>
                <a:lnTo>
                  <a:pt x="520" y="1373"/>
                </a:lnTo>
                <a:lnTo>
                  <a:pt x="520" y="1354"/>
                </a:lnTo>
                <a:lnTo>
                  <a:pt x="477" y="1354"/>
                </a:lnTo>
                <a:lnTo>
                  <a:pt x="477" y="1310"/>
                </a:lnTo>
                <a:lnTo>
                  <a:pt x="458" y="1310"/>
                </a:lnTo>
                <a:lnTo>
                  <a:pt x="434" y="1310"/>
                </a:lnTo>
                <a:lnTo>
                  <a:pt x="434" y="1266"/>
                </a:lnTo>
                <a:lnTo>
                  <a:pt x="434" y="1245"/>
                </a:lnTo>
                <a:lnTo>
                  <a:pt x="434" y="1234"/>
                </a:lnTo>
                <a:lnTo>
                  <a:pt x="434" y="1223"/>
                </a:lnTo>
                <a:lnTo>
                  <a:pt x="358" y="1223"/>
                </a:lnTo>
                <a:lnTo>
                  <a:pt x="274" y="1223"/>
                </a:lnTo>
                <a:lnTo>
                  <a:pt x="262" y="1223"/>
                </a:lnTo>
                <a:lnTo>
                  <a:pt x="260" y="1180"/>
                </a:lnTo>
                <a:lnTo>
                  <a:pt x="260" y="1137"/>
                </a:lnTo>
                <a:lnTo>
                  <a:pt x="260" y="1116"/>
                </a:lnTo>
                <a:lnTo>
                  <a:pt x="260" y="1107"/>
                </a:lnTo>
                <a:lnTo>
                  <a:pt x="260" y="1094"/>
                </a:lnTo>
                <a:lnTo>
                  <a:pt x="260" y="1066"/>
                </a:lnTo>
                <a:lnTo>
                  <a:pt x="260" y="1049"/>
                </a:lnTo>
                <a:lnTo>
                  <a:pt x="217" y="1049"/>
                </a:lnTo>
                <a:lnTo>
                  <a:pt x="174" y="1049"/>
                </a:lnTo>
                <a:lnTo>
                  <a:pt x="87" y="1049"/>
                </a:lnTo>
                <a:lnTo>
                  <a:pt x="0" y="1049"/>
                </a:lnTo>
                <a:lnTo>
                  <a:pt x="0" y="956"/>
                </a:lnTo>
                <a:lnTo>
                  <a:pt x="0" y="862"/>
                </a:lnTo>
                <a:lnTo>
                  <a:pt x="0" y="773"/>
                </a:lnTo>
                <a:lnTo>
                  <a:pt x="0" y="752"/>
                </a:lnTo>
                <a:lnTo>
                  <a:pt x="0" y="749"/>
                </a:lnTo>
                <a:lnTo>
                  <a:pt x="39" y="757"/>
                </a:lnTo>
                <a:lnTo>
                  <a:pt x="87" y="768"/>
                </a:lnTo>
                <a:lnTo>
                  <a:pt x="87" y="762"/>
                </a:lnTo>
                <a:lnTo>
                  <a:pt x="87" y="706"/>
                </a:lnTo>
                <a:lnTo>
                  <a:pt x="87" y="613"/>
                </a:lnTo>
                <a:lnTo>
                  <a:pt x="87" y="526"/>
                </a:lnTo>
                <a:lnTo>
                  <a:pt x="88" y="440"/>
                </a:lnTo>
                <a:lnTo>
                  <a:pt x="174" y="440"/>
                </a:lnTo>
                <a:lnTo>
                  <a:pt x="260" y="440"/>
                </a:lnTo>
                <a:lnTo>
                  <a:pt x="348" y="442"/>
                </a:lnTo>
                <a:lnTo>
                  <a:pt x="347" y="556"/>
                </a:lnTo>
                <a:lnTo>
                  <a:pt x="347" y="642"/>
                </a:lnTo>
                <a:lnTo>
                  <a:pt x="347" y="712"/>
                </a:lnTo>
                <a:lnTo>
                  <a:pt x="347" y="788"/>
                </a:lnTo>
                <a:lnTo>
                  <a:pt x="347" y="793"/>
                </a:lnTo>
                <a:lnTo>
                  <a:pt x="352" y="791"/>
                </a:lnTo>
                <a:lnTo>
                  <a:pt x="357" y="790"/>
                </a:lnTo>
                <a:lnTo>
                  <a:pt x="360" y="789"/>
                </a:lnTo>
                <a:lnTo>
                  <a:pt x="363" y="788"/>
                </a:lnTo>
                <a:lnTo>
                  <a:pt x="364" y="788"/>
                </a:lnTo>
                <a:lnTo>
                  <a:pt x="365" y="787"/>
                </a:lnTo>
                <a:lnTo>
                  <a:pt x="369" y="786"/>
                </a:lnTo>
                <a:lnTo>
                  <a:pt x="375" y="783"/>
                </a:lnTo>
                <a:lnTo>
                  <a:pt x="378" y="781"/>
                </a:lnTo>
                <a:lnTo>
                  <a:pt x="383" y="778"/>
                </a:lnTo>
                <a:lnTo>
                  <a:pt x="386" y="777"/>
                </a:lnTo>
                <a:lnTo>
                  <a:pt x="388" y="776"/>
                </a:lnTo>
                <a:lnTo>
                  <a:pt x="392" y="772"/>
                </a:lnTo>
                <a:lnTo>
                  <a:pt x="393" y="772"/>
                </a:lnTo>
                <a:lnTo>
                  <a:pt x="397" y="769"/>
                </a:lnTo>
                <a:lnTo>
                  <a:pt x="400" y="766"/>
                </a:lnTo>
                <a:lnTo>
                  <a:pt x="402" y="765"/>
                </a:lnTo>
                <a:lnTo>
                  <a:pt x="405" y="764"/>
                </a:lnTo>
                <a:lnTo>
                  <a:pt x="407" y="762"/>
                </a:lnTo>
                <a:lnTo>
                  <a:pt x="411" y="760"/>
                </a:lnTo>
                <a:lnTo>
                  <a:pt x="414" y="757"/>
                </a:lnTo>
                <a:lnTo>
                  <a:pt x="415" y="756"/>
                </a:lnTo>
                <a:lnTo>
                  <a:pt x="419" y="754"/>
                </a:lnTo>
                <a:lnTo>
                  <a:pt x="423" y="752"/>
                </a:lnTo>
                <a:lnTo>
                  <a:pt x="426" y="749"/>
                </a:lnTo>
                <a:lnTo>
                  <a:pt x="430" y="748"/>
                </a:lnTo>
                <a:lnTo>
                  <a:pt x="432" y="747"/>
                </a:lnTo>
                <a:lnTo>
                  <a:pt x="435" y="746"/>
                </a:lnTo>
                <a:lnTo>
                  <a:pt x="439" y="744"/>
                </a:lnTo>
                <a:lnTo>
                  <a:pt x="441" y="743"/>
                </a:lnTo>
                <a:lnTo>
                  <a:pt x="445" y="741"/>
                </a:lnTo>
                <a:lnTo>
                  <a:pt x="450" y="739"/>
                </a:lnTo>
                <a:lnTo>
                  <a:pt x="453" y="738"/>
                </a:lnTo>
                <a:lnTo>
                  <a:pt x="458" y="736"/>
                </a:lnTo>
                <a:lnTo>
                  <a:pt x="462" y="735"/>
                </a:lnTo>
                <a:lnTo>
                  <a:pt x="466" y="734"/>
                </a:lnTo>
                <a:lnTo>
                  <a:pt x="470" y="732"/>
                </a:lnTo>
                <a:lnTo>
                  <a:pt x="474" y="731"/>
                </a:lnTo>
                <a:lnTo>
                  <a:pt x="478" y="731"/>
                </a:lnTo>
                <a:lnTo>
                  <a:pt x="483" y="730"/>
                </a:lnTo>
                <a:lnTo>
                  <a:pt x="485" y="729"/>
                </a:lnTo>
                <a:lnTo>
                  <a:pt x="487" y="729"/>
                </a:lnTo>
                <a:lnTo>
                  <a:pt x="492" y="729"/>
                </a:lnTo>
                <a:lnTo>
                  <a:pt x="497" y="728"/>
                </a:lnTo>
                <a:lnTo>
                  <a:pt x="500" y="728"/>
                </a:lnTo>
                <a:lnTo>
                  <a:pt x="508" y="727"/>
                </a:lnTo>
                <a:lnTo>
                  <a:pt x="515" y="727"/>
                </a:lnTo>
                <a:lnTo>
                  <a:pt x="518" y="727"/>
                </a:lnTo>
                <a:lnTo>
                  <a:pt x="520" y="727"/>
                </a:lnTo>
                <a:lnTo>
                  <a:pt x="520" y="720"/>
                </a:lnTo>
                <a:lnTo>
                  <a:pt x="520" y="704"/>
                </a:lnTo>
                <a:lnTo>
                  <a:pt x="520" y="656"/>
                </a:lnTo>
                <a:lnTo>
                  <a:pt x="520" y="615"/>
                </a:lnTo>
                <a:lnTo>
                  <a:pt x="520" y="528"/>
                </a:lnTo>
                <a:lnTo>
                  <a:pt x="520" y="436"/>
                </a:lnTo>
                <a:lnTo>
                  <a:pt x="520" y="359"/>
                </a:lnTo>
                <a:lnTo>
                  <a:pt x="525" y="359"/>
                </a:lnTo>
                <a:lnTo>
                  <a:pt x="524" y="349"/>
                </a:lnTo>
                <a:lnTo>
                  <a:pt x="520" y="347"/>
                </a:lnTo>
                <a:lnTo>
                  <a:pt x="520" y="333"/>
                </a:lnTo>
                <a:lnTo>
                  <a:pt x="519" y="275"/>
                </a:lnTo>
                <a:lnTo>
                  <a:pt x="518" y="218"/>
                </a:lnTo>
                <a:lnTo>
                  <a:pt x="518" y="163"/>
                </a:lnTo>
                <a:lnTo>
                  <a:pt x="518" y="98"/>
                </a:lnTo>
                <a:lnTo>
                  <a:pt x="608" y="99"/>
                </a:lnTo>
                <a:lnTo>
                  <a:pt x="607" y="11"/>
                </a:lnTo>
                <a:lnTo>
                  <a:pt x="645" y="11"/>
                </a:lnTo>
                <a:lnTo>
                  <a:pt x="695" y="11"/>
                </a:lnTo>
                <a:lnTo>
                  <a:pt x="695" y="0"/>
                </a:lnTo>
                <a:lnTo>
                  <a:pt x="780" y="2"/>
                </a:lnTo>
                <a:lnTo>
                  <a:pt x="789" y="2"/>
                </a:lnTo>
                <a:lnTo>
                  <a:pt x="868" y="2"/>
                </a:lnTo>
                <a:lnTo>
                  <a:pt x="868" y="1"/>
                </a:lnTo>
                <a:lnTo>
                  <a:pt x="954" y="0"/>
                </a:lnTo>
                <a:close/>
                <a:moveTo>
                  <a:pt x="843" y="1392"/>
                </a:moveTo>
                <a:lnTo>
                  <a:pt x="843" y="1404"/>
                </a:lnTo>
                <a:lnTo>
                  <a:pt x="842" y="1404"/>
                </a:lnTo>
                <a:lnTo>
                  <a:pt x="837" y="1404"/>
                </a:lnTo>
                <a:lnTo>
                  <a:pt x="835" y="1404"/>
                </a:lnTo>
                <a:lnTo>
                  <a:pt x="835" y="1392"/>
                </a:lnTo>
                <a:lnTo>
                  <a:pt x="828" y="1392"/>
                </a:lnTo>
                <a:lnTo>
                  <a:pt x="827" y="1392"/>
                </a:lnTo>
                <a:lnTo>
                  <a:pt x="826" y="1392"/>
                </a:lnTo>
                <a:lnTo>
                  <a:pt x="825" y="1392"/>
                </a:lnTo>
                <a:lnTo>
                  <a:pt x="825" y="1393"/>
                </a:lnTo>
                <a:lnTo>
                  <a:pt x="823" y="1393"/>
                </a:lnTo>
                <a:lnTo>
                  <a:pt x="823" y="1395"/>
                </a:lnTo>
                <a:lnTo>
                  <a:pt x="823" y="1397"/>
                </a:lnTo>
                <a:lnTo>
                  <a:pt x="823" y="1400"/>
                </a:lnTo>
                <a:lnTo>
                  <a:pt x="823" y="1402"/>
                </a:lnTo>
                <a:lnTo>
                  <a:pt x="825" y="1426"/>
                </a:lnTo>
                <a:lnTo>
                  <a:pt x="825" y="1427"/>
                </a:lnTo>
                <a:lnTo>
                  <a:pt x="825" y="1430"/>
                </a:lnTo>
                <a:lnTo>
                  <a:pt x="825" y="1432"/>
                </a:lnTo>
                <a:lnTo>
                  <a:pt x="825" y="1433"/>
                </a:lnTo>
                <a:lnTo>
                  <a:pt x="825" y="1439"/>
                </a:lnTo>
                <a:lnTo>
                  <a:pt x="825" y="1442"/>
                </a:lnTo>
                <a:lnTo>
                  <a:pt x="825" y="1443"/>
                </a:lnTo>
                <a:lnTo>
                  <a:pt x="825" y="1446"/>
                </a:lnTo>
                <a:lnTo>
                  <a:pt x="825" y="1449"/>
                </a:lnTo>
                <a:lnTo>
                  <a:pt x="825" y="1454"/>
                </a:lnTo>
                <a:lnTo>
                  <a:pt x="825" y="1456"/>
                </a:lnTo>
                <a:lnTo>
                  <a:pt x="826" y="1456"/>
                </a:lnTo>
                <a:lnTo>
                  <a:pt x="826" y="1455"/>
                </a:lnTo>
                <a:lnTo>
                  <a:pt x="826" y="1451"/>
                </a:lnTo>
                <a:lnTo>
                  <a:pt x="825" y="1446"/>
                </a:lnTo>
                <a:lnTo>
                  <a:pt x="825" y="1441"/>
                </a:lnTo>
                <a:lnTo>
                  <a:pt x="825" y="1438"/>
                </a:lnTo>
                <a:lnTo>
                  <a:pt x="825" y="1434"/>
                </a:lnTo>
                <a:lnTo>
                  <a:pt x="827" y="1434"/>
                </a:lnTo>
                <a:lnTo>
                  <a:pt x="838" y="1434"/>
                </a:lnTo>
                <a:lnTo>
                  <a:pt x="846" y="1434"/>
                </a:lnTo>
                <a:lnTo>
                  <a:pt x="856" y="1434"/>
                </a:lnTo>
                <a:lnTo>
                  <a:pt x="856" y="1413"/>
                </a:lnTo>
                <a:lnTo>
                  <a:pt x="859" y="1413"/>
                </a:lnTo>
                <a:lnTo>
                  <a:pt x="859" y="1395"/>
                </a:lnTo>
                <a:lnTo>
                  <a:pt x="859" y="1392"/>
                </a:lnTo>
                <a:lnTo>
                  <a:pt x="847" y="1392"/>
                </a:lnTo>
                <a:lnTo>
                  <a:pt x="845" y="1392"/>
                </a:lnTo>
                <a:lnTo>
                  <a:pt x="843" y="1392"/>
                </a:lnTo>
                <a:close/>
                <a:moveTo>
                  <a:pt x="870" y="1525"/>
                </a:moveTo>
                <a:lnTo>
                  <a:pt x="871" y="1536"/>
                </a:lnTo>
                <a:lnTo>
                  <a:pt x="872" y="1536"/>
                </a:lnTo>
                <a:lnTo>
                  <a:pt x="872" y="1538"/>
                </a:lnTo>
                <a:lnTo>
                  <a:pt x="872" y="1539"/>
                </a:lnTo>
                <a:lnTo>
                  <a:pt x="872" y="1542"/>
                </a:lnTo>
                <a:lnTo>
                  <a:pt x="875" y="1542"/>
                </a:lnTo>
                <a:lnTo>
                  <a:pt x="877" y="1542"/>
                </a:lnTo>
                <a:lnTo>
                  <a:pt x="877" y="1547"/>
                </a:lnTo>
                <a:lnTo>
                  <a:pt x="875" y="1547"/>
                </a:lnTo>
                <a:lnTo>
                  <a:pt x="872" y="1547"/>
                </a:lnTo>
                <a:lnTo>
                  <a:pt x="872" y="1549"/>
                </a:lnTo>
                <a:lnTo>
                  <a:pt x="872" y="1552"/>
                </a:lnTo>
                <a:lnTo>
                  <a:pt x="870" y="1552"/>
                </a:lnTo>
                <a:lnTo>
                  <a:pt x="870" y="1563"/>
                </a:lnTo>
                <a:lnTo>
                  <a:pt x="871" y="1565"/>
                </a:lnTo>
                <a:lnTo>
                  <a:pt x="873" y="1565"/>
                </a:lnTo>
                <a:lnTo>
                  <a:pt x="956" y="1564"/>
                </a:lnTo>
                <a:lnTo>
                  <a:pt x="956" y="1563"/>
                </a:lnTo>
                <a:lnTo>
                  <a:pt x="956" y="1561"/>
                </a:lnTo>
                <a:lnTo>
                  <a:pt x="956" y="1556"/>
                </a:lnTo>
                <a:lnTo>
                  <a:pt x="963" y="1556"/>
                </a:lnTo>
                <a:lnTo>
                  <a:pt x="963" y="1558"/>
                </a:lnTo>
                <a:lnTo>
                  <a:pt x="963" y="1559"/>
                </a:lnTo>
                <a:lnTo>
                  <a:pt x="964" y="1559"/>
                </a:lnTo>
                <a:lnTo>
                  <a:pt x="964" y="1563"/>
                </a:lnTo>
                <a:lnTo>
                  <a:pt x="956" y="1563"/>
                </a:lnTo>
                <a:lnTo>
                  <a:pt x="957" y="1563"/>
                </a:lnTo>
                <a:lnTo>
                  <a:pt x="957" y="1564"/>
                </a:lnTo>
                <a:lnTo>
                  <a:pt x="978" y="1564"/>
                </a:lnTo>
                <a:lnTo>
                  <a:pt x="994" y="1564"/>
                </a:lnTo>
                <a:lnTo>
                  <a:pt x="999" y="1564"/>
                </a:lnTo>
                <a:lnTo>
                  <a:pt x="999" y="1566"/>
                </a:lnTo>
                <a:lnTo>
                  <a:pt x="999" y="1585"/>
                </a:lnTo>
                <a:lnTo>
                  <a:pt x="998" y="1585"/>
                </a:lnTo>
                <a:lnTo>
                  <a:pt x="978" y="1585"/>
                </a:lnTo>
                <a:lnTo>
                  <a:pt x="978" y="1588"/>
                </a:lnTo>
                <a:lnTo>
                  <a:pt x="982" y="1588"/>
                </a:lnTo>
                <a:lnTo>
                  <a:pt x="982" y="1593"/>
                </a:lnTo>
                <a:lnTo>
                  <a:pt x="978" y="1593"/>
                </a:lnTo>
                <a:lnTo>
                  <a:pt x="978" y="1596"/>
                </a:lnTo>
                <a:lnTo>
                  <a:pt x="978" y="1606"/>
                </a:lnTo>
                <a:lnTo>
                  <a:pt x="978" y="1607"/>
                </a:lnTo>
                <a:lnTo>
                  <a:pt x="957" y="1607"/>
                </a:lnTo>
                <a:lnTo>
                  <a:pt x="956" y="1607"/>
                </a:lnTo>
                <a:lnTo>
                  <a:pt x="956" y="1609"/>
                </a:lnTo>
                <a:lnTo>
                  <a:pt x="957" y="1609"/>
                </a:lnTo>
                <a:lnTo>
                  <a:pt x="957" y="1617"/>
                </a:lnTo>
                <a:lnTo>
                  <a:pt x="957" y="1621"/>
                </a:lnTo>
                <a:lnTo>
                  <a:pt x="956" y="1621"/>
                </a:lnTo>
                <a:lnTo>
                  <a:pt x="956" y="1623"/>
                </a:lnTo>
                <a:lnTo>
                  <a:pt x="957" y="1623"/>
                </a:lnTo>
                <a:lnTo>
                  <a:pt x="957" y="1625"/>
                </a:lnTo>
                <a:lnTo>
                  <a:pt x="956" y="1625"/>
                </a:lnTo>
                <a:lnTo>
                  <a:pt x="956" y="1631"/>
                </a:lnTo>
                <a:lnTo>
                  <a:pt x="957" y="1631"/>
                </a:lnTo>
                <a:lnTo>
                  <a:pt x="957" y="1639"/>
                </a:lnTo>
                <a:lnTo>
                  <a:pt x="956" y="1639"/>
                </a:lnTo>
                <a:lnTo>
                  <a:pt x="956" y="1644"/>
                </a:lnTo>
                <a:lnTo>
                  <a:pt x="957" y="1644"/>
                </a:lnTo>
                <a:lnTo>
                  <a:pt x="957" y="1646"/>
                </a:lnTo>
                <a:lnTo>
                  <a:pt x="957" y="1648"/>
                </a:lnTo>
                <a:lnTo>
                  <a:pt x="957" y="1649"/>
                </a:lnTo>
                <a:lnTo>
                  <a:pt x="998" y="1650"/>
                </a:lnTo>
                <a:lnTo>
                  <a:pt x="998" y="1649"/>
                </a:lnTo>
                <a:lnTo>
                  <a:pt x="999" y="1649"/>
                </a:lnTo>
                <a:lnTo>
                  <a:pt x="999" y="1650"/>
                </a:lnTo>
                <a:lnTo>
                  <a:pt x="1015" y="1650"/>
                </a:lnTo>
                <a:lnTo>
                  <a:pt x="1015" y="1646"/>
                </a:lnTo>
                <a:lnTo>
                  <a:pt x="1020" y="1646"/>
                </a:lnTo>
                <a:lnTo>
                  <a:pt x="1020" y="1628"/>
                </a:lnTo>
                <a:lnTo>
                  <a:pt x="999" y="1628"/>
                </a:lnTo>
                <a:lnTo>
                  <a:pt x="998" y="1628"/>
                </a:lnTo>
                <a:lnTo>
                  <a:pt x="998" y="1607"/>
                </a:lnTo>
                <a:lnTo>
                  <a:pt x="999" y="1607"/>
                </a:lnTo>
                <a:lnTo>
                  <a:pt x="1013" y="1607"/>
                </a:lnTo>
                <a:lnTo>
                  <a:pt x="1036" y="1607"/>
                </a:lnTo>
                <a:lnTo>
                  <a:pt x="1041" y="1607"/>
                </a:lnTo>
                <a:lnTo>
                  <a:pt x="1041" y="1606"/>
                </a:lnTo>
                <a:lnTo>
                  <a:pt x="1041" y="1605"/>
                </a:lnTo>
                <a:lnTo>
                  <a:pt x="1041" y="1602"/>
                </a:lnTo>
                <a:lnTo>
                  <a:pt x="1041" y="1600"/>
                </a:lnTo>
                <a:lnTo>
                  <a:pt x="1041" y="1599"/>
                </a:lnTo>
                <a:lnTo>
                  <a:pt x="1041" y="1598"/>
                </a:lnTo>
                <a:lnTo>
                  <a:pt x="1041" y="1597"/>
                </a:lnTo>
                <a:lnTo>
                  <a:pt x="1041" y="1592"/>
                </a:lnTo>
                <a:lnTo>
                  <a:pt x="1041" y="1591"/>
                </a:lnTo>
                <a:lnTo>
                  <a:pt x="1041" y="1589"/>
                </a:lnTo>
                <a:lnTo>
                  <a:pt x="1041" y="1588"/>
                </a:lnTo>
                <a:lnTo>
                  <a:pt x="1041" y="1586"/>
                </a:lnTo>
                <a:lnTo>
                  <a:pt x="1041" y="1585"/>
                </a:lnTo>
                <a:lnTo>
                  <a:pt x="1041" y="1583"/>
                </a:lnTo>
                <a:lnTo>
                  <a:pt x="1041" y="1580"/>
                </a:lnTo>
                <a:lnTo>
                  <a:pt x="1041" y="1577"/>
                </a:lnTo>
                <a:lnTo>
                  <a:pt x="1041" y="1576"/>
                </a:lnTo>
                <a:lnTo>
                  <a:pt x="1041" y="1574"/>
                </a:lnTo>
                <a:lnTo>
                  <a:pt x="1040" y="1574"/>
                </a:lnTo>
                <a:lnTo>
                  <a:pt x="1038" y="1574"/>
                </a:lnTo>
                <a:lnTo>
                  <a:pt x="1033" y="1574"/>
                </a:lnTo>
                <a:lnTo>
                  <a:pt x="1031" y="1574"/>
                </a:lnTo>
                <a:lnTo>
                  <a:pt x="1031" y="1569"/>
                </a:lnTo>
                <a:lnTo>
                  <a:pt x="1031" y="1568"/>
                </a:lnTo>
                <a:lnTo>
                  <a:pt x="1031" y="1566"/>
                </a:lnTo>
                <a:lnTo>
                  <a:pt x="1031" y="1565"/>
                </a:lnTo>
                <a:lnTo>
                  <a:pt x="1031" y="1564"/>
                </a:lnTo>
                <a:lnTo>
                  <a:pt x="1039" y="1564"/>
                </a:lnTo>
                <a:lnTo>
                  <a:pt x="1041" y="1564"/>
                </a:lnTo>
                <a:lnTo>
                  <a:pt x="1041" y="1563"/>
                </a:lnTo>
                <a:lnTo>
                  <a:pt x="1031" y="1563"/>
                </a:lnTo>
                <a:lnTo>
                  <a:pt x="1029" y="1563"/>
                </a:lnTo>
                <a:lnTo>
                  <a:pt x="1029" y="1558"/>
                </a:lnTo>
                <a:lnTo>
                  <a:pt x="1037" y="1558"/>
                </a:lnTo>
                <a:lnTo>
                  <a:pt x="1037" y="1552"/>
                </a:lnTo>
                <a:lnTo>
                  <a:pt x="1041" y="1552"/>
                </a:lnTo>
                <a:lnTo>
                  <a:pt x="1041" y="1554"/>
                </a:lnTo>
                <a:lnTo>
                  <a:pt x="1041" y="1552"/>
                </a:lnTo>
                <a:lnTo>
                  <a:pt x="1041" y="1549"/>
                </a:lnTo>
                <a:lnTo>
                  <a:pt x="1041" y="1541"/>
                </a:lnTo>
                <a:lnTo>
                  <a:pt x="1043" y="1530"/>
                </a:lnTo>
                <a:lnTo>
                  <a:pt x="1043" y="1521"/>
                </a:lnTo>
                <a:lnTo>
                  <a:pt x="1041" y="1521"/>
                </a:lnTo>
                <a:lnTo>
                  <a:pt x="1041" y="1519"/>
                </a:lnTo>
                <a:lnTo>
                  <a:pt x="1021" y="1519"/>
                </a:lnTo>
                <a:lnTo>
                  <a:pt x="1021" y="1509"/>
                </a:lnTo>
                <a:lnTo>
                  <a:pt x="1016" y="1509"/>
                </a:lnTo>
                <a:lnTo>
                  <a:pt x="1016" y="1511"/>
                </a:lnTo>
                <a:lnTo>
                  <a:pt x="1011" y="1511"/>
                </a:lnTo>
                <a:lnTo>
                  <a:pt x="1011" y="1521"/>
                </a:lnTo>
                <a:lnTo>
                  <a:pt x="984" y="1521"/>
                </a:lnTo>
                <a:lnTo>
                  <a:pt x="978" y="1519"/>
                </a:lnTo>
                <a:lnTo>
                  <a:pt x="978" y="1516"/>
                </a:lnTo>
                <a:lnTo>
                  <a:pt x="978" y="1508"/>
                </a:lnTo>
                <a:lnTo>
                  <a:pt x="959" y="1508"/>
                </a:lnTo>
                <a:lnTo>
                  <a:pt x="957" y="1508"/>
                </a:lnTo>
                <a:lnTo>
                  <a:pt x="935" y="1508"/>
                </a:lnTo>
                <a:lnTo>
                  <a:pt x="935" y="1519"/>
                </a:lnTo>
                <a:lnTo>
                  <a:pt x="898" y="1519"/>
                </a:lnTo>
                <a:lnTo>
                  <a:pt x="871" y="1521"/>
                </a:lnTo>
                <a:lnTo>
                  <a:pt x="870" y="1525"/>
                </a:lnTo>
                <a:close/>
                <a:moveTo>
                  <a:pt x="1044" y="1599"/>
                </a:moveTo>
                <a:lnTo>
                  <a:pt x="1044" y="1601"/>
                </a:lnTo>
                <a:lnTo>
                  <a:pt x="1051" y="1601"/>
                </a:lnTo>
                <a:lnTo>
                  <a:pt x="1052" y="1601"/>
                </a:lnTo>
                <a:lnTo>
                  <a:pt x="1052" y="1607"/>
                </a:lnTo>
                <a:lnTo>
                  <a:pt x="1086" y="1606"/>
                </a:lnTo>
                <a:lnTo>
                  <a:pt x="1086" y="1585"/>
                </a:lnTo>
                <a:lnTo>
                  <a:pt x="1077" y="1585"/>
                </a:lnTo>
                <a:lnTo>
                  <a:pt x="1072" y="1585"/>
                </a:lnTo>
                <a:lnTo>
                  <a:pt x="1060" y="1585"/>
                </a:lnTo>
                <a:lnTo>
                  <a:pt x="1058" y="1585"/>
                </a:lnTo>
                <a:lnTo>
                  <a:pt x="1051" y="1585"/>
                </a:lnTo>
                <a:lnTo>
                  <a:pt x="1048" y="1585"/>
                </a:lnTo>
                <a:lnTo>
                  <a:pt x="1045" y="1585"/>
                </a:lnTo>
                <a:lnTo>
                  <a:pt x="1044" y="1585"/>
                </a:lnTo>
                <a:lnTo>
                  <a:pt x="1044" y="1586"/>
                </a:lnTo>
                <a:lnTo>
                  <a:pt x="1044" y="1593"/>
                </a:lnTo>
                <a:lnTo>
                  <a:pt x="1044" y="1598"/>
                </a:lnTo>
                <a:lnTo>
                  <a:pt x="1044" y="1599"/>
                </a:lnTo>
                <a:close/>
                <a:moveTo>
                  <a:pt x="1153" y="2010"/>
                </a:moveTo>
                <a:lnTo>
                  <a:pt x="1153" y="2023"/>
                </a:lnTo>
                <a:lnTo>
                  <a:pt x="1153" y="2033"/>
                </a:lnTo>
                <a:lnTo>
                  <a:pt x="1136" y="2033"/>
                </a:lnTo>
                <a:lnTo>
                  <a:pt x="1136" y="2023"/>
                </a:lnTo>
                <a:lnTo>
                  <a:pt x="1131" y="2023"/>
                </a:lnTo>
                <a:lnTo>
                  <a:pt x="1131" y="2032"/>
                </a:lnTo>
                <a:lnTo>
                  <a:pt x="1131" y="2033"/>
                </a:lnTo>
                <a:lnTo>
                  <a:pt x="1131" y="2034"/>
                </a:lnTo>
                <a:lnTo>
                  <a:pt x="1131" y="2038"/>
                </a:lnTo>
                <a:lnTo>
                  <a:pt x="1131" y="2043"/>
                </a:lnTo>
                <a:lnTo>
                  <a:pt x="1131" y="2054"/>
                </a:lnTo>
                <a:lnTo>
                  <a:pt x="1131" y="2056"/>
                </a:lnTo>
                <a:lnTo>
                  <a:pt x="1133" y="2056"/>
                </a:lnTo>
                <a:lnTo>
                  <a:pt x="1137" y="2056"/>
                </a:lnTo>
                <a:lnTo>
                  <a:pt x="1137" y="2058"/>
                </a:lnTo>
                <a:lnTo>
                  <a:pt x="1137" y="2059"/>
                </a:lnTo>
                <a:lnTo>
                  <a:pt x="1137" y="2060"/>
                </a:lnTo>
                <a:lnTo>
                  <a:pt x="1138" y="2060"/>
                </a:lnTo>
                <a:lnTo>
                  <a:pt x="1139" y="2060"/>
                </a:lnTo>
                <a:lnTo>
                  <a:pt x="1139" y="2059"/>
                </a:lnTo>
                <a:lnTo>
                  <a:pt x="1139" y="2057"/>
                </a:lnTo>
                <a:lnTo>
                  <a:pt x="1139" y="2056"/>
                </a:lnTo>
                <a:lnTo>
                  <a:pt x="1141" y="2056"/>
                </a:lnTo>
                <a:lnTo>
                  <a:pt x="1141" y="2060"/>
                </a:lnTo>
                <a:lnTo>
                  <a:pt x="1145" y="2060"/>
                </a:lnTo>
                <a:lnTo>
                  <a:pt x="1145" y="2056"/>
                </a:lnTo>
                <a:lnTo>
                  <a:pt x="1144" y="2056"/>
                </a:lnTo>
                <a:lnTo>
                  <a:pt x="1144" y="2054"/>
                </a:lnTo>
                <a:lnTo>
                  <a:pt x="1142" y="2054"/>
                </a:lnTo>
                <a:lnTo>
                  <a:pt x="1142" y="2053"/>
                </a:lnTo>
                <a:lnTo>
                  <a:pt x="1142" y="2051"/>
                </a:lnTo>
                <a:lnTo>
                  <a:pt x="1141" y="2051"/>
                </a:lnTo>
                <a:lnTo>
                  <a:pt x="1141" y="2046"/>
                </a:lnTo>
                <a:lnTo>
                  <a:pt x="1141" y="2044"/>
                </a:lnTo>
                <a:lnTo>
                  <a:pt x="1144" y="2044"/>
                </a:lnTo>
                <a:lnTo>
                  <a:pt x="1147" y="2044"/>
                </a:lnTo>
                <a:lnTo>
                  <a:pt x="1152" y="2044"/>
                </a:lnTo>
                <a:lnTo>
                  <a:pt x="1152" y="2051"/>
                </a:lnTo>
                <a:lnTo>
                  <a:pt x="1153" y="2051"/>
                </a:lnTo>
                <a:lnTo>
                  <a:pt x="1154" y="2051"/>
                </a:lnTo>
                <a:lnTo>
                  <a:pt x="1155" y="2051"/>
                </a:lnTo>
                <a:lnTo>
                  <a:pt x="1156" y="2051"/>
                </a:lnTo>
                <a:lnTo>
                  <a:pt x="1156" y="2052"/>
                </a:lnTo>
                <a:lnTo>
                  <a:pt x="1156" y="2054"/>
                </a:lnTo>
                <a:lnTo>
                  <a:pt x="1157" y="2054"/>
                </a:lnTo>
                <a:lnTo>
                  <a:pt x="1157" y="2056"/>
                </a:lnTo>
                <a:lnTo>
                  <a:pt x="1158" y="2056"/>
                </a:lnTo>
                <a:lnTo>
                  <a:pt x="1161" y="2056"/>
                </a:lnTo>
                <a:lnTo>
                  <a:pt x="1163" y="2056"/>
                </a:lnTo>
                <a:lnTo>
                  <a:pt x="1163" y="2059"/>
                </a:lnTo>
                <a:lnTo>
                  <a:pt x="1160" y="2059"/>
                </a:lnTo>
                <a:lnTo>
                  <a:pt x="1157" y="2059"/>
                </a:lnTo>
                <a:lnTo>
                  <a:pt x="1157" y="2060"/>
                </a:lnTo>
                <a:lnTo>
                  <a:pt x="1157" y="2062"/>
                </a:lnTo>
                <a:lnTo>
                  <a:pt x="1156" y="2062"/>
                </a:lnTo>
                <a:lnTo>
                  <a:pt x="1156" y="2057"/>
                </a:lnTo>
                <a:lnTo>
                  <a:pt x="1156" y="2061"/>
                </a:lnTo>
                <a:lnTo>
                  <a:pt x="1155" y="2061"/>
                </a:lnTo>
                <a:lnTo>
                  <a:pt x="1153" y="2061"/>
                </a:lnTo>
                <a:lnTo>
                  <a:pt x="1152" y="2061"/>
                </a:lnTo>
                <a:lnTo>
                  <a:pt x="1152" y="2062"/>
                </a:lnTo>
                <a:lnTo>
                  <a:pt x="1152" y="2068"/>
                </a:lnTo>
                <a:lnTo>
                  <a:pt x="1152" y="2070"/>
                </a:lnTo>
                <a:lnTo>
                  <a:pt x="1152" y="2075"/>
                </a:lnTo>
                <a:lnTo>
                  <a:pt x="1152" y="2076"/>
                </a:lnTo>
                <a:lnTo>
                  <a:pt x="1163" y="2075"/>
                </a:lnTo>
                <a:lnTo>
                  <a:pt x="1163" y="2063"/>
                </a:lnTo>
                <a:lnTo>
                  <a:pt x="1163" y="2062"/>
                </a:lnTo>
                <a:lnTo>
                  <a:pt x="1163" y="2061"/>
                </a:lnTo>
                <a:lnTo>
                  <a:pt x="1163" y="2059"/>
                </a:lnTo>
                <a:lnTo>
                  <a:pt x="1163" y="2058"/>
                </a:lnTo>
                <a:lnTo>
                  <a:pt x="1163" y="2057"/>
                </a:lnTo>
                <a:lnTo>
                  <a:pt x="1163" y="2056"/>
                </a:lnTo>
                <a:lnTo>
                  <a:pt x="1163" y="2054"/>
                </a:lnTo>
                <a:lnTo>
                  <a:pt x="1164" y="2054"/>
                </a:lnTo>
                <a:lnTo>
                  <a:pt x="1165" y="2054"/>
                </a:lnTo>
                <a:lnTo>
                  <a:pt x="1166" y="2054"/>
                </a:lnTo>
                <a:lnTo>
                  <a:pt x="1167" y="2054"/>
                </a:lnTo>
                <a:lnTo>
                  <a:pt x="1169" y="2054"/>
                </a:lnTo>
                <a:lnTo>
                  <a:pt x="1170" y="2054"/>
                </a:lnTo>
                <a:lnTo>
                  <a:pt x="1173" y="2054"/>
                </a:lnTo>
                <a:lnTo>
                  <a:pt x="1174" y="2054"/>
                </a:lnTo>
                <a:lnTo>
                  <a:pt x="1174" y="2040"/>
                </a:lnTo>
                <a:lnTo>
                  <a:pt x="1173" y="2040"/>
                </a:lnTo>
                <a:lnTo>
                  <a:pt x="1171" y="2040"/>
                </a:lnTo>
                <a:lnTo>
                  <a:pt x="1171" y="2037"/>
                </a:lnTo>
                <a:lnTo>
                  <a:pt x="1171" y="2034"/>
                </a:lnTo>
                <a:lnTo>
                  <a:pt x="1171" y="2033"/>
                </a:lnTo>
                <a:lnTo>
                  <a:pt x="1175" y="2033"/>
                </a:lnTo>
                <a:lnTo>
                  <a:pt x="1175" y="2025"/>
                </a:lnTo>
                <a:lnTo>
                  <a:pt x="1175" y="2023"/>
                </a:lnTo>
                <a:lnTo>
                  <a:pt x="1178" y="2023"/>
                </a:lnTo>
                <a:lnTo>
                  <a:pt x="1180" y="2023"/>
                </a:lnTo>
                <a:lnTo>
                  <a:pt x="1181" y="2023"/>
                </a:lnTo>
                <a:lnTo>
                  <a:pt x="1182" y="2023"/>
                </a:lnTo>
                <a:lnTo>
                  <a:pt x="1183" y="2023"/>
                </a:lnTo>
                <a:lnTo>
                  <a:pt x="1190" y="2023"/>
                </a:lnTo>
                <a:lnTo>
                  <a:pt x="1190" y="2032"/>
                </a:lnTo>
                <a:lnTo>
                  <a:pt x="1187" y="2032"/>
                </a:lnTo>
                <a:lnTo>
                  <a:pt x="1182" y="2032"/>
                </a:lnTo>
                <a:lnTo>
                  <a:pt x="1175" y="2032"/>
                </a:lnTo>
                <a:lnTo>
                  <a:pt x="1175" y="2033"/>
                </a:lnTo>
                <a:lnTo>
                  <a:pt x="1181" y="2033"/>
                </a:lnTo>
                <a:lnTo>
                  <a:pt x="1187" y="2033"/>
                </a:lnTo>
                <a:lnTo>
                  <a:pt x="1195" y="2033"/>
                </a:lnTo>
                <a:lnTo>
                  <a:pt x="1196" y="2033"/>
                </a:lnTo>
                <a:lnTo>
                  <a:pt x="1196" y="2054"/>
                </a:lnTo>
                <a:lnTo>
                  <a:pt x="1216" y="2054"/>
                </a:lnTo>
                <a:lnTo>
                  <a:pt x="1216" y="2033"/>
                </a:lnTo>
                <a:lnTo>
                  <a:pt x="1216" y="2032"/>
                </a:lnTo>
                <a:lnTo>
                  <a:pt x="1216" y="2029"/>
                </a:lnTo>
                <a:lnTo>
                  <a:pt x="1215" y="2029"/>
                </a:lnTo>
                <a:lnTo>
                  <a:pt x="1214" y="2028"/>
                </a:lnTo>
                <a:lnTo>
                  <a:pt x="1214" y="2027"/>
                </a:lnTo>
                <a:lnTo>
                  <a:pt x="1213" y="2027"/>
                </a:lnTo>
                <a:lnTo>
                  <a:pt x="1213" y="2026"/>
                </a:lnTo>
                <a:lnTo>
                  <a:pt x="1213" y="2025"/>
                </a:lnTo>
                <a:lnTo>
                  <a:pt x="1208" y="2013"/>
                </a:lnTo>
                <a:lnTo>
                  <a:pt x="1208" y="2012"/>
                </a:lnTo>
                <a:lnTo>
                  <a:pt x="1207" y="2012"/>
                </a:lnTo>
                <a:lnTo>
                  <a:pt x="1207" y="2011"/>
                </a:lnTo>
                <a:lnTo>
                  <a:pt x="1206" y="2011"/>
                </a:lnTo>
                <a:lnTo>
                  <a:pt x="1206" y="2010"/>
                </a:lnTo>
                <a:lnTo>
                  <a:pt x="1205" y="2010"/>
                </a:lnTo>
                <a:lnTo>
                  <a:pt x="1204" y="2009"/>
                </a:lnTo>
                <a:lnTo>
                  <a:pt x="1183" y="2001"/>
                </a:lnTo>
                <a:lnTo>
                  <a:pt x="1182" y="2001"/>
                </a:lnTo>
                <a:lnTo>
                  <a:pt x="1181" y="2001"/>
                </a:lnTo>
                <a:lnTo>
                  <a:pt x="1180" y="2000"/>
                </a:lnTo>
                <a:lnTo>
                  <a:pt x="1179" y="2000"/>
                </a:lnTo>
                <a:lnTo>
                  <a:pt x="1178" y="1999"/>
                </a:lnTo>
                <a:lnTo>
                  <a:pt x="1177" y="1998"/>
                </a:lnTo>
                <a:lnTo>
                  <a:pt x="1169" y="1989"/>
                </a:lnTo>
                <a:lnTo>
                  <a:pt x="1162" y="1982"/>
                </a:lnTo>
                <a:lnTo>
                  <a:pt x="1162" y="1989"/>
                </a:lnTo>
                <a:lnTo>
                  <a:pt x="1162" y="1990"/>
                </a:lnTo>
                <a:lnTo>
                  <a:pt x="1153" y="1990"/>
                </a:lnTo>
                <a:lnTo>
                  <a:pt x="1153" y="1994"/>
                </a:lnTo>
                <a:lnTo>
                  <a:pt x="1153" y="1996"/>
                </a:lnTo>
                <a:lnTo>
                  <a:pt x="1153" y="2001"/>
                </a:lnTo>
                <a:lnTo>
                  <a:pt x="1153" y="2010"/>
                </a:lnTo>
                <a:close/>
                <a:moveTo>
                  <a:pt x="1068" y="2035"/>
                </a:moveTo>
                <a:lnTo>
                  <a:pt x="1073" y="2035"/>
                </a:lnTo>
                <a:lnTo>
                  <a:pt x="1076" y="2035"/>
                </a:lnTo>
                <a:lnTo>
                  <a:pt x="1079" y="2035"/>
                </a:lnTo>
                <a:lnTo>
                  <a:pt x="1086" y="2035"/>
                </a:lnTo>
                <a:lnTo>
                  <a:pt x="1087" y="2035"/>
                </a:lnTo>
                <a:lnTo>
                  <a:pt x="1090" y="2035"/>
                </a:lnTo>
                <a:lnTo>
                  <a:pt x="1095" y="2035"/>
                </a:lnTo>
                <a:lnTo>
                  <a:pt x="1098" y="2034"/>
                </a:lnTo>
                <a:lnTo>
                  <a:pt x="1098" y="2035"/>
                </a:lnTo>
                <a:lnTo>
                  <a:pt x="1099" y="2035"/>
                </a:lnTo>
                <a:lnTo>
                  <a:pt x="1100" y="2035"/>
                </a:lnTo>
                <a:lnTo>
                  <a:pt x="1102" y="2035"/>
                </a:lnTo>
                <a:lnTo>
                  <a:pt x="1103" y="2035"/>
                </a:lnTo>
                <a:lnTo>
                  <a:pt x="1106" y="2035"/>
                </a:lnTo>
                <a:lnTo>
                  <a:pt x="1107" y="2035"/>
                </a:lnTo>
                <a:lnTo>
                  <a:pt x="1106" y="2035"/>
                </a:lnTo>
                <a:lnTo>
                  <a:pt x="1107" y="2035"/>
                </a:lnTo>
                <a:lnTo>
                  <a:pt x="1110" y="2035"/>
                </a:lnTo>
                <a:lnTo>
                  <a:pt x="1112" y="2035"/>
                </a:lnTo>
                <a:lnTo>
                  <a:pt x="1124" y="2034"/>
                </a:lnTo>
                <a:lnTo>
                  <a:pt x="1125" y="2034"/>
                </a:lnTo>
                <a:lnTo>
                  <a:pt x="1127" y="2034"/>
                </a:lnTo>
                <a:lnTo>
                  <a:pt x="1128" y="2034"/>
                </a:lnTo>
                <a:lnTo>
                  <a:pt x="1129" y="2034"/>
                </a:lnTo>
                <a:lnTo>
                  <a:pt x="1130" y="2034"/>
                </a:lnTo>
                <a:lnTo>
                  <a:pt x="1130" y="2025"/>
                </a:lnTo>
                <a:lnTo>
                  <a:pt x="1125" y="2025"/>
                </a:lnTo>
                <a:lnTo>
                  <a:pt x="1125" y="2019"/>
                </a:lnTo>
                <a:lnTo>
                  <a:pt x="1108" y="2019"/>
                </a:lnTo>
                <a:lnTo>
                  <a:pt x="1087" y="2020"/>
                </a:lnTo>
                <a:lnTo>
                  <a:pt x="1087" y="2015"/>
                </a:lnTo>
                <a:lnTo>
                  <a:pt x="1087" y="2013"/>
                </a:lnTo>
                <a:lnTo>
                  <a:pt x="1070" y="2013"/>
                </a:lnTo>
                <a:lnTo>
                  <a:pt x="1065" y="2013"/>
                </a:lnTo>
                <a:lnTo>
                  <a:pt x="1054" y="2013"/>
                </a:lnTo>
                <a:lnTo>
                  <a:pt x="1045" y="2015"/>
                </a:lnTo>
                <a:lnTo>
                  <a:pt x="1044" y="2035"/>
                </a:lnTo>
                <a:lnTo>
                  <a:pt x="1044" y="2036"/>
                </a:lnTo>
                <a:lnTo>
                  <a:pt x="1044" y="2042"/>
                </a:lnTo>
                <a:lnTo>
                  <a:pt x="1046" y="2042"/>
                </a:lnTo>
                <a:lnTo>
                  <a:pt x="1048" y="2042"/>
                </a:lnTo>
                <a:lnTo>
                  <a:pt x="1056" y="2042"/>
                </a:lnTo>
                <a:lnTo>
                  <a:pt x="1065" y="2042"/>
                </a:lnTo>
                <a:lnTo>
                  <a:pt x="1065" y="2038"/>
                </a:lnTo>
                <a:lnTo>
                  <a:pt x="1065" y="2035"/>
                </a:lnTo>
                <a:lnTo>
                  <a:pt x="1068" y="2035"/>
                </a:lnTo>
                <a:close/>
                <a:moveTo>
                  <a:pt x="869" y="2344"/>
                </a:moveTo>
                <a:lnTo>
                  <a:pt x="869" y="2386"/>
                </a:lnTo>
                <a:lnTo>
                  <a:pt x="890" y="2386"/>
                </a:lnTo>
                <a:lnTo>
                  <a:pt x="890" y="2350"/>
                </a:lnTo>
                <a:lnTo>
                  <a:pt x="890" y="2345"/>
                </a:lnTo>
                <a:lnTo>
                  <a:pt x="890" y="2344"/>
                </a:lnTo>
                <a:lnTo>
                  <a:pt x="881" y="2344"/>
                </a:lnTo>
                <a:lnTo>
                  <a:pt x="869" y="2344"/>
                </a:lnTo>
                <a:close/>
                <a:moveTo>
                  <a:pt x="1043" y="2388"/>
                </a:moveTo>
                <a:lnTo>
                  <a:pt x="1043" y="2393"/>
                </a:lnTo>
                <a:lnTo>
                  <a:pt x="1053" y="2393"/>
                </a:lnTo>
                <a:lnTo>
                  <a:pt x="1053" y="2391"/>
                </a:lnTo>
                <a:lnTo>
                  <a:pt x="1051" y="2391"/>
                </a:lnTo>
                <a:lnTo>
                  <a:pt x="1051" y="2387"/>
                </a:lnTo>
                <a:lnTo>
                  <a:pt x="1043" y="2388"/>
                </a:lnTo>
                <a:close/>
                <a:moveTo>
                  <a:pt x="1020" y="2404"/>
                </a:moveTo>
                <a:lnTo>
                  <a:pt x="1020" y="2425"/>
                </a:lnTo>
                <a:lnTo>
                  <a:pt x="1021" y="2425"/>
                </a:lnTo>
                <a:lnTo>
                  <a:pt x="1021" y="2421"/>
                </a:lnTo>
                <a:lnTo>
                  <a:pt x="1032" y="2411"/>
                </a:lnTo>
                <a:lnTo>
                  <a:pt x="1033" y="2413"/>
                </a:lnTo>
                <a:lnTo>
                  <a:pt x="1040" y="2412"/>
                </a:lnTo>
                <a:lnTo>
                  <a:pt x="1040" y="2419"/>
                </a:lnTo>
                <a:lnTo>
                  <a:pt x="1037" y="2419"/>
                </a:lnTo>
                <a:lnTo>
                  <a:pt x="1037" y="2425"/>
                </a:lnTo>
                <a:lnTo>
                  <a:pt x="1043" y="2425"/>
                </a:lnTo>
                <a:lnTo>
                  <a:pt x="1043" y="2396"/>
                </a:lnTo>
                <a:lnTo>
                  <a:pt x="1041" y="2396"/>
                </a:lnTo>
                <a:lnTo>
                  <a:pt x="1041" y="2399"/>
                </a:lnTo>
                <a:lnTo>
                  <a:pt x="1021" y="2399"/>
                </a:lnTo>
                <a:lnTo>
                  <a:pt x="1021" y="2404"/>
                </a:lnTo>
                <a:lnTo>
                  <a:pt x="1020" y="2404"/>
                </a:lnTo>
                <a:close/>
                <a:moveTo>
                  <a:pt x="1118" y="2422"/>
                </a:moveTo>
                <a:lnTo>
                  <a:pt x="1128" y="2422"/>
                </a:lnTo>
                <a:lnTo>
                  <a:pt x="1128" y="2414"/>
                </a:lnTo>
                <a:lnTo>
                  <a:pt x="1128" y="2412"/>
                </a:lnTo>
                <a:lnTo>
                  <a:pt x="1118" y="2412"/>
                </a:lnTo>
                <a:lnTo>
                  <a:pt x="1118" y="2422"/>
                </a:lnTo>
                <a:close/>
                <a:moveTo>
                  <a:pt x="1162" y="2054"/>
                </a:moveTo>
                <a:lnTo>
                  <a:pt x="1156" y="2054"/>
                </a:lnTo>
                <a:lnTo>
                  <a:pt x="1156" y="2051"/>
                </a:lnTo>
                <a:lnTo>
                  <a:pt x="1157" y="2051"/>
                </a:lnTo>
                <a:lnTo>
                  <a:pt x="1161" y="2051"/>
                </a:lnTo>
                <a:lnTo>
                  <a:pt x="1163" y="2051"/>
                </a:lnTo>
                <a:lnTo>
                  <a:pt x="1163" y="2054"/>
                </a:lnTo>
                <a:lnTo>
                  <a:pt x="1162" y="205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830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B1578-60FB-ADD6-D5CC-FE3E2849D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Tempe City Map of Arizona State</a:t>
            </a:r>
          </a:p>
        </p:txBody>
      </p:sp>
      <p:sp>
        <p:nvSpPr>
          <p:cNvPr id="292" name="Freeform 281">
            <a:extLst>
              <a:ext uri="{FF2B5EF4-FFF2-40B4-BE49-F238E27FC236}">
                <a16:creationId xmlns:a16="http://schemas.microsoft.com/office/drawing/2014/main" id="{A8E9F4EA-7622-8372-0337-7C9F66744F32}"/>
              </a:ext>
            </a:extLst>
          </p:cNvPr>
          <p:cNvSpPr>
            <a:spLocks noEditPoints="1"/>
          </p:cNvSpPr>
          <p:nvPr/>
        </p:nvSpPr>
        <p:spPr bwMode="auto">
          <a:xfrm>
            <a:off x="1691680" y="1059582"/>
            <a:ext cx="2144064" cy="3660527"/>
          </a:xfrm>
          <a:custGeom>
            <a:avLst/>
            <a:gdLst>
              <a:gd name="T0" fmla="*/ 804 w 1510"/>
              <a:gd name="T1" fmla="*/ 231 h 2578"/>
              <a:gd name="T2" fmla="*/ 1033 w 1510"/>
              <a:gd name="T3" fmla="*/ 230 h 2578"/>
              <a:gd name="T4" fmla="*/ 1161 w 1510"/>
              <a:gd name="T5" fmla="*/ 520 h 2578"/>
              <a:gd name="T6" fmla="*/ 1243 w 1510"/>
              <a:gd name="T7" fmla="*/ 533 h 2578"/>
              <a:gd name="T8" fmla="*/ 1430 w 1510"/>
              <a:gd name="T9" fmla="*/ 619 h 2578"/>
              <a:gd name="T10" fmla="*/ 1446 w 1510"/>
              <a:gd name="T11" fmla="*/ 826 h 2578"/>
              <a:gd name="T12" fmla="*/ 1396 w 1510"/>
              <a:gd name="T13" fmla="*/ 883 h 2578"/>
              <a:gd name="T14" fmla="*/ 1335 w 1510"/>
              <a:gd name="T15" fmla="*/ 972 h 2578"/>
              <a:gd name="T16" fmla="*/ 1364 w 1510"/>
              <a:gd name="T17" fmla="*/ 1071 h 2578"/>
              <a:gd name="T18" fmla="*/ 1469 w 1510"/>
              <a:gd name="T19" fmla="*/ 1314 h 2578"/>
              <a:gd name="T20" fmla="*/ 1391 w 1510"/>
              <a:gd name="T21" fmla="*/ 1416 h 2578"/>
              <a:gd name="T22" fmla="*/ 1263 w 1510"/>
              <a:gd name="T23" fmla="*/ 1917 h 2578"/>
              <a:gd name="T24" fmla="*/ 882 w 1510"/>
              <a:gd name="T25" fmla="*/ 2444 h 2578"/>
              <a:gd name="T26" fmla="*/ 752 w 1510"/>
              <a:gd name="T27" fmla="*/ 2573 h 2578"/>
              <a:gd name="T28" fmla="*/ 489 w 1510"/>
              <a:gd name="T29" fmla="*/ 2445 h 2578"/>
              <a:gd name="T30" fmla="*/ 409 w 1510"/>
              <a:gd name="T31" fmla="*/ 2445 h 2578"/>
              <a:gd name="T32" fmla="*/ 374 w 1510"/>
              <a:gd name="T33" fmla="*/ 2450 h 2578"/>
              <a:gd name="T34" fmla="*/ 265 w 1510"/>
              <a:gd name="T35" fmla="*/ 2577 h 2578"/>
              <a:gd name="T36" fmla="*/ 243 w 1510"/>
              <a:gd name="T37" fmla="*/ 2578 h 2578"/>
              <a:gd name="T38" fmla="*/ 86 w 1510"/>
              <a:gd name="T39" fmla="*/ 2449 h 2578"/>
              <a:gd name="T40" fmla="*/ 80 w 1510"/>
              <a:gd name="T41" fmla="*/ 2050 h 2578"/>
              <a:gd name="T42" fmla="*/ 125 w 1510"/>
              <a:gd name="T43" fmla="*/ 1862 h 2578"/>
              <a:gd name="T44" fmla="*/ 330 w 1510"/>
              <a:gd name="T45" fmla="*/ 1910 h 2578"/>
              <a:gd name="T46" fmla="*/ 333 w 1510"/>
              <a:gd name="T47" fmla="*/ 1850 h 2578"/>
              <a:gd name="T48" fmla="*/ 333 w 1510"/>
              <a:gd name="T49" fmla="*/ 1820 h 2578"/>
              <a:gd name="T50" fmla="*/ 323 w 1510"/>
              <a:gd name="T51" fmla="*/ 1738 h 2578"/>
              <a:gd name="T52" fmla="*/ 283 w 1510"/>
              <a:gd name="T53" fmla="*/ 1645 h 2578"/>
              <a:gd name="T54" fmla="*/ 237 w 1510"/>
              <a:gd name="T55" fmla="*/ 1586 h 2578"/>
              <a:gd name="T56" fmla="*/ 140 w 1510"/>
              <a:gd name="T57" fmla="*/ 1550 h 2578"/>
              <a:gd name="T58" fmla="*/ 98 w 1510"/>
              <a:gd name="T59" fmla="*/ 1548 h 2578"/>
              <a:gd name="T60" fmla="*/ 70 w 1510"/>
              <a:gd name="T61" fmla="*/ 1553 h 2578"/>
              <a:gd name="T62" fmla="*/ 51 w 1510"/>
              <a:gd name="T63" fmla="*/ 1561 h 2578"/>
              <a:gd name="T64" fmla="*/ 31 w 1510"/>
              <a:gd name="T65" fmla="*/ 1560 h 2578"/>
              <a:gd name="T66" fmla="*/ 5 w 1510"/>
              <a:gd name="T67" fmla="*/ 1532 h 2578"/>
              <a:gd name="T68" fmla="*/ 0 w 1510"/>
              <a:gd name="T69" fmla="*/ 1261 h 2578"/>
              <a:gd name="T70" fmla="*/ 2 w 1510"/>
              <a:gd name="T71" fmla="*/ 834 h 2578"/>
              <a:gd name="T72" fmla="*/ 256 w 1510"/>
              <a:gd name="T73" fmla="*/ 498 h 2578"/>
              <a:gd name="T74" fmla="*/ 314 w 1510"/>
              <a:gd name="T75" fmla="*/ 269 h 2578"/>
              <a:gd name="T76" fmla="*/ 342 w 1510"/>
              <a:gd name="T77" fmla="*/ 278 h 2578"/>
              <a:gd name="T78" fmla="*/ 356 w 1510"/>
              <a:gd name="T79" fmla="*/ 308 h 2578"/>
              <a:gd name="T80" fmla="*/ 385 w 1510"/>
              <a:gd name="T81" fmla="*/ 295 h 2578"/>
              <a:gd name="T82" fmla="*/ 394 w 1510"/>
              <a:gd name="T83" fmla="*/ 277 h 2578"/>
              <a:gd name="T84" fmla="*/ 507 w 1510"/>
              <a:gd name="T85" fmla="*/ 298 h 2578"/>
              <a:gd name="T86" fmla="*/ 576 w 1510"/>
              <a:gd name="T87" fmla="*/ 259 h 2578"/>
              <a:gd name="T88" fmla="*/ 567 w 1510"/>
              <a:gd name="T89" fmla="*/ 225 h 2578"/>
              <a:gd name="T90" fmla="*/ 532 w 1510"/>
              <a:gd name="T91" fmla="*/ 158 h 2578"/>
              <a:gd name="T92" fmla="*/ 549 w 1510"/>
              <a:gd name="T93" fmla="*/ 129 h 2578"/>
              <a:gd name="T94" fmla="*/ 548 w 1510"/>
              <a:gd name="T95" fmla="*/ 94 h 2578"/>
              <a:gd name="T96" fmla="*/ 553 w 1510"/>
              <a:gd name="T97" fmla="*/ 54 h 2578"/>
              <a:gd name="T98" fmla="*/ 578 w 1510"/>
              <a:gd name="T99" fmla="*/ 8 h 2578"/>
              <a:gd name="T100" fmla="*/ 864 w 1510"/>
              <a:gd name="T101" fmla="*/ 487 h 2578"/>
              <a:gd name="T102" fmla="*/ 885 w 1510"/>
              <a:gd name="T103" fmla="*/ 424 h 2578"/>
              <a:gd name="T104" fmla="*/ 781 w 1510"/>
              <a:gd name="T105" fmla="*/ 486 h 2578"/>
              <a:gd name="T106" fmla="*/ 528 w 1510"/>
              <a:gd name="T107" fmla="*/ 1575 h 2578"/>
              <a:gd name="T108" fmla="*/ 512 w 1510"/>
              <a:gd name="T109" fmla="*/ 1955 h 2578"/>
              <a:gd name="T110" fmla="*/ 493 w 1510"/>
              <a:gd name="T111" fmla="*/ 2022 h 2578"/>
              <a:gd name="T112" fmla="*/ 526 w 1510"/>
              <a:gd name="T113" fmla="*/ 1939 h 2578"/>
              <a:gd name="T114" fmla="*/ 528 w 1510"/>
              <a:gd name="T115" fmla="*/ 1916 h 2578"/>
              <a:gd name="T116" fmla="*/ 519 w 1510"/>
              <a:gd name="T117" fmla="*/ 1901 h 2578"/>
              <a:gd name="T118" fmla="*/ 149 w 1510"/>
              <a:gd name="T119" fmla="*/ 2158 h 2578"/>
              <a:gd name="T120" fmla="*/ 258 w 1510"/>
              <a:gd name="T121" fmla="*/ 2418 h 2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10" h="2578">
                <a:moveTo>
                  <a:pt x="587" y="0"/>
                </a:moveTo>
                <a:lnTo>
                  <a:pt x="584" y="100"/>
                </a:lnTo>
                <a:lnTo>
                  <a:pt x="776" y="96"/>
                </a:lnTo>
                <a:lnTo>
                  <a:pt x="776" y="100"/>
                </a:lnTo>
                <a:lnTo>
                  <a:pt x="777" y="100"/>
                </a:lnTo>
                <a:lnTo>
                  <a:pt x="778" y="100"/>
                </a:lnTo>
                <a:lnTo>
                  <a:pt x="780" y="100"/>
                </a:lnTo>
                <a:lnTo>
                  <a:pt x="781" y="100"/>
                </a:lnTo>
                <a:lnTo>
                  <a:pt x="780" y="228"/>
                </a:lnTo>
                <a:lnTo>
                  <a:pt x="780" y="231"/>
                </a:lnTo>
                <a:lnTo>
                  <a:pt x="804" y="231"/>
                </a:lnTo>
                <a:lnTo>
                  <a:pt x="804" y="230"/>
                </a:lnTo>
                <a:lnTo>
                  <a:pt x="872" y="230"/>
                </a:lnTo>
                <a:lnTo>
                  <a:pt x="872" y="231"/>
                </a:lnTo>
                <a:lnTo>
                  <a:pt x="902" y="231"/>
                </a:lnTo>
                <a:lnTo>
                  <a:pt x="904" y="231"/>
                </a:lnTo>
                <a:lnTo>
                  <a:pt x="906" y="231"/>
                </a:lnTo>
                <a:lnTo>
                  <a:pt x="906" y="292"/>
                </a:lnTo>
                <a:lnTo>
                  <a:pt x="936" y="292"/>
                </a:lnTo>
                <a:lnTo>
                  <a:pt x="937" y="231"/>
                </a:lnTo>
                <a:lnTo>
                  <a:pt x="1030" y="230"/>
                </a:lnTo>
                <a:lnTo>
                  <a:pt x="1033" y="230"/>
                </a:lnTo>
                <a:lnTo>
                  <a:pt x="1033" y="231"/>
                </a:lnTo>
                <a:lnTo>
                  <a:pt x="1031" y="317"/>
                </a:lnTo>
                <a:lnTo>
                  <a:pt x="1028" y="460"/>
                </a:lnTo>
                <a:lnTo>
                  <a:pt x="1028" y="487"/>
                </a:lnTo>
                <a:lnTo>
                  <a:pt x="1094" y="487"/>
                </a:lnTo>
                <a:lnTo>
                  <a:pt x="1096" y="527"/>
                </a:lnTo>
                <a:lnTo>
                  <a:pt x="1100" y="526"/>
                </a:lnTo>
                <a:lnTo>
                  <a:pt x="1150" y="520"/>
                </a:lnTo>
                <a:lnTo>
                  <a:pt x="1150" y="521"/>
                </a:lnTo>
                <a:lnTo>
                  <a:pt x="1153" y="521"/>
                </a:lnTo>
                <a:lnTo>
                  <a:pt x="1161" y="520"/>
                </a:lnTo>
                <a:lnTo>
                  <a:pt x="1186" y="518"/>
                </a:lnTo>
                <a:lnTo>
                  <a:pt x="1203" y="517"/>
                </a:lnTo>
                <a:lnTo>
                  <a:pt x="1209" y="518"/>
                </a:lnTo>
                <a:lnTo>
                  <a:pt x="1220" y="521"/>
                </a:lnTo>
                <a:lnTo>
                  <a:pt x="1224" y="521"/>
                </a:lnTo>
                <a:lnTo>
                  <a:pt x="1224" y="520"/>
                </a:lnTo>
                <a:lnTo>
                  <a:pt x="1228" y="521"/>
                </a:lnTo>
                <a:lnTo>
                  <a:pt x="1229" y="524"/>
                </a:lnTo>
                <a:lnTo>
                  <a:pt x="1242" y="533"/>
                </a:lnTo>
                <a:lnTo>
                  <a:pt x="1242" y="534"/>
                </a:lnTo>
                <a:lnTo>
                  <a:pt x="1243" y="533"/>
                </a:lnTo>
                <a:lnTo>
                  <a:pt x="1243" y="534"/>
                </a:lnTo>
                <a:lnTo>
                  <a:pt x="1251" y="541"/>
                </a:lnTo>
                <a:lnTo>
                  <a:pt x="1257" y="551"/>
                </a:lnTo>
                <a:lnTo>
                  <a:pt x="1259" y="553"/>
                </a:lnTo>
                <a:lnTo>
                  <a:pt x="1291" y="553"/>
                </a:lnTo>
                <a:lnTo>
                  <a:pt x="1292" y="553"/>
                </a:lnTo>
                <a:lnTo>
                  <a:pt x="1292" y="556"/>
                </a:lnTo>
                <a:lnTo>
                  <a:pt x="1292" y="559"/>
                </a:lnTo>
                <a:lnTo>
                  <a:pt x="1295" y="620"/>
                </a:lnTo>
                <a:lnTo>
                  <a:pt x="1362" y="620"/>
                </a:lnTo>
                <a:lnTo>
                  <a:pt x="1430" y="619"/>
                </a:lnTo>
                <a:lnTo>
                  <a:pt x="1428" y="682"/>
                </a:lnTo>
                <a:lnTo>
                  <a:pt x="1427" y="748"/>
                </a:lnTo>
                <a:lnTo>
                  <a:pt x="1510" y="748"/>
                </a:lnTo>
                <a:lnTo>
                  <a:pt x="1507" y="753"/>
                </a:lnTo>
                <a:lnTo>
                  <a:pt x="1498" y="774"/>
                </a:lnTo>
                <a:lnTo>
                  <a:pt x="1495" y="777"/>
                </a:lnTo>
                <a:lnTo>
                  <a:pt x="1491" y="784"/>
                </a:lnTo>
                <a:lnTo>
                  <a:pt x="1486" y="788"/>
                </a:lnTo>
                <a:lnTo>
                  <a:pt x="1463" y="810"/>
                </a:lnTo>
                <a:lnTo>
                  <a:pt x="1452" y="819"/>
                </a:lnTo>
                <a:lnTo>
                  <a:pt x="1446" y="826"/>
                </a:lnTo>
                <a:lnTo>
                  <a:pt x="1436" y="834"/>
                </a:lnTo>
                <a:lnTo>
                  <a:pt x="1432" y="838"/>
                </a:lnTo>
                <a:lnTo>
                  <a:pt x="1425" y="845"/>
                </a:lnTo>
                <a:lnTo>
                  <a:pt x="1417" y="855"/>
                </a:lnTo>
                <a:lnTo>
                  <a:pt x="1414" y="860"/>
                </a:lnTo>
                <a:lnTo>
                  <a:pt x="1413" y="861"/>
                </a:lnTo>
                <a:lnTo>
                  <a:pt x="1406" y="869"/>
                </a:lnTo>
                <a:lnTo>
                  <a:pt x="1401" y="875"/>
                </a:lnTo>
                <a:lnTo>
                  <a:pt x="1399" y="878"/>
                </a:lnTo>
                <a:lnTo>
                  <a:pt x="1396" y="882"/>
                </a:lnTo>
                <a:lnTo>
                  <a:pt x="1396" y="883"/>
                </a:lnTo>
                <a:lnTo>
                  <a:pt x="1386" y="892"/>
                </a:lnTo>
                <a:lnTo>
                  <a:pt x="1384" y="895"/>
                </a:lnTo>
                <a:lnTo>
                  <a:pt x="1359" y="924"/>
                </a:lnTo>
                <a:lnTo>
                  <a:pt x="1356" y="927"/>
                </a:lnTo>
                <a:lnTo>
                  <a:pt x="1354" y="929"/>
                </a:lnTo>
                <a:lnTo>
                  <a:pt x="1351" y="933"/>
                </a:lnTo>
                <a:lnTo>
                  <a:pt x="1344" y="945"/>
                </a:lnTo>
                <a:lnTo>
                  <a:pt x="1341" y="950"/>
                </a:lnTo>
                <a:lnTo>
                  <a:pt x="1339" y="955"/>
                </a:lnTo>
                <a:lnTo>
                  <a:pt x="1337" y="962"/>
                </a:lnTo>
                <a:lnTo>
                  <a:pt x="1335" y="972"/>
                </a:lnTo>
                <a:lnTo>
                  <a:pt x="1335" y="986"/>
                </a:lnTo>
                <a:lnTo>
                  <a:pt x="1335" y="989"/>
                </a:lnTo>
                <a:lnTo>
                  <a:pt x="1341" y="1004"/>
                </a:lnTo>
                <a:lnTo>
                  <a:pt x="1342" y="1009"/>
                </a:lnTo>
                <a:lnTo>
                  <a:pt x="1343" y="1012"/>
                </a:lnTo>
                <a:lnTo>
                  <a:pt x="1346" y="1017"/>
                </a:lnTo>
                <a:lnTo>
                  <a:pt x="1347" y="1020"/>
                </a:lnTo>
                <a:lnTo>
                  <a:pt x="1348" y="1025"/>
                </a:lnTo>
                <a:lnTo>
                  <a:pt x="1355" y="1043"/>
                </a:lnTo>
                <a:lnTo>
                  <a:pt x="1358" y="1054"/>
                </a:lnTo>
                <a:lnTo>
                  <a:pt x="1364" y="1071"/>
                </a:lnTo>
                <a:lnTo>
                  <a:pt x="1367" y="1080"/>
                </a:lnTo>
                <a:lnTo>
                  <a:pt x="1375" y="1105"/>
                </a:lnTo>
                <a:lnTo>
                  <a:pt x="1385" y="1125"/>
                </a:lnTo>
                <a:lnTo>
                  <a:pt x="1394" y="1145"/>
                </a:lnTo>
                <a:lnTo>
                  <a:pt x="1404" y="1162"/>
                </a:lnTo>
                <a:lnTo>
                  <a:pt x="1419" y="1189"/>
                </a:lnTo>
                <a:lnTo>
                  <a:pt x="1461" y="1257"/>
                </a:lnTo>
                <a:lnTo>
                  <a:pt x="1467" y="1268"/>
                </a:lnTo>
                <a:lnTo>
                  <a:pt x="1467" y="1269"/>
                </a:lnTo>
                <a:lnTo>
                  <a:pt x="1468" y="1289"/>
                </a:lnTo>
                <a:lnTo>
                  <a:pt x="1469" y="1314"/>
                </a:lnTo>
                <a:lnTo>
                  <a:pt x="1470" y="1337"/>
                </a:lnTo>
                <a:lnTo>
                  <a:pt x="1470" y="1360"/>
                </a:lnTo>
                <a:lnTo>
                  <a:pt x="1470" y="1365"/>
                </a:lnTo>
                <a:lnTo>
                  <a:pt x="1467" y="1373"/>
                </a:lnTo>
                <a:lnTo>
                  <a:pt x="1465" y="1379"/>
                </a:lnTo>
                <a:lnTo>
                  <a:pt x="1461" y="1385"/>
                </a:lnTo>
                <a:lnTo>
                  <a:pt x="1455" y="1391"/>
                </a:lnTo>
                <a:lnTo>
                  <a:pt x="1448" y="1399"/>
                </a:lnTo>
                <a:lnTo>
                  <a:pt x="1440" y="1405"/>
                </a:lnTo>
                <a:lnTo>
                  <a:pt x="1417" y="1413"/>
                </a:lnTo>
                <a:lnTo>
                  <a:pt x="1391" y="1416"/>
                </a:lnTo>
                <a:lnTo>
                  <a:pt x="1366" y="1422"/>
                </a:lnTo>
                <a:lnTo>
                  <a:pt x="1344" y="1431"/>
                </a:lnTo>
                <a:lnTo>
                  <a:pt x="1326" y="1446"/>
                </a:lnTo>
                <a:lnTo>
                  <a:pt x="1293" y="1469"/>
                </a:lnTo>
                <a:lnTo>
                  <a:pt x="1280" y="1478"/>
                </a:lnTo>
                <a:lnTo>
                  <a:pt x="1274" y="1488"/>
                </a:lnTo>
                <a:lnTo>
                  <a:pt x="1271" y="1505"/>
                </a:lnTo>
                <a:lnTo>
                  <a:pt x="1263" y="1755"/>
                </a:lnTo>
                <a:lnTo>
                  <a:pt x="1262" y="1780"/>
                </a:lnTo>
                <a:lnTo>
                  <a:pt x="1262" y="1789"/>
                </a:lnTo>
                <a:lnTo>
                  <a:pt x="1263" y="1917"/>
                </a:lnTo>
                <a:lnTo>
                  <a:pt x="1263" y="1951"/>
                </a:lnTo>
                <a:lnTo>
                  <a:pt x="1264" y="2051"/>
                </a:lnTo>
                <a:lnTo>
                  <a:pt x="1271" y="2313"/>
                </a:lnTo>
                <a:lnTo>
                  <a:pt x="1273" y="2313"/>
                </a:lnTo>
                <a:lnTo>
                  <a:pt x="1273" y="2322"/>
                </a:lnTo>
                <a:lnTo>
                  <a:pt x="1270" y="2322"/>
                </a:lnTo>
                <a:lnTo>
                  <a:pt x="1267" y="2440"/>
                </a:lnTo>
                <a:lnTo>
                  <a:pt x="1004" y="2444"/>
                </a:lnTo>
                <a:lnTo>
                  <a:pt x="885" y="2444"/>
                </a:lnTo>
                <a:lnTo>
                  <a:pt x="884" y="2444"/>
                </a:lnTo>
                <a:lnTo>
                  <a:pt x="882" y="2444"/>
                </a:lnTo>
                <a:lnTo>
                  <a:pt x="882" y="2445"/>
                </a:lnTo>
                <a:lnTo>
                  <a:pt x="881" y="2445"/>
                </a:lnTo>
                <a:lnTo>
                  <a:pt x="878" y="2445"/>
                </a:lnTo>
                <a:lnTo>
                  <a:pt x="878" y="2448"/>
                </a:lnTo>
                <a:lnTo>
                  <a:pt x="878" y="2478"/>
                </a:lnTo>
                <a:lnTo>
                  <a:pt x="878" y="2510"/>
                </a:lnTo>
                <a:lnTo>
                  <a:pt x="763" y="2510"/>
                </a:lnTo>
                <a:lnTo>
                  <a:pt x="753" y="2510"/>
                </a:lnTo>
                <a:lnTo>
                  <a:pt x="754" y="2549"/>
                </a:lnTo>
                <a:lnTo>
                  <a:pt x="754" y="2573"/>
                </a:lnTo>
                <a:lnTo>
                  <a:pt x="752" y="2573"/>
                </a:lnTo>
                <a:lnTo>
                  <a:pt x="624" y="2574"/>
                </a:lnTo>
                <a:lnTo>
                  <a:pt x="620" y="2574"/>
                </a:lnTo>
                <a:lnTo>
                  <a:pt x="620" y="2565"/>
                </a:lnTo>
                <a:lnTo>
                  <a:pt x="619" y="2512"/>
                </a:lnTo>
                <a:lnTo>
                  <a:pt x="619" y="2510"/>
                </a:lnTo>
                <a:lnTo>
                  <a:pt x="493" y="2511"/>
                </a:lnTo>
                <a:lnTo>
                  <a:pt x="489" y="2511"/>
                </a:lnTo>
                <a:lnTo>
                  <a:pt x="489" y="2508"/>
                </a:lnTo>
                <a:lnTo>
                  <a:pt x="489" y="2458"/>
                </a:lnTo>
                <a:lnTo>
                  <a:pt x="489" y="2447"/>
                </a:lnTo>
                <a:lnTo>
                  <a:pt x="489" y="2445"/>
                </a:lnTo>
                <a:lnTo>
                  <a:pt x="423" y="2445"/>
                </a:lnTo>
                <a:lnTo>
                  <a:pt x="422" y="2445"/>
                </a:lnTo>
                <a:lnTo>
                  <a:pt x="420" y="2447"/>
                </a:lnTo>
                <a:lnTo>
                  <a:pt x="419" y="2447"/>
                </a:lnTo>
                <a:lnTo>
                  <a:pt x="419" y="2448"/>
                </a:lnTo>
                <a:lnTo>
                  <a:pt x="416" y="2448"/>
                </a:lnTo>
                <a:lnTo>
                  <a:pt x="415" y="2448"/>
                </a:lnTo>
                <a:lnTo>
                  <a:pt x="411" y="2448"/>
                </a:lnTo>
                <a:lnTo>
                  <a:pt x="410" y="2447"/>
                </a:lnTo>
                <a:lnTo>
                  <a:pt x="409" y="2447"/>
                </a:lnTo>
                <a:lnTo>
                  <a:pt x="409" y="2445"/>
                </a:lnTo>
                <a:lnTo>
                  <a:pt x="408" y="2445"/>
                </a:lnTo>
                <a:lnTo>
                  <a:pt x="386" y="2445"/>
                </a:lnTo>
                <a:lnTo>
                  <a:pt x="412" y="2349"/>
                </a:lnTo>
                <a:lnTo>
                  <a:pt x="422" y="2317"/>
                </a:lnTo>
                <a:lnTo>
                  <a:pt x="412" y="2317"/>
                </a:lnTo>
                <a:lnTo>
                  <a:pt x="411" y="2317"/>
                </a:lnTo>
                <a:lnTo>
                  <a:pt x="393" y="2383"/>
                </a:lnTo>
                <a:lnTo>
                  <a:pt x="377" y="2441"/>
                </a:lnTo>
                <a:lnTo>
                  <a:pt x="376" y="2445"/>
                </a:lnTo>
                <a:lnTo>
                  <a:pt x="375" y="2448"/>
                </a:lnTo>
                <a:lnTo>
                  <a:pt x="374" y="2450"/>
                </a:lnTo>
                <a:lnTo>
                  <a:pt x="340" y="2575"/>
                </a:lnTo>
                <a:lnTo>
                  <a:pt x="340" y="2577"/>
                </a:lnTo>
                <a:lnTo>
                  <a:pt x="283" y="2577"/>
                </a:lnTo>
                <a:lnTo>
                  <a:pt x="281" y="2577"/>
                </a:lnTo>
                <a:lnTo>
                  <a:pt x="276" y="2577"/>
                </a:lnTo>
                <a:lnTo>
                  <a:pt x="274" y="2577"/>
                </a:lnTo>
                <a:lnTo>
                  <a:pt x="273" y="2577"/>
                </a:lnTo>
                <a:lnTo>
                  <a:pt x="271" y="2577"/>
                </a:lnTo>
                <a:lnTo>
                  <a:pt x="268" y="2577"/>
                </a:lnTo>
                <a:lnTo>
                  <a:pt x="267" y="2577"/>
                </a:lnTo>
                <a:lnTo>
                  <a:pt x="265" y="2577"/>
                </a:lnTo>
                <a:lnTo>
                  <a:pt x="263" y="2577"/>
                </a:lnTo>
                <a:lnTo>
                  <a:pt x="260" y="2577"/>
                </a:lnTo>
                <a:lnTo>
                  <a:pt x="258" y="2577"/>
                </a:lnTo>
                <a:lnTo>
                  <a:pt x="256" y="2577"/>
                </a:lnTo>
                <a:lnTo>
                  <a:pt x="255" y="2577"/>
                </a:lnTo>
                <a:lnTo>
                  <a:pt x="254" y="2578"/>
                </a:lnTo>
                <a:lnTo>
                  <a:pt x="252" y="2578"/>
                </a:lnTo>
                <a:lnTo>
                  <a:pt x="250" y="2578"/>
                </a:lnTo>
                <a:lnTo>
                  <a:pt x="248" y="2578"/>
                </a:lnTo>
                <a:lnTo>
                  <a:pt x="246" y="2578"/>
                </a:lnTo>
                <a:lnTo>
                  <a:pt x="243" y="2578"/>
                </a:lnTo>
                <a:lnTo>
                  <a:pt x="230" y="2578"/>
                </a:lnTo>
                <a:lnTo>
                  <a:pt x="230" y="2576"/>
                </a:lnTo>
                <a:lnTo>
                  <a:pt x="230" y="2575"/>
                </a:lnTo>
                <a:lnTo>
                  <a:pt x="230" y="2573"/>
                </a:lnTo>
                <a:lnTo>
                  <a:pt x="229" y="2573"/>
                </a:lnTo>
                <a:lnTo>
                  <a:pt x="227" y="2573"/>
                </a:lnTo>
                <a:lnTo>
                  <a:pt x="227" y="2511"/>
                </a:lnTo>
                <a:lnTo>
                  <a:pt x="227" y="2449"/>
                </a:lnTo>
                <a:lnTo>
                  <a:pt x="227" y="2448"/>
                </a:lnTo>
                <a:lnTo>
                  <a:pt x="93" y="2449"/>
                </a:lnTo>
                <a:lnTo>
                  <a:pt x="86" y="2449"/>
                </a:lnTo>
                <a:lnTo>
                  <a:pt x="87" y="2308"/>
                </a:lnTo>
                <a:lnTo>
                  <a:pt x="87" y="2303"/>
                </a:lnTo>
                <a:lnTo>
                  <a:pt x="87" y="2154"/>
                </a:lnTo>
                <a:lnTo>
                  <a:pt x="86" y="2138"/>
                </a:lnTo>
                <a:lnTo>
                  <a:pt x="87" y="2118"/>
                </a:lnTo>
                <a:lnTo>
                  <a:pt x="88" y="2107"/>
                </a:lnTo>
                <a:lnTo>
                  <a:pt x="86" y="2097"/>
                </a:lnTo>
                <a:lnTo>
                  <a:pt x="83" y="2085"/>
                </a:lnTo>
                <a:lnTo>
                  <a:pt x="80" y="2068"/>
                </a:lnTo>
                <a:lnTo>
                  <a:pt x="80" y="2065"/>
                </a:lnTo>
                <a:lnTo>
                  <a:pt x="80" y="2050"/>
                </a:lnTo>
                <a:lnTo>
                  <a:pt x="87" y="2033"/>
                </a:lnTo>
                <a:lnTo>
                  <a:pt x="91" y="2020"/>
                </a:lnTo>
                <a:lnTo>
                  <a:pt x="98" y="1996"/>
                </a:lnTo>
                <a:lnTo>
                  <a:pt x="106" y="1954"/>
                </a:lnTo>
                <a:lnTo>
                  <a:pt x="108" y="1940"/>
                </a:lnTo>
                <a:lnTo>
                  <a:pt x="109" y="1933"/>
                </a:lnTo>
                <a:lnTo>
                  <a:pt x="118" y="1893"/>
                </a:lnTo>
                <a:lnTo>
                  <a:pt x="122" y="1878"/>
                </a:lnTo>
                <a:lnTo>
                  <a:pt x="124" y="1867"/>
                </a:lnTo>
                <a:lnTo>
                  <a:pt x="124" y="1866"/>
                </a:lnTo>
                <a:lnTo>
                  <a:pt x="125" y="1862"/>
                </a:lnTo>
                <a:lnTo>
                  <a:pt x="126" y="1862"/>
                </a:lnTo>
                <a:lnTo>
                  <a:pt x="232" y="1861"/>
                </a:lnTo>
                <a:lnTo>
                  <a:pt x="232" y="1924"/>
                </a:lnTo>
                <a:lnTo>
                  <a:pt x="269" y="1924"/>
                </a:lnTo>
                <a:lnTo>
                  <a:pt x="275" y="1924"/>
                </a:lnTo>
                <a:lnTo>
                  <a:pt x="321" y="1924"/>
                </a:lnTo>
                <a:lnTo>
                  <a:pt x="324" y="1924"/>
                </a:lnTo>
                <a:lnTo>
                  <a:pt x="326" y="1920"/>
                </a:lnTo>
                <a:lnTo>
                  <a:pt x="328" y="1916"/>
                </a:lnTo>
                <a:lnTo>
                  <a:pt x="328" y="1913"/>
                </a:lnTo>
                <a:lnTo>
                  <a:pt x="330" y="1910"/>
                </a:lnTo>
                <a:lnTo>
                  <a:pt x="331" y="1909"/>
                </a:lnTo>
                <a:lnTo>
                  <a:pt x="331" y="1908"/>
                </a:lnTo>
                <a:lnTo>
                  <a:pt x="331" y="1906"/>
                </a:lnTo>
                <a:lnTo>
                  <a:pt x="332" y="1904"/>
                </a:lnTo>
                <a:lnTo>
                  <a:pt x="332" y="1901"/>
                </a:lnTo>
                <a:lnTo>
                  <a:pt x="332" y="1898"/>
                </a:lnTo>
                <a:lnTo>
                  <a:pt x="333" y="1896"/>
                </a:lnTo>
                <a:lnTo>
                  <a:pt x="333" y="1891"/>
                </a:lnTo>
                <a:lnTo>
                  <a:pt x="333" y="1889"/>
                </a:lnTo>
                <a:lnTo>
                  <a:pt x="333" y="1861"/>
                </a:lnTo>
                <a:lnTo>
                  <a:pt x="333" y="1850"/>
                </a:lnTo>
                <a:lnTo>
                  <a:pt x="333" y="1847"/>
                </a:lnTo>
                <a:lnTo>
                  <a:pt x="333" y="1845"/>
                </a:lnTo>
                <a:lnTo>
                  <a:pt x="333" y="1841"/>
                </a:lnTo>
                <a:lnTo>
                  <a:pt x="333" y="1839"/>
                </a:lnTo>
                <a:lnTo>
                  <a:pt x="333" y="1836"/>
                </a:lnTo>
                <a:lnTo>
                  <a:pt x="333" y="1831"/>
                </a:lnTo>
                <a:lnTo>
                  <a:pt x="333" y="1829"/>
                </a:lnTo>
                <a:lnTo>
                  <a:pt x="334" y="1826"/>
                </a:lnTo>
                <a:lnTo>
                  <a:pt x="333" y="1824"/>
                </a:lnTo>
                <a:lnTo>
                  <a:pt x="333" y="1822"/>
                </a:lnTo>
                <a:lnTo>
                  <a:pt x="333" y="1820"/>
                </a:lnTo>
                <a:lnTo>
                  <a:pt x="333" y="1816"/>
                </a:lnTo>
                <a:lnTo>
                  <a:pt x="331" y="1804"/>
                </a:lnTo>
                <a:lnTo>
                  <a:pt x="328" y="1795"/>
                </a:lnTo>
                <a:lnTo>
                  <a:pt x="328" y="1794"/>
                </a:lnTo>
                <a:lnTo>
                  <a:pt x="328" y="1791"/>
                </a:lnTo>
                <a:lnTo>
                  <a:pt x="327" y="1781"/>
                </a:lnTo>
                <a:lnTo>
                  <a:pt x="327" y="1778"/>
                </a:lnTo>
                <a:lnTo>
                  <a:pt x="326" y="1766"/>
                </a:lnTo>
                <a:lnTo>
                  <a:pt x="325" y="1758"/>
                </a:lnTo>
                <a:lnTo>
                  <a:pt x="324" y="1745"/>
                </a:lnTo>
                <a:lnTo>
                  <a:pt x="323" y="1738"/>
                </a:lnTo>
                <a:lnTo>
                  <a:pt x="323" y="1734"/>
                </a:lnTo>
                <a:lnTo>
                  <a:pt x="322" y="1730"/>
                </a:lnTo>
                <a:lnTo>
                  <a:pt x="319" y="1720"/>
                </a:lnTo>
                <a:lnTo>
                  <a:pt x="317" y="1716"/>
                </a:lnTo>
                <a:lnTo>
                  <a:pt x="310" y="1700"/>
                </a:lnTo>
                <a:lnTo>
                  <a:pt x="309" y="1698"/>
                </a:lnTo>
                <a:lnTo>
                  <a:pt x="300" y="1679"/>
                </a:lnTo>
                <a:lnTo>
                  <a:pt x="298" y="1674"/>
                </a:lnTo>
                <a:lnTo>
                  <a:pt x="294" y="1667"/>
                </a:lnTo>
                <a:lnTo>
                  <a:pt x="289" y="1654"/>
                </a:lnTo>
                <a:lnTo>
                  <a:pt x="283" y="1645"/>
                </a:lnTo>
                <a:lnTo>
                  <a:pt x="274" y="1631"/>
                </a:lnTo>
                <a:lnTo>
                  <a:pt x="272" y="1629"/>
                </a:lnTo>
                <a:lnTo>
                  <a:pt x="268" y="1623"/>
                </a:lnTo>
                <a:lnTo>
                  <a:pt x="263" y="1615"/>
                </a:lnTo>
                <a:lnTo>
                  <a:pt x="251" y="1602"/>
                </a:lnTo>
                <a:lnTo>
                  <a:pt x="248" y="1597"/>
                </a:lnTo>
                <a:lnTo>
                  <a:pt x="242" y="1591"/>
                </a:lnTo>
                <a:lnTo>
                  <a:pt x="241" y="1590"/>
                </a:lnTo>
                <a:lnTo>
                  <a:pt x="240" y="1589"/>
                </a:lnTo>
                <a:lnTo>
                  <a:pt x="239" y="1588"/>
                </a:lnTo>
                <a:lnTo>
                  <a:pt x="237" y="1586"/>
                </a:lnTo>
                <a:lnTo>
                  <a:pt x="234" y="1585"/>
                </a:lnTo>
                <a:lnTo>
                  <a:pt x="233" y="1583"/>
                </a:lnTo>
                <a:lnTo>
                  <a:pt x="232" y="1582"/>
                </a:lnTo>
                <a:lnTo>
                  <a:pt x="226" y="1579"/>
                </a:lnTo>
                <a:lnTo>
                  <a:pt x="226" y="1537"/>
                </a:lnTo>
                <a:lnTo>
                  <a:pt x="170" y="1537"/>
                </a:lnTo>
                <a:lnTo>
                  <a:pt x="170" y="1556"/>
                </a:lnTo>
                <a:lnTo>
                  <a:pt x="162" y="1555"/>
                </a:lnTo>
                <a:lnTo>
                  <a:pt x="145" y="1552"/>
                </a:lnTo>
                <a:lnTo>
                  <a:pt x="142" y="1550"/>
                </a:lnTo>
                <a:lnTo>
                  <a:pt x="140" y="1550"/>
                </a:lnTo>
                <a:lnTo>
                  <a:pt x="134" y="1549"/>
                </a:lnTo>
                <a:lnTo>
                  <a:pt x="130" y="1548"/>
                </a:lnTo>
                <a:lnTo>
                  <a:pt x="128" y="1547"/>
                </a:lnTo>
                <a:lnTo>
                  <a:pt x="126" y="1547"/>
                </a:lnTo>
                <a:lnTo>
                  <a:pt x="125" y="1547"/>
                </a:lnTo>
                <a:lnTo>
                  <a:pt x="124" y="1547"/>
                </a:lnTo>
                <a:lnTo>
                  <a:pt x="122" y="1547"/>
                </a:lnTo>
                <a:lnTo>
                  <a:pt x="118" y="1547"/>
                </a:lnTo>
                <a:lnTo>
                  <a:pt x="117" y="1547"/>
                </a:lnTo>
                <a:lnTo>
                  <a:pt x="105" y="1548"/>
                </a:lnTo>
                <a:lnTo>
                  <a:pt x="98" y="1548"/>
                </a:lnTo>
                <a:lnTo>
                  <a:pt x="95" y="1548"/>
                </a:lnTo>
                <a:lnTo>
                  <a:pt x="93" y="1548"/>
                </a:lnTo>
                <a:lnTo>
                  <a:pt x="89" y="1549"/>
                </a:lnTo>
                <a:lnTo>
                  <a:pt x="80" y="1549"/>
                </a:lnTo>
                <a:lnTo>
                  <a:pt x="75" y="1550"/>
                </a:lnTo>
                <a:lnTo>
                  <a:pt x="74" y="1550"/>
                </a:lnTo>
                <a:lnTo>
                  <a:pt x="73" y="1552"/>
                </a:lnTo>
                <a:lnTo>
                  <a:pt x="72" y="1552"/>
                </a:lnTo>
                <a:lnTo>
                  <a:pt x="71" y="1552"/>
                </a:lnTo>
                <a:lnTo>
                  <a:pt x="70" y="1552"/>
                </a:lnTo>
                <a:lnTo>
                  <a:pt x="70" y="1553"/>
                </a:lnTo>
                <a:lnTo>
                  <a:pt x="69" y="1553"/>
                </a:lnTo>
                <a:lnTo>
                  <a:pt x="67" y="1554"/>
                </a:lnTo>
                <a:lnTo>
                  <a:pt x="66" y="1554"/>
                </a:lnTo>
                <a:lnTo>
                  <a:pt x="65" y="1555"/>
                </a:lnTo>
                <a:lnTo>
                  <a:pt x="64" y="1555"/>
                </a:lnTo>
                <a:lnTo>
                  <a:pt x="57" y="1557"/>
                </a:lnTo>
                <a:lnTo>
                  <a:pt x="57" y="1558"/>
                </a:lnTo>
                <a:lnTo>
                  <a:pt x="56" y="1558"/>
                </a:lnTo>
                <a:lnTo>
                  <a:pt x="54" y="1560"/>
                </a:lnTo>
                <a:lnTo>
                  <a:pt x="53" y="1560"/>
                </a:lnTo>
                <a:lnTo>
                  <a:pt x="51" y="1561"/>
                </a:lnTo>
                <a:lnTo>
                  <a:pt x="50" y="1561"/>
                </a:lnTo>
                <a:lnTo>
                  <a:pt x="49" y="1561"/>
                </a:lnTo>
                <a:lnTo>
                  <a:pt x="48" y="1561"/>
                </a:lnTo>
                <a:lnTo>
                  <a:pt x="47" y="1561"/>
                </a:lnTo>
                <a:lnTo>
                  <a:pt x="46" y="1561"/>
                </a:lnTo>
                <a:lnTo>
                  <a:pt x="45" y="1561"/>
                </a:lnTo>
                <a:lnTo>
                  <a:pt x="44" y="1561"/>
                </a:lnTo>
                <a:lnTo>
                  <a:pt x="42" y="1561"/>
                </a:lnTo>
                <a:lnTo>
                  <a:pt x="41" y="1561"/>
                </a:lnTo>
                <a:lnTo>
                  <a:pt x="40" y="1561"/>
                </a:lnTo>
                <a:lnTo>
                  <a:pt x="31" y="1560"/>
                </a:lnTo>
                <a:lnTo>
                  <a:pt x="29" y="1560"/>
                </a:lnTo>
                <a:lnTo>
                  <a:pt x="28" y="1560"/>
                </a:lnTo>
                <a:lnTo>
                  <a:pt x="27" y="1560"/>
                </a:lnTo>
                <a:lnTo>
                  <a:pt x="23" y="1561"/>
                </a:lnTo>
                <a:lnTo>
                  <a:pt x="16" y="1562"/>
                </a:lnTo>
                <a:lnTo>
                  <a:pt x="11" y="1562"/>
                </a:lnTo>
                <a:lnTo>
                  <a:pt x="7" y="1562"/>
                </a:lnTo>
                <a:lnTo>
                  <a:pt x="6" y="1562"/>
                </a:lnTo>
                <a:lnTo>
                  <a:pt x="5" y="1562"/>
                </a:lnTo>
                <a:lnTo>
                  <a:pt x="5" y="1533"/>
                </a:lnTo>
                <a:lnTo>
                  <a:pt x="5" y="1532"/>
                </a:lnTo>
                <a:lnTo>
                  <a:pt x="4" y="1531"/>
                </a:lnTo>
                <a:lnTo>
                  <a:pt x="4" y="1503"/>
                </a:lnTo>
                <a:lnTo>
                  <a:pt x="5" y="1503"/>
                </a:lnTo>
                <a:lnTo>
                  <a:pt x="5" y="1437"/>
                </a:lnTo>
                <a:lnTo>
                  <a:pt x="4" y="1437"/>
                </a:lnTo>
                <a:lnTo>
                  <a:pt x="4" y="1407"/>
                </a:lnTo>
                <a:lnTo>
                  <a:pt x="4" y="1406"/>
                </a:lnTo>
                <a:lnTo>
                  <a:pt x="5" y="1278"/>
                </a:lnTo>
                <a:lnTo>
                  <a:pt x="3" y="1278"/>
                </a:lnTo>
                <a:lnTo>
                  <a:pt x="0" y="1278"/>
                </a:lnTo>
                <a:lnTo>
                  <a:pt x="0" y="1261"/>
                </a:lnTo>
                <a:lnTo>
                  <a:pt x="0" y="1237"/>
                </a:lnTo>
                <a:lnTo>
                  <a:pt x="0" y="1210"/>
                </a:lnTo>
                <a:lnTo>
                  <a:pt x="0" y="1200"/>
                </a:lnTo>
                <a:lnTo>
                  <a:pt x="0" y="1162"/>
                </a:lnTo>
                <a:lnTo>
                  <a:pt x="0" y="1129"/>
                </a:lnTo>
                <a:lnTo>
                  <a:pt x="2" y="1012"/>
                </a:lnTo>
                <a:lnTo>
                  <a:pt x="2" y="946"/>
                </a:lnTo>
                <a:lnTo>
                  <a:pt x="2" y="942"/>
                </a:lnTo>
                <a:lnTo>
                  <a:pt x="2" y="871"/>
                </a:lnTo>
                <a:lnTo>
                  <a:pt x="2" y="866"/>
                </a:lnTo>
                <a:lnTo>
                  <a:pt x="2" y="834"/>
                </a:lnTo>
                <a:lnTo>
                  <a:pt x="2" y="820"/>
                </a:lnTo>
                <a:lnTo>
                  <a:pt x="2" y="818"/>
                </a:lnTo>
                <a:lnTo>
                  <a:pt x="2" y="748"/>
                </a:lnTo>
                <a:lnTo>
                  <a:pt x="2" y="716"/>
                </a:lnTo>
                <a:lnTo>
                  <a:pt x="2" y="687"/>
                </a:lnTo>
                <a:lnTo>
                  <a:pt x="0" y="623"/>
                </a:lnTo>
                <a:lnTo>
                  <a:pt x="0" y="557"/>
                </a:lnTo>
                <a:lnTo>
                  <a:pt x="3" y="557"/>
                </a:lnTo>
                <a:lnTo>
                  <a:pt x="2" y="491"/>
                </a:lnTo>
                <a:lnTo>
                  <a:pt x="135" y="494"/>
                </a:lnTo>
                <a:lnTo>
                  <a:pt x="256" y="498"/>
                </a:lnTo>
                <a:lnTo>
                  <a:pt x="256" y="495"/>
                </a:lnTo>
                <a:lnTo>
                  <a:pt x="256" y="474"/>
                </a:lnTo>
                <a:lnTo>
                  <a:pt x="257" y="433"/>
                </a:lnTo>
                <a:lnTo>
                  <a:pt x="257" y="422"/>
                </a:lnTo>
                <a:lnTo>
                  <a:pt x="257" y="410"/>
                </a:lnTo>
                <a:lnTo>
                  <a:pt x="258" y="381"/>
                </a:lnTo>
                <a:lnTo>
                  <a:pt x="258" y="307"/>
                </a:lnTo>
                <a:lnTo>
                  <a:pt x="259" y="269"/>
                </a:lnTo>
                <a:lnTo>
                  <a:pt x="307" y="269"/>
                </a:lnTo>
                <a:lnTo>
                  <a:pt x="311" y="269"/>
                </a:lnTo>
                <a:lnTo>
                  <a:pt x="314" y="269"/>
                </a:lnTo>
                <a:lnTo>
                  <a:pt x="314" y="270"/>
                </a:lnTo>
                <a:lnTo>
                  <a:pt x="315" y="270"/>
                </a:lnTo>
                <a:lnTo>
                  <a:pt x="316" y="270"/>
                </a:lnTo>
                <a:lnTo>
                  <a:pt x="316" y="272"/>
                </a:lnTo>
                <a:lnTo>
                  <a:pt x="317" y="272"/>
                </a:lnTo>
                <a:lnTo>
                  <a:pt x="323" y="272"/>
                </a:lnTo>
                <a:lnTo>
                  <a:pt x="326" y="272"/>
                </a:lnTo>
                <a:lnTo>
                  <a:pt x="336" y="272"/>
                </a:lnTo>
                <a:lnTo>
                  <a:pt x="338" y="275"/>
                </a:lnTo>
                <a:lnTo>
                  <a:pt x="339" y="277"/>
                </a:lnTo>
                <a:lnTo>
                  <a:pt x="342" y="278"/>
                </a:lnTo>
                <a:lnTo>
                  <a:pt x="344" y="278"/>
                </a:lnTo>
                <a:lnTo>
                  <a:pt x="348" y="278"/>
                </a:lnTo>
                <a:lnTo>
                  <a:pt x="351" y="278"/>
                </a:lnTo>
                <a:lnTo>
                  <a:pt x="351" y="280"/>
                </a:lnTo>
                <a:lnTo>
                  <a:pt x="352" y="280"/>
                </a:lnTo>
                <a:lnTo>
                  <a:pt x="353" y="280"/>
                </a:lnTo>
                <a:lnTo>
                  <a:pt x="355" y="281"/>
                </a:lnTo>
                <a:lnTo>
                  <a:pt x="356" y="282"/>
                </a:lnTo>
                <a:lnTo>
                  <a:pt x="356" y="284"/>
                </a:lnTo>
                <a:lnTo>
                  <a:pt x="356" y="293"/>
                </a:lnTo>
                <a:lnTo>
                  <a:pt x="356" y="308"/>
                </a:lnTo>
                <a:lnTo>
                  <a:pt x="356" y="317"/>
                </a:lnTo>
                <a:lnTo>
                  <a:pt x="356" y="324"/>
                </a:lnTo>
                <a:lnTo>
                  <a:pt x="356" y="325"/>
                </a:lnTo>
                <a:lnTo>
                  <a:pt x="356" y="344"/>
                </a:lnTo>
                <a:lnTo>
                  <a:pt x="358" y="345"/>
                </a:lnTo>
                <a:lnTo>
                  <a:pt x="366" y="345"/>
                </a:lnTo>
                <a:lnTo>
                  <a:pt x="381" y="307"/>
                </a:lnTo>
                <a:lnTo>
                  <a:pt x="384" y="299"/>
                </a:lnTo>
                <a:lnTo>
                  <a:pt x="384" y="298"/>
                </a:lnTo>
                <a:lnTo>
                  <a:pt x="385" y="297"/>
                </a:lnTo>
                <a:lnTo>
                  <a:pt x="385" y="295"/>
                </a:lnTo>
                <a:lnTo>
                  <a:pt x="386" y="294"/>
                </a:lnTo>
                <a:lnTo>
                  <a:pt x="388" y="293"/>
                </a:lnTo>
                <a:lnTo>
                  <a:pt x="388" y="292"/>
                </a:lnTo>
                <a:lnTo>
                  <a:pt x="389" y="291"/>
                </a:lnTo>
                <a:lnTo>
                  <a:pt x="390" y="289"/>
                </a:lnTo>
                <a:lnTo>
                  <a:pt x="391" y="286"/>
                </a:lnTo>
                <a:lnTo>
                  <a:pt x="392" y="285"/>
                </a:lnTo>
                <a:lnTo>
                  <a:pt x="393" y="283"/>
                </a:lnTo>
                <a:lnTo>
                  <a:pt x="393" y="281"/>
                </a:lnTo>
                <a:lnTo>
                  <a:pt x="393" y="280"/>
                </a:lnTo>
                <a:lnTo>
                  <a:pt x="394" y="277"/>
                </a:lnTo>
                <a:lnTo>
                  <a:pt x="394" y="275"/>
                </a:lnTo>
                <a:lnTo>
                  <a:pt x="400" y="284"/>
                </a:lnTo>
                <a:lnTo>
                  <a:pt x="409" y="298"/>
                </a:lnTo>
                <a:lnTo>
                  <a:pt x="415" y="298"/>
                </a:lnTo>
                <a:lnTo>
                  <a:pt x="434" y="298"/>
                </a:lnTo>
                <a:lnTo>
                  <a:pt x="440" y="298"/>
                </a:lnTo>
                <a:lnTo>
                  <a:pt x="458" y="298"/>
                </a:lnTo>
                <a:lnTo>
                  <a:pt x="472" y="298"/>
                </a:lnTo>
                <a:lnTo>
                  <a:pt x="485" y="298"/>
                </a:lnTo>
                <a:lnTo>
                  <a:pt x="500" y="298"/>
                </a:lnTo>
                <a:lnTo>
                  <a:pt x="507" y="298"/>
                </a:lnTo>
                <a:lnTo>
                  <a:pt x="531" y="298"/>
                </a:lnTo>
                <a:lnTo>
                  <a:pt x="540" y="298"/>
                </a:lnTo>
                <a:lnTo>
                  <a:pt x="557" y="298"/>
                </a:lnTo>
                <a:lnTo>
                  <a:pt x="561" y="289"/>
                </a:lnTo>
                <a:lnTo>
                  <a:pt x="561" y="288"/>
                </a:lnTo>
                <a:lnTo>
                  <a:pt x="562" y="285"/>
                </a:lnTo>
                <a:lnTo>
                  <a:pt x="567" y="276"/>
                </a:lnTo>
                <a:lnTo>
                  <a:pt x="569" y="272"/>
                </a:lnTo>
                <a:lnTo>
                  <a:pt x="570" y="270"/>
                </a:lnTo>
                <a:lnTo>
                  <a:pt x="571" y="268"/>
                </a:lnTo>
                <a:lnTo>
                  <a:pt x="576" y="259"/>
                </a:lnTo>
                <a:lnTo>
                  <a:pt x="576" y="258"/>
                </a:lnTo>
                <a:lnTo>
                  <a:pt x="577" y="257"/>
                </a:lnTo>
                <a:lnTo>
                  <a:pt x="578" y="253"/>
                </a:lnTo>
                <a:lnTo>
                  <a:pt x="579" y="250"/>
                </a:lnTo>
                <a:lnTo>
                  <a:pt x="579" y="248"/>
                </a:lnTo>
                <a:lnTo>
                  <a:pt x="577" y="244"/>
                </a:lnTo>
                <a:lnTo>
                  <a:pt x="575" y="240"/>
                </a:lnTo>
                <a:lnTo>
                  <a:pt x="571" y="232"/>
                </a:lnTo>
                <a:lnTo>
                  <a:pt x="570" y="230"/>
                </a:lnTo>
                <a:lnTo>
                  <a:pt x="569" y="227"/>
                </a:lnTo>
                <a:lnTo>
                  <a:pt x="567" y="225"/>
                </a:lnTo>
                <a:lnTo>
                  <a:pt x="566" y="223"/>
                </a:lnTo>
                <a:lnTo>
                  <a:pt x="566" y="222"/>
                </a:lnTo>
                <a:lnTo>
                  <a:pt x="559" y="214"/>
                </a:lnTo>
                <a:lnTo>
                  <a:pt x="551" y="209"/>
                </a:lnTo>
                <a:lnTo>
                  <a:pt x="548" y="205"/>
                </a:lnTo>
                <a:lnTo>
                  <a:pt x="538" y="181"/>
                </a:lnTo>
                <a:lnTo>
                  <a:pt x="535" y="174"/>
                </a:lnTo>
                <a:lnTo>
                  <a:pt x="533" y="167"/>
                </a:lnTo>
                <a:lnTo>
                  <a:pt x="532" y="165"/>
                </a:lnTo>
                <a:lnTo>
                  <a:pt x="531" y="160"/>
                </a:lnTo>
                <a:lnTo>
                  <a:pt x="532" y="158"/>
                </a:lnTo>
                <a:lnTo>
                  <a:pt x="532" y="156"/>
                </a:lnTo>
                <a:lnTo>
                  <a:pt x="534" y="151"/>
                </a:lnTo>
                <a:lnTo>
                  <a:pt x="535" y="146"/>
                </a:lnTo>
                <a:lnTo>
                  <a:pt x="540" y="142"/>
                </a:lnTo>
                <a:lnTo>
                  <a:pt x="542" y="141"/>
                </a:lnTo>
                <a:lnTo>
                  <a:pt x="545" y="139"/>
                </a:lnTo>
                <a:lnTo>
                  <a:pt x="548" y="136"/>
                </a:lnTo>
                <a:lnTo>
                  <a:pt x="549" y="134"/>
                </a:lnTo>
                <a:lnTo>
                  <a:pt x="549" y="132"/>
                </a:lnTo>
                <a:lnTo>
                  <a:pt x="549" y="130"/>
                </a:lnTo>
                <a:lnTo>
                  <a:pt x="549" y="129"/>
                </a:lnTo>
                <a:lnTo>
                  <a:pt x="549" y="126"/>
                </a:lnTo>
                <a:lnTo>
                  <a:pt x="549" y="125"/>
                </a:lnTo>
                <a:lnTo>
                  <a:pt x="549" y="123"/>
                </a:lnTo>
                <a:lnTo>
                  <a:pt x="549" y="119"/>
                </a:lnTo>
                <a:lnTo>
                  <a:pt x="549" y="117"/>
                </a:lnTo>
                <a:lnTo>
                  <a:pt x="549" y="115"/>
                </a:lnTo>
                <a:lnTo>
                  <a:pt x="549" y="114"/>
                </a:lnTo>
                <a:lnTo>
                  <a:pt x="549" y="111"/>
                </a:lnTo>
                <a:lnTo>
                  <a:pt x="549" y="108"/>
                </a:lnTo>
                <a:lnTo>
                  <a:pt x="548" y="97"/>
                </a:lnTo>
                <a:lnTo>
                  <a:pt x="548" y="94"/>
                </a:lnTo>
                <a:lnTo>
                  <a:pt x="549" y="85"/>
                </a:lnTo>
                <a:lnTo>
                  <a:pt x="550" y="84"/>
                </a:lnTo>
                <a:lnTo>
                  <a:pt x="550" y="80"/>
                </a:lnTo>
                <a:lnTo>
                  <a:pt x="550" y="79"/>
                </a:lnTo>
                <a:lnTo>
                  <a:pt x="550" y="76"/>
                </a:lnTo>
                <a:lnTo>
                  <a:pt x="551" y="73"/>
                </a:lnTo>
                <a:lnTo>
                  <a:pt x="552" y="64"/>
                </a:lnTo>
                <a:lnTo>
                  <a:pt x="552" y="63"/>
                </a:lnTo>
                <a:lnTo>
                  <a:pt x="553" y="59"/>
                </a:lnTo>
                <a:lnTo>
                  <a:pt x="553" y="57"/>
                </a:lnTo>
                <a:lnTo>
                  <a:pt x="553" y="54"/>
                </a:lnTo>
                <a:lnTo>
                  <a:pt x="554" y="50"/>
                </a:lnTo>
                <a:lnTo>
                  <a:pt x="554" y="47"/>
                </a:lnTo>
                <a:lnTo>
                  <a:pt x="556" y="46"/>
                </a:lnTo>
                <a:lnTo>
                  <a:pt x="556" y="43"/>
                </a:lnTo>
                <a:lnTo>
                  <a:pt x="562" y="31"/>
                </a:lnTo>
                <a:lnTo>
                  <a:pt x="566" y="24"/>
                </a:lnTo>
                <a:lnTo>
                  <a:pt x="568" y="21"/>
                </a:lnTo>
                <a:lnTo>
                  <a:pt x="569" y="18"/>
                </a:lnTo>
                <a:lnTo>
                  <a:pt x="571" y="15"/>
                </a:lnTo>
                <a:lnTo>
                  <a:pt x="575" y="12"/>
                </a:lnTo>
                <a:lnTo>
                  <a:pt x="578" y="8"/>
                </a:lnTo>
                <a:lnTo>
                  <a:pt x="587" y="0"/>
                </a:lnTo>
                <a:close/>
                <a:moveTo>
                  <a:pt x="783" y="486"/>
                </a:moveTo>
                <a:lnTo>
                  <a:pt x="783" y="499"/>
                </a:lnTo>
                <a:lnTo>
                  <a:pt x="811" y="499"/>
                </a:lnTo>
                <a:lnTo>
                  <a:pt x="811" y="491"/>
                </a:lnTo>
                <a:lnTo>
                  <a:pt x="831" y="491"/>
                </a:lnTo>
                <a:lnTo>
                  <a:pt x="831" y="508"/>
                </a:lnTo>
                <a:lnTo>
                  <a:pt x="840" y="508"/>
                </a:lnTo>
                <a:lnTo>
                  <a:pt x="840" y="489"/>
                </a:lnTo>
                <a:lnTo>
                  <a:pt x="842" y="489"/>
                </a:lnTo>
                <a:lnTo>
                  <a:pt x="864" y="487"/>
                </a:lnTo>
                <a:lnTo>
                  <a:pt x="864" y="485"/>
                </a:lnTo>
                <a:lnTo>
                  <a:pt x="864" y="456"/>
                </a:lnTo>
                <a:lnTo>
                  <a:pt x="864" y="451"/>
                </a:lnTo>
                <a:lnTo>
                  <a:pt x="872" y="451"/>
                </a:lnTo>
                <a:lnTo>
                  <a:pt x="872" y="445"/>
                </a:lnTo>
                <a:lnTo>
                  <a:pt x="872" y="443"/>
                </a:lnTo>
                <a:lnTo>
                  <a:pt x="877" y="443"/>
                </a:lnTo>
                <a:lnTo>
                  <a:pt x="880" y="443"/>
                </a:lnTo>
                <a:lnTo>
                  <a:pt x="880" y="436"/>
                </a:lnTo>
                <a:lnTo>
                  <a:pt x="885" y="436"/>
                </a:lnTo>
                <a:lnTo>
                  <a:pt x="885" y="424"/>
                </a:lnTo>
                <a:lnTo>
                  <a:pt x="885" y="423"/>
                </a:lnTo>
                <a:lnTo>
                  <a:pt x="802" y="423"/>
                </a:lnTo>
                <a:lnTo>
                  <a:pt x="802" y="425"/>
                </a:lnTo>
                <a:lnTo>
                  <a:pt x="789" y="426"/>
                </a:lnTo>
                <a:lnTo>
                  <a:pt x="786" y="426"/>
                </a:lnTo>
                <a:lnTo>
                  <a:pt x="786" y="435"/>
                </a:lnTo>
                <a:lnTo>
                  <a:pt x="780" y="435"/>
                </a:lnTo>
                <a:lnTo>
                  <a:pt x="780" y="437"/>
                </a:lnTo>
                <a:lnTo>
                  <a:pt x="780" y="443"/>
                </a:lnTo>
                <a:lnTo>
                  <a:pt x="781" y="443"/>
                </a:lnTo>
                <a:lnTo>
                  <a:pt x="781" y="486"/>
                </a:lnTo>
                <a:lnTo>
                  <a:pt x="783" y="486"/>
                </a:lnTo>
                <a:close/>
                <a:moveTo>
                  <a:pt x="528" y="1678"/>
                </a:moveTo>
                <a:lnTo>
                  <a:pt x="528" y="1684"/>
                </a:lnTo>
                <a:lnTo>
                  <a:pt x="580" y="1683"/>
                </a:lnTo>
                <a:lnTo>
                  <a:pt x="578" y="1679"/>
                </a:lnTo>
                <a:lnTo>
                  <a:pt x="560" y="1635"/>
                </a:lnTo>
                <a:lnTo>
                  <a:pt x="556" y="1624"/>
                </a:lnTo>
                <a:lnTo>
                  <a:pt x="548" y="1610"/>
                </a:lnTo>
                <a:lnTo>
                  <a:pt x="541" y="1597"/>
                </a:lnTo>
                <a:lnTo>
                  <a:pt x="533" y="1583"/>
                </a:lnTo>
                <a:lnTo>
                  <a:pt x="528" y="1575"/>
                </a:lnTo>
                <a:lnTo>
                  <a:pt x="528" y="1641"/>
                </a:lnTo>
                <a:lnTo>
                  <a:pt x="528" y="1678"/>
                </a:lnTo>
                <a:close/>
                <a:moveTo>
                  <a:pt x="518" y="1924"/>
                </a:moveTo>
                <a:lnTo>
                  <a:pt x="518" y="1930"/>
                </a:lnTo>
                <a:lnTo>
                  <a:pt x="517" y="1934"/>
                </a:lnTo>
                <a:lnTo>
                  <a:pt x="517" y="1937"/>
                </a:lnTo>
                <a:lnTo>
                  <a:pt x="517" y="1938"/>
                </a:lnTo>
                <a:lnTo>
                  <a:pt x="516" y="1941"/>
                </a:lnTo>
                <a:lnTo>
                  <a:pt x="515" y="1943"/>
                </a:lnTo>
                <a:lnTo>
                  <a:pt x="515" y="1946"/>
                </a:lnTo>
                <a:lnTo>
                  <a:pt x="512" y="1955"/>
                </a:lnTo>
                <a:lnTo>
                  <a:pt x="511" y="1957"/>
                </a:lnTo>
                <a:lnTo>
                  <a:pt x="510" y="1959"/>
                </a:lnTo>
                <a:lnTo>
                  <a:pt x="510" y="1962"/>
                </a:lnTo>
                <a:lnTo>
                  <a:pt x="509" y="1966"/>
                </a:lnTo>
                <a:lnTo>
                  <a:pt x="507" y="1973"/>
                </a:lnTo>
                <a:lnTo>
                  <a:pt x="503" y="1985"/>
                </a:lnTo>
                <a:lnTo>
                  <a:pt x="500" y="1999"/>
                </a:lnTo>
                <a:lnTo>
                  <a:pt x="499" y="2000"/>
                </a:lnTo>
                <a:lnTo>
                  <a:pt x="496" y="2010"/>
                </a:lnTo>
                <a:lnTo>
                  <a:pt x="495" y="2012"/>
                </a:lnTo>
                <a:lnTo>
                  <a:pt x="493" y="2022"/>
                </a:lnTo>
                <a:lnTo>
                  <a:pt x="491" y="2031"/>
                </a:lnTo>
                <a:lnTo>
                  <a:pt x="491" y="2037"/>
                </a:lnTo>
                <a:lnTo>
                  <a:pt x="491" y="2050"/>
                </a:lnTo>
                <a:lnTo>
                  <a:pt x="495" y="2050"/>
                </a:lnTo>
                <a:lnTo>
                  <a:pt x="508" y="2006"/>
                </a:lnTo>
                <a:lnTo>
                  <a:pt x="519" y="1965"/>
                </a:lnTo>
                <a:lnTo>
                  <a:pt x="524" y="1948"/>
                </a:lnTo>
                <a:lnTo>
                  <a:pt x="525" y="1942"/>
                </a:lnTo>
                <a:lnTo>
                  <a:pt x="525" y="1941"/>
                </a:lnTo>
                <a:lnTo>
                  <a:pt x="525" y="1940"/>
                </a:lnTo>
                <a:lnTo>
                  <a:pt x="526" y="1939"/>
                </a:lnTo>
                <a:lnTo>
                  <a:pt x="526" y="1938"/>
                </a:lnTo>
                <a:lnTo>
                  <a:pt x="526" y="1934"/>
                </a:lnTo>
                <a:lnTo>
                  <a:pt x="527" y="1930"/>
                </a:lnTo>
                <a:lnTo>
                  <a:pt x="527" y="1928"/>
                </a:lnTo>
                <a:lnTo>
                  <a:pt x="527" y="1924"/>
                </a:lnTo>
                <a:lnTo>
                  <a:pt x="528" y="1924"/>
                </a:lnTo>
                <a:lnTo>
                  <a:pt x="528" y="1922"/>
                </a:lnTo>
                <a:lnTo>
                  <a:pt x="528" y="1921"/>
                </a:lnTo>
                <a:lnTo>
                  <a:pt x="528" y="1920"/>
                </a:lnTo>
                <a:lnTo>
                  <a:pt x="528" y="1918"/>
                </a:lnTo>
                <a:lnTo>
                  <a:pt x="528" y="1916"/>
                </a:lnTo>
                <a:lnTo>
                  <a:pt x="528" y="1913"/>
                </a:lnTo>
                <a:lnTo>
                  <a:pt x="528" y="1912"/>
                </a:lnTo>
                <a:lnTo>
                  <a:pt x="528" y="1905"/>
                </a:lnTo>
                <a:lnTo>
                  <a:pt x="528" y="1858"/>
                </a:lnTo>
                <a:lnTo>
                  <a:pt x="528" y="1855"/>
                </a:lnTo>
                <a:lnTo>
                  <a:pt x="528" y="1799"/>
                </a:lnTo>
                <a:lnTo>
                  <a:pt x="527" y="1799"/>
                </a:lnTo>
                <a:lnTo>
                  <a:pt x="520" y="1800"/>
                </a:lnTo>
                <a:lnTo>
                  <a:pt x="518" y="1800"/>
                </a:lnTo>
                <a:lnTo>
                  <a:pt x="519" y="1863"/>
                </a:lnTo>
                <a:lnTo>
                  <a:pt x="519" y="1901"/>
                </a:lnTo>
                <a:lnTo>
                  <a:pt x="519" y="1904"/>
                </a:lnTo>
                <a:lnTo>
                  <a:pt x="519" y="1905"/>
                </a:lnTo>
                <a:lnTo>
                  <a:pt x="519" y="1910"/>
                </a:lnTo>
                <a:lnTo>
                  <a:pt x="519" y="1912"/>
                </a:lnTo>
                <a:lnTo>
                  <a:pt x="519" y="1914"/>
                </a:lnTo>
                <a:lnTo>
                  <a:pt x="519" y="1916"/>
                </a:lnTo>
                <a:lnTo>
                  <a:pt x="518" y="1924"/>
                </a:lnTo>
                <a:close/>
                <a:moveTo>
                  <a:pt x="100" y="2158"/>
                </a:moveTo>
                <a:lnTo>
                  <a:pt x="100" y="2186"/>
                </a:lnTo>
                <a:lnTo>
                  <a:pt x="149" y="2186"/>
                </a:lnTo>
                <a:lnTo>
                  <a:pt x="149" y="2158"/>
                </a:lnTo>
                <a:lnTo>
                  <a:pt x="100" y="2158"/>
                </a:lnTo>
                <a:close/>
                <a:moveTo>
                  <a:pt x="294" y="2381"/>
                </a:moveTo>
                <a:lnTo>
                  <a:pt x="294" y="2400"/>
                </a:lnTo>
                <a:lnTo>
                  <a:pt x="282" y="2400"/>
                </a:lnTo>
                <a:lnTo>
                  <a:pt x="282" y="2391"/>
                </a:lnTo>
                <a:lnTo>
                  <a:pt x="267" y="2391"/>
                </a:lnTo>
                <a:lnTo>
                  <a:pt x="251" y="2391"/>
                </a:lnTo>
                <a:lnTo>
                  <a:pt x="231" y="2391"/>
                </a:lnTo>
                <a:lnTo>
                  <a:pt x="231" y="2403"/>
                </a:lnTo>
                <a:lnTo>
                  <a:pt x="231" y="2418"/>
                </a:lnTo>
                <a:lnTo>
                  <a:pt x="258" y="2418"/>
                </a:lnTo>
                <a:lnTo>
                  <a:pt x="263" y="2418"/>
                </a:lnTo>
                <a:lnTo>
                  <a:pt x="294" y="2418"/>
                </a:lnTo>
                <a:lnTo>
                  <a:pt x="294" y="2382"/>
                </a:lnTo>
                <a:lnTo>
                  <a:pt x="294" y="238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281">
            <a:extLst>
              <a:ext uri="{FF2B5EF4-FFF2-40B4-BE49-F238E27FC236}">
                <a16:creationId xmlns:a16="http://schemas.microsoft.com/office/drawing/2014/main" id="{6D79B5D5-490F-017A-CE69-4C218AE54576}"/>
              </a:ext>
            </a:extLst>
          </p:cNvPr>
          <p:cNvSpPr>
            <a:spLocks noEditPoints="1"/>
          </p:cNvSpPr>
          <p:nvPr/>
        </p:nvSpPr>
        <p:spPr bwMode="auto">
          <a:xfrm>
            <a:off x="6084168" y="1059582"/>
            <a:ext cx="2144064" cy="3660527"/>
          </a:xfrm>
          <a:custGeom>
            <a:avLst/>
            <a:gdLst>
              <a:gd name="T0" fmla="*/ 804 w 1510"/>
              <a:gd name="T1" fmla="*/ 231 h 2578"/>
              <a:gd name="T2" fmla="*/ 1033 w 1510"/>
              <a:gd name="T3" fmla="*/ 230 h 2578"/>
              <a:gd name="T4" fmla="*/ 1161 w 1510"/>
              <a:gd name="T5" fmla="*/ 520 h 2578"/>
              <a:gd name="T6" fmla="*/ 1243 w 1510"/>
              <a:gd name="T7" fmla="*/ 533 h 2578"/>
              <a:gd name="T8" fmla="*/ 1430 w 1510"/>
              <a:gd name="T9" fmla="*/ 619 h 2578"/>
              <a:gd name="T10" fmla="*/ 1446 w 1510"/>
              <a:gd name="T11" fmla="*/ 826 h 2578"/>
              <a:gd name="T12" fmla="*/ 1396 w 1510"/>
              <a:gd name="T13" fmla="*/ 883 h 2578"/>
              <a:gd name="T14" fmla="*/ 1335 w 1510"/>
              <a:gd name="T15" fmla="*/ 972 h 2578"/>
              <a:gd name="T16" fmla="*/ 1364 w 1510"/>
              <a:gd name="T17" fmla="*/ 1071 h 2578"/>
              <a:gd name="T18" fmla="*/ 1469 w 1510"/>
              <a:gd name="T19" fmla="*/ 1314 h 2578"/>
              <a:gd name="T20" fmla="*/ 1391 w 1510"/>
              <a:gd name="T21" fmla="*/ 1416 h 2578"/>
              <a:gd name="T22" fmla="*/ 1263 w 1510"/>
              <a:gd name="T23" fmla="*/ 1917 h 2578"/>
              <a:gd name="T24" fmla="*/ 882 w 1510"/>
              <a:gd name="T25" fmla="*/ 2444 h 2578"/>
              <a:gd name="T26" fmla="*/ 752 w 1510"/>
              <a:gd name="T27" fmla="*/ 2573 h 2578"/>
              <a:gd name="T28" fmla="*/ 489 w 1510"/>
              <a:gd name="T29" fmla="*/ 2445 h 2578"/>
              <a:gd name="T30" fmla="*/ 409 w 1510"/>
              <a:gd name="T31" fmla="*/ 2445 h 2578"/>
              <a:gd name="T32" fmla="*/ 374 w 1510"/>
              <a:gd name="T33" fmla="*/ 2450 h 2578"/>
              <a:gd name="T34" fmla="*/ 265 w 1510"/>
              <a:gd name="T35" fmla="*/ 2577 h 2578"/>
              <a:gd name="T36" fmla="*/ 243 w 1510"/>
              <a:gd name="T37" fmla="*/ 2578 h 2578"/>
              <a:gd name="T38" fmla="*/ 86 w 1510"/>
              <a:gd name="T39" fmla="*/ 2449 h 2578"/>
              <a:gd name="T40" fmla="*/ 80 w 1510"/>
              <a:gd name="T41" fmla="*/ 2050 h 2578"/>
              <a:gd name="T42" fmla="*/ 125 w 1510"/>
              <a:gd name="T43" fmla="*/ 1862 h 2578"/>
              <a:gd name="T44" fmla="*/ 330 w 1510"/>
              <a:gd name="T45" fmla="*/ 1910 h 2578"/>
              <a:gd name="T46" fmla="*/ 333 w 1510"/>
              <a:gd name="T47" fmla="*/ 1850 h 2578"/>
              <a:gd name="T48" fmla="*/ 333 w 1510"/>
              <a:gd name="T49" fmla="*/ 1820 h 2578"/>
              <a:gd name="T50" fmla="*/ 323 w 1510"/>
              <a:gd name="T51" fmla="*/ 1738 h 2578"/>
              <a:gd name="T52" fmla="*/ 283 w 1510"/>
              <a:gd name="T53" fmla="*/ 1645 h 2578"/>
              <a:gd name="T54" fmla="*/ 237 w 1510"/>
              <a:gd name="T55" fmla="*/ 1586 h 2578"/>
              <a:gd name="T56" fmla="*/ 140 w 1510"/>
              <a:gd name="T57" fmla="*/ 1550 h 2578"/>
              <a:gd name="T58" fmla="*/ 98 w 1510"/>
              <a:gd name="T59" fmla="*/ 1548 h 2578"/>
              <a:gd name="T60" fmla="*/ 70 w 1510"/>
              <a:gd name="T61" fmla="*/ 1553 h 2578"/>
              <a:gd name="T62" fmla="*/ 51 w 1510"/>
              <a:gd name="T63" fmla="*/ 1561 h 2578"/>
              <a:gd name="T64" fmla="*/ 31 w 1510"/>
              <a:gd name="T65" fmla="*/ 1560 h 2578"/>
              <a:gd name="T66" fmla="*/ 5 w 1510"/>
              <a:gd name="T67" fmla="*/ 1532 h 2578"/>
              <a:gd name="T68" fmla="*/ 0 w 1510"/>
              <a:gd name="T69" fmla="*/ 1261 h 2578"/>
              <a:gd name="T70" fmla="*/ 2 w 1510"/>
              <a:gd name="T71" fmla="*/ 834 h 2578"/>
              <a:gd name="T72" fmla="*/ 256 w 1510"/>
              <a:gd name="T73" fmla="*/ 498 h 2578"/>
              <a:gd name="T74" fmla="*/ 314 w 1510"/>
              <a:gd name="T75" fmla="*/ 269 h 2578"/>
              <a:gd name="T76" fmla="*/ 342 w 1510"/>
              <a:gd name="T77" fmla="*/ 278 h 2578"/>
              <a:gd name="T78" fmla="*/ 356 w 1510"/>
              <a:gd name="T79" fmla="*/ 308 h 2578"/>
              <a:gd name="T80" fmla="*/ 385 w 1510"/>
              <a:gd name="T81" fmla="*/ 295 h 2578"/>
              <a:gd name="T82" fmla="*/ 394 w 1510"/>
              <a:gd name="T83" fmla="*/ 277 h 2578"/>
              <a:gd name="T84" fmla="*/ 507 w 1510"/>
              <a:gd name="T85" fmla="*/ 298 h 2578"/>
              <a:gd name="T86" fmla="*/ 576 w 1510"/>
              <a:gd name="T87" fmla="*/ 259 h 2578"/>
              <a:gd name="T88" fmla="*/ 567 w 1510"/>
              <a:gd name="T89" fmla="*/ 225 h 2578"/>
              <a:gd name="T90" fmla="*/ 532 w 1510"/>
              <a:gd name="T91" fmla="*/ 158 h 2578"/>
              <a:gd name="T92" fmla="*/ 549 w 1510"/>
              <a:gd name="T93" fmla="*/ 129 h 2578"/>
              <a:gd name="T94" fmla="*/ 548 w 1510"/>
              <a:gd name="T95" fmla="*/ 94 h 2578"/>
              <a:gd name="T96" fmla="*/ 553 w 1510"/>
              <a:gd name="T97" fmla="*/ 54 h 2578"/>
              <a:gd name="T98" fmla="*/ 578 w 1510"/>
              <a:gd name="T99" fmla="*/ 8 h 2578"/>
              <a:gd name="T100" fmla="*/ 864 w 1510"/>
              <a:gd name="T101" fmla="*/ 487 h 2578"/>
              <a:gd name="T102" fmla="*/ 885 w 1510"/>
              <a:gd name="T103" fmla="*/ 424 h 2578"/>
              <a:gd name="T104" fmla="*/ 781 w 1510"/>
              <a:gd name="T105" fmla="*/ 486 h 2578"/>
              <a:gd name="T106" fmla="*/ 528 w 1510"/>
              <a:gd name="T107" fmla="*/ 1575 h 2578"/>
              <a:gd name="T108" fmla="*/ 512 w 1510"/>
              <a:gd name="T109" fmla="*/ 1955 h 2578"/>
              <a:gd name="T110" fmla="*/ 493 w 1510"/>
              <a:gd name="T111" fmla="*/ 2022 h 2578"/>
              <a:gd name="T112" fmla="*/ 526 w 1510"/>
              <a:gd name="T113" fmla="*/ 1939 h 2578"/>
              <a:gd name="T114" fmla="*/ 528 w 1510"/>
              <a:gd name="T115" fmla="*/ 1916 h 2578"/>
              <a:gd name="T116" fmla="*/ 519 w 1510"/>
              <a:gd name="T117" fmla="*/ 1901 h 2578"/>
              <a:gd name="T118" fmla="*/ 149 w 1510"/>
              <a:gd name="T119" fmla="*/ 2158 h 2578"/>
              <a:gd name="T120" fmla="*/ 258 w 1510"/>
              <a:gd name="T121" fmla="*/ 2418 h 2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10" h="2578">
                <a:moveTo>
                  <a:pt x="587" y="0"/>
                </a:moveTo>
                <a:lnTo>
                  <a:pt x="584" y="100"/>
                </a:lnTo>
                <a:lnTo>
                  <a:pt x="776" y="96"/>
                </a:lnTo>
                <a:lnTo>
                  <a:pt x="776" y="100"/>
                </a:lnTo>
                <a:lnTo>
                  <a:pt x="777" y="100"/>
                </a:lnTo>
                <a:lnTo>
                  <a:pt x="778" y="100"/>
                </a:lnTo>
                <a:lnTo>
                  <a:pt x="780" y="100"/>
                </a:lnTo>
                <a:lnTo>
                  <a:pt x="781" y="100"/>
                </a:lnTo>
                <a:lnTo>
                  <a:pt x="780" y="228"/>
                </a:lnTo>
                <a:lnTo>
                  <a:pt x="780" y="231"/>
                </a:lnTo>
                <a:lnTo>
                  <a:pt x="804" y="231"/>
                </a:lnTo>
                <a:lnTo>
                  <a:pt x="804" y="230"/>
                </a:lnTo>
                <a:lnTo>
                  <a:pt x="872" y="230"/>
                </a:lnTo>
                <a:lnTo>
                  <a:pt x="872" y="231"/>
                </a:lnTo>
                <a:lnTo>
                  <a:pt x="902" y="231"/>
                </a:lnTo>
                <a:lnTo>
                  <a:pt x="904" y="231"/>
                </a:lnTo>
                <a:lnTo>
                  <a:pt x="906" y="231"/>
                </a:lnTo>
                <a:lnTo>
                  <a:pt x="906" y="292"/>
                </a:lnTo>
                <a:lnTo>
                  <a:pt x="936" y="292"/>
                </a:lnTo>
                <a:lnTo>
                  <a:pt x="937" y="231"/>
                </a:lnTo>
                <a:lnTo>
                  <a:pt x="1030" y="230"/>
                </a:lnTo>
                <a:lnTo>
                  <a:pt x="1033" y="230"/>
                </a:lnTo>
                <a:lnTo>
                  <a:pt x="1033" y="231"/>
                </a:lnTo>
                <a:lnTo>
                  <a:pt x="1031" y="317"/>
                </a:lnTo>
                <a:lnTo>
                  <a:pt x="1028" y="460"/>
                </a:lnTo>
                <a:lnTo>
                  <a:pt x="1028" y="487"/>
                </a:lnTo>
                <a:lnTo>
                  <a:pt x="1094" y="487"/>
                </a:lnTo>
                <a:lnTo>
                  <a:pt x="1096" y="527"/>
                </a:lnTo>
                <a:lnTo>
                  <a:pt x="1100" y="526"/>
                </a:lnTo>
                <a:lnTo>
                  <a:pt x="1150" y="520"/>
                </a:lnTo>
                <a:lnTo>
                  <a:pt x="1150" y="521"/>
                </a:lnTo>
                <a:lnTo>
                  <a:pt x="1153" y="521"/>
                </a:lnTo>
                <a:lnTo>
                  <a:pt x="1161" y="520"/>
                </a:lnTo>
                <a:lnTo>
                  <a:pt x="1186" y="518"/>
                </a:lnTo>
                <a:lnTo>
                  <a:pt x="1203" y="517"/>
                </a:lnTo>
                <a:lnTo>
                  <a:pt x="1209" y="518"/>
                </a:lnTo>
                <a:lnTo>
                  <a:pt x="1220" y="521"/>
                </a:lnTo>
                <a:lnTo>
                  <a:pt x="1224" y="521"/>
                </a:lnTo>
                <a:lnTo>
                  <a:pt x="1224" y="520"/>
                </a:lnTo>
                <a:lnTo>
                  <a:pt x="1228" y="521"/>
                </a:lnTo>
                <a:lnTo>
                  <a:pt x="1229" y="524"/>
                </a:lnTo>
                <a:lnTo>
                  <a:pt x="1242" y="533"/>
                </a:lnTo>
                <a:lnTo>
                  <a:pt x="1242" y="534"/>
                </a:lnTo>
                <a:lnTo>
                  <a:pt x="1243" y="533"/>
                </a:lnTo>
                <a:lnTo>
                  <a:pt x="1243" y="534"/>
                </a:lnTo>
                <a:lnTo>
                  <a:pt x="1251" y="541"/>
                </a:lnTo>
                <a:lnTo>
                  <a:pt x="1257" y="551"/>
                </a:lnTo>
                <a:lnTo>
                  <a:pt x="1259" y="553"/>
                </a:lnTo>
                <a:lnTo>
                  <a:pt x="1291" y="553"/>
                </a:lnTo>
                <a:lnTo>
                  <a:pt x="1292" y="553"/>
                </a:lnTo>
                <a:lnTo>
                  <a:pt x="1292" y="556"/>
                </a:lnTo>
                <a:lnTo>
                  <a:pt x="1292" y="559"/>
                </a:lnTo>
                <a:lnTo>
                  <a:pt x="1295" y="620"/>
                </a:lnTo>
                <a:lnTo>
                  <a:pt x="1362" y="620"/>
                </a:lnTo>
                <a:lnTo>
                  <a:pt x="1430" y="619"/>
                </a:lnTo>
                <a:lnTo>
                  <a:pt x="1428" y="682"/>
                </a:lnTo>
                <a:lnTo>
                  <a:pt x="1427" y="748"/>
                </a:lnTo>
                <a:lnTo>
                  <a:pt x="1510" y="748"/>
                </a:lnTo>
                <a:lnTo>
                  <a:pt x="1507" y="753"/>
                </a:lnTo>
                <a:lnTo>
                  <a:pt x="1498" y="774"/>
                </a:lnTo>
                <a:lnTo>
                  <a:pt x="1495" y="777"/>
                </a:lnTo>
                <a:lnTo>
                  <a:pt x="1491" y="784"/>
                </a:lnTo>
                <a:lnTo>
                  <a:pt x="1486" y="788"/>
                </a:lnTo>
                <a:lnTo>
                  <a:pt x="1463" y="810"/>
                </a:lnTo>
                <a:lnTo>
                  <a:pt x="1452" y="819"/>
                </a:lnTo>
                <a:lnTo>
                  <a:pt x="1446" y="826"/>
                </a:lnTo>
                <a:lnTo>
                  <a:pt x="1436" y="834"/>
                </a:lnTo>
                <a:lnTo>
                  <a:pt x="1432" y="838"/>
                </a:lnTo>
                <a:lnTo>
                  <a:pt x="1425" y="845"/>
                </a:lnTo>
                <a:lnTo>
                  <a:pt x="1417" y="855"/>
                </a:lnTo>
                <a:lnTo>
                  <a:pt x="1414" y="860"/>
                </a:lnTo>
                <a:lnTo>
                  <a:pt x="1413" y="861"/>
                </a:lnTo>
                <a:lnTo>
                  <a:pt x="1406" y="869"/>
                </a:lnTo>
                <a:lnTo>
                  <a:pt x="1401" y="875"/>
                </a:lnTo>
                <a:lnTo>
                  <a:pt x="1399" y="878"/>
                </a:lnTo>
                <a:lnTo>
                  <a:pt x="1396" y="882"/>
                </a:lnTo>
                <a:lnTo>
                  <a:pt x="1396" y="883"/>
                </a:lnTo>
                <a:lnTo>
                  <a:pt x="1386" y="892"/>
                </a:lnTo>
                <a:lnTo>
                  <a:pt x="1384" y="895"/>
                </a:lnTo>
                <a:lnTo>
                  <a:pt x="1359" y="924"/>
                </a:lnTo>
                <a:lnTo>
                  <a:pt x="1356" y="927"/>
                </a:lnTo>
                <a:lnTo>
                  <a:pt x="1354" y="929"/>
                </a:lnTo>
                <a:lnTo>
                  <a:pt x="1351" y="933"/>
                </a:lnTo>
                <a:lnTo>
                  <a:pt x="1344" y="945"/>
                </a:lnTo>
                <a:lnTo>
                  <a:pt x="1341" y="950"/>
                </a:lnTo>
                <a:lnTo>
                  <a:pt x="1339" y="955"/>
                </a:lnTo>
                <a:lnTo>
                  <a:pt x="1337" y="962"/>
                </a:lnTo>
                <a:lnTo>
                  <a:pt x="1335" y="972"/>
                </a:lnTo>
                <a:lnTo>
                  <a:pt x="1335" y="986"/>
                </a:lnTo>
                <a:lnTo>
                  <a:pt x="1335" y="989"/>
                </a:lnTo>
                <a:lnTo>
                  <a:pt x="1341" y="1004"/>
                </a:lnTo>
                <a:lnTo>
                  <a:pt x="1342" y="1009"/>
                </a:lnTo>
                <a:lnTo>
                  <a:pt x="1343" y="1012"/>
                </a:lnTo>
                <a:lnTo>
                  <a:pt x="1346" y="1017"/>
                </a:lnTo>
                <a:lnTo>
                  <a:pt x="1347" y="1020"/>
                </a:lnTo>
                <a:lnTo>
                  <a:pt x="1348" y="1025"/>
                </a:lnTo>
                <a:lnTo>
                  <a:pt x="1355" y="1043"/>
                </a:lnTo>
                <a:lnTo>
                  <a:pt x="1358" y="1054"/>
                </a:lnTo>
                <a:lnTo>
                  <a:pt x="1364" y="1071"/>
                </a:lnTo>
                <a:lnTo>
                  <a:pt x="1367" y="1080"/>
                </a:lnTo>
                <a:lnTo>
                  <a:pt x="1375" y="1105"/>
                </a:lnTo>
                <a:lnTo>
                  <a:pt x="1385" y="1125"/>
                </a:lnTo>
                <a:lnTo>
                  <a:pt x="1394" y="1145"/>
                </a:lnTo>
                <a:lnTo>
                  <a:pt x="1404" y="1162"/>
                </a:lnTo>
                <a:lnTo>
                  <a:pt x="1419" y="1189"/>
                </a:lnTo>
                <a:lnTo>
                  <a:pt x="1461" y="1257"/>
                </a:lnTo>
                <a:lnTo>
                  <a:pt x="1467" y="1268"/>
                </a:lnTo>
                <a:lnTo>
                  <a:pt x="1467" y="1269"/>
                </a:lnTo>
                <a:lnTo>
                  <a:pt x="1468" y="1289"/>
                </a:lnTo>
                <a:lnTo>
                  <a:pt x="1469" y="1314"/>
                </a:lnTo>
                <a:lnTo>
                  <a:pt x="1470" y="1337"/>
                </a:lnTo>
                <a:lnTo>
                  <a:pt x="1470" y="1360"/>
                </a:lnTo>
                <a:lnTo>
                  <a:pt x="1470" y="1365"/>
                </a:lnTo>
                <a:lnTo>
                  <a:pt x="1467" y="1373"/>
                </a:lnTo>
                <a:lnTo>
                  <a:pt x="1465" y="1379"/>
                </a:lnTo>
                <a:lnTo>
                  <a:pt x="1461" y="1385"/>
                </a:lnTo>
                <a:lnTo>
                  <a:pt x="1455" y="1391"/>
                </a:lnTo>
                <a:lnTo>
                  <a:pt x="1448" y="1399"/>
                </a:lnTo>
                <a:lnTo>
                  <a:pt x="1440" y="1405"/>
                </a:lnTo>
                <a:lnTo>
                  <a:pt x="1417" y="1413"/>
                </a:lnTo>
                <a:lnTo>
                  <a:pt x="1391" y="1416"/>
                </a:lnTo>
                <a:lnTo>
                  <a:pt x="1366" y="1422"/>
                </a:lnTo>
                <a:lnTo>
                  <a:pt x="1344" y="1431"/>
                </a:lnTo>
                <a:lnTo>
                  <a:pt x="1326" y="1446"/>
                </a:lnTo>
                <a:lnTo>
                  <a:pt x="1293" y="1469"/>
                </a:lnTo>
                <a:lnTo>
                  <a:pt x="1280" y="1478"/>
                </a:lnTo>
                <a:lnTo>
                  <a:pt x="1274" y="1488"/>
                </a:lnTo>
                <a:lnTo>
                  <a:pt x="1271" y="1505"/>
                </a:lnTo>
                <a:lnTo>
                  <a:pt x="1263" y="1755"/>
                </a:lnTo>
                <a:lnTo>
                  <a:pt x="1262" y="1780"/>
                </a:lnTo>
                <a:lnTo>
                  <a:pt x="1262" y="1789"/>
                </a:lnTo>
                <a:lnTo>
                  <a:pt x="1263" y="1917"/>
                </a:lnTo>
                <a:lnTo>
                  <a:pt x="1263" y="1951"/>
                </a:lnTo>
                <a:lnTo>
                  <a:pt x="1264" y="2051"/>
                </a:lnTo>
                <a:lnTo>
                  <a:pt x="1271" y="2313"/>
                </a:lnTo>
                <a:lnTo>
                  <a:pt x="1273" y="2313"/>
                </a:lnTo>
                <a:lnTo>
                  <a:pt x="1273" y="2322"/>
                </a:lnTo>
                <a:lnTo>
                  <a:pt x="1270" y="2322"/>
                </a:lnTo>
                <a:lnTo>
                  <a:pt x="1267" y="2440"/>
                </a:lnTo>
                <a:lnTo>
                  <a:pt x="1004" y="2444"/>
                </a:lnTo>
                <a:lnTo>
                  <a:pt x="885" y="2444"/>
                </a:lnTo>
                <a:lnTo>
                  <a:pt x="884" y="2444"/>
                </a:lnTo>
                <a:lnTo>
                  <a:pt x="882" y="2444"/>
                </a:lnTo>
                <a:lnTo>
                  <a:pt x="882" y="2445"/>
                </a:lnTo>
                <a:lnTo>
                  <a:pt x="881" y="2445"/>
                </a:lnTo>
                <a:lnTo>
                  <a:pt x="878" y="2445"/>
                </a:lnTo>
                <a:lnTo>
                  <a:pt x="878" y="2448"/>
                </a:lnTo>
                <a:lnTo>
                  <a:pt x="878" y="2478"/>
                </a:lnTo>
                <a:lnTo>
                  <a:pt x="878" y="2510"/>
                </a:lnTo>
                <a:lnTo>
                  <a:pt x="763" y="2510"/>
                </a:lnTo>
                <a:lnTo>
                  <a:pt x="753" y="2510"/>
                </a:lnTo>
                <a:lnTo>
                  <a:pt x="754" y="2549"/>
                </a:lnTo>
                <a:lnTo>
                  <a:pt x="754" y="2573"/>
                </a:lnTo>
                <a:lnTo>
                  <a:pt x="752" y="2573"/>
                </a:lnTo>
                <a:lnTo>
                  <a:pt x="624" y="2574"/>
                </a:lnTo>
                <a:lnTo>
                  <a:pt x="620" y="2574"/>
                </a:lnTo>
                <a:lnTo>
                  <a:pt x="620" y="2565"/>
                </a:lnTo>
                <a:lnTo>
                  <a:pt x="619" y="2512"/>
                </a:lnTo>
                <a:lnTo>
                  <a:pt x="619" y="2510"/>
                </a:lnTo>
                <a:lnTo>
                  <a:pt x="493" y="2511"/>
                </a:lnTo>
                <a:lnTo>
                  <a:pt x="489" y="2511"/>
                </a:lnTo>
                <a:lnTo>
                  <a:pt x="489" y="2508"/>
                </a:lnTo>
                <a:lnTo>
                  <a:pt x="489" y="2458"/>
                </a:lnTo>
                <a:lnTo>
                  <a:pt x="489" y="2447"/>
                </a:lnTo>
                <a:lnTo>
                  <a:pt x="489" y="2445"/>
                </a:lnTo>
                <a:lnTo>
                  <a:pt x="423" y="2445"/>
                </a:lnTo>
                <a:lnTo>
                  <a:pt x="422" y="2445"/>
                </a:lnTo>
                <a:lnTo>
                  <a:pt x="420" y="2447"/>
                </a:lnTo>
                <a:lnTo>
                  <a:pt x="419" y="2447"/>
                </a:lnTo>
                <a:lnTo>
                  <a:pt x="419" y="2448"/>
                </a:lnTo>
                <a:lnTo>
                  <a:pt x="416" y="2448"/>
                </a:lnTo>
                <a:lnTo>
                  <a:pt x="415" y="2448"/>
                </a:lnTo>
                <a:lnTo>
                  <a:pt x="411" y="2448"/>
                </a:lnTo>
                <a:lnTo>
                  <a:pt x="410" y="2447"/>
                </a:lnTo>
                <a:lnTo>
                  <a:pt x="409" y="2447"/>
                </a:lnTo>
                <a:lnTo>
                  <a:pt x="409" y="2445"/>
                </a:lnTo>
                <a:lnTo>
                  <a:pt x="408" y="2445"/>
                </a:lnTo>
                <a:lnTo>
                  <a:pt x="386" y="2445"/>
                </a:lnTo>
                <a:lnTo>
                  <a:pt x="412" y="2349"/>
                </a:lnTo>
                <a:lnTo>
                  <a:pt x="422" y="2317"/>
                </a:lnTo>
                <a:lnTo>
                  <a:pt x="412" y="2317"/>
                </a:lnTo>
                <a:lnTo>
                  <a:pt x="411" y="2317"/>
                </a:lnTo>
                <a:lnTo>
                  <a:pt x="393" y="2383"/>
                </a:lnTo>
                <a:lnTo>
                  <a:pt x="377" y="2441"/>
                </a:lnTo>
                <a:lnTo>
                  <a:pt x="376" y="2445"/>
                </a:lnTo>
                <a:lnTo>
                  <a:pt x="375" y="2448"/>
                </a:lnTo>
                <a:lnTo>
                  <a:pt x="374" y="2450"/>
                </a:lnTo>
                <a:lnTo>
                  <a:pt x="340" y="2575"/>
                </a:lnTo>
                <a:lnTo>
                  <a:pt x="340" y="2577"/>
                </a:lnTo>
                <a:lnTo>
                  <a:pt x="283" y="2577"/>
                </a:lnTo>
                <a:lnTo>
                  <a:pt x="281" y="2577"/>
                </a:lnTo>
                <a:lnTo>
                  <a:pt x="276" y="2577"/>
                </a:lnTo>
                <a:lnTo>
                  <a:pt x="274" y="2577"/>
                </a:lnTo>
                <a:lnTo>
                  <a:pt x="273" y="2577"/>
                </a:lnTo>
                <a:lnTo>
                  <a:pt x="271" y="2577"/>
                </a:lnTo>
                <a:lnTo>
                  <a:pt x="268" y="2577"/>
                </a:lnTo>
                <a:lnTo>
                  <a:pt x="267" y="2577"/>
                </a:lnTo>
                <a:lnTo>
                  <a:pt x="265" y="2577"/>
                </a:lnTo>
                <a:lnTo>
                  <a:pt x="263" y="2577"/>
                </a:lnTo>
                <a:lnTo>
                  <a:pt x="260" y="2577"/>
                </a:lnTo>
                <a:lnTo>
                  <a:pt x="258" y="2577"/>
                </a:lnTo>
                <a:lnTo>
                  <a:pt x="256" y="2577"/>
                </a:lnTo>
                <a:lnTo>
                  <a:pt x="255" y="2577"/>
                </a:lnTo>
                <a:lnTo>
                  <a:pt x="254" y="2578"/>
                </a:lnTo>
                <a:lnTo>
                  <a:pt x="252" y="2578"/>
                </a:lnTo>
                <a:lnTo>
                  <a:pt x="250" y="2578"/>
                </a:lnTo>
                <a:lnTo>
                  <a:pt x="248" y="2578"/>
                </a:lnTo>
                <a:lnTo>
                  <a:pt x="246" y="2578"/>
                </a:lnTo>
                <a:lnTo>
                  <a:pt x="243" y="2578"/>
                </a:lnTo>
                <a:lnTo>
                  <a:pt x="230" y="2578"/>
                </a:lnTo>
                <a:lnTo>
                  <a:pt x="230" y="2576"/>
                </a:lnTo>
                <a:lnTo>
                  <a:pt x="230" y="2575"/>
                </a:lnTo>
                <a:lnTo>
                  <a:pt x="230" y="2573"/>
                </a:lnTo>
                <a:lnTo>
                  <a:pt x="229" y="2573"/>
                </a:lnTo>
                <a:lnTo>
                  <a:pt x="227" y="2573"/>
                </a:lnTo>
                <a:lnTo>
                  <a:pt x="227" y="2511"/>
                </a:lnTo>
                <a:lnTo>
                  <a:pt x="227" y="2449"/>
                </a:lnTo>
                <a:lnTo>
                  <a:pt x="227" y="2448"/>
                </a:lnTo>
                <a:lnTo>
                  <a:pt x="93" y="2449"/>
                </a:lnTo>
                <a:lnTo>
                  <a:pt x="86" y="2449"/>
                </a:lnTo>
                <a:lnTo>
                  <a:pt x="87" y="2308"/>
                </a:lnTo>
                <a:lnTo>
                  <a:pt x="87" y="2303"/>
                </a:lnTo>
                <a:lnTo>
                  <a:pt x="87" y="2154"/>
                </a:lnTo>
                <a:lnTo>
                  <a:pt x="86" y="2138"/>
                </a:lnTo>
                <a:lnTo>
                  <a:pt x="87" y="2118"/>
                </a:lnTo>
                <a:lnTo>
                  <a:pt x="88" y="2107"/>
                </a:lnTo>
                <a:lnTo>
                  <a:pt x="86" y="2097"/>
                </a:lnTo>
                <a:lnTo>
                  <a:pt x="83" y="2085"/>
                </a:lnTo>
                <a:lnTo>
                  <a:pt x="80" y="2068"/>
                </a:lnTo>
                <a:lnTo>
                  <a:pt x="80" y="2065"/>
                </a:lnTo>
                <a:lnTo>
                  <a:pt x="80" y="2050"/>
                </a:lnTo>
                <a:lnTo>
                  <a:pt x="87" y="2033"/>
                </a:lnTo>
                <a:lnTo>
                  <a:pt x="91" y="2020"/>
                </a:lnTo>
                <a:lnTo>
                  <a:pt x="98" y="1996"/>
                </a:lnTo>
                <a:lnTo>
                  <a:pt x="106" y="1954"/>
                </a:lnTo>
                <a:lnTo>
                  <a:pt x="108" y="1940"/>
                </a:lnTo>
                <a:lnTo>
                  <a:pt x="109" y="1933"/>
                </a:lnTo>
                <a:lnTo>
                  <a:pt x="118" y="1893"/>
                </a:lnTo>
                <a:lnTo>
                  <a:pt x="122" y="1878"/>
                </a:lnTo>
                <a:lnTo>
                  <a:pt x="124" y="1867"/>
                </a:lnTo>
                <a:lnTo>
                  <a:pt x="124" y="1866"/>
                </a:lnTo>
                <a:lnTo>
                  <a:pt x="125" y="1862"/>
                </a:lnTo>
                <a:lnTo>
                  <a:pt x="126" y="1862"/>
                </a:lnTo>
                <a:lnTo>
                  <a:pt x="232" y="1861"/>
                </a:lnTo>
                <a:lnTo>
                  <a:pt x="232" y="1924"/>
                </a:lnTo>
                <a:lnTo>
                  <a:pt x="269" y="1924"/>
                </a:lnTo>
                <a:lnTo>
                  <a:pt x="275" y="1924"/>
                </a:lnTo>
                <a:lnTo>
                  <a:pt x="321" y="1924"/>
                </a:lnTo>
                <a:lnTo>
                  <a:pt x="324" y="1924"/>
                </a:lnTo>
                <a:lnTo>
                  <a:pt x="326" y="1920"/>
                </a:lnTo>
                <a:lnTo>
                  <a:pt x="328" y="1916"/>
                </a:lnTo>
                <a:lnTo>
                  <a:pt x="328" y="1913"/>
                </a:lnTo>
                <a:lnTo>
                  <a:pt x="330" y="1910"/>
                </a:lnTo>
                <a:lnTo>
                  <a:pt x="331" y="1909"/>
                </a:lnTo>
                <a:lnTo>
                  <a:pt x="331" y="1908"/>
                </a:lnTo>
                <a:lnTo>
                  <a:pt x="331" y="1906"/>
                </a:lnTo>
                <a:lnTo>
                  <a:pt x="332" y="1904"/>
                </a:lnTo>
                <a:lnTo>
                  <a:pt x="332" y="1901"/>
                </a:lnTo>
                <a:lnTo>
                  <a:pt x="332" y="1898"/>
                </a:lnTo>
                <a:lnTo>
                  <a:pt x="333" y="1896"/>
                </a:lnTo>
                <a:lnTo>
                  <a:pt x="333" y="1891"/>
                </a:lnTo>
                <a:lnTo>
                  <a:pt x="333" y="1889"/>
                </a:lnTo>
                <a:lnTo>
                  <a:pt x="333" y="1861"/>
                </a:lnTo>
                <a:lnTo>
                  <a:pt x="333" y="1850"/>
                </a:lnTo>
                <a:lnTo>
                  <a:pt x="333" y="1847"/>
                </a:lnTo>
                <a:lnTo>
                  <a:pt x="333" y="1845"/>
                </a:lnTo>
                <a:lnTo>
                  <a:pt x="333" y="1841"/>
                </a:lnTo>
                <a:lnTo>
                  <a:pt x="333" y="1839"/>
                </a:lnTo>
                <a:lnTo>
                  <a:pt x="333" y="1836"/>
                </a:lnTo>
                <a:lnTo>
                  <a:pt x="333" y="1831"/>
                </a:lnTo>
                <a:lnTo>
                  <a:pt x="333" y="1829"/>
                </a:lnTo>
                <a:lnTo>
                  <a:pt x="334" y="1826"/>
                </a:lnTo>
                <a:lnTo>
                  <a:pt x="333" y="1824"/>
                </a:lnTo>
                <a:lnTo>
                  <a:pt x="333" y="1822"/>
                </a:lnTo>
                <a:lnTo>
                  <a:pt x="333" y="1820"/>
                </a:lnTo>
                <a:lnTo>
                  <a:pt x="333" y="1816"/>
                </a:lnTo>
                <a:lnTo>
                  <a:pt x="331" y="1804"/>
                </a:lnTo>
                <a:lnTo>
                  <a:pt x="328" y="1795"/>
                </a:lnTo>
                <a:lnTo>
                  <a:pt x="328" y="1794"/>
                </a:lnTo>
                <a:lnTo>
                  <a:pt x="328" y="1791"/>
                </a:lnTo>
                <a:lnTo>
                  <a:pt x="327" y="1781"/>
                </a:lnTo>
                <a:lnTo>
                  <a:pt x="327" y="1778"/>
                </a:lnTo>
                <a:lnTo>
                  <a:pt x="326" y="1766"/>
                </a:lnTo>
                <a:lnTo>
                  <a:pt x="325" y="1758"/>
                </a:lnTo>
                <a:lnTo>
                  <a:pt x="324" y="1745"/>
                </a:lnTo>
                <a:lnTo>
                  <a:pt x="323" y="1738"/>
                </a:lnTo>
                <a:lnTo>
                  <a:pt x="323" y="1734"/>
                </a:lnTo>
                <a:lnTo>
                  <a:pt x="322" y="1730"/>
                </a:lnTo>
                <a:lnTo>
                  <a:pt x="319" y="1720"/>
                </a:lnTo>
                <a:lnTo>
                  <a:pt x="317" y="1716"/>
                </a:lnTo>
                <a:lnTo>
                  <a:pt x="310" y="1700"/>
                </a:lnTo>
                <a:lnTo>
                  <a:pt x="309" y="1698"/>
                </a:lnTo>
                <a:lnTo>
                  <a:pt x="300" y="1679"/>
                </a:lnTo>
                <a:lnTo>
                  <a:pt x="298" y="1674"/>
                </a:lnTo>
                <a:lnTo>
                  <a:pt x="294" y="1667"/>
                </a:lnTo>
                <a:lnTo>
                  <a:pt x="289" y="1654"/>
                </a:lnTo>
                <a:lnTo>
                  <a:pt x="283" y="1645"/>
                </a:lnTo>
                <a:lnTo>
                  <a:pt x="274" y="1631"/>
                </a:lnTo>
                <a:lnTo>
                  <a:pt x="272" y="1629"/>
                </a:lnTo>
                <a:lnTo>
                  <a:pt x="268" y="1623"/>
                </a:lnTo>
                <a:lnTo>
                  <a:pt x="263" y="1615"/>
                </a:lnTo>
                <a:lnTo>
                  <a:pt x="251" y="1602"/>
                </a:lnTo>
                <a:lnTo>
                  <a:pt x="248" y="1597"/>
                </a:lnTo>
                <a:lnTo>
                  <a:pt x="242" y="1591"/>
                </a:lnTo>
                <a:lnTo>
                  <a:pt x="241" y="1590"/>
                </a:lnTo>
                <a:lnTo>
                  <a:pt x="240" y="1589"/>
                </a:lnTo>
                <a:lnTo>
                  <a:pt x="239" y="1588"/>
                </a:lnTo>
                <a:lnTo>
                  <a:pt x="237" y="1586"/>
                </a:lnTo>
                <a:lnTo>
                  <a:pt x="234" y="1585"/>
                </a:lnTo>
                <a:lnTo>
                  <a:pt x="233" y="1583"/>
                </a:lnTo>
                <a:lnTo>
                  <a:pt x="232" y="1582"/>
                </a:lnTo>
                <a:lnTo>
                  <a:pt x="226" y="1579"/>
                </a:lnTo>
                <a:lnTo>
                  <a:pt x="226" y="1537"/>
                </a:lnTo>
                <a:lnTo>
                  <a:pt x="170" y="1537"/>
                </a:lnTo>
                <a:lnTo>
                  <a:pt x="170" y="1556"/>
                </a:lnTo>
                <a:lnTo>
                  <a:pt x="162" y="1555"/>
                </a:lnTo>
                <a:lnTo>
                  <a:pt x="145" y="1552"/>
                </a:lnTo>
                <a:lnTo>
                  <a:pt x="142" y="1550"/>
                </a:lnTo>
                <a:lnTo>
                  <a:pt x="140" y="1550"/>
                </a:lnTo>
                <a:lnTo>
                  <a:pt x="134" y="1549"/>
                </a:lnTo>
                <a:lnTo>
                  <a:pt x="130" y="1548"/>
                </a:lnTo>
                <a:lnTo>
                  <a:pt x="128" y="1547"/>
                </a:lnTo>
                <a:lnTo>
                  <a:pt x="126" y="1547"/>
                </a:lnTo>
                <a:lnTo>
                  <a:pt x="125" y="1547"/>
                </a:lnTo>
                <a:lnTo>
                  <a:pt x="124" y="1547"/>
                </a:lnTo>
                <a:lnTo>
                  <a:pt x="122" y="1547"/>
                </a:lnTo>
                <a:lnTo>
                  <a:pt x="118" y="1547"/>
                </a:lnTo>
                <a:lnTo>
                  <a:pt x="117" y="1547"/>
                </a:lnTo>
                <a:lnTo>
                  <a:pt x="105" y="1548"/>
                </a:lnTo>
                <a:lnTo>
                  <a:pt x="98" y="1548"/>
                </a:lnTo>
                <a:lnTo>
                  <a:pt x="95" y="1548"/>
                </a:lnTo>
                <a:lnTo>
                  <a:pt x="93" y="1548"/>
                </a:lnTo>
                <a:lnTo>
                  <a:pt x="89" y="1549"/>
                </a:lnTo>
                <a:lnTo>
                  <a:pt x="80" y="1549"/>
                </a:lnTo>
                <a:lnTo>
                  <a:pt x="75" y="1550"/>
                </a:lnTo>
                <a:lnTo>
                  <a:pt x="74" y="1550"/>
                </a:lnTo>
                <a:lnTo>
                  <a:pt x="73" y="1552"/>
                </a:lnTo>
                <a:lnTo>
                  <a:pt x="72" y="1552"/>
                </a:lnTo>
                <a:lnTo>
                  <a:pt x="71" y="1552"/>
                </a:lnTo>
                <a:lnTo>
                  <a:pt x="70" y="1552"/>
                </a:lnTo>
                <a:lnTo>
                  <a:pt x="70" y="1553"/>
                </a:lnTo>
                <a:lnTo>
                  <a:pt x="69" y="1553"/>
                </a:lnTo>
                <a:lnTo>
                  <a:pt x="67" y="1554"/>
                </a:lnTo>
                <a:lnTo>
                  <a:pt x="66" y="1554"/>
                </a:lnTo>
                <a:lnTo>
                  <a:pt x="65" y="1555"/>
                </a:lnTo>
                <a:lnTo>
                  <a:pt x="64" y="1555"/>
                </a:lnTo>
                <a:lnTo>
                  <a:pt x="57" y="1557"/>
                </a:lnTo>
                <a:lnTo>
                  <a:pt x="57" y="1558"/>
                </a:lnTo>
                <a:lnTo>
                  <a:pt x="56" y="1558"/>
                </a:lnTo>
                <a:lnTo>
                  <a:pt x="54" y="1560"/>
                </a:lnTo>
                <a:lnTo>
                  <a:pt x="53" y="1560"/>
                </a:lnTo>
                <a:lnTo>
                  <a:pt x="51" y="1561"/>
                </a:lnTo>
                <a:lnTo>
                  <a:pt x="50" y="1561"/>
                </a:lnTo>
                <a:lnTo>
                  <a:pt x="49" y="1561"/>
                </a:lnTo>
                <a:lnTo>
                  <a:pt x="48" y="1561"/>
                </a:lnTo>
                <a:lnTo>
                  <a:pt x="47" y="1561"/>
                </a:lnTo>
                <a:lnTo>
                  <a:pt x="46" y="1561"/>
                </a:lnTo>
                <a:lnTo>
                  <a:pt x="45" y="1561"/>
                </a:lnTo>
                <a:lnTo>
                  <a:pt x="44" y="1561"/>
                </a:lnTo>
                <a:lnTo>
                  <a:pt x="42" y="1561"/>
                </a:lnTo>
                <a:lnTo>
                  <a:pt x="41" y="1561"/>
                </a:lnTo>
                <a:lnTo>
                  <a:pt x="40" y="1561"/>
                </a:lnTo>
                <a:lnTo>
                  <a:pt x="31" y="1560"/>
                </a:lnTo>
                <a:lnTo>
                  <a:pt x="29" y="1560"/>
                </a:lnTo>
                <a:lnTo>
                  <a:pt x="28" y="1560"/>
                </a:lnTo>
                <a:lnTo>
                  <a:pt x="27" y="1560"/>
                </a:lnTo>
                <a:lnTo>
                  <a:pt x="23" y="1561"/>
                </a:lnTo>
                <a:lnTo>
                  <a:pt x="16" y="1562"/>
                </a:lnTo>
                <a:lnTo>
                  <a:pt x="11" y="1562"/>
                </a:lnTo>
                <a:lnTo>
                  <a:pt x="7" y="1562"/>
                </a:lnTo>
                <a:lnTo>
                  <a:pt x="6" y="1562"/>
                </a:lnTo>
                <a:lnTo>
                  <a:pt x="5" y="1562"/>
                </a:lnTo>
                <a:lnTo>
                  <a:pt x="5" y="1533"/>
                </a:lnTo>
                <a:lnTo>
                  <a:pt x="5" y="1532"/>
                </a:lnTo>
                <a:lnTo>
                  <a:pt x="4" y="1531"/>
                </a:lnTo>
                <a:lnTo>
                  <a:pt x="4" y="1503"/>
                </a:lnTo>
                <a:lnTo>
                  <a:pt x="5" y="1503"/>
                </a:lnTo>
                <a:lnTo>
                  <a:pt x="5" y="1437"/>
                </a:lnTo>
                <a:lnTo>
                  <a:pt x="4" y="1437"/>
                </a:lnTo>
                <a:lnTo>
                  <a:pt x="4" y="1407"/>
                </a:lnTo>
                <a:lnTo>
                  <a:pt x="4" y="1406"/>
                </a:lnTo>
                <a:lnTo>
                  <a:pt x="5" y="1278"/>
                </a:lnTo>
                <a:lnTo>
                  <a:pt x="3" y="1278"/>
                </a:lnTo>
                <a:lnTo>
                  <a:pt x="0" y="1278"/>
                </a:lnTo>
                <a:lnTo>
                  <a:pt x="0" y="1261"/>
                </a:lnTo>
                <a:lnTo>
                  <a:pt x="0" y="1237"/>
                </a:lnTo>
                <a:lnTo>
                  <a:pt x="0" y="1210"/>
                </a:lnTo>
                <a:lnTo>
                  <a:pt x="0" y="1200"/>
                </a:lnTo>
                <a:lnTo>
                  <a:pt x="0" y="1162"/>
                </a:lnTo>
                <a:lnTo>
                  <a:pt x="0" y="1129"/>
                </a:lnTo>
                <a:lnTo>
                  <a:pt x="2" y="1012"/>
                </a:lnTo>
                <a:lnTo>
                  <a:pt x="2" y="946"/>
                </a:lnTo>
                <a:lnTo>
                  <a:pt x="2" y="942"/>
                </a:lnTo>
                <a:lnTo>
                  <a:pt x="2" y="871"/>
                </a:lnTo>
                <a:lnTo>
                  <a:pt x="2" y="866"/>
                </a:lnTo>
                <a:lnTo>
                  <a:pt x="2" y="834"/>
                </a:lnTo>
                <a:lnTo>
                  <a:pt x="2" y="820"/>
                </a:lnTo>
                <a:lnTo>
                  <a:pt x="2" y="818"/>
                </a:lnTo>
                <a:lnTo>
                  <a:pt x="2" y="748"/>
                </a:lnTo>
                <a:lnTo>
                  <a:pt x="2" y="716"/>
                </a:lnTo>
                <a:lnTo>
                  <a:pt x="2" y="687"/>
                </a:lnTo>
                <a:lnTo>
                  <a:pt x="0" y="623"/>
                </a:lnTo>
                <a:lnTo>
                  <a:pt x="0" y="557"/>
                </a:lnTo>
                <a:lnTo>
                  <a:pt x="3" y="557"/>
                </a:lnTo>
                <a:lnTo>
                  <a:pt x="2" y="491"/>
                </a:lnTo>
                <a:lnTo>
                  <a:pt x="135" y="494"/>
                </a:lnTo>
                <a:lnTo>
                  <a:pt x="256" y="498"/>
                </a:lnTo>
                <a:lnTo>
                  <a:pt x="256" y="495"/>
                </a:lnTo>
                <a:lnTo>
                  <a:pt x="256" y="474"/>
                </a:lnTo>
                <a:lnTo>
                  <a:pt x="257" y="433"/>
                </a:lnTo>
                <a:lnTo>
                  <a:pt x="257" y="422"/>
                </a:lnTo>
                <a:lnTo>
                  <a:pt x="257" y="410"/>
                </a:lnTo>
                <a:lnTo>
                  <a:pt x="258" y="381"/>
                </a:lnTo>
                <a:lnTo>
                  <a:pt x="258" y="307"/>
                </a:lnTo>
                <a:lnTo>
                  <a:pt x="259" y="269"/>
                </a:lnTo>
                <a:lnTo>
                  <a:pt x="307" y="269"/>
                </a:lnTo>
                <a:lnTo>
                  <a:pt x="311" y="269"/>
                </a:lnTo>
                <a:lnTo>
                  <a:pt x="314" y="269"/>
                </a:lnTo>
                <a:lnTo>
                  <a:pt x="314" y="270"/>
                </a:lnTo>
                <a:lnTo>
                  <a:pt x="315" y="270"/>
                </a:lnTo>
                <a:lnTo>
                  <a:pt x="316" y="270"/>
                </a:lnTo>
                <a:lnTo>
                  <a:pt x="316" y="272"/>
                </a:lnTo>
                <a:lnTo>
                  <a:pt x="317" y="272"/>
                </a:lnTo>
                <a:lnTo>
                  <a:pt x="323" y="272"/>
                </a:lnTo>
                <a:lnTo>
                  <a:pt x="326" y="272"/>
                </a:lnTo>
                <a:lnTo>
                  <a:pt x="336" y="272"/>
                </a:lnTo>
                <a:lnTo>
                  <a:pt x="338" y="275"/>
                </a:lnTo>
                <a:lnTo>
                  <a:pt x="339" y="277"/>
                </a:lnTo>
                <a:lnTo>
                  <a:pt x="342" y="278"/>
                </a:lnTo>
                <a:lnTo>
                  <a:pt x="344" y="278"/>
                </a:lnTo>
                <a:lnTo>
                  <a:pt x="348" y="278"/>
                </a:lnTo>
                <a:lnTo>
                  <a:pt x="351" y="278"/>
                </a:lnTo>
                <a:lnTo>
                  <a:pt x="351" y="280"/>
                </a:lnTo>
                <a:lnTo>
                  <a:pt x="352" y="280"/>
                </a:lnTo>
                <a:lnTo>
                  <a:pt x="353" y="280"/>
                </a:lnTo>
                <a:lnTo>
                  <a:pt x="355" y="281"/>
                </a:lnTo>
                <a:lnTo>
                  <a:pt x="356" y="282"/>
                </a:lnTo>
                <a:lnTo>
                  <a:pt x="356" y="284"/>
                </a:lnTo>
                <a:lnTo>
                  <a:pt x="356" y="293"/>
                </a:lnTo>
                <a:lnTo>
                  <a:pt x="356" y="308"/>
                </a:lnTo>
                <a:lnTo>
                  <a:pt x="356" y="317"/>
                </a:lnTo>
                <a:lnTo>
                  <a:pt x="356" y="324"/>
                </a:lnTo>
                <a:lnTo>
                  <a:pt x="356" y="325"/>
                </a:lnTo>
                <a:lnTo>
                  <a:pt x="356" y="344"/>
                </a:lnTo>
                <a:lnTo>
                  <a:pt x="358" y="345"/>
                </a:lnTo>
                <a:lnTo>
                  <a:pt x="366" y="345"/>
                </a:lnTo>
                <a:lnTo>
                  <a:pt x="381" y="307"/>
                </a:lnTo>
                <a:lnTo>
                  <a:pt x="384" y="299"/>
                </a:lnTo>
                <a:lnTo>
                  <a:pt x="384" y="298"/>
                </a:lnTo>
                <a:lnTo>
                  <a:pt x="385" y="297"/>
                </a:lnTo>
                <a:lnTo>
                  <a:pt x="385" y="295"/>
                </a:lnTo>
                <a:lnTo>
                  <a:pt x="386" y="294"/>
                </a:lnTo>
                <a:lnTo>
                  <a:pt x="388" y="293"/>
                </a:lnTo>
                <a:lnTo>
                  <a:pt x="388" y="292"/>
                </a:lnTo>
                <a:lnTo>
                  <a:pt x="389" y="291"/>
                </a:lnTo>
                <a:lnTo>
                  <a:pt x="390" y="289"/>
                </a:lnTo>
                <a:lnTo>
                  <a:pt x="391" y="286"/>
                </a:lnTo>
                <a:lnTo>
                  <a:pt x="392" y="285"/>
                </a:lnTo>
                <a:lnTo>
                  <a:pt x="393" y="283"/>
                </a:lnTo>
                <a:lnTo>
                  <a:pt x="393" y="281"/>
                </a:lnTo>
                <a:lnTo>
                  <a:pt x="393" y="280"/>
                </a:lnTo>
                <a:lnTo>
                  <a:pt x="394" y="277"/>
                </a:lnTo>
                <a:lnTo>
                  <a:pt x="394" y="275"/>
                </a:lnTo>
                <a:lnTo>
                  <a:pt x="400" y="284"/>
                </a:lnTo>
                <a:lnTo>
                  <a:pt x="409" y="298"/>
                </a:lnTo>
                <a:lnTo>
                  <a:pt x="415" y="298"/>
                </a:lnTo>
                <a:lnTo>
                  <a:pt x="434" y="298"/>
                </a:lnTo>
                <a:lnTo>
                  <a:pt x="440" y="298"/>
                </a:lnTo>
                <a:lnTo>
                  <a:pt x="458" y="298"/>
                </a:lnTo>
                <a:lnTo>
                  <a:pt x="472" y="298"/>
                </a:lnTo>
                <a:lnTo>
                  <a:pt x="485" y="298"/>
                </a:lnTo>
                <a:lnTo>
                  <a:pt x="500" y="298"/>
                </a:lnTo>
                <a:lnTo>
                  <a:pt x="507" y="298"/>
                </a:lnTo>
                <a:lnTo>
                  <a:pt x="531" y="298"/>
                </a:lnTo>
                <a:lnTo>
                  <a:pt x="540" y="298"/>
                </a:lnTo>
                <a:lnTo>
                  <a:pt x="557" y="298"/>
                </a:lnTo>
                <a:lnTo>
                  <a:pt x="561" y="289"/>
                </a:lnTo>
                <a:lnTo>
                  <a:pt x="561" y="288"/>
                </a:lnTo>
                <a:lnTo>
                  <a:pt x="562" y="285"/>
                </a:lnTo>
                <a:lnTo>
                  <a:pt x="567" y="276"/>
                </a:lnTo>
                <a:lnTo>
                  <a:pt x="569" y="272"/>
                </a:lnTo>
                <a:lnTo>
                  <a:pt x="570" y="270"/>
                </a:lnTo>
                <a:lnTo>
                  <a:pt x="571" y="268"/>
                </a:lnTo>
                <a:lnTo>
                  <a:pt x="576" y="259"/>
                </a:lnTo>
                <a:lnTo>
                  <a:pt x="576" y="258"/>
                </a:lnTo>
                <a:lnTo>
                  <a:pt x="577" y="257"/>
                </a:lnTo>
                <a:lnTo>
                  <a:pt x="578" y="253"/>
                </a:lnTo>
                <a:lnTo>
                  <a:pt x="579" y="250"/>
                </a:lnTo>
                <a:lnTo>
                  <a:pt x="579" y="248"/>
                </a:lnTo>
                <a:lnTo>
                  <a:pt x="577" y="244"/>
                </a:lnTo>
                <a:lnTo>
                  <a:pt x="575" y="240"/>
                </a:lnTo>
                <a:lnTo>
                  <a:pt x="571" y="232"/>
                </a:lnTo>
                <a:lnTo>
                  <a:pt x="570" y="230"/>
                </a:lnTo>
                <a:lnTo>
                  <a:pt x="569" y="227"/>
                </a:lnTo>
                <a:lnTo>
                  <a:pt x="567" y="225"/>
                </a:lnTo>
                <a:lnTo>
                  <a:pt x="566" y="223"/>
                </a:lnTo>
                <a:lnTo>
                  <a:pt x="566" y="222"/>
                </a:lnTo>
                <a:lnTo>
                  <a:pt x="559" y="214"/>
                </a:lnTo>
                <a:lnTo>
                  <a:pt x="551" y="209"/>
                </a:lnTo>
                <a:lnTo>
                  <a:pt x="548" y="205"/>
                </a:lnTo>
                <a:lnTo>
                  <a:pt x="538" y="181"/>
                </a:lnTo>
                <a:lnTo>
                  <a:pt x="535" y="174"/>
                </a:lnTo>
                <a:lnTo>
                  <a:pt x="533" y="167"/>
                </a:lnTo>
                <a:lnTo>
                  <a:pt x="532" y="165"/>
                </a:lnTo>
                <a:lnTo>
                  <a:pt x="531" y="160"/>
                </a:lnTo>
                <a:lnTo>
                  <a:pt x="532" y="158"/>
                </a:lnTo>
                <a:lnTo>
                  <a:pt x="532" y="156"/>
                </a:lnTo>
                <a:lnTo>
                  <a:pt x="534" y="151"/>
                </a:lnTo>
                <a:lnTo>
                  <a:pt x="535" y="146"/>
                </a:lnTo>
                <a:lnTo>
                  <a:pt x="540" y="142"/>
                </a:lnTo>
                <a:lnTo>
                  <a:pt x="542" y="141"/>
                </a:lnTo>
                <a:lnTo>
                  <a:pt x="545" y="139"/>
                </a:lnTo>
                <a:lnTo>
                  <a:pt x="548" y="136"/>
                </a:lnTo>
                <a:lnTo>
                  <a:pt x="549" y="134"/>
                </a:lnTo>
                <a:lnTo>
                  <a:pt x="549" y="132"/>
                </a:lnTo>
                <a:lnTo>
                  <a:pt x="549" y="130"/>
                </a:lnTo>
                <a:lnTo>
                  <a:pt x="549" y="129"/>
                </a:lnTo>
                <a:lnTo>
                  <a:pt x="549" y="126"/>
                </a:lnTo>
                <a:lnTo>
                  <a:pt x="549" y="125"/>
                </a:lnTo>
                <a:lnTo>
                  <a:pt x="549" y="123"/>
                </a:lnTo>
                <a:lnTo>
                  <a:pt x="549" y="119"/>
                </a:lnTo>
                <a:lnTo>
                  <a:pt x="549" y="117"/>
                </a:lnTo>
                <a:lnTo>
                  <a:pt x="549" y="115"/>
                </a:lnTo>
                <a:lnTo>
                  <a:pt x="549" y="114"/>
                </a:lnTo>
                <a:lnTo>
                  <a:pt x="549" y="111"/>
                </a:lnTo>
                <a:lnTo>
                  <a:pt x="549" y="108"/>
                </a:lnTo>
                <a:lnTo>
                  <a:pt x="548" y="97"/>
                </a:lnTo>
                <a:lnTo>
                  <a:pt x="548" y="94"/>
                </a:lnTo>
                <a:lnTo>
                  <a:pt x="549" y="85"/>
                </a:lnTo>
                <a:lnTo>
                  <a:pt x="550" y="84"/>
                </a:lnTo>
                <a:lnTo>
                  <a:pt x="550" y="80"/>
                </a:lnTo>
                <a:lnTo>
                  <a:pt x="550" y="79"/>
                </a:lnTo>
                <a:lnTo>
                  <a:pt x="550" y="76"/>
                </a:lnTo>
                <a:lnTo>
                  <a:pt x="551" y="73"/>
                </a:lnTo>
                <a:lnTo>
                  <a:pt x="552" y="64"/>
                </a:lnTo>
                <a:lnTo>
                  <a:pt x="552" y="63"/>
                </a:lnTo>
                <a:lnTo>
                  <a:pt x="553" y="59"/>
                </a:lnTo>
                <a:lnTo>
                  <a:pt x="553" y="57"/>
                </a:lnTo>
                <a:lnTo>
                  <a:pt x="553" y="54"/>
                </a:lnTo>
                <a:lnTo>
                  <a:pt x="554" y="50"/>
                </a:lnTo>
                <a:lnTo>
                  <a:pt x="554" y="47"/>
                </a:lnTo>
                <a:lnTo>
                  <a:pt x="556" y="46"/>
                </a:lnTo>
                <a:lnTo>
                  <a:pt x="556" y="43"/>
                </a:lnTo>
                <a:lnTo>
                  <a:pt x="562" y="31"/>
                </a:lnTo>
                <a:lnTo>
                  <a:pt x="566" y="24"/>
                </a:lnTo>
                <a:lnTo>
                  <a:pt x="568" y="21"/>
                </a:lnTo>
                <a:lnTo>
                  <a:pt x="569" y="18"/>
                </a:lnTo>
                <a:lnTo>
                  <a:pt x="571" y="15"/>
                </a:lnTo>
                <a:lnTo>
                  <a:pt x="575" y="12"/>
                </a:lnTo>
                <a:lnTo>
                  <a:pt x="578" y="8"/>
                </a:lnTo>
                <a:lnTo>
                  <a:pt x="587" y="0"/>
                </a:lnTo>
                <a:close/>
                <a:moveTo>
                  <a:pt x="783" y="486"/>
                </a:moveTo>
                <a:lnTo>
                  <a:pt x="783" y="499"/>
                </a:lnTo>
                <a:lnTo>
                  <a:pt x="811" y="499"/>
                </a:lnTo>
                <a:lnTo>
                  <a:pt x="811" y="491"/>
                </a:lnTo>
                <a:lnTo>
                  <a:pt x="831" y="491"/>
                </a:lnTo>
                <a:lnTo>
                  <a:pt x="831" y="508"/>
                </a:lnTo>
                <a:lnTo>
                  <a:pt x="840" y="508"/>
                </a:lnTo>
                <a:lnTo>
                  <a:pt x="840" y="489"/>
                </a:lnTo>
                <a:lnTo>
                  <a:pt x="842" y="489"/>
                </a:lnTo>
                <a:lnTo>
                  <a:pt x="864" y="487"/>
                </a:lnTo>
                <a:lnTo>
                  <a:pt x="864" y="485"/>
                </a:lnTo>
                <a:lnTo>
                  <a:pt x="864" y="456"/>
                </a:lnTo>
                <a:lnTo>
                  <a:pt x="864" y="451"/>
                </a:lnTo>
                <a:lnTo>
                  <a:pt x="872" y="451"/>
                </a:lnTo>
                <a:lnTo>
                  <a:pt x="872" y="445"/>
                </a:lnTo>
                <a:lnTo>
                  <a:pt x="872" y="443"/>
                </a:lnTo>
                <a:lnTo>
                  <a:pt x="877" y="443"/>
                </a:lnTo>
                <a:lnTo>
                  <a:pt x="880" y="443"/>
                </a:lnTo>
                <a:lnTo>
                  <a:pt x="880" y="436"/>
                </a:lnTo>
                <a:lnTo>
                  <a:pt x="885" y="436"/>
                </a:lnTo>
                <a:lnTo>
                  <a:pt x="885" y="424"/>
                </a:lnTo>
                <a:lnTo>
                  <a:pt x="885" y="423"/>
                </a:lnTo>
                <a:lnTo>
                  <a:pt x="802" y="423"/>
                </a:lnTo>
                <a:lnTo>
                  <a:pt x="802" y="425"/>
                </a:lnTo>
                <a:lnTo>
                  <a:pt x="789" y="426"/>
                </a:lnTo>
                <a:lnTo>
                  <a:pt x="786" y="426"/>
                </a:lnTo>
                <a:lnTo>
                  <a:pt x="786" y="435"/>
                </a:lnTo>
                <a:lnTo>
                  <a:pt x="780" y="435"/>
                </a:lnTo>
                <a:lnTo>
                  <a:pt x="780" y="437"/>
                </a:lnTo>
                <a:lnTo>
                  <a:pt x="780" y="443"/>
                </a:lnTo>
                <a:lnTo>
                  <a:pt x="781" y="443"/>
                </a:lnTo>
                <a:lnTo>
                  <a:pt x="781" y="486"/>
                </a:lnTo>
                <a:lnTo>
                  <a:pt x="783" y="486"/>
                </a:lnTo>
                <a:close/>
                <a:moveTo>
                  <a:pt x="528" y="1678"/>
                </a:moveTo>
                <a:lnTo>
                  <a:pt x="528" y="1684"/>
                </a:lnTo>
                <a:lnTo>
                  <a:pt x="580" y="1683"/>
                </a:lnTo>
                <a:lnTo>
                  <a:pt x="578" y="1679"/>
                </a:lnTo>
                <a:lnTo>
                  <a:pt x="560" y="1635"/>
                </a:lnTo>
                <a:lnTo>
                  <a:pt x="556" y="1624"/>
                </a:lnTo>
                <a:lnTo>
                  <a:pt x="548" y="1610"/>
                </a:lnTo>
                <a:lnTo>
                  <a:pt x="541" y="1597"/>
                </a:lnTo>
                <a:lnTo>
                  <a:pt x="533" y="1583"/>
                </a:lnTo>
                <a:lnTo>
                  <a:pt x="528" y="1575"/>
                </a:lnTo>
                <a:lnTo>
                  <a:pt x="528" y="1641"/>
                </a:lnTo>
                <a:lnTo>
                  <a:pt x="528" y="1678"/>
                </a:lnTo>
                <a:close/>
                <a:moveTo>
                  <a:pt x="518" y="1924"/>
                </a:moveTo>
                <a:lnTo>
                  <a:pt x="518" y="1930"/>
                </a:lnTo>
                <a:lnTo>
                  <a:pt x="517" y="1934"/>
                </a:lnTo>
                <a:lnTo>
                  <a:pt x="517" y="1937"/>
                </a:lnTo>
                <a:lnTo>
                  <a:pt x="517" y="1938"/>
                </a:lnTo>
                <a:lnTo>
                  <a:pt x="516" y="1941"/>
                </a:lnTo>
                <a:lnTo>
                  <a:pt x="515" y="1943"/>
                </a:lnTo>
                <a:lnTo>
                  <a:pt x="515" y="1946"/>
                </a:lnTo>
                <a:lnTo>
                  <a:pt x="512" y="1955"/>
                </a:lnTo>
                <a:lnTo>
                  <a:pt x="511" y="1957"/>
                </a:lnTo>
                <a:lnTo>
                  <a:pt x="510" y="1959"/>
                </a:lnTo>
                <a:lnTo>
                  <a:pt x="510" y="1962"/>
                </a:lnTo>
                <a:lnTo>
                  <a:pt x="509" y="1966"/>
                </a:lnTo>
                <a:lnTo>
                  <a:pt x="507" y="1973"/>
                </a:lnTo>
                <a:lnTo>
                  <a:pt x="503" y="1985"/>
                </a:lnTo>
                <a:lnTo>
                  <a:pt x="500" y="1999"/>
                </a:lnTo>
                <a:lnTo>
                  <a:pt x="499" y="2000"/>
                </a:lnTo>
                <a:lnTo>
                  <a:pt x="496" y="2010"/>
                </a:lnTo>
                <a:lnTo>
                  <a:pt x="495" y="2012"/>
                </a:lnTo>
                <a:lnTo>
                  <a:pt x="493" y="2022"/>
                </a:lnTo>
                <a:lnTo>
                  <a:pt x="491" y="2031"/>
                </a:lnTo>
                <a:lnTo>
                  <a:pt x="491" y="2037"/>
                </a:lnTo>
                <a:lnTo>
                  <a:pt x="491" y="2050"/>
                </a:lnTo>
                <a:lnTo>
                  <a:pt x="495" y="2050"/>
                </a:lnTo>
                <a:lnTo>
                  <a:pt x="508" y="2006"/>
                </a:lnTo>
                <a:lnTo>
                  <a:pt x="519" y="1965"/>
                </a:lnTo>
                <a:lnTo>
                  <a:pt x="524" y="1948"/>
                </a:lnTo>
                <a:lnTo>
                  <a:pt x="525" y="1942"/>
                </a:lnTo>
                <a:lnTo>
                  <a:pt x="525" y="1941"/>
                </a:lnTo>
                <a:lnTo>
                  <a:pt x="525" y="1940"/>
                </a:lnTo>
                <a:lnTo>
                  <a:pt x="526" y="1939"/>
                </a:lnTo>
                <a:lnTo>
                  <a:pt x="526" y="1938"/>
                </a:lnTo>
                <a:lnTo>
                  <a:pt x="526" y="1934"/>
                </a:lnTo>
                <a:lnTo>
                  <a:pt x="527" y="1930"/>
                </a:lnTo>
                <a:lnTo>
                  <a:pt x="527" y="1928"/>
                </a:lnTo>
                <a:lnTo>
                  <a:pt x="527" y="1924"/>
                </a:lnTo>
                <a:lnTo>
                  <a:pt x="528" y="1924"/>
                </a:lnTo>
                <a:lnTo>
                  <a:pt x="528" y="1922"/>
                </a:lnTo>
                <a:lnTo>
                  <a:pt x="528" y="1921"/>
                </a:lnTo>
                <a:lnTo>
                  <a:pt x="528" y="1920"/>
                </a:lnTo>
                <a:lnTo>
                  <a:pt x="528" y="1918"/>
                </a:lnTo>
                <a:lnTo>
                  <a:pt x="528" y="1916"/>
                </a:lnTo>
                <a:lnTo>
                  <a:pt x="528" y="1913"/>
                </a:lnTo>
                <a:lnTo>
                  <a:pt x="528" y="1912"/>
                </a:lnTo>
                <a:lnTo>
                  <a:pt x="528" y="1905"/>
                </a:lnTo>
                <a:lnTo>
                  <a:pt x="528" y="1858"/>
                </a:lnTo>
                <a:lnTo>
                  <a:pt x="528" y="1855"/>
                </a:lnTo>
                <a:lnTo>
                  <a:pt x="528" y="1799"/>
                </a:lnTo>
                <a:lnTo>
                  <a:pt x="527" y="1799"/>
                </a:lnTo>
                <a:lnTo>
                  <a:pt x="520" y="1800"/>
                </a:lnTo>
                <a:lnTo>
                  <a:pt x="518" y="1800"/>
                </a:lnTo>
                <a:lnTo>
                  <a:pt x="519" y="1863"/>
                </a:lnTo>
                <a:lnTo>
                  <a:pt x="519" y="1901"/>
                </a:lnTo>
                <a:lnTo>
                  <a:pt x="519" y="1904"/>
                </a:lnTo>
                <a:lnTo>
                  <a:pt x="519" y="1905"/>
                </a:lnTo>
                <a:lnTo>
                  <a:pt x="519" y="1910"/>
                </a:lnTo>
                <a:lnTo>
                  <a:pt x="519" y="1912"/>
                </a:lnTo>
                <a:lnTo>
                  <a:pt x="519" y="1914"/>
                </a:lnTo>
                <a:lnTo>
                  <a:pt x="519" y="1916"/>
                </a:lnTo>
                <a:lnTo>
                  <a:pt x="518" y="1924"/>
                </a:lnTo>
                <a:close/>
                <a:moveTo>
                  <a:pt x="100" y="2158"/>
                </a:moveTo>
                <a:lnTo>
                  <a:pt x="100" y="2186"/>
                </a:lnTo>
                <a:lnTo>
                  <a:pt x="149" y="2186"/>
                </a:lnTo>
                <a:lnTo>
                  <a:pt x="149" y="2158"/>
                </a:lnTo>
                <a:lnTo>
                  <a:pt x="100" y="2158"/>
                </a:lnTo>
                <a:close/>
                <a:moveTo>
                  <a:pt x="294" y="2381"/>
                </a:moveTo>
                <a:lnTo>
                  <a:pt x="294" y="2400"/>
                </a:lnTo>
                <a:lnTo>
                  <a:pt x="282" y="2400"/>
                </a:lnTo>
                <a:lnTo>
                  <a:pt x="282" y="2391"/>
                </a:lnTo>
                <a:lnTo>
                  <a:pt x="267" y="2391"/>
                </a:lnTo>
                <a:lnTo>
                  <a:pt x="251" y="2391"/>
                </a:lnTo>
                <a:lnTo>
                  <a:pt x="231" y="2391"/>
                </a:lnTo>
                <a:lnTo>
                  <a:pt x="231" y="2403"/>
                </a:lnTo>
                <a:lnTo>
                  <a:pt x="231" y="2418"/>
                </a:lnTo>
                <a:lnTo>
                  <a:pt x="258" y="2418"/>
                </a:lnTo>
                <a:lnTo>
                  <a:pt x="263" y="2418"/>
                </a:lnTo>
                <a:lnTo>
                  <a:pt x="294" y="2418"/>
                </a:lnTo>
                <a:lnTo>
                  <a:pt x="294" y="2382"/>
                </a:lnTo>
                <a:lnTo>
                  <a:pt x="294" y="238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489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4240</TotalTime>
  <Words>232</Words>
  <Application>Microsoft Office PowerPoint</Application>
  <PresentationFormat>On-screen Show (16:9)</PresentationFormat>
  <Paragraphs>20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等线</vt:lpstr>
      <vt:lpstr>宋体</vt:lpstr>
      <vt:lpstr>Arial</vt:lpstr>
      <vt:lpstr>Calibri</vt:lpstr>
      <vt:lpstr>Times New Roman</vt:lpstr>
      <vt:lpstr>Wingdings</vt:lpstr>
      <vt:lpstr>Office 主题​​</vt:lpstr>
      <vt:lpstr>Phoenix City Map of Arizona State</vt:lpstr>
      <vt:lpstr>Tucson City Map of Arizona State</vt:lpstr>
      <vt:lpstr>Mesa City Map of Arizona State</vt:lpstr>
      <vt:lpstr>Chandler City Map of Arizona State</vt:lpstr>
      <vt:lpstr>Gilbert City Map of Arizona State</vt:lpstr>
      <vt:lpstr>Glendale City Map of Arizona State</vt:lpstr>
      <vt:lpstr>Scottsdale City Map of Arizona State</vt:lpstr>
      <vt:lpstr>Peoria City Map of Arizona State</vt:lpstr>
      <vt:lpstr>Tempe City Map of Arizona State</vt:lpstr>
      <vt:lpstr>Surprise City Map of Arizona State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107</cp:revision>
  <dcterms:created xsi:type="dcterms:W3CDTF">2016-05-15T02:42:52Z</dcterms:created>
  <dcterms:modified xsi:type="dcterms:W3CDTF">2025-05-27T07:49:50Z</dcterms:modified>
</cp:coreProperties>
</file>