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50" r:id="rId2"/>
    <p:sldId id="754" r:id="rId3"/>
    <p:sldId id="755" r:id="rId4"/>
    <p:sldId id="756" r:id="rId5"/>
    <p:sldId id="758" r:id="rId6"/>
    <p:sldId id="277" r:id="rId7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00B0F0"/>
    <a:srgbClr val="C3B996"/>
    <a:srgbClr val="F5B90F"/>
    <a:srgbClr val="73BC44"/>
    <a:srgbClr val="FFC000"/>
    <a:srgbClr val="A6A6A6"/>
    <a:srgbClr val="4BACC6"/>
    <a:srgbClr val="4BAFC8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>
        <p:scale>
          <a:sx n="125" d="100"/>
          <a:sy n="125" d="100"/>
        </p:scale>
        <p:origin x="678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dirty="0"/>
              <a:t>Awareness, Desire, Knowledge, Ability and Reinforcement</a:t>
            </a:r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893678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676318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94476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22520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ADKAR Model-1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ED6E7E-C585-992D-8F37-32638BC5833B}"/>
              </a:ext>
            </a:extLst>
          </p:cNvPr>
          <p:cNvGrpSpPr/>
          <p:nvPr/>
        </p:nvGrpSpPr>
        <p:grpSpPr>
          <a:xfrm>
            <a:off x="739938" y="1779662"/>
            <a:ext cx="7664124" cy="2232248"/>
            <a:chOff x="739938" y="1563638"/>
            <a:chExt cx="7664124" cy="223224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E1279C6-B146-F3DA-50C2-078E2456E5B5}"/>
                </a:ext>
              </a:extLst>
            </p:cNvPr>
            <p:cNvSpPr/>
            <p:nvPr/>
          </p:nvSpPr>
          <p:spPr>
            <a:xfrm>
              <a:off x="739938" y="2178697"/>
              <a:ext cx="1264596" cy="1043027"/>
            </a:xfrm>
            <a:custGeom>
              <a:avLst/>
              <a:gdLst>
                <a:gd name="connsiteX0" fmla="*/ 0 w 1005599"/>
                <a:gd name="connsiteY0" fmla="*/ 82941 h 829409"/>
                <a:gd name="connsiteX1" fmla="*/ 82941 w 1005599"/>
                <a:gd name="connsiteY1" fmla="*/ 0 h 829409"/>
                <a:gd name="connsiteX2" fmla="*/ 922658 w 1005599"/>
                <a:gd name="connsiteY2" fmla="*/ 0 h 829409"/>
                <a:gd name="connsiteX3" fmla="*/ 1005599 w 1005599"/>
                <a:gd name="connsiteY3" fmla="*/ 82941 h 829409"/>
                <a:gd name="connsiteX4" fmla="*/ 1005599 w 1005599"/>
                <a:gd name="connsiteY4" fmla="*/ 746468 h 829409"/>
                <a:gd name="connsiteX5" fmla="*/ 922658 w 1005599"/>
                <a:gd name="connsiteY5" fmla="*/ 829409 h 829409"/>
                <a:gd name="connsiteX6" fmla="*/ 82941 w 1005599"/>
                <a:gd name="connsiteY6" fmla="*/ 829409 h 829409"/>
                <a:gd name="connsiteX7" fmla="*/ 0 w 1005599"/>
                <a:gd name="connsiteY7" fmla="*/ 746468 h 829409"/>
                <a:gd name="connsiteX8" fmla="*/ 0 w 1005599"/>
                <a:gd name="connsiteY8" fmla="*/ 82941 h 829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599" h="829409">
                  <a:moveTo>
                    <a:pt x="0" y="82941"/>
                  </a:moveTo>
                  <a:cubicBezTo>
                    <a:pt x="0" y="37134"/>
                    <a:pt x="37134" y="0"/>
                    <a:pt x="82941" y="0"/>
                  </a:cubicBezTo>
                  <a:lnTo>
                    <a:pt x="922658" y="0"/>
                  </a:lnTo>
                  <a:cubicBezTo>
                    <a:pt x="968465" y="0"/>
                    <a:pt x="1005599" y="37134"/>
                    <a:pt x="1005599" y="82941"/>
                  </a:cubicBezTo>
                  <a:lnTo>
                    <a:pt x="1005599" y="746468"/>
                  </a:lnTo>
                  <a:cubicBezTo>
                    <a:pt x="1005599" y="792275"/>
                    <a:pt x="968465" y="829409"/>
                    <a:pt x="922658" y="829409"/>
                  </a:cubicBezTo>
                  <a:lnTo>
                    <a:pt x="82941" y="829409"/>
                  </a:lnTo>
                  <a:cubicBezTo>
                    <a:pt x="37134" y="829409"/>
                    <a:pt x="0" y="792275"/>
                    <a:pt x="0" y="746468"/>
                  </a:cubicBezTo>
                  <a:lnTo>
                    <a:pt x="0" y="82941"/>
                  </a:lnTo>
                  <a:close/>
                </a:path>
              </a:pathLst>
            </a:cu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77" tIns="53377" rIns="53377" bIns="23110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</p:txBody>
        </p:sp>
        <p:sp>
          <p:nvSpPr>
            <p:cNvPr id="5" name="Shape 4">
              <a:extLst>
                <a:ext uri="{FF2B5EF4-FFF2-40B4-BE49-F238E27FC236}">
                  <a16:creationId xmlns:a16="http://schemas.microsoft.com/office/drawing/2014/main" id="{52AE46B5-CA8C-8B1F-007E-3BE8948637D9}"/>
                </a:ext>
              </a:extLst>
            </p:cNvPr>
            <p:cNvSpPr/>
            <p:nvPr/>
          </p:nvSpPr>
          <p:spPr>
            <a:xfrm>
              <a:off x="1465683" y="2481256"/>
              <a:ext cx="1314630" cy="1314630"/>
            </a:xfrm>
            <a:prstGeom prst="leftCircularArrow">
              <a:avLst>
                <a:gd name="adj1" fmla="val 2550"/>
                <a:gd name="adj2" fmla="val 309429"/>
                <a:gd name="adj3" fmla="val 2084940"/>
                <a:gd name="adj4" fmla="val 9024489"/>
                <a:gd name="adj5" fmla="val 2975"/>
              </a:avLst>
            </a:prstGeom>
            <a:solidFill>
              <a:srgbClr val="C0504D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F18F35F-4153-88C1-3A7D-0D50177891EA}"/>
                </a:ext>
              </a:extLst>
            </p:cNvPr>
            <p:cNvSpPr/>
            <p:nvPr/>
          </p:nvSpPr>
          <p:spPr>
            <a:xfrm>
              <a:off x="1020959" y="2998219"/>
              <a:ext cx="1124086" cy="447012"/>
            </a:xfrm>
            <a:custGeom>
              <a:avLst/>
              <a:gdLst>
                <a:gd name="connsiteX0" fmla="*/ 0 w 893866"/>
                <a:gd name="connsiteY0" fmla="*/ 35546 h 355461"/>
                <a:gd name="connsiteX1" fmla="*/ 35546 w 893866"/>
                <a:gd name="connsiteY1" fmla="*/ 0 h 355461"/>
                <a:gd name="connsiteX2" fmla="*/ 858320 w 893866"/>
                <a:gd name="connsiteY2" fmla="*/ 0 h 355461"/>
                <a:gd name="connsiteX3" fmla="*/ 893866 w 893866"/>
                <a:gd name="connsiteY3" fmla="*/ 35546 h 355461"/>
                <a:gd name="connsiteX4" fmla="*/ 893866 w 893866"/>
                <a:gd name="connsiteY4" fmla="*/ 319915 h 355461"/>
                <a:gd name="connsiteX5" fmla="*/ 858320 w 893866"/>
                <a:gd name="connsiteY5" fmla="*/ 355461 h 355461"/>
                <a:gd name="connsiteX6" fmla="*/ 35546 w 893866"/>
                <a:gd name="connsiteY6" fmla="*/ 355461 h 355461"/>
                <a:gd name="connsiteX7" fmla="*/ 0 w 893866"/>
                <a:gd name="connsiteY7" fmla="*/ 319915 h 355461"/>
                <a:gd name="connsiteX8" fmla="*/ 0 w 893866"/>
                <a:gd name="connsiteY8" fmla="*/ 35546 h 35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3866" h="355461">
                  <a:moveTo>
                    <a:pt x="0" y="35546"/>
                  </a:moveTo>
                  <a:cubicBezTo>
                    <a:pt x="0" y="15914"/>
                    <a:pt x="15914" y="0"/>
                    <a:pt x="35546" y="0"/>
                  </a:cubicBezTo>
                  <a:lnTo>
                    <a:pt x="858320" y="0"/>
                  </a:lnTo>
                  <a:cubicBezTo>
                    <a:pt x="877952" y="0"/>
                    <a:pt x="893866" y="15914"/>
                    <a:pt x="893866" y="35546"/>
                  </a:cubicBezTo>
                  <a:lnTo>
                    <a:pt x="893866" y="319915"/>
                  </a:lnTo>
                  <a:cubicBezTo>
                    <a:pt x="893866" y="339547"/>
                    <a:pt x="877952" y="355461"/>
                    <a:pt x="858320" y="355461"/>
                  </a:cubicBezTo>
                  <a:lnTo>
                    <a:pt x="35546" y="355461"/>
                  </a:lnTo>
                  <a:cubicBezTo>
                    <a:pt x="15914" y="355461"/>
                    <a:pt x="0" y="339547"/>
                    <a:pt x="0" y="319915"/>
                  </a:cubicBezTo>
                  <a:lnTo>
                    <a:pt x="0" y="35546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11" tIns="35811" rIns="48511" bIns="3581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kern="120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DC60E5D-D6DC-7866-7157-E65AEE13B214}"/>
                </a:ext>
              </a:extLst>
            </p:cNvPr>
            <p:cNvSpPr/>
            <p:nvPr/>
          </p:nvSpPr>
          <p:spPr>
            <a:xfrm>
              <a:off x="2304692" y="2178697"/>
              <a:ext cx="1264596" cy="1043027"/>
            </a:xfrm>
            <a:custGeom>
              <a:avLst/>
              <a:gdLst>
                <a:gd name="connsiteX0" fmla="*/ 0 w 1005599"/>
                <a:gd name="connsiteY0" fmla="*/ 82941 h 829409"/>
                <a:gd name="connsiteX1" fmla="*/ 82941 w 1005599"/>
                <a:gd name="connsiteY1" fmla="*/ 0 h 829409"/>
                <a:gd name="connsiteX2" fmla="*/ 922658 w 1005599"/>
                <a:gd name="connsiteY2" fmla="*/ 0 h 829409"/>
                <a:gd name="connsiteX3" fmla="*/ 1005599 w 1005599"/>
                <a:gd name="connsiteY3" fmla="*/ 82941 h 829409"/>
                <a:gd name="connsiteX4" fmla="*/ 1005599 w 1005599"/>
                <a:gd name="connsiteY4" fmla="*/ 746468 h 829409"/>
                <a:gd name="connsiteX5" fmla="*/ 922658 w 1005599"/>
                <a:gd name="connsiteY5" fmla="*/ 829409 h 829409"/>
                <a:gd name="connsiteX6" fmla="*/ 82941 w 1005599"/>
                <a:gd name="connsiteY6" fmla="*/ 829409 h 829409"/>
                <a:gd name="connsiteX7" fmla="*/ 0 w 1005599"/>
                <a:gd name="connsiteY7" fmla="*/ 746468 h 829409"/>
                <a:gd name="connsiteX8" fmla="*/ 0 w 1005599"/>
                <a:gd name="connsiteY8" fmla="*/ 82941 h 829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599" h="829409">
                  <a:moveTo>
                    <a:pt x="0" y="82941"/>
                  </a:moveTo>
                  <a:cubicBezTo>
                    <a:pt x="0" y="37134"/>
                    <a:pt x="37134" y="0"/>
                    <a:pt x="82941" y="0"/>
                  </a:cubicBezTo>
                  <a:lnTo>
                    <a:pt x="922658" y="0"/>
                  </a:lnTo>
                  <a:cubicBezTo>
                    <a:pt x="968465" y="0"/>
                    <a:pt x="1005599" y="37134"/>
                    <a:pt x="1005599" y="82941"/>
                  </a:cubicBezTo>
                  <a:lnTo>
                    <a:pt x="1005599" y="746468"/>
                  </a:lnTo>
                  <a:cubicBezTo>
                    <a:pt x="1005599" y="792275"/>
                    <a:pt x="968465" y="829409"/>
                    <a:pt x="922658" y="829409"/>
                  </a:cubicBezTo>
                  <a:lnTo>
                    <a:pt x="82941" y="829409"/>
                  </a:lnTo>
                  <a:cubicBezTo>
                    <a:pt x="37134" y="829409"/>
                    <a:pt x="0" y="792275"/>
                    <a:pt x="0" y="746468"/>
                  </a:cubicBezTo>
                  <a:lnTo>
                    <a:pt x="0" y="82941"/>
                  </a:lnTo>
                  <a:close/>
                </a:path>
              </a:pathLst>
            </a:cu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77" tIns="231107" rIns="53377" bIns="5337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</p:txBody>
        </p:sp>
        <p:sp>
          <p:nvSpPr>
            <p:cNvPr id="11" name="Arrow: Circular 10">
              <a:extLst>
                <a:ext uri="{FF2B5EF4-FFF2-40B4-BE49-F238E27FC236}">
                  <a16:creationId xmlns:a16="http://schemas.microsoft.com/office/drawing/2014/main" id="{9F5A9DA5-8A6D-D9E2-7E3E-1D908359D26C}"/>
                </a:ext>
              </a:extLst>
            </p:cNvPr>
            <p:cNvSpPr/>
            <p:nvPr/>
          </p:nvSpPr>
          <p:spPr>
            <a:xfrm>
              <a:off x="3019899" y="1563638"/>
              <a:ext cx="1476217" cy="1476217"/>
            </a:xfrm>
            <a:prstGeom prst="circularArrow">
              <a:avLst>
                <a:gd name="adj1" fmla="val 2271"/>
                <a:gd name="adj2" fmla="val 273786"/>
                <a:gd name="adj3" fmla="val 19550703"/>
                <a:gd name="adj4" fmla="val 12575511"/>
                <a:gd name="adj5" fmla="val 2650"/>
              </a:avLst>
            </a:prstGeom>
            <a:solidFill>
              <a:srgbClr val="C0504D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C66E563-E992-CB22-FCF2-185B2055D627}"/>
                </a:ext>
              </a:extLst>
            </p:cNvPr>
            <p:cNvSpPr/>
            <p:nvPr/>
          </p:nvSpPr>
          <p:spPr>
            <a:xfrm>
              <a:off x="2585714" y="1955190"/>
              <a:ext cx="1124086" cy="447012"/>
            </a:xfrm>
            <a:custGeom>
              <a:avLst/>
              <a:gdLst>
                <a:gd name="connsiteX0" fmla="*/ 0 w 893866"/>
                <a:gd name="connsiteY0" fmla="*/ 35546 h 355461"/>
                <a:gd name="connsiteX1" fmla="*/ 35546 w 893866"/>
                <a:gd name="connsiteY1" fmla="*/ 0 h 355461"/>
                <a:gd name="connsiteX2" fmla="*/ 858320 w 893866"/>
                <a:gd name="connsiteY2" fmla="*/ 0 h 355461"/>
                <a:gd name="connsiteX3" fmla="*/ 893866 w 893866"/>
                <a:gd name="connsiteY3" fmla="*/ 35546 h 355461"/>
                <a:gd name="connsiteX4" fmla="*/ 893866 w 893866"/>
                <a:gd name="connsiteY4" fmla="*/ 319915 h 355461"/>
                <a:gd name="connsiteX5" fmla="*/ 858320 w 893866"/>
                <a:gd name="connsiteY5" fmla="*/ 355461 h 355461"/>
                <a:gd name="connsiteX6" fmla="*/ 35546 w 893866"/>
                <a:gd name="connsiteY6" fmla="*/ 355461 h 355461"/>
                <a:gd name="connsiteX7" fmla="*/ 0 w 893866"/>
                <a:gd name="connsiteY7" fmla="*/ 319915 h 355461"/>
                <a:gd name="connsiteX8" fmla="*/ 0 w 893866"/>
                <a:gd name="connsiteY8" fmla="*/ 35546 h 35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3866" h="355461">
                  <a:moveTo>
                    <a:pt x="0" y="35546"/>
                  </a:moveTo>
                  <a:cubicBezTo>
                    <a:pt x="0" y="15914"/>
                    <a:pt x="15914" y="0"/>
                    <a:pt x="35546" y="0"/>
                  </a:cubicBezTo>
                  <a:lnTo>
                    <a:pt x="858320" y="0"/>
                  </a:lnTo>
                  <a:cubicBezTo>
                    <a:pt x="877952" y="0"/>
                    <a:pt x="893866" y="15914"/>
                    <a:pt x="893866" y="35546"/>
                  </a:cubicBezTo>
                  <a:lnTo>
                    <a:pt x="893866" y="319915"/>
                  </a:lnTo>
                  <a:cubicBezTo>
                    <a:pt x="893866" y="339547"/>
                    <a:pt x="877952" y="355461"/>
                    <a:pt x="858320" y="355461"/>
                  </a:cubicBezTo>
                  <a:lnTo>
                    <a:pt x="35546" y="355461"/>
                  </a:lnTo>
                  <a:cubicBezTo>
                    <a:pt x="15914" y="355461"/>
                    <a:pt x="0" y="339547"/>
                    <a:pt x="0" y="319915"/>
                  </a:cubicBezTo>
                  <a:lnTo>
                    <a:pt x="0" y="35546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11" tIns="35811" rIns="48511" bIns="3581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kern="12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694F4D8-F293-EF98-531D-D7D99CC57797}"/>
                </a:ext>
              </a:extLst>
            </p:cNvPr>
            <p:cNvSpPr/>
            <p:nvPr/>
          </p:nvSpPr>
          <p:spPr>
            <a:xfrm>
              <a:off x="3869446" y="2178697"/>
              <a:ext cx="1264596" cy="1043027"/>
            </a:xfrm>
            <a:custGeom>
              <a:avLst/>
              <a:gdLst>
                <a:gd name="connsiteX0" fmla="*/ 0 w 1005599"/>
                <a:gd name="connsiteY0" fmla="*/ 82941 h 829409"/>
                <a:gd name="connsiteX1" fmla="*/ 82941 w 1005599"/>
                <a:gd name="connsiteY1" fmla="*/ 0 h 829409"/>
                <a:gd name="connsiteX2" fmla="*/ 922658 w 1005599"/>
                <a:gd name="connsiteY2" fmla="*/ 0 h 829409"/>
                <a:gd name="connsiteX3" fmla="*/ 1005599 w 1005599"/>
                <a:gd name="connsiteY3" fmla="*/ 82941 h 829409"/>
                <a:gd name="connsiteX4" fmla="*/ 1005599 w 1005599"/>
                <a:gd name="connsiteY4" fmla="*/ 746468 h 829409"/>
                <a:gd name="connsiteX5" fmla="*/ 922658 w 1005599"/>
                <a:gd name="connsiteY5" fmla="*/ 829409 h 829409"/>
                <a:gd name="connsiteX6" fmla="*/ 82941 w 1005599"/>
                <a:gd name="connsiteY6" fmla="*/ 829409 h 829409"/>
                <a:gd name="connsiteX7" fmla="*/ 0 w 1005599"/>
                <a:gd name="connsiteY7" fmla="*/ 746468 h 829409"/>
                <a:gd name="connsiteX8" fmla="*/ 0 w 1005599"/>
                <a:gd name="connsiteY8" fmla="*/ 82941 h 829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599" h="829409">
                  <a:moveTo>
                    <a:pt x="0" y="82941"/>
                  </a:moveTo>
                  <a:cubicBezTo>
                    <a:pt x="0" y="37134"/>
                    <a:pt x="37134" y="0"/>
                    <a:pt x="82941" y="0"/>
                  </a:cubicBezTo>
                  <a:lnTo>
                    <a:pt x="922658" y="0"/>
                  </a:lnTo>
                  <a:cubicBezTo>
                    <a:pt x="968465" y="0"/>
                    <a:pt x="1005599" y="37134"/>
                    <a:pt x="1005599" y="82941"/>
                  </a:cubicBezTo>
                  <a:lnTo>
                    <a:pt x="1005599" y="746468"/>
                  </a:lnTo>
                  <a:cubicBezTo>
                    <a:pt x="1005599" y="792275"/>
                    <a:pt x="968465" y="829409"/>
                    <a:pt x="922658" y="829409"/>
                  </a:cubicBezTo>
                  <a:lnTo>
                    <a:pt x="82941" y="829409"/>
                  </a:lnTo>
                  <a:cubicBezTo>
                    <a:pt x="37134" y="829409"/>
                    <a:pt x="0" y="792275"/>
                    <a:pt x="0" y="746468"/>
                  </a:cubicBezTo>
                  <a:lnTo>
                    <a:pt x="0" y="82941"/>
                  </a:lnTo>
                  <a:close/>
                </a:path>
              </a:pathLst>
            </a:cu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77" tIns="53377" rIns="53377" bIns="23110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1800" kern="1200"/>
            </a:p>
          </p:txBody>
        </p:sp>
        <p:sp>
          <p:nvSpPr>
            <p:cNvPr id="22" name="Shape 21">
              <a:extLst>
                <a:ext uri="{FF2B5EF4-FFF2-40B4-BE49-F238E27FC236}">
                  <a16:creationId xmlns:a16="http://schemas.microsoft.com/office/drawing/2014/main" id="{159A24B1-0E62-92E8-CC18-5BB6890965C1}"/>
                </a:ext>
              </a:extLst>
            </p:cNvPr>
            <p:cNvSpPr/>
            <p:nvPr/>
          </p:nvSpPr>
          <p:spPr>
            <a:xfrm>
              <a:off x="4595191" y="2481256"/>
              <a:ext cx="1314630" cy="1314630"/>
            </a:xfrm>
            <a:prstGeom prst="leftCircularArrow">
              <a:avLst>
                <a:gd name="adj1" fmla="val 2550"/>
                <a:gd name="adj2" fmla="val 309429"/>
                <a:gd name="adj3" fmla="val 2084940"/>
                <a:gd name="adj4" fmla="val 9024489"/>
                <a:gd name="adj5" fmla="val 2975"/>
              </a:avLst>
            </a:prstGeom>
            <a:solidFill>
              <a:srgbClr val="C0504D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E5EC6BA-77A5-F157-93F5-2E02264E3932}"/>
                </a:ext>
              </a:extLst>
            </p:cNvPr>
            <p:cNvSpPr/>
            <p:nvPr/>
          </p:nvSpPr>
          <p:spPr>
            <a:xfrm>
              <a:off x="4150468" y="2998219"/>
              <a:ext cx="1124086" cy="447012"/>
            </a:xfrm>
            <a:custGeom>
              <a:avLst/>
              <a:gdLst>
                <a:gd name="connsiteX0" fmla="*/ 0 w 893866"/>
                <a:gd name="connsiteY0" fmla="*/ 35546 h 355461"/>
                <a:gd name="connsiteX1" fmla="*/ 35546 w 893866"/>
                <a:gd name="connsiteY1" fmla="*/ 0 h 355461"/>
                <a:gd name="connsiteX2" fmla="*/ 858320 w 893866"/>
                <a:gd name="connsiteY2" fmla="*/ 0 h 355461"/>
                <a:gd name="connsiteX3" fmla="*/ 893866 w 893866"/>
                <a:gd name="connsiteY3" fmla="*/ 35546 h 355461"/>
                <a:gd name="connsiteX4" fmla="*/ 893866 w 893866"/>
                <a:gd name="connsiteY4" fmla="*/ 319915 h 355461"/>
                <a:gd name="connsiteX5" fmla="*/ 858320 w 893866"/>
                <a:gd name="connsiteY5" fmla="*/ 355461 h 355461"/>
                <a:gd name="connsiteX6" fmla="*/ 35546 w 893866"/>
                <a:gd name="connsiteY6" fmla="*/ 355461 h 355461"/>
                <a:gd name="connsiteX7" fmla="*/ 0 w 893866"/>
                <a:gd name="connsiteY7" fmla="*/ 319915 h 355461"/>
                <a:gd name="connsiteX8" fmla="*/ 0 w 893866"/>
                <a:gd name="connsiteY8" fmla="*/ 35546 h 35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3866" h="355461">
                  <a:moveTo>
                    <a:pt x="0" y="35546"/>
                  </a:moveTo>
                  <a:cubicBezTo>
                    <a:pt x="0" y="15914"/>
                    <a:pt x="15914" y="0"/>
                    <a:pt x="35546" y="0"/>
                  </a:cubicBezTo>
                  <a:lnTo>
                    <a:pt x="858320" y="0"/>
                  </a:lnTo>
                  <a:cubicBezTo>
                    <a:pt x="877952" y="0"/>
                    <a:pt x="893866" y="15914"/>
                    <a:pt x="893866" y="35546"/>
                  </a:cubicBezTo>
                  <a:lnTo>
                    <a:pt x="893866" y="319915"/>
                  </a:lnTo>
                  <a:cubicBezTo>
                    <a:pt x="893866" y="339547"/>
                    <a:pt x="877952" y="355461"/>
                    <a:pt x="858320" y="355461"/>
                  </a:cubicBezTo>
                  <a:lnTo>
                    <a:pt x="35546" y="355461"/>
                  </a:lnTo>
                  <a:cubicBezTo>
                    <a:pt x="15914" y="355461"/>
                    <a:pt x="0" y="339547"/>
                    <a:pt x="0" y="319915"/>
                  </a:cubicBezTo>
                  <a:lnTo>
                    <a:pt x="0" y="35546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11" tIns="35811" rIns="48511" bIns="3581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kern="1200" dirty="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F9973B7C-47AE-E328-836A-D423E77E8416}"/>
                </a:ext>
              </a:extLst>
            </p:cNvPr>
            <p:cNvSpPr/>
            <p:nvPr/>
          </p:nvSpPr>
          <p:spPr>
            <a:xfrm>
              <a:off x="5434200" y="2178697"/>
              <a:ext cx="1264596" cy="1043027"/>
            </a:xfrm>
            <a:prstGeom prst="roundRect">
              <a:avLst>
                <a:gd name="adj" fmla="val 10000"/>
              </a:avLst>
            </a:pr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3" name="Arrow: Circular 32">
              <a:extLst>
                <a:ext uri="{FF2B5EF4-FFF2-40B4-BE49-F238E27FC236}">
                  <a16:creationId xmlns:a16="http://schemas.microsoft.com/office/drawing/2014/main" id="{3743CEB6-80A3-B839-B932-23DF215211B7}"/>
                </a:ext>
              </a:extLst>
            </p:cNvPr>
            <p:cNvSpPr/>
            <p:nvPr/>
          </p:nvSpPr>
          <p:spPr>
            <a:xfrm>
              <a:off x="6149407" y="1563638"/>
              <a:ext cx="1476217" cy="1476217"/>
            </a:xfrm>
            <a:prstGeom prst="circularArrow">
              <a:avLst>
                <a:gd name="adj1" fmla="val 2271"/>
                <a:gd name="adj2" fmla="val 273786"/>
                <a:gd name="adj3" fmla="val 19550703"/>
                <a:gd name="adj4" fmla="val 12575511"/>
                <a:gd name="adj5" fmla="val 2650"/>
              </a:avLst>
            </a:prstGeom>
            <a:solidFill>
              <a:srgbClr val="C0504D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59B50F7-C2E9-342E-F5F6-D0AF5618EA72}"/>
                </a:ext>
              </a:extLst>
            </p:cNvPr>
            <p:cNvSpPr/>
            <p:nvPr/>
          </p:nvSpPr>
          <p:spPr>
            <a:xfrm>
              <a:off x="5715222" y="1955190"/>
              <a:ext cx="1124086" cy="447012"/>
            </a:xfrm>
            <a:custGeom>
              <a:avLst/>
              <a:gdLst>
                <a:gd name="connsiteX0" fmla="*/ 0 w 893866"/>
                <a:gd name="connsiteY0" fmla="*/ 35546 h 355461"/>
                <a:gd name="connsiteX1" fmla="*/ 35546 w 893866"/>
                <a:gd name="connsiteY1" fmla="*/ 0 h 355461"/>
                <a:gd name="connsiteX2" fmla="*/ 858320 w 893866"/>
                <a:gd name="connsiteY2" fmla="*/ 0 h 355461"/>
                <a:gd name="connsiteX3" fmla="*/ 893866 w 893866"/>
                <a:gd name="connsiteY3" fmla="*/ 35546 h 355461"/>
                <a:gd name="connsiteX4" fmla="*/ 893866 w 893866"/>
                <a:gd name="connsiteY4" fmla="*/ 319915 h 355461"/>
                <a:gd name="connsiteX5" fmla="*/ 858320 w 893866"/>
                <a:gd name="connsiteY5" fmla="*/ 355461 h 355461"/>
                <a:gd name="connsiteX6" fmla="*/ 35546 w 893866"/>
                <a:gd name="connsiteY6" fmla="*/ 355461 h 355461"/>
                <a:gd name="connsiteX7" fmla="*/ 0 w 893866"/>
                <a:gd name="connsiteY7" fmla="*/ 319915 h 355461"/>
                <a:gd name="connsiteX8" fmla="*/ 0 w 893866"/>
                <a:gd name="connsiteY8" fmla="*/ 35546 h 35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3866" h="355461">
                  <a:moveTo>
                    <a:pt x="0" y="35546"/>
                  </a:moveTo>
                  <a:cubicBezTo>
                    <a:pt x="0" y="15914"/>
                    <a:pt x="15914" y="0"/>
                    <a:pt x="35546" y="0"/>
                  </a:cubicBezTo>
                  <a:lnTo>
                    <a:pt x="858320" y="0"/>
                  </a:lnTo>
                  <a:cubicBezTo>
                    <a:pt x="877952" y="0"/>
                    <a:pt x="893866" y="15914"/>
                    <a:pt x="893866" y="35546"/>
                  </a:cubicBezTo>
                  <a:lnTo>
                    <a:pt x="893866" y="319915"/>
                  </a:lnTo>
                  <a:cubicBezTo>
                    <a:pt x="893866" y="339547"/>
                    <a:pt x="877952" y="355461"/>
                    <a:pt x="858320" y="355461"/>
                  </a:cubicBezTo>
                  <a:lnTo>
                    <a:pt x="35546" y="355461"/>
                  </a:lnTo>
                  <a:cubicBezTo>
                    <a:pt x="15914" y="355461"/>
                    <a:pt x="0" y="339547"/>
                    <a:pt x="0" y="319915"/>
                  </a:cubicBezTo>
                  <a:lnTo>
                    <a:pt x="0" y="35546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11" tIns="35811" rIns="48511" bIns="3581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kern="120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201F31CA-0C46-4B2C-58F3-E5FD85CE120E}"/>
                </a:ext>
              </a:extLst>
            </p:cNvPr>
            <p:cNvSpPr/>
            <p:nvPr/>
          </p:nvSpPr>
          <p:spPr>
            <a:xfrm>
              <a:off x="6998954" y="2178697"/>
              <a:ext cx="1264596" cy="1043027"/>
            </a:xfrm>
            <a:prstGeom prst="roundRect">
              <a:avLst>
                <a:gd name="adj" fmla="val 10000"/>
              </a:avLst>
            </a:prstGeom>
            <a:ln>
              <a:solidFill>
                <a:srgbClr val="C3B99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CCB15A4-A7BC-BF01-E995-0793F6A0A4C9}"/>
                </a:ext>
              </a:extLst>
            </p:cNvPr>
            <p:cNvSpPr/>
            <p:nvPr/>
          </p:nvSpPr>
          <p:spPr>
            <a:xfrm>
              <a:off x="7279976" y="2998219"/>
              <a:ext cx="1124086" cy="447012"/>
            </a:xfrm>
            <a:custGeom>
              <a:avLst/>
              <a:gdLst>
                <a:gd name="connsiteX0" fmla="*/ 0 w 893866"/>
                <a:gd name="connsiteY0" fmla="*/ 35546 h 355461"/>
                <a:gd name="connsiteX1" fmla="*/ 35546 w 893866"/>
                <a:gd name="connsiteY1" fmla="*/ 0 h 355461"/>
                <a:gd name="connsiteX2" fmla="*/ 858320 w 893866"/>
                <a:gd name="connsiteY2" fmla="*/ 0 h 355461"/>
                <a:gd name="connsiteX3" fmla="*/ 893866 w 893866"/>
                <a:gd name="connsiteY3" fmla="*/ 35546 h 355461"/>
                <a:gd name="connsiteX4" fmla="*/ 893866 w 893866"/>
                <a:gd name="connsiteY4" fmla="*/ 319915 h 355461"/>
                <a:gd name="connsiteX5" fmla="*/ 858320 w 893866"/>
                <a:gd name="connsiteY5" fmla="*/ 355461 h 355461"/>
                <a:gd name="connsiteX6" fmla="*/ 35546 w 893866"/>
                <a:gd name="connsiteY6" fmla="*/ 355461 h 355461"/>
                <a:gd name="connsiteX7" fmla="*/ 0 w 893866"/>
                <a:gd name="connsiteY7" fmla="*/ 319915 h 355461"/>
                <a:gd name="connsiteX8" fmla="*/ 0 w 893866"/>
                <a:gd name="connsiteY8" fmla="*/ 35546 h 35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93866" h="355461">
                  <a:moveTo>
                    <a:pt x="0" y="35546"/>
                  </a:moveTo>
                  <a:cubicBezTo>
                    <a:pt x="0" y="15914"/>
                    <a:pt x="15914" y="0"/>
                    <a:pt x="35546" y="0"/>
                  </a:cubicBezTo>
                  <a:lnTo>
                    <a:pt x="858320" y="0"/>
                  </a:lnTo>
                  <a:cubicBezTo>
                    <a:pt x="877952" y="0"/>
                    <a:pt x="893866" y="15914"/>
                    <a:pt x="893866" y="35546"/>
                  </a:cubicBezTo>
                  <a:lnTo>
                    <a:pt x="893866" y="319915"/>
                  </a:lnTo>
                  <a:cubicBezTo>
                    <a:pt x="893866" y="339547"/>
                    <a:pt x="877952" y="355461"/>
                    <a:pt x="858320" y="355461"/>
                  </a:cubicBezTo>
                  <a:lnTo>
                    <a:pt x="35546" y="355461"/>
                  </a:lnTo>
                  <a:cubicBezTo>
                    <a:pt x="15914" y="355461"/>
                    <a:pt x="0" y="339547"/>
                    <a:pt x="0" y="319915"/>
                  </a:cubicBezTo>
                  <a:lnTo>
                    <a:pt x="0" y="35546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511" tIns="35811" rIns="48511" bIns="35811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2000" kern="1200"/>
            </a:p>
          </p:txBody>
        </p: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C1AFC71-9B85-D9FD-4593-840485D692D0}"/>
              </a:ext>
            </a:extLst>
          </p:cNvPr>
          <p:cNvSpPr/>
          <p:nvPr/>
        </p:nvSpPr>
        <p:spPr>
          <a:xfrm>
            <a:off x="1055362" y="3283809"/>
            <a:ext cx="1099251" cy="307877"/>
          </a:xfrm>
          <a:prstGeom prst="roundRect">
            <a:avLst>
              <a:gd name="adj" fmla="val 50000"/>
            </a:avLst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i="1" dirty="0">
                <a:solidFill>
                  <a:schemeClr val="tx1"/>
                </a:solidFill>
              </a:rPr>
              <a:t>Awareness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689758F0-77C0-EA90-87BC-AEE11519006E}"/>
              </a:ext>
            </a:extLst>
          </p:cNvPr>
          <p:cNvSpPr/>
          <p:nvPr/>
        </p:nvSpPr>
        <p:spPr>
          <a:xfrm>
            <a:off x="2596995" y="2248496"/>
            <a:ext cx="1099251" cy="307877"/>
          </a:xfrm>
          <a:prstGeom prst="roundRect">
            <a:avLst>
              <a:gd name="adj" fmla="val 50000"/>
            </a:avLst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i="1" dirty="0">
                <a:solidFill>
                  <a:schemeClr val="tx1"/>
                </a:solidFill>
              </a:rPr>
              <a:t> Desire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C02E381-6E6C-EC3F-39DC-90100BD45F48}"/>
              </a:ext>
            </a:extLst>
          </p:cNvPr>
          <p:cNvSpPr/>
          <p:nvPr/>
        </p:nvSpPr>
        <p:spPr>
          <a:xfrm>
            <a:off x="4161299" y="3276252"/>
            <a:ext cx="1099251" cy="307877"/>
          </a:xfrm>
          <a:prstGeom prst="roundRect">
            <a:avLst>
              <a:gd name="adj" fmla="val 50000"/>
            </a:avLst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i="1" dirty="0">
                <a:solidFill>
                  <a:schemeClr val="tx1"/>
                </a:solidFill>
              </a:rPr>
              <a:t>Knowledge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3093FDE-72F0-5434-FE3A-0109F52EF18E}"/>
              </a:ext>
            </a:extLst>
          </p:cNvPr>
          <p:cNvSpPr/>
          <p:nvPr/>
        </p:nvSpPr>
        <p:spPr>
          <a:xfrm>
            <a:off x="5725603" y="2263610"/>
            <a:ext cx="1099251" cy="307877"/>
          </a:xfrm>
          <a:prstGeom prst="roundRect">
            <a:avLst>
              <a:gd name="adj" fmla="val 50000"/>
            </a:avLst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i="1" dirty="0">
                <a:solidFill>
                  <a:schemeClr val="tx1"/>
                </a:solidFill>
              </a:rPr>
              <a:t> Ability 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58DE60E-3813-E1A6-3810-9496DFA6D7CA}"/>
              </a:ext>
            </a:extLst>
          </p:cNvPr>
          <p:cNvSpPr/>
          <p:nvPr/>
        </p:nvSpPr>
        <p:spPr>
          <a:xfrm>
            <a:off x="7148209" y="3291366"/>
            <a:ext cx="1387620" cy="307877"/>
          </a:xfrm>
          <a:prstGeom prst="roundRect">
            <a:avLst>
              <a:gd name="adj" fmla="val 50000"/>
            </a:avLst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i="1" dirty="0">
                <a:solidFill>
                  <a:schemeClr val="tx1"/>
                </a:solidFill>
              </a:rPr>
              <a:t>Reinforcement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A2F423-53B0-DD29-1033-FEC605A4BC2D}"/>
              </a:ext>
            </a:extLst>
          </p:cNvPr>
          <p:cNvSpPr/>
          <p:nvPr/>
        </p:nvSpPr>
        <p:spPr>
          <a:xfrm>
            <a:off x="1133371" y="2415842"/>
            <a:ext cx="466473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1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485BAF-BBFF-893A-6515-DAA2E77BF5CC}"/>
              </a:ext>
            </a:extLst>
          </p:cNvPr>
          <p:cNvSpPr/>
          <p:nvPr/>
        </p:nvSpPr>
        <p:spPr>
          <a:xfrm>
            <a:off x="2680538" y="2415842"/>
            <a:ext cx="485710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rgbClr val="00B0F0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187CBBF-4BF6-1CC3-9FBB-0144F0273C3A}"/>
              </a:ext>
            </a:extLst>
          </p:cNvPr>
          <p:cNvSpPr/>
          <p:nvPr/>
        </p:nvSpPr>
        <p:spPr>
          <a:xfrm>
            <a:off x="4320160" y="2415842"/>
            <a:ext cx="421589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rgbClr val="C00000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A7A82D7-CBEA-5DE8-0E6B-4E096321725A}"/>
              </a:ext>
            </a:extLst>
          </p:cNvPr>
          <p:cNvSpPr/>
          <p:nvPr/>
        </p:nvSpPr>
        <p:spPr>
          <a:xfrm>
            <a:off x="5885682" y="2415842"/>
            <a:ext cx="466473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rgbClr val="FFC000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AA4A2BA-9EFD-D12B-AB95-2C8D2B1B1933}"/>
              </a:ext>
            </a:extLst>
          </p:cNvPr>
          <p:cNvSpPr/>
          <p:nvPr/>
        </p:nvSpPr>
        <p:spPr>
          <a:xfrm>
            <a:off x="7407804" y="2415842"/>
            <a:ext cx="432811" cy="92333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zh-CN" sz="6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rgbClr val="00B050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A1D8DFC-B826-C369-AF88-75719BE477A1}"/>
              </a:ext>
            </a:extLst>
          </p:cNvPr>
          <p:cNvSpPr txBox="1"/>
          <p:nvPr/>
        </p:nvSpPr>
        <p:spPr>
          <a:xfrm>
            <a:off x="608519" y="4257270"/>
            <a:ext cx="1714328" cy="276073"/>
          </a:xfrm>
          <a:prstGeom prst="rect">
            <a:avLst/>
          </a:prstGeom>
          <a:noFill/>
        </p:spPr>
        <p:txBody>
          <a:bodyPr wrap="square" lIns="82268" tIns="41134" rIns="82268" bIns="41134" rtlCol="0">
            <a:spAutoFit/>
          </a:bodyPr>
          <a:lstStyle/>
          <a:p>
            <a:pPr defTabSz="685543">
              <a:lnSpc>
                <a:spcPct val="110000"/>
              </a:lnSpc>
            </a:pPr>
            <a:r>
              <a:rPr lang="en-US" sz="1200" b="1" dirty="0">
                <a:solidFill>
                  <a:srgbClr val="445469"/>
                </a:solidFill>
                <a:cs typeface="Lato Light"/>
              </a:rPr>
              <a:t>Why is Change Needed?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813E79-9089-CB2D-3110-D22C3C4B2F85}"/>
              </a:ext>
            </a:extLst>
          </p:cNvPr>
          <p:cNvSpPr txBox="1"/>
          <p:nvPr/>
        </p:nvSpPr>
        <p:spPr>
          <a:xfrm>
            <a:off x="2309084" y="1374841"/>
            <a:ext cx="1714328" cy="276073"/>
          </a:xfrm>
          <a:prstGeom prst="rect">
            <a:avLst/>
          </a:prstGeom>
          <a:noFill/>
        </p:spPr>
        <p:txBody>
          <a:bodyPr wrap="square" lIns="82268" tIns="41134" rIns="82268" bIns="41134" rtlCol="0">
            <a:spAutoFit/>
          </a:bodyPr>
          <a:lstStyle/>
          <a:p>
            <a:pPr algn="ctr" defTabSz="685543">
              <a:lnSpc>
                <a:spcPct val="110000"/>
              </a:lnSpc>
            </a:pPr>
            <a:r>
              <a:rPr lang="en-US" sz="1200" b="1" dirty="0">
                <a:solidFill>
                  <a:srgbClr val="445469"/>
                </a:solidFill>
                <a:cs typeface="Lato Light"/>
              </a:rPr>
              <a:t>Getting Buy-In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B519325-5F0B-EBA6-1868-C9DA65F936DF}"/>
              </a:ext>
            </a:extLst>
          </p:cNvPr>
          <p:cNvSpPr txBox="1"/>
          <p:nvPr/>
        </p:nvSpPr>
        <p:spPr>
          <a:xfrm>
            <a:off x="3709800" y="4257270"/>
            <a:ext cx="1714328" cy="276073"/>
          </a:xfrm>
          <a:prstGeom prst="rect">
            <a:avLst/>
          </a:prstGeom>
          <a:noFill/>
        </p:spPr>
        <p:txBody>
          <a:bodyPr wrap="square" lIns="82268" tIns="41134" rIns="82268" bIns="41134" rtlCol="0">
            <a:spAutoFit/>
          </a:bodyPr>
          <a:lstStyle/>
          <a:p>
            <a:pPr algn="ctr" defTabSz="685543">
              <a:lnSpc>
                <a:spcPct val="110000"/>
              </a:lnSpc>
            </a:pPr>
            <a:r>
              <a:rPr lang="en-US" sz="1200" b="1" dirty="0">
                <a:solidFill>
                  <a:srgbClr val="445469"/>
                </a:solidFill>
                <a:cs typeface="Lato Light"/>
              </a:rPr>
              <a:t>How to Change?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B8454DF-8408-27FD-FE72-2258348126F8}"/>
              </a:ext>
            </a:extLst>
          </p:cNvPr>
          <p:cNvSpPr txBox="1"/>
          <p:nvPr/>
        </p:nvSpPr>
        <p:spPr>
          <a:xfrm>
            <a:off x="5048354" y="1374841"/>
            <a:ext cx="2231622" cy="276073"/>
          </a:xfrm>
          <a:prstGeom prst="rect">
            <a:avLst/>
          </a:prstGeom>
          <a:noFill/>
        </p:spPr>
        <p:txBody>
          <a:bodyPr wrap="square" lIns="82268" tIns="41134" rIns="82268" bIns="41134" rtlCol="0">
            <a:spAutoFit/>
          </a:bodyPr>
          <a:lstStyle/>
          <a:p>
            <a:pPr algn="ctr" defTabSz="685543">
              <a:lnSpc>
                <a:spcPct val="110000"/>
              </a:lnSpc>
            </a:pPr>
            <a:r>
              <a:rPr lang="en-US" sz="1200" b="1" dirty="0">
                <a:solidFill>
                  <a:srgbClr val="445469"/>
                </a:solidFill>
                <a:cs typeface="Lato Light"/>
              </a:rPr>
              <a:t>Turning Knowledge into Action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169245D-D0F3-A029-5534-A1D39F9083C2}"/>
              </a:ext>
            </a:extLst>
          </p:cNvPr>
          <p:cNvSpPr txBox="1"/>
          <p:nvPr/>
        </p:nvSpPr>
        <p:spPr>
          <a:xfrm>
            <a:off x="7118846" y="4257270"/>
            <a:ext cx="1714328" cy="276073"/>
          </a:xfrm>
          <a:prstGeom prst="rect">
            <a:avLst/>
          </a:prstGeom>
          <a:noFill/>
        </p:spPr>
        <p:txBody>
          <a:bodyPr wrap="square" lIns="82268" tIns="41134" rIns="82268" bIns="41134" rtlCol="0">
            <a:spAutoFit/>
          </a:bodyPr>
          <a:lstStyle/>
          <a:p>
            <a:pPr algn="ctr" defTabSz="685543">
              <a:lnSpc>
                <a:spcPct val="110000"/>
              </a:lnSpc>
            </a:pPr>
            <a:r>
              <a:rPr lang="en-US" sz="1200" b="1" dirty="0">
                <a:solidFill>
                  <a:srgbClr val="445469"/>
                </a:solidFill>
                <a:cs typeface="Lato Light"/>
              </a:rPr>
              <a:t>Making Change Stick</a:t>
            </a:r>
          </a:p>
        </p:txBody>
      </p:sp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ADKAR Model-2 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FBA243A-03F6-30EF-9C9C-7F92C091ECAE}"/>
              </a:ext>
            </a:extLst>
          </p:cNvPr>
          <p:cNvSpPr/>
          <p:nvPr/>
        </p:nvSpPr>
        <p:spPr>
          <a:xfrm>
            <a:off x="3990122" y="1203598"/>
            <a:ext cx="1060992" cy="106099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8964" tIns="218964" rIns="218964" bIns="218964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B989587-00D7-5AB8-B071-B4C5B7922F70}"/>
              </a:ext>
            </a:extLst>
          </p:cNvPr>
          <p:cNvSpPr/>
          <p:nvPr/>
        </p:nvSpPr>
        <p:spPr>
          <a:xfrm rot="2160000">
            <a:off x="5017808" y="2019083"/>
            <a:ext cx="282989" cy="358085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778" rIns="98127" bIns="8277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700" kern="12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226D013-41C9-45A6-1996-79C90D713B0A}"/>
              </a:ext>
            </a:extLst>
          </p:cNvPr>
          <p:cNvSpPr/>
          <p:nvPr/>
        </p:nvSpPr>
        <p:spPr>
          <a:xfrm>
            <a:off x="5280451" y="2141077"/>
            <a:ext cx="1060992" cy="106099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8964" tIns="218964" rIns="218964" bIns="218964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F6CC4B5-225C-F9A0-29F8-2E794EB9EEBF}"/>
              </a:ext>
            </a:extLst>
          </p:cNvPr>
          <p:cNvSpPr/>
          <p:nvPr/>
        </p:nvSpPr>
        <p:spPr>
          <a:xfrm rot="17280000">
            <a:off x="5425497" y="3243349"/>
            <a:ext cx="282989" cy="35808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7" tIns="82778" rIns="0" bIns="82778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700" kern="12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74DCBA-CEFB-6539-E21C-803CDB6FE4E1}"/>
              </a:ext>
            </a:extLst>
          </p:cNvPr>
          <p:cNvSpPr/>
          <p:nvPr/>
        </p:nvSpPr>
        <p:spPr>
          <a:xfrm>
            <a:off x="4787589" y="3657950"/>
            <a:ext cx="1060992" cy="106099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8964" tIns="218964" rIns="218964" bIns="218964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A333D59-AA7D-6972-D22E-8C06547F298C}"/>
              </a:ext>
            </a:extLst>
          </p:cNvPr>
          <p:cNvSpPr/>
          <p:nvPr/>
        </p:nvSpPr>
        <p:spPr>
          <a:xfrm>
            <a:off x="4387133" y="4009403"/>
            <a:ext cx="282990" cy="35808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9" rIns="1" bIns="82778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700" kern="120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B4A4171-7A91-953D-7B3B-3EF9FD31B394}"/>
              </a:ext>
            </a:extLst>
          </p:cNvPr>
          <p:cNvSpPr/>
          <p:nvPr/>
        </p:nvSpPr>
        <p:spPr>
          <a:xfrm>
            <a:off x="3192654" y="3657950"/>
            <a:ext cx="1060992" cy="106099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8964" tIns="218964" rIns="218964" bIns="218964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61BDE6A-4DF5-7656-763B-CFE231C15CD1}"/>
              </a:ext>
            </a:extLst>
          </p:cNvPr>
          <p:cNvSpPr/>
          <p:nvPr/>
        </p:nvSpPr>
        <p:spPr>
          <a:xfrm rot="4320000">
            <a:off x="3337700" y="3258583"/>
            <a:ext cx="282990" cy="35808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8" rIns="0" bIns="82778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700" kern="120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A7F0EBC-A4E5-5213-4D54-76FEF94A223B}"/>
              </a:ext>
            </a:extLst>
          </p:cNvPr>
          <p:cNvSpPr/>
          <p:nvPr/>
        </p:nvSpPr>
        <p:spPr>
          <a:xfrm>
            <a:off x="2699792" y="2141077"/>
            <a:ext cx="1060992" cy="106099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8964" tIns="218964" rIns="218964" bIns="218964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100" kern="120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27498C3-47D4-264E-8A17-5B93F8C02D7A}"/>
              </a:ext>
            </a:extLst>
          </p:cNvPr>
          <p:cNvSpPr/>
          <p:nvPr/>
        </p:nvSpPr>
        <p:spPr>
          <a:xfrm rot="19440000">
            <a:off x="3727479" y="2028498"/>
            <a:ext cx="282989" cy="358085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rgbClr val="C0504D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2777" rIns="98128" bIns="82778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1700" kern="12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439B8FE-4EB1-B836-ED5F-116C0F8FF847}"/>
              </a:ext>
            </a:extLst>
          </p:cNvPr>
          <p:cNvSpPr/>
          <p:nvPr/>
        </p:nvSpPr>
        <p:spPr>
          <a:xfrm>
            <a:off x="5506250" y="2198125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6600">
                  <a:noFill/>
                  <a:prstDash val="solid"/>
                </a:ln>
                <a:solidFill>
                  <a:srgbClr val="00B0F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9A2AF2B-625F-A0F2-AA5A-3ECCC62E7C67}"/>
              </a:ext>
            </a:extLst>
          </p:cNvPr>
          <p:cNvSpPr/>
          <p:nvPr/>
        </p:nvSpPr>
        <p:spPr>
          <a:xfrm>
            <a:off x="4201660" y="1248584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E448FD0-30F7-57FA-3869-C287772D5A33}"/>
              </a:ext>
            </a:extLst>
          </p:cNvPr>
          <p:cNvSpPr/>
          <p:nvPr/>
        </p:nvSpPr>
        <p:spPr>
          <a:xfrm>
            <a:off x="2960666" y="2207540"/>
            <a:ext cx="57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6600">
                  <a:noFill/>
                  <a:prstDash val="solid"/>
                </a:ln>
                <a:solidFill>
                  <a:srgbClr val="73BC44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F724092-1CBD-0171-6F9A-00366B594CEF}"/>
              </a:ext>
            </a:extLst>
          </p:cNvPr>
          <p:cNvSpPr/>
          <p:nvPr/>
        </p:nvSpPr>
        <p:spPr>
          <a:xfrm>
            <a:off x="3428526" y="3701973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6600">
                  <a:noFill/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E505F64-4218-2C9A-B167-4A6C48BF96E0}"/>
              </a:ext>
            </a:extLst>
          </p:cNvPr>
          <p:cNvSpPr/>
          <p:nvPr/>
        </p:nvSpPr>
        <p:spPr>
          <a:xfrm>
            <a:off x="5028783" y="3641517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>
                <a:ln w="6600">
                  <a:noFill/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5B5A63B-9E93-A77B-FD6E-198E343265FE}"/>
              </a:ext>
            </a:extLst>
          </p:cNvPr>
          <p:cNvSpPr/>
          <p:nvPr/>
        </p:nvSpPr>
        <p:spPr>
          <a:xfrm>
            <a:off x="4939592" y="1229657"/>
            <a:ext cx="1897150" cy="307877"/>
          </a:xfrm>
          <a:prstGeom prst="roundRect">
            <a:avLst>
              <a:gd name="adj" fmla="val 50000"/>
            </a:avLst>
          </a:prstGeom>
          <a:noFill/>
          <a:ln w="635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</a:rPr>
              <a:t>Awareness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70D2C9F-EF8F-60CD-8D69-934E60CCBBDB}"/>
              </a:ext>
            </a:extLst>
          </p:cNvPr>
          <p:cNvSpPr/>
          <p:nvPr/>
        </p:nvSpPr>
        <p:spPr>
          <a:xfrm>
            <a:off x="6341443" y="2506282"/>
            <a:ext cx="1897150" cy="307877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</a:rPr>
              <a:t>Desire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AE4C957-E32F-4A17-FB15-2CC70D7AF8D4}"/>
              </a:ext>
            </a:extLst>
          </p:cNvPr>
          <p:cNvSpPr/>
          <p:nvPr/>
        </p:nvSpPr>
        <p:spPr>
          <a:xfrm>
            <a:off x="5832952" y="3932447"/>
            <a:ext cx="1897150" cy="307877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</a:rPr>
              <a:t>Knowledge</a:t>
            </a:r>
            <a:endParaRPr lang="zh-CN" altLang="en-US" b="1" i="1" dirty="0">
              <a:solidFill>
                <a:srgbClr val="7030A0"/>
              </a:solidFill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5DD8793-0CCC-704B-E1E5-353A6DA78F25}"/>
              </a:ext>
            </a:extLst>
          </p:cNvPr>
          <p:cNvSpPr/>
          <p:nvPr/>
        </p:nvSpPr>
        <p:spPr>
          <a:xfrm>
            <a:off x="1310387" y="4002404"/>
            <a:ext cx="1897150" cy="307877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F5B90F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</a:rPr>
              <a:t>Ability 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96A99BB0-69D8-9253-CF4C-9F9C19EA2A02}"/>
              </a:ext>
            </a:extLst>
          </p:cNvPr>
          <p:cNvSpPr/>
          <p:nvPr/>
        </p:nvSpPr>
        <p:spPr>
          <a:xfrm>
            <a:off x="849409" y="2302074"/>
            <a:ext cx="1897150" cy="307877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i="1" dirty="0">
                <a:solidFill>
                  <a:schemeClr val="tx1"/>
                </a:solidFill>
              </a:rPr>
              <a:t>Reinforcement</a:t>
            </a:r>
            <a:endParaRPr lang="zh-CN" altLang="en-US" b="1" i="1" dirty="0">
              <a:solidFill>
                <a:srgbClr val="7030A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73796CB-D1EB-64D1-D035-C59F353C89E6}"/>
              </a:ext>
            </a:extLst>
          </p:cNvPr>
          <p:cNvSpPr txBox="1"/>
          <p:nvPr/>
        </p:nvSpPr>
        <p:spPr>
          <a:xfrm>
            <a:off x="372500" y="2636727"/>
            <a:ext cx="2225078" cy="611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400" b="0" i="1" dirty="0">
                <a:solidFill>
                  <a:srgbClr val="404040"/>
                </a:solidFill>
                <a:effectLst/>
              </a:rPr>
              <a:t>"Without reinforcement, 50% revert to old habits."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000AFD-8CA6-2A12-21B3-1AF959DAAB74}"/>
              </a:ext>
            </a:extLst>
          </p:cNvPr>
          <p:cNvSpPr txBox="1"/>
          <p:nvPr/>
        </p:nvSpPr>
        <p:spPr>
          <a:xfrm>
            <a:off x="773022" y="4337057"/>
            <a:ext cx="2225078" cy="611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400" b="0" i="1" dirty="0">
                <a:solidFill>
                  <a:srgbClr val="404040"/>
                </a:solidFill>
                <a:effectLst/>
              </a:rPr>
              <a:t>"Can employees execute the change daily?"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0D38BE-DAD3-BFB1-E7F8-CAD4BB0B306B}"/>
              </a:ext>
            </a:extLst>
          </p:cNvPr>
          <p:cNvSpPr txBox="1"/>
          <p:nvPr/>
        </p:nvSpPr>
        <p:spPr>
          <a:xfrm>
            <a:off x="5376125" y="1545042"/>
            <a:ext cx="3186885" cy="611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400" b="0" i="1" dirty="0">
                <a:solidFill>
                  <a:srgbClr val="404040"/>
                </a:solidFill>
                <a:effectLst/>
              </a:rPr>
              <a:t>"Employees won’t support change if they don’t understand why it’s happening."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6220E45-953D-9AA4-9281-AEB17A0B8342}"/>
              </a:ext>
            </a:extLst>
          </p:cNvPr>
          <p:cNvSpPr txBox="1"/>
          <p:nvPr/>
        </p:nvSpPr>
        <p:spPr>
          <a:xfrm>
            <a:off x="6254171" y="2826625"/>
            <a:ext cx="2787070" cy="611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400" b="0" i="1" dirty="0">
                <a:solidFill>
                  <a:srgbClr val="404040"/>
                </a:solidFill>
                <a:effectLst/>
              </a:rPr>
              <a:t>"Even if people are aware, they might resist unless motivated."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252994F-4F53-ECEB-F261-93F045E38152}"/>
              </a:ext>
            </a:extLst>
          </p:cNvPr>
          <p:cNvSpPr txBox="1"/>
          <p:nvPr/>
        </p:nvSpPr>
        <p:spPr>
          <a:xfrm>
            <a:off x="5858014" y="4240324"/>
            <a:ext cx="2787070" cy="611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143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1400" b="0" i="1" dirty="0">
                <a:solidFill>
                  <a:srgbClr val="404040"/>
                </a:solidFill>
                <a:effectLst/>
              </a:rPr>
              <a:t>"Knowing what to do is different from knowing how."</a:t>
            </a:r>
          </a:p>
        </p:txBody>
      </p:sp>
    </p:spTree>
    <p:extLst>
      <p:ext uri="{BB962C8B-B14F-4D97-AF65-F5344CB8AC3E}">
        <p14:creationId xmlns:p14="http://schemas.microsoft.com/office/powerpoint/2010/main" val="262961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ADKAR Model-3 </a:t>
            </a:r>
          </a:p>
        </p:txBody>
      </p:sp>
      <p:pic>
        <p:nvPicPr>
          <p:cNvPr id="4" name="Picture 2" descr="1">
            <a:extLst>
              <a:ext uri="{FF2B5EF4-FFF2-40B4-BE49-F238E27FC236}">
                <a16:creationId xmlns:a16="http://schemas.microsoft.com/office/drawing/2014/main" id="{074C5C00-5196-B90E-5CD3-432BCCB3B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899591" y="3582524"/>
            <a:ext cx="1354846" cy="120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4">
            <a:extLst>
              <a:ext uri="{FF2B5EF4-FFF2-40B4-BE49-F238E27FC236}">
                <a16:creationId xmlns:a16="http://schemas.microsoft.com/office/drawing/2014/main" id="{65AC30F0-9EE1-C393-AE65-56814AAE2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5511468" y="2004475"/>
            <a:ext cx="1345028" cy="279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0">
            <a:extLst>
              <a:ext uri="{FF2B5EF4-FFF2-40B4-BE49-F238E27FC236}">
                <a16:creationId xmlns:a16="http://schemas.microsoft.com/office/drawing/2014/main" id="{2EECBA75-627A-C271-3A30-0DD5C0B29C4C}"/>
              </a:ext>
            </a:extLst>
          </p:cNvPr>
          <p:cNvGrpSpPr>
            <a:grpSpLocks/>
          </p:cNvGrpSpPr>
          <p:nvPr/>
        </p:nvGrpSpPr>
        <p:grpSpPr bwMode="auto">
          <a:xfrm>
            <a:off x="5512697" y="1957753"/>
            <a:ext cx="1336438" cy="392468"/>
            <a:chOff x="1003" y="2400"/>
            <a:chExt cx="1089" cy="336"/>
          </a:xfrm>
        </p:grpSpPr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ACE2BBC9-EB9A-3D09-D514-AABD561A2B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06" y="2427"/>
              <a:ext cx="1086" cy="309"/>
            </a:xfrm>
            <a:prstGeom prst="ellipse">
              <a:avLst/>
            </a:prstGeom>
            <a:gradFill rotWithShape="1">
              <a:gsLst>
                <a:gs pos="0">
                  <a:srgbClr val="F6B616">
                    <a:gamma/>
                    <a:shade val="57255"/>
                    <a:invGamma/>
                  </a:srgbClr>
                </a:gs>
                <a:gs pos="50000">
                  <a:srgbClr val="F6B616"/>
                </a:gs>
                <a:gs pos="100000">
                  <a:srgbClr val="F6B616">
                    <a:gamma/>
                    <a:shade val="5725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Oval 12">
              <a:extLst>
                <a:ext uri="{FF2B5EF4-FFF2-40B4-BE49-F238E27FC236}">
                  <a16:creationId xmlns:a16="http://schemas.microsoft.com/office/drawing/2014/main" id="{4F435FE7-9DFB-3C98-FC2C-419D19A9BE6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03" y="2400"/>
              <a:ext cx="1086" cy="309"/>
            </a:xfrm>
            <a:prstGeom prst="ellipse">
              <a:avLst/>
            </a:prstGeom>
            <a:gradFill rotWithShape="1">
              <a:gsLst>
                <a:gs pos="0">
                  <a:srgbClr val="F6B616">
                    <a:gamma/>
                    <a:tint val="28627"/>
                    <a:invGamma/>
                  </a:srgbClr>
                </a:gs>
                <a:gs pos="100000">
                  <a:srgbClr val="F6B616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0" name="Group 13">
            <a:extLst>
              <a:ext uri="{FF2B5EF4-FFF2-40B4-BE49-F238E27FC236}">
                <a16:creationId xmlns:a16="http://schemas.microsoft.com/office/drawing/2014/main" id="{05E3222E-0C4C-29ED-574F-829AE2BADBAB}"/>
              </a:ext>
            </a:extLst>
          </p:cNvPr>
          <p:cNvGrpSpPr>
            <a:grpSpLocks/>
          </p:cNvGrpSpPr>
          <p:nvPr/>
        </p:nvGrpSpPr>
        <p:grpSpPr bwMode="auto">
          <a:xfrm>
            <a:off x="914317" y="3527625"/>
            <a:ext cx="1336438" cy="392468"/>
            <a:chOff x="1003" y="2400"/>
            <a:chExt cx="1089" cy="336"/>
          </a:xfrm>
        </p:grpSpPr>
        <p:sp>
          <p:nvSpPr>
            <p:cNvPr id="21" name="Oval 14">
              <a:extLst>
                <a:ext uri="{FF2B5EF4-FFF2-40B4-BE49-F238E27FC236}">
                  <a16:creationId xmlns:a16="http://schemas.microsoft.com/office/drawing/2014/main" id="{9443BFFF-726F-129C-06D2-B7C25447140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06" y="2427"/>
              <a:ext cx="1086" cy="30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9EB7EBB1-32EB-C1EE-E2A4-664F1335DB8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03" y="2400"/>
              <a:ext cx="1086" cy="30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" name="Rectangle 24">
            <a:extLst>
              <a:ext uri="{FF2B5EF4-FFF2-40B4-BE49-F238E27FC236}">
                <a16:creationId xmlns:a16="http://schemas.microsoft.com/office/drawing/2014/main" id="{D179A4AE-BC38-943C-64AB-9BCBF44DA8C9}"/>
              </a:ext>
            </a:extLst>
          </p:cNvPr>
          <p:cNvSpPr>
            <a:spLocks noChangeArrowheads="1"/>
          </p:cNvSpPr>
          <p:nvPr/>
        </p:nvSpPr>
        <p:spPr bwMode="black">
          <a:xfrm>
            <a:off x="899591" y="443306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宋体" charset="-122"/>
              </a:rPr>
              <a:t>Awareness</a:t>
            </a:r>
          </a:p>
        </p:txBody>
      </p:sp>
      <p:grpSp>
        <p:nvGrpSpPr>
          <p:cNvPr id="136205" name="Group 136204">
            <a:extLst>
              <a:ext uri="{FF2B5EF4-FFF2-40B4-BE49-F238E27FC236}">
                <a16:creationId xmlns:a16="http://schemas.microsoft.com/office/drawing/2014/main" id="{24C081F0-F44F-8761-FB57-7DCBD0B7A87A}"/>
              </a:ext>
            </a:extLst>
          </p:cNvPr>
          <p:cNvGrpSpPr/>
          <p:nvPr/>
        </p:nvGrpSpPr>
        <p:grpSpPr>
          <a:xfrm>
            <a:off x="2448337" y="3007696"/>
            <a:ext cx="1354846" cy="1784939"/>
            <a:chOff x="2114937" y="3079090"/>
            <a:chExt cx="1289538" cy="1713545"/>
          </a:xfrm>
        </p:grpSpPr>
        <p:pic>
          <p:nvPicPr>
            <p:cNvPr id="6" name="Picture 3" descr="2">
              <a:extLst>
                <a:ext uri="{FF2B5EF4-FFF2-40B4-BE49-F238E27FC236}">
                  <a16:creationId xmlns:a16="http://schemas.microsoft.com/office/drawing/2014/main" id="{D1989F23-B8F9-5940-B064-7020AFB296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2114937" y="3149175"/>
              <a:ext cx="1289538" cy="16434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3" name="Group 16">
              <a:extLst>
                <a:ext uri="{FF2B5EF4-FFF2-40B4-BE49-F238E27FC236}">
                  <a16:creationId xmlns:a16="http://schemas.microsoft.com/office/drawing/2014/main" id="{E098E683-C83D-FD9E-4172-8A29021093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6107" y="3079090"/>
              <a:ext cx="1272017" cy="392468"/>
              <a:chOff x="1003" y="2400"/>
              <a:chExt cx="1089" cy="336"/>
            </a:xfrm>
          </p:grpSpPr>
          <p:sp>
            <p:nvSpPr>
              <p:cNvPr id="24" name="Oval 17">
                <a:extLst>
                  <a:ext uri="{FF2B5EF4-FFF2-40B4-BE49-F238E27FC236}">
                    <a16:creationId xmlns:a16="http://schemas.microsoft.com/office/drawing/2014/main" id="{33A9504F-0D84-67B4-CBAE-345C552E812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6" y="2427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rgbClr val="1B81F1">
                      <a:gamma/>
                      <a:shade val="57255"/>
                      <a:invGamma/>
                    </a:srgbClr>
                  </a:gs>
                  <a:gs pos="50000">
                    <a:srgbClr val="1B81F1"/>
                  </a:gs>
                  <a:gs pos="100000">
                    <a:srgbClr val="1B81F1">
                      <a:gamma/>
                      <a:shade val="5725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Oval 18">
                <a:extLst>
                  <a:ext uri="{FF2B5EF4-FFF2-40B4-BE49-F238E27FC236}">
                    <a16:creationId xmlns:a16="http://schemas.microsoft.com/office/drawing/2014/main" id="{CCC36A75-CC4F-342C-95AC-B85E56330FB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3" y="2400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rgbClr val="1B81F1">
                      <a:gamma/>
                      <a:tint val="31765"/>
                      <a:invGamma/>
                    </a:srgbClr>
                  </a:gs>
                  <a:gs pos="100000">
                    <a:srgbClr val="1B81F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36206" name="Group 136205">
            <a:extLst>
              <a:ext uri="{FF2B5EF4-FFF2-40B4-BE49-F238E27FC236}">
                <a16:creationId xmlns:a16="http://schemas.microsoft.com/office/drawing/2014/main" id="{48B6EEAC-8F7B-92A1-E0B4-14BE36D23A92}"/>
              </a:ext>
            </a:extLst>
          </p:cNvPr>
          <p:cNvGrpSpPr/>
          <p:nvPr/>
        </p:nvGrpSpPr>
        <p:grpSpPr>
          <a:xfrm>
            <a:off x="3978676" y="2501376"/>
            <a:ext cx="1345028" cy="2288924"/>
            <a:chOff x="3571508" y="2518422"/>
            <a:chExt cx="1280193" cy="2271877"/>
          </a:xfrm>
        </p:grpSpPr>
        <p:pic>
          <p:nvPicPr>
            <p:cNvPr id="9" name="Picture 4" descr="3">
              <a:extLst>
                <a:ext uri="{FF2B5EF4-FFF2-40B4-BE49-F238E27FC236}">
                  <a16:creationId xmlns:a16="http://schemas.microsoft.com/office/drawing/2014/main" id="{9AC8BB80-1A31-06BB-F5B5-DD6684ABD0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3571508" y="2565145"/>
              <a:ext cx="1280193" cy="2225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7">
              <a:extLst>
                <a:ext uri="{FF2B5EF4-FFF2-40B4-BE49-F238E27FC236}">
                  <a16:creationId xmlns:a16="http://schemas.microsoft.com/office/drawing/2014/main" id="{4880A597-C020-9805-7EE9-F13A312F3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845" y="2518422"/>
              <a:ext cx="1272017" cy="392468"/>
              <a:chOff x="1003" y="2400"/>
              <a:chExt cx="1089" cy="336"/>
            </a:xfrm>
          </p:grpSpPr>
          <p:sp>
            <p:nvSpPr>
              <p:cNvPr id="15" name="Oval 8">
                <a:extLst>
                  <a:ext uri="{FF2B5EF4-FFF2-40B4-BE49-F238E27FC236}">
                    <a16:creationId xmlns:a16="http://schemas.microsoft.com/office/drawing/2014/main" id="{180C2977-8AE7-BA17-5EE2-EF4093617EB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6" y="2427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rgbClr val="B0F319">
                      <a:gamma/>
                      <a:shade val="57255"/>
                      <a:invGamma/>
                    </a:srgbClr>
                  </a:gs>
                  <a:gs pos="50000">
                    <a:srgbClr val="B0F319"/>
                  </a:gs>
                  <a:gs pos="100000">
                    <a:srgbClr val="B0F319">
                      <a:gamma/>
                      <a:shade val="57255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Oval 9">
                <a:extLst>
                  <a:ext uri="{FF2B5EF4-FFF2-40B4-BE49-F238E27FC236}">
                    <a16:creationId xmlns:a16="http://schemas.microsoft.com/office/drawing/2014/main" id="{0F86819A-92B0-99BF-0D94-D7B88905FB4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3" y="2400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rgbClr val="B0F319">
                      <a:gamma/>
                      <a:tint val="28627"/>
                      <a:invGamma/>
                    </a:srgbClr>
                  </a:gs>
                  <a:gs pos="100000">
                    <a:srgbClr val="B0F319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36202" name="Group 136201">
            <a:extLst>
              <a:ext uri="{FF2B5EF4-FFF2-40B4-BE49-F238E27FC236}">
                <a16:creationId xmlns:a16="http://schemas.microsoft.com/office/drawing/2014/main" id="{4419A2D0-A5A1-A4DA-14FD-19F5FA881F80}"/>
              </a:ext>
            </a:extLst>
          </p:cNvPr>
          <p:cNvGrpSpPr/>
          <p:nvPr/>
        </p:nvGrpSpPr>
        <p:grpSpPr>
          <a:xfrm>
            <a:off x="7067580" y="1413164"/>
            <a:ext cx="1345028" cy="3381807"/>
            <a:chOff x="6511516" y="1957753"/>
            <a:chExt cx="1280193" cy="2837218"/>
          </a:xfrm>
        </p:grpSpPr>
        <p:pic>
          <p:nvPicPr>
            <p:cNvPr id="44" name="Picture 5" descr="4">
              <a:extLst>
                <a:ext uri="{FF2B5EF4-FFF2-40B4-BE49-F238E27FC236}">
                  <a16:creationId xmlns:a16="http://schemas.microsoft.com/office/drawing/2014/main" id="{56B14298-6D97-7838-97EB-23816A43BD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lum bright="-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6511516" y="2004475"/>
              <a:ext cx="1280193" cy="27904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6" name="Group 10">
              <a:extLst>
                <a:ext uri="{FF2B5EF4-FFF2-40B4-BE49-F238E27FC236}">
                  <a16:creationId xmlns:a16="http://schemas.microsoft.com/office/drawing/2014/main" id="{334373B5-E3B2-6FB3-A88C-44AE99415A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12686" y="1957753"/>
              <a:ext cx="1272017" cy="392468"/>
              <a:chOff x="1003" y="2400"/>
              <a:chExt cx="1089" cy="336"/>
            </a:xfrm>
          </p:grpSpPr>
          <p:sp>
            <p:nvSpPr>
              <p:cNvPr id="47" name="Oval 11">
                <a:extLst>
                  <a:ext uri="{FF2B5EF4-FFF2-40B4-BE49-F238E27FC236}">
                    <a16:creationId xmlns:a16="http://schemas.microsoft.com/office/drawing/2014/main" id="{F14CEB80-5B08-D866-AB1D-881A67D1D51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6" y="2427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199" name="Oval 12">
                <a:extLst>
                  <a:ext uri="{FF2B5EF4-FFF2-40B4-BE49-F238E27FC236}">
                    <a16:creationId xmlns:a16="http://schemas.microsoft.com/office/drawing/2014/main" id="{610ADEDA-A0E3-3BB2-9AA1-5DDCE3EA109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003" y="2400"/>
                <a:ext cx="1086" cy="3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100000">
                    <a:srgbClr val="C00000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36207" name="Rectangle 24">
            <a:extLst>
              <a:ext uri="{FF2B5EF4-FFF2-40B4-BE49-F238E27FC236}">
                <a16:creationId xmlns:a16="http://schemas.microsoft.com/office/drawing/2014/main" id="{47FDB50B-D058-185D-06CB-223985AB3A02}"/>
              </a:ext>
            </a:extLst>
          </p:cNvPr>
          <p:cNvSpPr>
            <a:spLocks noChangeArrowheads="1"/>
          </p:cNvSpPr>
          <p:nvPr/>
        </p:nvSpPr>
        <p:spPr bwMode="black">
          <a:xfrm>
            <a:off x="2471652" y="443306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chemeClr val="accent6">
                    <a:lumMod val="75000"/>
                  </a:schemeClr>
                </a:solidFill>
              </a:rPr>
              <a:t>Desire</a:t>
            </a:r>
            <a:endParaRPr lang="en-US" altLang="zh-CN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36208" name="Rectangle 24">
            <a:extLst>
              <a:ext uri="{FF2B5EF4-FFF2-40B4-BE49-F238E27FC236}">
                <a16:creationId xmlns:a16="http://schemas.microsoft.com/office/drawing/2014/main" id="{5D013E73-B7D4-AD71-9486-97BD611697AF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995855" y="443306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chemeClr val="accent6">
                    <a:lumMod val="75000"/>
                  </a:schemeClr>
                </a:solidFill>
              </a:rPr>
              <a:t>Knowledge</a:t>
            </a:r>
            <a:endParaRPr lang="zh-CN" altLang="en-US" sz="1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6209" name="Rectangle 24">
            <a:extLst>
              <a:ext uri="{FF2B5EF4-FFF2-40B4-BE49-F238E27FC236}">
                <a16:creationId xmlns:a16="http://schemas.microsoft.com/office/drawing/2014/main" id="{0D5DFB69-3878-E970-2675-F7378588BC38}"/>
              </a:ext>
            </a:extLst>
          </p:cNvPr>
          <p:cNvSpPr>
            <a:spLocks noChangeArrowheads="1"/>
          </p:cNvSpPr>
          <p:nvPr/>
        </p:nvSpPr>
        <p:spPr bwMode="black">
          <a:xfrm>
            <a:off x="5526269" y="443306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chemeClr val="accent6">
                    <a:lumMod val="75000"/>
                  </a:schemeClr>
                </a:solidFill>
              </a:rPr>
              <a:t>Ability </a:t>
            </a:r>
            <a:endParaRPr lang="zh-CN" altLang="en-US" sz="1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6210" name="Rectangle 24">
            <a:extLst>
              <a:ext uri="{FF2B5EF4-FFF2-40B4-BE49-F238E27FC236}">
                <a16:creationId xmlns:a16="http://schemas.microsoft.com/office/drawing/2014/main" id="{CC952D3A-590D-18D3-3BAE-B00119FBE41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7074941" y="4433068"/>
            <a:ext cx="132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1" dirty="0">
                <a:solidFill>
                  <a:schemeClr val="accent6">
                    <a:lumMod val="75000"/>
                  </a:schemeClr>
                </a:solidFill>
              </a:rPr>
              <a:t>Reinforcement</a:t>
            </a:r>
          </a:p>
        </p:txBody>
      </p:sp>
      <p:pic>
        <p:nvPicPr>
          <p:cNvPr id="136213" name="Graphic 136212" descr="Classroom with solid fill">
            <a:extLst>
              <a:ext uri="{FF2B5EF4-FFF2-40B4-BE49-F238E27FC236}">
                <a16:creationId xmlns:a16="http://schemas.microsoft.com/office/drawing/2014/main" id="{A2E10E56-56E0-28A3-0D11-35D2C756AD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5616" y="2990540"/>
            <a:ext cx="786248" cy="786248"/>
          </a:xfrm>
          <a:prstGeom prst="rect">
            <a:avLst/>
          </a:prstGeom>
        </p:spPr>
      </p:pic>
      <p:pic>
        <p:nvPicPr>
          <p:cNvPr id="136219" name="Graphic 136218" descr="Full Brick Wall with solid fill">
            <a:extLst>
              <a:ext uri="{FF2B5EF4-FFF2-40B4-BE49-F238E27FC236}">
                <a16:creationId xmlns:a16="http://schemas.microsoft.com/office/drawing/2014/main" id="{FE441094-6FEB-D6DF-231D-AEA81AFED4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77987" y="952480"/>
            <a:ext cx="914400" cy="914400"/>
          </a:xfrm>
          <a:prstGeom prst="rect">
            <a:avLst/>
          </a:prstGeom>
        </p:spPr>
      </p:pic>
      <p:pic>
        <p:nvPicPr>
          <p:cNvPr id="136221" name="Graphic 136220" descr="Head with gears with solid fill">
            <a:extLst>
              <a:ext uri="{FF2B5EF4-FFF2-40B4-BE49-F238E27FC236}">
                <a16:creationId xmlns:a16="http://schemas.microsoft.com/office/drawing/2014/main" id="{E41C8199-08C7-1E17-628C-443F1326F2A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4694" y="1913046"/>
            <a:ext cx="914400" cy="914400"/>
          </a:xfrm>
          <a:prstGeom prst="rect">
            <a:avLst/>
          </a:prstGeom>
        </p:spPr>
      </p:pic>
      <p:pic>
        <p:nvPicPr>
          <p:cNvPr id="136223" name="Graphic 136222" descr="Dandelion with solid fill">
            <a:extLst>
              <a:ext uri="{FF2B5EF4-FFF2-40B4-BE49-F238E27FC236}">
                <a16:creationId xmlns:a16="http://schemas.microsoft.com/office/drawing/2014/main" id="{ACFC6227-457A-B404-84E8-9323870F99E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827239" y="2325505"/>
            <a:ext cx="914400" cy="914400"/>
          </a:xfrm>
          <a:prstGeom prst="rect">
            <a:avLst/>
          </a:prstGeom>
        </p:spPr>
      </p:pic>
      <p:pic>
        <p:nvPicPr>
          <p:cNvPr id="136225" name="Graphic 136224" descr="Clipboard Partially Checked with solid fill">
            <a:extLst>
              <a:ext uri="{FF2B5EF4-FFF2-40B4-BE49-F238E27FC236}">
                <a16:creationId xmlns:a16="http://schemas.microsoft.com/office/drawing/2014/main" id="{EB88109F-1F6D-5D36-9621-C34E4E56E97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742141" y="1336626"/>
            <a:ext cx="914400" cy="914400"/>
          </a:xfrm>
          <a:prstGeom prst="rect">
            <a:avLst/>
          </a:prstGeom>
        </p:spPr>
      </p:pic>
      <p:sp>
        <p:nvSpPr>
          <p:cNvPr id="136226" name="Rectangle 136225">
            <a:extLst>
              <a:ext uri="{FF2B5EF4-FFF2-40B4-BE49-F238E27FC236}">
                <a16:creationId xmlns:a16="http://schemas.microsoft.com/office/drawing/2014/main" id="{21C2248E-32D3-FD9A-F29F-EBD6E121AA5F}"/>
              </a:ext>
            </a:extLst>
          </p:cNvPr>
          <p:cNvSpPr/>
          <p:nvPr/>
        </p:nvSpPr>
        <p:spPr>
          <a:xfrm>
            <a:off x="1268478" y="3776788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36227" name="Rectangle 136226">
            <a:extLst>
              <a:ext uri="{FF2B5EF4-FFF2-40B4-BE49-F238E27FC236}">
                <a16:creationId xmlns:a16="http://schemas.microsoft.com/office/drawing/2014/main" id="{8F8A0B2B-3EC2-AEF5-E63F-0928E4CD83CA}"/>
              </a:ext>
            </a:extLst>
          </p:cNvPr>
          <p:cNvSpPr/>
          <p:nvPr/>
        </p:nvSpPr>
        <p:spPr>
          <a:xfrm>
            <a:off x="2844624" y="3515126"/>
            <a:ext cx="5725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</a:p>
        </p:txBody>
      </p:sp>
      <p:sp>
        <p:nvSpPr>
          <p:cNvPr id="136228" name="Rectangle 136227">
            <a:extLst>
              <a:ext uri="{FF2B5EF4-FFF2-40B4-BE49-F238E27FC236}">
                <a16:creationId xmlns:a16="http://schemas.microsoft.com/office/drawing/2014/main" id="{59F31413-28B8-AA2B-758E-4F1FE1FDD94B}"/>
              </a:ext>
            </a:extLst>
          </p:cNvPr>
          <p:cNvSpPr/>
          <p:nvPr/>
        </p:nvSpPr>
        <p:spPr>
          <a:xfrm>
            <a:off x="4383176" y="3253876"/>
            <a:ext cx="5212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</a:t>
            </a:r>
          </a:p>
        </p:txBody>
      </p:sp>
      <p:sp>
        <p:nvSpPr>
          <p:cNvPr id="136229" name="Rectangle 136228">
            <a:extLst>
              <a:ext uri="{FF2B5EF4-FFF2-40B4-BE49-F238E27FC236}">
                <a16:creationId xmlns:a16="http://schemas.microsoft.com/office/drawing/2014/main" id="{D71443EC-C8DD-BCED-A04A-F2594B7EEC1E}"/>
              </a:ext>
            </a:extLst>
          </p:cNvPr>
          <p:cNvSpPr/>
          <p:nvPr/>
        </p:nvSpPr>
        <p:spPr>
          <a:xfrm>
            <a:off x="5903674" y="2908631"/>
            <a:ext cx="5581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136230" name="Rectangle 136229">
            <a:extLst>
              <a:ext uri="{FF2B5EF4-FFF2-40B4-BE49-F238E27FC236}">
                <a16:creationId xmlns:a16="http://schemas.microsoft.com/office/drawing/2014/main" id="{761B00BD-ED6F-D700-F0A6-A6ED48CC5CAC}"/>
              </a:ext>
            </a:extLst>
          </p:cNvPr>
          <p:cNvSpPr/>
          <p:nvPr/>
        </p:nvSpPr>
        <p:spPr>
          <a:xfrm>
            <a:off x="7483843" y="2575302"/>
            <a:ext cx="5309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4800" b="1" cap="none" spc="0" dirty="0">
                <a:ln w="6600">
                  <a:noFill/>
                  <a:prstDash val="solid"/>
                </a:ln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43208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ADKAR Model-4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FC071E5-4469-F72F-A676-3DA8ADF0A855}"/>
              </a:ext>
            </a:extLst>
          </p:cNvPr>
          <p:cNvGrpSpPr/>
          <p:nvPr/>
        </p:nvGrpSpPr>
        <p:grpSpPr>
          <a:xfrm>
            <a:off x="971601" y="1059582"/>
            <a:ext cx="6999792" cy="3475341"/>
            <a:chOff x="971601" y="1059582"/>
            <a:chExt cx="6999792" cy="347534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C5CCD73-1193-9216-6F20-C203734CFEEC}"/>
                </a:ext>
              </a:extLst>
            </p:cNvPr>
            <p:cNvGrpSpPr/>
            <p:nvPr/>
          </p:nvGrpSpPr>
          <p:grpSpPr>
            <a:xfrm rot="16200000">
              <a:off x="2733826" y="-702643"/>
              <a:ext cx="3475341" cy="6999792"/>
              <a:chOff x="3563128" y="539750"/>
              <a:chExt cx="2017743" cy="4063999"/>
            </a:xfrm>
          </p:grpSpPr>
          <p:sp>
            <p:nvSpPr>
              <p:cNvPr id="4" name="Arrow: Circular 3">
                <a:extLst>
                  <a:ext uri="{FF2B5EF4-FFF2-40B4-BE49-F238E27FC236}">
                    <a16:creationId xmlns:a16="http://schemas.microsoft.com/office/drawing/2014/main" id="{B01A7DAE-9BC7-1846-AE89-F28BF171D2B1}"/>
                  </a:ext>
                </a:extLst>
              </p:cNvPr>
              <p:cNvSpPr/>
              <p:nvPr/>
            </p:nvSpPr>
            <p:spPr>
              <a:xfrm>
                <a:off x="3912880" y="539750"/>
                <a:ext cx="1258963" cy="125902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0800000"/>
                  <a:gd name="adj5" fmla="val 12500"/>
                </a:avLst>
              </a:prstGeom>
              <a:solidFill>
                <a:schemeClr val="tx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449D1AF6-7415-252A-587B-623CEB3009B9}"/>
                  </a:ext>
                </a:extLst>
              </p:cNvPr>
              <p:cNvSpPr/>
              <p:nvPr/>
            </p:nvSpPr>
            <p:spPr>
              <a:xfrm>
                <a:off x="4190839" y="995730"/>
                <a:ext cx="702573" cy="351129"/>
              </a:xfrm>
              <a:custGeom>
                <a:avLst/>
                <a:gdLst>
                  <a:gd name="connsiteX0" fmla="*/ 0 w 702573"/>
                  <a:gd name="connsiteY0" fmla="*/ 0 h 351129"/>
                  <a:gd name="connsiteX1" fmla="*/ 702573 w 702573"/>
                  <a:gd name="connsiteY1" fmla="*/ 0 h 351129"/>
                  <a:gd name="connsiteX2" fmla="*/ 702573 w 702573"/>
                  <a:gd name="connsiteY2" fmla="*/ 351129 h 351129"/>
                  <a:gd name="connsiteX3" fmla="*/ 0 w 702573"/>
                  <a:gd name="connsiteY3" fmla="*/ 351129 h 351129"/>
                  <a:gd name="connsiteX4" fmla="*/ 0 w 702573"/>
                  <a:gd name="connsiteY4" fmla="*/ 0 h 351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573" h="351129">
                    <a:moveTo>
                      <a:pt x="0" y="0"/>
                    </a:moveTo>
                    <a:lnTo>
                      <a:pt x="702573" y="0"/>
                    </a:lnTo>
                    <a:lnTo>
                      <a:pt x="702573" y="351129"/>
                    </a:lnTo>
                    <a:lnTo>
                      <a:pt x="0" y="35112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605" tIns="14605" rIns="14605" bIns="14605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2300" kern="1200"/>
              </a:p>
            </p:txBody>
          </p:sp>
          <p:sp>
            <p:nvSpPr>
              <p:cNvPr id="6" name="Shape 5">
                <a:extLst>
                  <a:ext uri="{FF2B5EF4-FFF2-40B4-BE49-F238E27FC236}">
                    <a16:creationId xmlns:a16="http://schemas.microsoft.com/office/drawing/2014/main" id="{F2B30367-B77E-6C94-26B3-4B70E11C831C}"/>
                  </a:ext>
                </a:extLst>
              </p:cNvPr>
              <p:cNvSpPr/>
              <p:nvPr/>
            </p:nvSpPr>
            <p:spPr>
              <a:xfrm>
                <a:off x="3563128" y="1263141"/>
                <a:ext cx="1258963" cy="1259027"/>
              </a:xfrm>
              <a:prstGeom prst="leftCircularArrow">
                <a:avLst>
                  <a:gd name="adj1" fmla="val 10980"/>
                  <a:gd name="adj2" fmla="val 1142322"/>
                  <a:gd name="adj3" fmla="val 6300000"/>
                  <a:gd name="adj4" fmla="val 18900000"/>
                  <a:gd name="adj5" fmla="val 12500"/>
                </a:avLst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D09B0E22-ACAD-2F3A-2A24-8AFE5193D1D6}"/>
                  </a:ext>
                </a:extLst>
              </p:cNvPr>
              <p:cNvSpPr/>
              <p:nvPr/>
            </p:nvSpPr>
            <p:spPr>
              <a:xfrm>
                <a:off x="3839670" y="1720748"/>
                <a:ext cx="702573" cy="351129"/>
              </a:xfrm>
              <a:custGeom>
                <a:avLst/>
                <a:gdLst>
                  <a:gd name="connsiteX0" fmla="*/ 0 w 702573"/>
                  <a:gd name="connsiteY0" fmla="*/ 0 h 351129"/>
                  <a:gd name="connsiteX1" fmla="*/ 702573 w 702573"/>
                  <a:gd name="connsiteY1" fmla="*/ 0 h 351129"/>
                  <a:gd name="connsiteX2" fmla="*/ 702573 w 702573"/>
                  <a:gd name="connsiteY2" fmla="*/ 351129 h 351129"/>
                  <a:gd name="connsiteX3" fmla="*/ 0 w 702573"/>
                  <a:gd name="connsiteY3" fmla="*/ 351129 h 351129"/>
                  <a:gd name="connsiteX4" fmla="*/ 0 w 702573"/>
                  <a:gd name="connsiteY4" fmla="*/ 0 h 351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573" h="351129">
                    <a:moveTo>
                      <a:pt x="0" y="0"/>
                    </a:moveTo>
                    <a:lnTo>
                      <a:pt x="702573" y="0"/>
                    </a:lnTo>
                    <a:lnTo>
                      <a:pt x="702573" y="351129"/>
                    </a:lnTo>
                    <a:lnTo>
                      <a:pt x="0" y="35112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605" tIns="14605" rIns="14605" bIns="14605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2300" kern="1200"/>
              </a:p>
            </p:txBody>
          </p:sp>
          <p:sp>
            <p:nvSpPr>
              <p:cNvPr id="8" name="Arrow: Circular 7">
                <a:extLst>
                  <a:ext uri="{FF2B5EF4-FFF2-40B4-BE49-F238E27FC236}">
                    <a16:creationId xmlns:a16="http://schemas.microsoft.com/office/drawing/2014/main" id="{2095E1C6-C704-2EE9-2CE3-B57F612C1C25}"/>
                  </a:ext>
                </a:extLst>
              </p:cNvPr>
              <p:cNvSpPr/>
              <p:nvPr/>
            </p:nvSpPr>
            <p:spPr>
              <a:xfrm>
                <a:off x="3912880" y="1989785"/>
                <a:ext cx="1258963" cy="125902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3500000"/>
                  <a:gd name="adj5" fmla="val 125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7085B21A-7BF3-4E2A-AD35-102069DC6952}"/>
                  </a:ext>
                </a:extLst>
              </p:cNvPr>
              <p:cNvSpPr/>
              <p:nvPr/>
            </p:nvSpPr>
            <p:spPr>
              <a:xfrm>
                <a:off x="4190839" y="2445359"/>
                <a:ext cx="702573" cy="351129"/>
              </a:xfrm>
              <a:custGeom>
                <a:avLst/>
                <a:gdLst>
                  <a:gd name="connsiteX0" fmla="*/ 0 w 702573"/>
                  <a:gd name="connsiteY0" fmla="*/ 0 h 351129"/>
                  <a:gd name="connsiteX1" fmla="*/ 702573 w 702573"/>
                  <a:gd name="connsiteY1" fmla="*/ 0 h 351129"/>
                  <a:gd name="connsiteX2" fmla="*/ 702573 w 702573"/>
                  <a:gd name="connsiteY2" fmla="*/ 351129 h 351129"/>
                  <a:gd name="connsiteX3" fmla="*/ 0 w 702573"/>
                  <a:gd name="connsiteY3" fmla="*/ 351129 h 351129"/>
                  <a:gd name="connsiteX4" fmla="*/ 0 w 702573"/>
                  <a:gd name="connsiteY4" fmla="*/ 0 h 351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573" h="351129">
                    <a:moveTo>
                      <a:pt x="0" y="0"/>
                    </a:moveTo>
                    <a:lnTo>
                      <a:pt x="702573" y="0"/>
                    </a:lnTo>
                    <a:lnTo>
                      <a:pt x="702573" y="351129"/>
                    </a:lnTo>
                    <a:lnTo>
                      <a:pt x="0" y="35112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605" tIns="14605" rIns="14605" bIns="14605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2300" kern="1200"/>
              </a:p>
            </p:txBody>
          </p:sp>
          <p:sp>
            <p:nvSpPr>
              <p:cNvPr id="10" name="Shape 9">
                <a:extLst>
                  <a:ext uri="{FF2B5EF4-FFF2-40B4-BE49-F238E27FC236}">
                    <a16:creationId xmlns:a16="http://schemas.microsoft.com/office/drawing/2014/main" id="{B1AA42C7-1698-7CAF-8A75-90E67F6256F3}"/>
                  </a:ext>
                </a:extLst>
              </p:cNvPr>
              <p:cNvSpPr/>
              <p:nvPr/>
            </p:nvSpPr>
            <p:spPr>
              <a:xfrm>
                <a:off x="3563128" y="2714396"/>
                <a:ext cx="1258963" cy="1259027"/>
              </a:xfrm>
              <a:prstGeom prst="leftCircularArrow">
                <a:avLst>
                  <a:gd name="adj1" fmla="val 10980"/>
                  <a:gd name="adj2" fmla="val 1142322"/>
                  <a:gd name="adj3" fmla="val 6300000"/>
                  <a:gd name="adj4" fmla="val 18900000"/>
                  <a:gd name="adj5" fmla="val 12500"/>
                </a:avLst>
              </a:prstGeom>
              <a:solidFill>
                <a:schemeClr val="accent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A674717-87B9-8CDD-2BCB-0DCA3305F983}"/>
                  </a:ext>
                </a:extLst>
              </p:cNvPr>
              <p:cNvSpPr/>
              <p:nvPr/>
            </p:nvSpPr>
            <p:spPr>
              <a:xfrm>
                <a:off x="4826107" y="3088284"/>
                <a:ext cx="754764" cy="500684"/>
              </a:xfrm>
              <a:custGeom>
                <a:avLst/>
                <a:gdLst>
                  <a:gd name="connsiteX0" fmla="*/ 0 w 754764"/>
                  <a:gd name="connsiteY0" fmla="*/ 0 h 500684"/>
                  <a:gd name="connsiteX1" fmla="*/ 754764 w 754764"/>
                  <a:gd name="connsiteY1" fmla="*/ 0 h 500684"/>
                  <a:gd name="connsiteX2" fmla="*/ 754764 w 754764"/>
                  <a:gd name="connsiteY2" fmla="*/ 500684 h 500684"/>
                  <a:gd name="connsiteX3" fmla="*/ 0 w 754764"/>
                  <a:gd name="connsiteY3" fmla="*/ 500684 h 500684"/>
                  <a:gd name="connsiteX4" fmla="*/ 0 w 754764"/>
                  <a:gd name="connsiteY4" fmla="*/ 0 h 5006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4764" h="500684">
                    <a:moveTo>
                      <a:pt x="0" y="0"/>
                    </a:moveTo>
                    <a:lnTo>
                      <a:pt x="754764" y="0"/>
                    </a:lnTo>
                    <a:lnTo>
                      <a:pt x="754764" y="500684"/>
                    </a:lnTo>
                    <a:lnTo>
                      <a:pt x="0" y="50068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6035" tIns="26035" rIns="26035" bIns="26035" numCol="1" spcCol="1270" anchor="ctr" anchorCtr="0">
                <a:noAutofit/>
              </a:bodyPr>
              <a:lstStyle/>
              <a:p>
                <a:pPr marL="285750" lvl="1" indent="-285750" algn="l" defTabSz="1422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zh-CN" altLang="en-US" sz="3200" kern="1200" dirty="0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B007F193-945A-7630-FC99-5D7A3CF14187}"/>
                  </a:ext>
                </a:extLst>
              </p:cNvPr>
              <p:cNvSpPr/>
              <p:nvPr/>
            </p:nvSpPr>
            <p:spPr>
              <a:xfrm>
                <a:off x="3839670" y="3170377"/>
                <a:ext cx="702573" cy="351129"/>
              </a:xfrm>
              <a:custGeom>
                <a:avLst/>
                <a:gdLst>
                  <a:gd name="connsiteX0" fmla="*/ 0 w 702573"/>
                  <a:gd name="connsiteY0" fmla="*/ 0 h 351129"/>
                  <a:gd name="connsiteX1" fmla="*/ 702573 w 702573"/>
                  <a:gd name="connsiteY1" fmla="*/ 0 h 351129"/>
                  <a:gd name="connsiteX2" fmla="*/ 702573 w 702573"/>
                  <a:gd name="connsiteY2" fmla="*/ 351129 h 351129"/>
                  <a:gd name="connsiteX3" fmla="*/ 0 w 702573"/>
                  <a:gd name="connsiteY3" fmla="*/ 351129 h 351129"/>
                  <a:gd name="connsiteX4" fmla="*/ 0 w 702573"/>
                  <a:gd name="connsiteY4" fmla="*/ 0 h 351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573" h="351129">
                    <a:moveTo>
                      <a:pt x="0" y="0"/>
                    </a:moveTo>
                    <a:lnTo>
                      <a:pt x="702573" y="0"/>
                    </a:lnTo>
                    <a:lnTo>
                      <a:pt x="702573" y="351129"/>
                    </a:lnTo>
                    <a:lnTo>
                      <a:pt x="0" y="35112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605" tIns="14605" rIns="14605" bIns="14605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2300" kern="1200"/>
              </a:p>
            </p:txBody>
          </p:sp>
          <p:sp>
            <p:nvSpPr>
              <p:cNvPr id="13" name="Block Arc 12">
                <a:extLst>
                  <a:ext uri="{FF2B5EF4-FFF2-40B4-BE49-F238E27FC236}">
                    <a16:creationId xmlns:a16="http://schemas.microsoft.com/office/drawing/2014/main" id="{48C3047B-043F-EDD6-E051-C64051106CC1}"/>
                  </a:ext>
                </a:extLst>
              </p:cNvPr>
              <p:cNvSpPr/>
              <p:nvPr/>
            </p:nvSpPr>
            <p:spPr>
              <a:xfrm>
                <a:off x="4002384" y="3521506"/>
                <a:ext cx="1081608" cy="1082243"/>
              </a:xfrm>
              <a:prstGeom prst="blockArc">
                <a:avLst>
                  <a:gd name="adj1" fmla="val 13500000"/>
                  <a:gd name="adj2" fmla="val 10800000"/>
                  <a:gd name="adj3" fmla="val 12740"/>
                </a:avLst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895325D6-D6A3-B399-9332-7E1A002C9235}"/>
                  </a:ext>
                </a:extLst>
              </p:cNvPr>
              <p:cNvSpPr/>
              <p:nvPr/>
            </p:nvSpPr>
            <p:spPr>
              <a:xfrm>
                <a:off x="4190839" y="3895394"/>
                <a:ext cx="702573" cy="351129"/>
              </a:xfrm>
              <a:custGeom>
                <a:avLst/>
                <a:gdLst>
                  <a:gd name="connsiteX0" fmla="*/ 0 w 702573"/>
                  <a:gd name="connsiteY0" fmla="*/ 0 h 351129"/>
                  <a:gd name="connsiteX1" fmla="*/ 702573 w 702573"/>
                  <a:gd name="connsiteY1" fmla="*/ 0 h 351129"/>
                  <a:gd name="connsiteX2" fmla="*/ 702573 w 702573"/>
                  <a:gd name="connsiteY2" fmla="*/ 351129 h 351129"/>
                  <a:gd name="connsiteX3" fmla="*/ 0 w 702573"/>
                  <a:gd name="connsiteY3" fmla="*/ 351129 h 351129"/>
                  <a:gd name="connsiteX4" fmla="*/ 0 w 702573"/>
                  <a:gd name="connsiteY4" fmla="*/ 0 h 351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2573" h="351129">
                    <a:moveTo>
                      <a:pt x="0" y="0"/>
                    </a:moveTo>
                    <a:lnTo>
                      <a:pt x="702573" y="0"/>
                    </a:lnTo>
                    <a:lnTo>
                      <a:pt x="702573" y="351129"/>
                    </a:lnTo>
                    <a:lnTo>
                      <a:pt x="0" y="35112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605" tIns="14605" rIns="14605" bIns="14605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zh-CN" altLang="en-US" sz="2300" kern="1200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949414E-94BA-19DA-44CC-4D60BCA5E30A}"/>
                </a:ext>
              </a:extLst>
            </p:cNvPr>
            <p:cNvSpPr/>
            <p:nvPr/>
          </p:nvSpPr>
          <p:spPr>
            <a:xfrm>
              <a:off x="1721404" y="2162091"/>
              <a:ext cx="697627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6600" b="1" cap="none" spc="0" dirty="0">
                  <a:ln w="6600">
                    <a:noFill/>
                    <a:prstDash val="solid"/>
                  </a:ln>
                  <a:effectLst>
                    <a:outerShdw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A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53621F-65B1-912A-D249-72AF65004D48}"/>
                </a:ext>
              </a:extLst>
            </p:cNvPr>
            <p:cNvSpPr/>
            <p:nvPr/>
          </p:nvSpPr>
          <p:spPr>
            <a:xfrm>
              <a:off x="2954658" y="3023560"/>
              <a:ext cx="718466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6600" b="1" cap="none" spc="0" dirty="0">
                  <a:ln w="6600">
                    <a:noFill/>
                    <a:prstDash val="solid"/>
                  </a:ln>
                  <a:solidFill>
                    <a:srgbClr val="C3B996"/>
                  </a:solidFill>
                  <a:effectLst>
                    <a:outerShdw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BE0471C-6D04-2F7D-DEAA-6F4B9353A02C}"/>
                </a:ext>
              </a:extLst>
            </p:cNvPr>
            <p:cNvSpPr/>
            <p:nvPr/>
          </p:nvSpPr>
          <p:spPr>
            <a:xfrm>
              <a:off x="4223429" y="2162091"/>
              <a:ext cx="647934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6600" b="1" cap="none" spc="0" dirty="0">
                  <a:ln w="6600">
                    <a:noFill/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>
                    <a:outerShdw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K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08255C2-360F-7D19-545F-03075A494FF5}"/>
                </a:ext>
              </a:extLst>
            </p:cNvPr>
            <p:cNvSpPr/>
            <p:nvPr/>
          </p:nvSpPr>
          <p:spPr>
            <a:xfrm>
              <a:off x="5451485" y="3023560"/>
              <a:ext cx="697627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6600" b="1" cap="none" spc="0" dirty="0">
                  <a:ln w="6600">
                    <a:noFill/>
                    <a:prstDash val="solid"/>
                  </a:ln>
                  <a:solidFill>
                    <a:srgbClr val="C00000"/>
                  </a:solidFill>
                  <a:effectLst>
                    <a:outerShdw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A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29AE518-C844-62B5-8424-9B3ECECA5F56}"/>
                </a:ext>
              </a:extLst>
            </p:cNvPr>
            <p:cNvSpPr/>
            <p:nvPr/>
          </p:nvSpPr>
          <p:spPr>
            <a:xfrm>
              <a:off x="6721804" y="2162091"/>
              <a:ext cx="660758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6600" b="1" cap="none" spc="0" dirty="0">
                  <a:ln w="6600">
                    <a:noFill/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outerShdw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R</a:t>
              </a:r>
            </a:p>
          </p:txBody>
        </p:sp>
      </p:grpSp>
      <p:sp>
        <p:nvSpPr>
          <p:cNvPr id="21" name="Rectangle 24">
            <a:extLst>
              <a:ext uri="{FF2B5EF4-FFF2-40B4-BE49-F238E27FC236}">
                <a16:creationId xmlns:a16="http://schemas.microsoft.com/office/drawing/2014/main" id="{EDC18C2D-49D2-5D63-B29A-6189E33A7062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385802" y="1613310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dirty="0">
                <a:latin typeface="Calibri" pitchFamily="34" charset="0"/>
                <a:ea typeface="宋体" charset="-122"/>
              </a:rPr>
              <a:t>Awareness</a:t>
            </a: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1C085594-0105-E434-BD78-8AC9462F9F65}"/>
              </a:ext>
            </a:extLst>
          </p:cNvPr>
          <p:cNvSpPr>
            <a:spLocks noChangeArrowheads="1"/>
          </p:cNvSpPr>
          <p:nvPr/>
        </p:nvSpPr>
        <p:spPr bwMode="black">
          <a:xfrm>
            <a:off x="2700688" y="4366035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/>
              <a:t>Desire</a:t>
            </a:r>
            <a:endParaRPr lang="en-US" altLang="zh-CN" sz="1400" b="1" dirty="0">
              <a:latin typeface="Calibri" pitchFamily="34" charset="0"/>
              <a:ea typeface="宋体" charset="-122"/>
            </a:endParaRPr>
          </a:p>
        </p:txBody>
      </p:sp>
      <p:sp>
        <p:nvSpPr>
          <p:cNvPr id="23" name="Rectangle 24">
            <a:extLst>
              <a:ext uri="{FF2B5EF4-FFF2-40B4-BE49-F238E27FC236}">
                <a16:creationId xmlns:a16="http://schemas.microsoft.com/office/drawing/2014/main" id="{AE1A350E-7571-7D79-2B2D-EFF96C87D144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899426" y="1613310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/>
              <a:t>Knowledge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35" name="Rectangle 24">
            <a:extLst>
              <a:ext uri="{FF2B5EF4-FFF2-40B4-BE49-F238E27FC236}">
                <a16:creationId xmlns:a16="http://schemas.microsoft.com/office/drawing/2014/main" id="{05110633-2B45-81C5-7270-0FA4E87E24EA}"/>
              </a:ext>
            </a:extLst>
          </p:cNvPr>
          <p:cNvSpPr>
            <a:spLocks noChangeArrowheads="1"/>
          </p:cNvSpPr>
          <p:nvPr/>
        </p:nvSpPr>
        <p:spPr bwMode="black">
          <a:xfrm>
            <a:off x="5107605" y="4375560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/>
              <a:t>Ability </a:t>
            </a:r>
            <a:endParaRPr lang="zh-CN" altLang="en-US" sz="1400" b="1" i="1" dirty="0">
              <a:solidFill>
                <a:srgbClr val="7030A0"/>
              </a:solidFill>
            </a:endParaRP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3D133BF4-43DD-4F05-603D-ABE5AFDD5A50}"/>
              </a:ext>
            </a:extLst>
          </p:cNvPr>
          <p:cNvSpPr>
            <a:spLocks noChangeArrowheads="1"/>
          </p:cNvSpPr>
          <p:nvPr/>
        </p:nvSpPr>
        <p:spPr bwMode="black">
          <a:xfrm>
            <a:off x="6376057" y="1613310"/>
            <a:ext cx="132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1" dirty="0"/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6493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ADKAR Model-5 </a:t>
            </a:r>
          </a:p>
        </p:txBody>
      </p:sp>
      <p:grpSp>
        <p:nvGrpSpPr>
          <p:cNvPr id="136359" name="Group 136358">
            <a:extLst>
              <a:ext uri="{FF2B5EF4-FFF2-40B4-BE49-F238E27FC236}">
                <a16:creationId xmlns:a16="http://schemas.microsoft.com/office/drawing/2014/main" id="{2315FFDE-F008-2D05-348D-A8F2530E81CC}"/>
              </a:ext>
            </a:extLst>
          </p:cNvPr>
          <p:cNvGrpSpPr/>
          <p:nvPr/>
        </p:nvGrpSpPr>
        <p:grpSpPr>
          <a:xfrm>
            <a:off x="206727" y="1532477"/>
            <a:ext cx="8743246" cy="2911961"/>
            <a:chOff x="179512" y="1200247"/>
            <a:chExt cx="8743246" cy="2911961"/>
          </a:xfrm>
        </p:grpSpPr>
        <p:grpSp>
          <p:nvGrpSpPr>
            <p:cNvPr id="136252" name="Group 3">
              <a:extLst>
                <a:ext uri="{FF2B5EF4-FFF2-40B4-BE49-F238E27FC236}">
                  <a16:creationId xmlns:a16="http://schemas.microsoft.com/office/drawing/2014/main" id="{38FC5932-3C27-3E5C-59AD-8A9D789923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2064" y="2252929"/>
              <a:ext cx="794999" cy="808411"/>
              <a:chOff x="691" y="2077"/>
              <a:chExt cx="652" cy="663"/>
            </a:xfrm>
          </p:grpSpPr>
          <p:sp>
            <p:nvSpPr>
              <p:cNvPr id="136326" name="Oval 5">
                <a:extLst>
                  <a:ext uri="{FF2B5EF4-FFF2-40B4-BE49-F238E27FC236}">
                    <a16:creationId xmlns:a16="http://schemas.microsoft.com/office/drawing/2014/main" id="{2ECF04FC-D14D-3A14-94D7-116893A9E3C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91" y="2077"/>
                <a:ext cx="652" cy="663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327" name="Group 6">
                <a:extLst>
                  <a:ext uri="{FF2B5EF4-FFF2-40B4-BE49-F238E27FC236}">
                    <a16:creationId xmlns:a16="http://schemas.microsoft.com/office/drawing/2014/main" id="{6DF26A0A-20DB-B22F-7313-464139AD65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" y="2609"/>
                <a:ext cx="575" cy="110"/>
                <a:chOff x="3704" y="1872"/>
                <a:chExt cx="827" cy="156"/>
              </a:xfrm>
            </p:grpSpPr>
            <p:grpSp>
              <p:nvGrpSpPr>
                <p:cNvPr id="136328" name="Group 7">
                  <a:extLst>
                    <a:ext uri="{FF2B5EF4-FFF2-40B4-BE49-F238E27FC236}">
                      <a16:creationId xmlns:a16="http://schemas.microsoft.com/office/drawing/2014/main" id="{E0B00F21-5424-59EE-518A-1335A8602EA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3850" y="1872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34" name="AutoShape 8">
                    <a:extLst>
                      <a:ext uri="{FF2B5EF4-FFF2-40B4-BE49-F238E27FC236}">
                        <a16:creationId xmlns:a16="http://schemas.microsoft.com/office/drawing/2014/main" id="{5150472A-69F1-118D-E3B9-B81AE07BDE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5" name="AutoShape 9">
                    <a:extLst>
                      <a:ext uri="{FF2B5EF4-FFF2-40B4-BE49-F238E27FC236}">
                        <a16:creationId xmlns:a16="http://schemas.microsoft.com/office/drawing/2014/main" id="{BE357811-86F5-10E6-697A-51E4D48A2CB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6" name="AutoShape 10">
                    <a:extLst>
                      <a:ext uri="{FF2B5EF4-FFF2-40B4-BE49-F238E27FC236}">
                        <a16:creationId xmlns:a16="http://schemas.microsoft.com/office/drawing/2014/main" id="{92D3B1B2-D317-9637-08F3-D8D612DE45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7" name="AutoShape 11">
                    <a:extLst>
                      <a:ext uri="{FF2B5EF4-FFF2-40B4-BE49-F238E27FC236}">
                        <a16:creationId xmlns:a16="http://schemas.microsoft.com/office/drawing/2014/main" id="{91A0D1DA-F920-438D-04A9-DFBDA17CFD8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29" name="Group 12">
                  <a:extLst>
                    <a:ext uri="{FF2B5EF4-FFF2-40B4-BE49-F238E27FC236}">
                      <a16:creationId xmlns:a16="http://schemas.microsoft.com/office/drawing/2014/main" id="{491B6779-2139-944D-3056-7331A0D504E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6115" flipH="1" flipV="1">
                  <a:off x="3704" y="1878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30" name="AutoShape 13">
                    <a:extLst>
                      <a:ext uri="{FF2B5EF4-FFF2-40B4-BE49-F238E27FC236}">
                        <a16:creationId xmlns:a16="http://schemas.microsoft.com/office/drawing/2014/main" id="{BC341B2B-BD85-9C8E-9512-F2A872A6FE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1" name="AutoShape 14">
                    <a:extLst>
                      <a:ext uri="{FF2B5EF4-FFF2-40B4-BE49-F238E27FC236}">
                        <a16:creationId xmlns:a16="http://schemas.microsoft.com/office/drawing/2014/main" id="{9BD1512C-9A3F-3167-AFD0-90F0EA84ACA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2" name="AutoShape 15">
                    <a:extLst>
                      <a:ext uri="{FF2B5EF4-FFF2-40B4-BE49-F238E27FC236}">
                        <a16:creationId xmlns:a16="http://schemas.microsoft.com/office/drawing/2014/main" id="{50A2009E-A742-2A4C-CC86-54FCA89CFC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33" name="AutoShape 16">
                    <a:extLst>
                      <a:ext uri="{FF2B5EF4-FFF2-40B4-BE49-F238E27FC236}">
                        <a16:creationId xmlns:a16="http://schemas.microsoft.com/office/drawing/2014/main" id="{C49B4AB8-D5B4-8E87-5A58-A3E3DB108C8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36253" name="Group 17">
              <a:extLst>
                <a:ext uri="{FF2B5EF4-FFF2-40B4-BE49-F238E27FC236}">
                  <a16:creationId xmlns:a16="http://schemas.microsoft.com/office/drawing/2014/main" id="{6A793E8F-7F2A-AED6-DDFB-A75648FDC9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0367" y="2246832"/>
              <a:ext cx="794999" cy="808411"/>
              <a:chOff x="1928" y="2072"/>
              <a:chExt cx="652" cy="663"/>
            </a:xfrm>
          </p:grpSpPr>
          <p:sp>
            <p:nvSpPr>
              <p:cNvPr id="136313" name="Oval 19">
                <a:extLst>
                  <a:ext uri="{FF2B5EF4-FFF2-40B4-BE49-F238E27FC236}">
                    <a16:creationId xmlns:a16="http://schemas.microsoft.com/office/drawing/2014/main" id="{FBB57CD0-4328-E952-A31F-46CB205376B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28" y="2072"/>
                <a:ext cx="652" cy="663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314" name="Group 20">
                <a:extLst>
                  <a:ext uri="{FF2B5EF4-FFF2-40B4-BE49-F238E27FC236}">
                    <a16:creationId xmlns:a16="http://schemas.microsoft.com/office/drawing/2014/main" id="{C4FECFAE-13D9-2673-FFD9-82F7D49B3F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74" y="2600"/>
                <a:ext cx="575" cy="109"/>
                <a:chOff x="3704" y="1872"/>
                <a:chExt cx="827" cy="155"/>
              </a:xfrm>
            </p:grpSpPr>
            <p:grpSp>
              <p:nvGrpSpPr>
                <p:cNvPr id="136315" name="Group 21">
                  <a:extLst>
                    <a:ext uri="{FF2B5EF4-FFF2-40B4-BE49-F238E27FC236}">
                      <a16:creationId xmlns:a16="http://schemas.microsoft.com/office/drawing/2014/main" id="{B2000FE8-FD58-3388-1716-B4D17D93C7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3850" y="1872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21" name="AutoShape 22">
                    <a:extLst>
                      <a:ext uri="{FF2B5EF4-FFF2-40B4-BE49-F238E27FC236}">
                        <a16:creationId xmlns:a16="http://schemas.microsoft.com/office/drawing/2014/main" id="{586954DF-AFD7-580C-CE70-2B3823F4284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2" name="AutoShape 23">
                    <a:extLst>
                      <a:ext uri="{FF2B5EF4-FFF2-40B4-BE49-F238E27FC236}">
                        <a16:creationId xmlns:a16="http://schemas.microsoft.com/office/drawing/2014/main" id="{6516BE6C-17DA-AE85-53E7-8BBAF5BB8A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3" name="AutoShape 24">
                    <a:extLst>
                      <a:ext uri="{FF2B5EF4-FFF2-40B4-BE49-F238E27FC236}">
                        <a16:creationId xmlns:a16="http://schemas.microsoft.com/office/drawing/2014/main" id="{E9CCEFBB-E3E8-8352-FE34-392730A8EC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4" name="AutoShape 25">
                    <a:extLst>
                      <a:ext uri="{FF2B5EF4-FFF2-40B4-BE49-F238E27FC236}">
                        <a16:creationId xmlns:a16="http://schemas.microsoft.com/office/drawing/2014/main" id="{4325516D-529E-7D97-DE98-A4396B802AF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16" name="Group 26">
                  <a:extLst>
                    <a:ext uri="{FF2B5EF4-FFF2-40B4-BE49-F238E27FC236}">
                      <a16:creationId xmlns:a16="http://schemas.microsoft.com/office/drawing/2014/main" id="{E6BAC809-0067-CEC3-D379-C0FBCBA7243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6115" flipH="1" flipV="1">
                  <a:off x="3704" y="1877"/>
                  <a:ext cx="598" cy="150"/>
                  <a:chOff x="1701" y="2568"/>
                  <a:chExt cx="982" cy="279"/>
                </a:xfrm>
              </p:grpSpPr>
              <p:sp>
                <p:nvSpPr>
                  <p:cNvPr id="136318" name="AutoShape 28">
                    <a:extLst>
                      <a:ext uri="{FF2B5EF4-FFF2-40B4-BE49-F238E27FC236}">
                        <a16:creationId xmlns:a16="http://schemas.microsoft.com/office/drawing/2014/main" id="{2C24224E-E93C-4303-E161-BCF31E44AC4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9" name="AutoShape 29">
                    <a:extLst>
                      <a:ext uri="{FF2B5EF4-FFF2-40B4-BE49-F238E27FC236}">
                        <a16:creationId xmlns:a16="http://schemas.microsoft.com/office/drawing/2014/main" id="{1F772CEC-44C8-2D59-10D4-5887F097067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20" name="AutoShape 30">
                    <a:extLst>
                      <a:ext uri="{FF2B5EF4-FFF2-40B4-BE49-F238E27FC236}">
                        <a16:creationId xmlns:a16="http://schemas.microsoft.com/office/drawing/2014/main" id="{84A56452-B4A2-4B9B-6CB8-037B16E8F4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36254" name="Group 31">
              <a:extLst>
                <a:ext uri="{FF2B5EF4-FFF2-40B4-BE49-F238E27FC236}">
                  <a16:creationId xmlns:a16="http://schemas.microsoft.com/office/drawing/2014/main" id="{63E7BBBF-C1D7-2A6E-034C-1C36844FE8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19160" y="2255367"/>
              <a:ext cx="794999" cy="807192"/>
              <a:chOff x="3149" y="2079"/>
              <a:chExt cx="652" cy="662"/>
            </a:xfrm>
          </p:grpSpPr>
          <p:sp>
            <p:nvSpPr>
              <p:cNvPr id="136300" name="Oval 33">
                <a:extLst>
                  <a:ext uri="{FF2B5EF4-FFF2-40B4-BE49-F238E27FC236}">
                    <a16:creationId xmlns:a16="http://schemas.microsoft.com/office/drawing/2014/main" id="{41A49A92-7CBE-1281-7851-9BF41394DE5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49" y="2079"/>
                <a:ext cx="652" cy="662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301" name="Group 34">
                <a:extLst>
                  <a:ext uri="{FF2B5EF4-FFF2-40B4-BE49-F238E27FC236}">
                    <a16:creationId xmlns:a16="http://schemas.microsoft.com/office/drawing/2014/main" id="{B05DD548-AD92-68A6-F1EF-CF8F182298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5" y="2610"/>
                <a:ext cx="575" cy="111"/>
                <a:chOff x="3704" y="1872"/>
                <a:chExt cx="827" cy="156"/>
              </a:xfrm>
            </p:grpSpPr>
            <p:grpSp>
              <p:nvGrpSpPr>
                <p:cNvPr id="136302" name="Group 35">
                  <a:extLst>
                    <a:ext uri="{FF2B5EF4-FFF2-40B4-BE49-F238E27FC236}">
                      <a16:creationId xmlns:a16="http://schemas.microsoft.com/office/drawing/2014/main" id="{D9F7AF24-780C-E5AC-8768-D6A7CF0DEB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3850" y="1872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08" name="AutoShape 36">
                    <a:extLst>
                      <a:ext uri="{FF2B5EF4-FFF2-40B4-BE49-F238E27FC236}">
                        <a16:creationId xmlns:a16="http://schemas.microsoft.com/office/drawing/2014/main" id="{7F7E16B8-28CA-2B12-ED0D-83F589290E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9" name="AutoShape 37">
                    <a:extLst>
                      <a:ext uri="{FF2B5EF4-FFF2-40B4-BE49-F238E27FC236}">
                        <a16:creationId xmlns:a16="http://schemas.microsoft.com/office/drawing/2014/main" id="{181A3D84-5D73-AD78-0161-76CFFA0CA38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0" name="AutoShape 38">
                    <a:extLst>
                      <a:ext uri="{FF2B5EF4-FFF2-40B4-BE49-F238E27FC236}">
                        <a16:creationId xmlns:a16="http://schemas.microsoft.com/office/drawing/2014/main" id="{275DE23D-02A9-E449-0474-5977D45C315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11" name="AutoShape 39">
                    <a:extLst>
                      <a:ext uri="{FF2B5EF4-FFF2-40B4-BE49-F238E27FC236}">
                        <a16:creationId xmlns:a16="http://schemas.microsoft.com/office/drawing/2014/main" id="{D1CE8C69-50AC-8818-4087-99C01D91B2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03" name="Group 40">
                  <a:extLst>
                    <a:ext uri="{FF2B5EF4-FFF2-40B4-BE49-F238E27FC236}">
                      <a16:creationId xmlns:a16="http://schemas.microsoft.com/office/drawing/2014/main" id="{C0FD2A9A-AC1D-6C6F-0DA4-FB338A2622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6115" flipH="1" flipV="1">
                  <a:off x="3704" y="1878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04" name="AutoShape 41">
                    <a:extLst>
                      <a:ext uri="{FF2B5EF4-FFF2-40B4-BE49-F238E27FC236}">
                        <a16:creationId xmlns:a16="http://schemas.microsoft.com/office/drawing/2014/main" id="{807F0DA3-F1FE-D155-349B-D898A2A386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5" name="AutoShape 42">
                    <a:extLst>
                      <a:ext uri="{FF2B5EF4-FFF2-40B4-BE49-F238E27FC236}">
                        <a16:creationId xmlns:a16="http://schemas.microsoft.com/office/drawing/2014/main" id="{986639B5-FD9F-717F-DA43-DC78D5BB824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6" name="AutoShape 43">
                    <a:extLst>
                      <a:ext uri="{FF2B5EF4-FFF2-40B4-BE49-F238E27FC236}">
                        <a16:creationId xmlns:a16="http://schemas.microsoft.com/office/drawing/2014/main" id="{29ED772D-87E0-8ED8-ED21-8B07A90586E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07" name="AutoShape 44">
                    <a:extLst>
                      <a:ext uri="{FF2B5EF4-FFF2-40B4-BE49-F238E27FC236}">
                        <a16:creationId xmlns:a16="http://schemas.microsoft.com/office/drawing/2014/main" id="{11616AEB-8ECE-9465-2D6A-F803DD5FCC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grpSp>
          <p:nvGrpSpPr>
            <p:cNvPr id="136255" name="Group 45">
              <a:extLst>
                <a:ext uri="{FF2B5EF4-FFF2-40B4-BE49-F238E27FC236}">
                  <a16:creationId xmlns:a16="http://schemas.microsoft.com/office/drawing/2014/main" id="{EF32F425-F3AB-A4B0-C0E8-60D5E5CD0E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26244" y="2249270"/>
              <a:ext cx="794999" cy="807192"/>
              <a:chOff x="4385" y="2074"/>
              <a:chExt cx="652" cy="662"/>
            </a:xfrm>
          </p:grpSpPr>
          <p:sp>
            <p:nvSpPr>
              <p:cNvPr id="136287" name="Oval 47">
                <a:extLst>
                  <a:ext uri="{FF2B5EF4-FFF2-40B4-BE49-F238E27FC236}">
                    <a16:creationId xmlns:a16="http://schemas.microsoft.com/office/drawing/2014/main" id="{94043002-342C-7936-D836-CC2EFC319A7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385" y="2074"/>
                <a:ext cx="652" cy="662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288" name="Group 48">
                <a:extLst>
                  <a:ext uri="{FF2B5EF4-FFF2-40B4-BE49-F238E27FC236}">
                    <a16:creationId xmlns:a16="http://schemas.microsoft.com/office/drawing/2014/main" id="{01E9668F-62FB-153A-3ACB-A4A3A7B6FE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31" y="2605"/>
                <a:ext cx="575" cy="111"/>
                <a:chOff x="3704" y="1872"/>
                <a:chExt cx="827" cy="156"/>
              </a:xfrm>
            </p:grpSpPr>
            <p:grpSp>
              <p:nvGrpSpPr>
                <p:cNvPr id="136289" name="Group 49">
                  <a:extLst>
                    <a:ext uri="{FF2B5EF4-FFF2-40B4-BE49-F238E27FC236}">
                      <a16:creationId xmlns:a16="http://schemas.microsoft.com/office/drawing/2014/main" id="{3B9ACA2F-47F5-956F-5D06-94C93A7AEC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3850" y="1872"/>
                  <a:ext cx="681" cy="150"/>
                  <a:chOff x="1565" y="2568"/>
                  <a:chExt cx="1118" cy="279"/>
                </a:xfrm>
              </p:grpSpPr>
              <p:sp>
                <p:nvSpPr>
                  <p:cNvPr id="136295" name="AutoShape 50">
                    <a:extLst>
                      <a:ext uri="{FF2B5EF4-FFF2-40B4-BE49-F238E27FC236}">
                        <a16:creationId xmlns:a16="http://schemas.microsoft.com/office/drawing/2014/main" id="{46906411-D695-FB55-4DD5-FCAB5FA7B7A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6" name="AutoShape 51">
                    <a:extLst>
                      <a:ext uri="{FF2B5EF4-FFF2-40B4-BE49-F238E27FC236}">
                        <a16:creationId xmlns:a16="http://schemas.microsoft.com/office/drawing/2014/main" id="{948DF8B3-42A3-AA10-20DC-D924A20A08B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7" name="AutoShape 52">
                    <a:extLst>
                      <a:ext uri="{FF2B5EF4-FFF2-40B4-BE49-F238E27FC236}">
                        <a16:creationId xmlns:a16="http://schemas.microsoft.com/office/drawing/2014/main" id="{0980C376-41A7-47CA-0660-52F9492895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8" name="AutoShape 53">
                    <a:extLst>
                      <a:ext uri="{FF2B5EF4-FFF2-40B4-BE49-F238E27FC236}">
                        <a16:creationId xmlns:a16="http://schemas.microsoft.com/office/drawing/2014/main" id="{E4B0DFEC-182F-D36E-4A9C-D0CDC2D956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290" name="Group 54">
                  <a:extLst>
                    <a:ext uri="{FF2B5EF4-FFF2-40B4-BE49-F238E27FC236}">
                      <a16:creationId xmlns:a16="http://schemas.microsoft.com/office/drawing/2014/main" id="{81613FD8-C26C-E96C-B720-4487D56C82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6115" flipH="1" flipV="1">
                  <a:off x="3704" y="1878"/>
                  <a:ext cx="681" cy="150"/>
                  <a:chOff x="1565" y="2568"/>
                  <a:chExt cx="1118" cy="279"/>
                </a:xfrm>
              </p:grpSpPr>
              <p:sp>
                <p:nvSpPr>
                  <p:cNvPr id="136291" name="AutoShape 55">
                    <a:extLst>
                      <a:ext uri="{FF2B5EF4-FFF2-40B4-BE49-F238E27FC236}">
                        <a16:creationId xmlns:a16="http://schemas.microsoft.com/office/drawing/2014/main" id="{979B1C89-4671-D12C-81CA-23F833C89B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2" name="AutoShape 56">
                    <a:extLst>
                      <a:ext uri="{FF2B5EF4-FFF2-40B4-BE49-F238E27FC236}">
                        <a16:creationId xmlns:a16="http://schemas.microsoft.com/office/drawing/2014/main" id="{68AC9187-BB2D-656F-B506-2B668C333F1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3" name="AutoShape 57">
                    <a:extLst>
                      <a:ext uri="{FF2B5EF4-FFF2-40B4-BE49-F238E27FC236}">
                        <a16:creationId xmlns:a16="http://schemas.microsoft.com/office/drawing/2014/main" id="{941FD609-B06C-2B3F-A120-3E86FA3AD1F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294" name="AutoShape 58">
                    <a:extLst>
                      <a:ext uri="{FF2B5EF4-FFF2-40B4-BE49-F238E27FC236}">
                        <a16:creationId xmlns:a16="http://schemas.microsoft.com/office/drawing/2014/main" id="{57523480-CB19-94EC-9512-3E3D1FFC96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sp>
          <p:nvSpPr>
            <p:cNvPr id="136256" name="Line 59">
              <a:extLst>
                <a:ext uri="{FF2B5EF4-FFF2-40B4-BE49-F238E27FC236}">
                  <a16:creationId xmlns:a16="http://schemas.microsoft.com/office/drawing/2014/main" id="{D2DD9547-C082-601C-9878-58F5E74F53EB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1418344" y="3134498"/>
              <a:ext cx="0" cy="257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57" name="Line 60">
              <a:extLst>
                <a:ext uri="{FF2B5EF4-FFF2-40B4-BE49-F238E27FC236}">
                  <a16:creationId xmlns:a16="http://schemas.microsoft.com/office/drawing/2014/main" id="{32E2F21F-5538-8188-8BAA-EAD2BD5D5AF9}"/>
                </a:ext>
              </a:extLst>
            </p:cNvPr>
            <p:cNvSpPr>
              <a:spLocks noChangeShapeType="1"/>
            </p:cNvSpPr>
            <p:nvPr/>
          </p:nvSpPr>
          <p:spPr bwMode="black">
            <a:xfrm flipH="1">
              <a:off x="837948" y="3399091"/>
              <a:ext cx="114860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58" name="Text Box 61">
              <a:extLst>
                <a:ext uri="{FF2B5EF4-FFF2-40B4-BE49-F238E27FC236}">
                  <a16:creationId xmlns:a16="http://schemas.microsoft.com/office/drawing/2014/main" id="{EAE321E6-F1B3-DB88-FB2B-F7B133FE9FA1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751374" y="3440549"/>
              <a:ext cx="1623783" cy="671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0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Lorem ipsum dolor</a:t>
              </a:r>
            </a:p>
            <a:p>
              <a:pPr marL="0" marR="0" lvl="0" indent="0" defTabSz="914400" eaLnBrk="0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Lorem ipsum dolor</a:t>
              </a:r>
            </a:p>
            <a:p>
              <a:pPr marL="0" marR="0" lvl="0" indent="0" defTabSz="914400" eaLnBrk="0" fontAlgn="base" latinLnBrk="0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Lorem ipsum dolor</a:t>
              </a:r>
            </a:p>
          </p:txBody>
        </p:sp>
        <p:sp>
          <p:nvSpPr>
            <p:cNvPr id="136259" name="Text Box 62">
              <a:extLst>
                <a:ext uri="{FF2B5EF4-FFF2-40B4-BE49-F238E27FC236}">
                  <a16:creationId xmlns:a16="http://schemas.microsoft.com/office/drawing/2014/main" id="{779F0D58-2570-1BA7-EDCA-BF1BB6DA213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80521" y="2316420"/>
              <a:ext cx="280525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20650" marR="0" lvl="0" indent="-12065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136260" name="Text Box 63">
              <a:extLst>
                <a:ext uri="{FF2B5EF4-FFF2-40B4-BE49-F238E27FC236}">
                  <a16:creationId xmlns:a16="http://schemas.microsoft.com/office/drawing/2014/main" id="{67EAA308-D241-3486-85A2-FFB3C3FFD86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777116" y="2316420"/>
              <a:ext cx="291747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20650" marR="0" lvl="0" indent="-12065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+mn-lt"/>
                  <a:cs typeface="Arial" charset="0"/>
                </a:rPr>
                <a:t>D</a:t>
              </a:r>
            </a:p>
          </p:txBody>
        </p:sp>
        <p:sp>
          <p:nvSpPr>
            <p:cNvPr id="136261" name="Text Box 64">
              <a:extLst>
                <a:ext uri="{FF2B5EF4-FFF2-40B4-BE49-F238E27FC236}">
                  <a16:creationId xmlns:a16="http://schemas.microsoft.com/office/drawing/2014/main" id="{01748223-FA0C-41AB-5374-9F2B64DDDFD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292461" y="2316420"/>
              <a:ext cx="253274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20650" marR="0" lvl="0" indent="-12065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+mn-lt"/>
                  <a:cs typeface="Arial" charset="0"/>
                </a:rPr>
                <a:t>K</a:t>
              </a:r>
            </a:p>
          </p:txBody>
        </p:sp>
        <p:sp>
          <p:nvSpPr>
            <p:cNvPr id="136262" name="Text Box 65">
              <a:extLst>
                <a:ext uri="{FF2B5EF4-FFF2-40B4-BE49-F238E27FC236}">
                  <a16:creationId xmlns:a16="http://schemas.microsoft.com/office/drawing/2014/main" id="{62E158A6-E84F-569C-C1FC-0A472BD8F21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774944" y="2316420"/>
              <a:ext cx="280525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20650" marR="0" lvl="0" indent="-12065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136263" name="Line 66">
              <a:extLst>
                <a:ext uri="{FF2B5EF4-FFF2-40B4-BE49-F238E27FC236}">
                  <a16:creationId xmlns:a16="http://schemas.microsoft.com/office/drawing/2014/main" id="{E8AB3898-039B-529A-D746-F3603405D629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5924960" y="1924930"/>
              <a:ext cx="0" cy="257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64" name="Line 67">
              <a:extLst>
                <a:ext uri="{FF2B5EF4-FFF2-40B4-BE49-F238E27FC236}">
                  <a16:creationId xmlns:a16="http://schemas.microsoft.com/office/drawing/2014/main" id="{B2D8C952-71BA-E2CA-6019-D018D887274F}"/>
                </a:ext>
              </a:extLst>
            </p:cNvPr>
            <p:cNvSpPr>
              <a:spLocks noChangeShapeType="1"/>
            </p:cNvSpPr>
            <p:nvPr/>
          </p:nvSpPr>
          <p:spPr bwMode="black">
            <a:xfrm flipH="1">
              <a:off x="5261648" y="1923711"/>
              <a:ext cx="12534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65" name="Text Box 68">
              <a:extLst>
                <a:ext uri="{FF2B5EF4-FFF2-40B4-BE49-F238E27FC236}">
                  <a16:creationId xmlns:a16="http://schemas.microsoft.com/office/drawing/2014/main" id="{765AAF04-643D-9880-FA26-F9055339E645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5271402" y="1200247"/>
              <a:ext cx="1623783" cy="671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</p:txBody>
        </p:sp>
        <p:sp>
          <p:nvSpPr>
            <p:cNvPr id="136266" name="Line 69">
              <a:extLst>
                <a:ext uri="{FF2B5EF4-FFF2-40B4-BE49-F238E27FC236}">
                  <a16:creationId xmlns:a16="http://schemas.microsoft.com/office/drawing/2014/main" id="{244919D0-6EDB-5DFC-ECE5-EEA24331E248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2930304" y="1924930"/>
              <a:ext cx="0" cy="257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67" name="Line 70">
              <a:extLst>
                <a:ext uri="{FF2B5EF4-FFF2-40B4-BE49-F238E27FC236}">
                  <a16:creationId xmlns:a16="http://schemas.microsoft.com/office/drawing/2014/main" id="{9FEA66F0-801F-1928-8C05-E6E409DB03C8}"/>
                </a:ext>
              </a:extLst>
            </p:cNvPr>
            <p:cNvSpPr>
              <a:spLocks noChangeShapeType="1"/>
            </p:cNvSpPr>
            <p:nvPr/>
          </p:nvSpPr>
          <p:spPr bwMode="black">
            <a:xfrm flipH="1">
              <a:off x="2220658" y="1923711"/>
              <a:ext cx="13607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68" name="Text Box 71">
              <a:extLst>
                <a:ext uri="{FF2B5EF4-FFF2-40B4-BE49-F238E27FC236}">
                  <a16:creationId xmlns:a16="http://schemas.microsoft.com/office/drawing/2014/main" id="{18FA7C82-7EE4-B8FE-96DB-DFA15FCF48A6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2276746" y="1200247"/>
              <a:ext cx="1623783" cy="671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</p:txBody>
        </p:sp>
        <p:sp>
          <p:nvSpPr>
            <p:cNvPr id="136269" name="Line 72">
              <a:extLst>
                <a:ext uri="{FF2B5EF4-FFF2-40B4-BE49-F238E27FC236}">
                  <a16:creationId xmlns:a16="http://schemas.microsoft.com/office/drawing/2014/main" id="{588CBFD9-523E-BE7D-8D23-754472EEE7D6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4400807" y="3134498"/>
              <a:ext cx="0" cy="257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70" name="Line 73">
              <a:extLst>
                <a:ext uri="{FF2B5EF4-FFF2-40B4-BE49-F238E27FC236}">
                  <a16:creationId xmlns:a16="http://schemas.microsoft.com/office/drawing/2014/main" id="{55B48CD2-5A69-73A5-A60B-D5489DD104C0}"/>
                </a:ext>
              </a:extLst>
            </p:cNvPr>
            <p:cNvSpPr>
              <a:spLocks noChangeShapeType="1"/>
            </p:cNvSpPr>
            <p:nvPr/>
          </p:nvSpPr>
          <p:spPr bwMode="black">
            <a:xfrm flipH="1">
              <a:off x="3777733" y="3391775"/>
              <a:ext cx="12193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71" name="Text Box 74">
              <a:extLst>
                <a:ext uri="{FF2B5EF4-FFF2-40B4-BE49-F238E27FC236}">
                  <a16:creationId xmlns:a16="http://schemas.microsoft.com/office/drawing/2014/main" id="{53796187-ECA2-E7F3-CD7E-DEAE718A11F6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3750907" y="3440549"/>
              <a:ext cx="1623783" cy="671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</p:txBody>
        </p:sp>
        <p:sp>
          <p:nvSpPr>
            <p:cNvPr id="136277" name="Line 76">
              <a:extLst>
                <a:ext uri="{FF2B5EF4-FFF2-40B4-BE49-F238E27FC236}">
                  <a16:creationId xmlns:a16="http://schemas.microsoft.com/office/drawing/2014/main" id="{9A7D10B3-3441-5310-B60C-45B0C0BD91D1}"/>
                </a:ext>
              </a:extLst>
            </p:cNvPr>
            <p:cNvSpPr>
              <a:spLocks noChangeShapeType="1"/>
            </p:cNvSpPr>
            <p:nvPr/>
          </p:nvSpPr>
          <p:spPr bwMode="invGray">
            <a:xfrm flipH="1">
              <a:off x="179512" y="2652866"/>
              <a:ext cx="794998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78" name="Line 77">
              <a:extLst>
                <a:ext uri="{FF2B5EF4-FFF2-40B4-BE49-F238E27FC236}">
                  <a16:creationId xmlns:a16="http://schemas.microsoft.com/office/drawing/2014/main" id="{44F59E88-8DE5-5AF0-1DA8-8AAC3FD725DD}"/>
                </a:ext>
              </a:extLst>
            </p:cNvPr>
            <p:cNvSpPr>
              <a:spLocks noChangeShapeType="1"/>
            </p:cNvSpPr>
            <p:nvPr/>
          </p:nvSpPr>
          <p:spPr bwMode="invGray">
            <a:xfrm flipH="1">
              <a:off x="4860491" y="2652866"/>
              <a:ext cx="621855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79" name="Arc 78">
              <a:extLst>
                <a:ext uri="{FF2B5EF4-FFF2-40B4-BE49-F238E27FC236}">
                  <a16:creationId xmlns:a16="http://schemas.microsoft.com/office/drawing/2014/main" id="{C427B621-5284-4CB9-0281-315C19468C48}"/>
                </a:ext>
              </a:extLst>
            </p:cNvPr>
            <p:cNvSpPr>
              <a:spLocks/>
            </p:cNvSpPr>
            <p:nvPr/>
          </p:nvSpPr>
          <p:spPr bwMode="invGray">
            <a:xfrm rot="16200000" flipV="1">
              <a:off x="2681562" y="1955413"/>
              <a:ext cx="502361" cy="937659"/>
            </a:xfrm>
            <a:custGeom>
              <a:avLst/>
              <a:gdLst>
                <a:gd name="G0" fmla="+- 1194 0 0"/>
                <a:gd name="G1" fmla="+- 21600 0 0"/>
                <a:gd name="G2" fmla="+- 21600 0 0"/>
                <a:gd name="T0" fmla="*/ 750 w 22794"/>
                <a:gd name="T1" fmla="*/ 5 h 43200"/>
                <a:gd name="T2" fmla="*/ 0 w 22794"/>
                <a:gd name="T3" fmla="*/ 43167 h 43200"/>
                <a:gd name="T4" fmla="*/ 1194 w 2279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4" h="43200" fill="none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</a:path>
                <a:path w="22794" h="43200" stroke="0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  <a:lnTo>
                    <a:pt x="1194" y="2160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0" name="Arc 79">
              <a:extLst>
                <a:ext uri="{FF2B5EF4-FFF2-40B4-BE49-F238E27FC236}">
                  <a16:creationId xmlns:a16="http://schemas.microsoft.com/office/drawing/2014/main" id="{68C83004-EF14-36E9-732E-7084A92E1BEB}"/>
                </a:ext>
              </a:extLst>
            </p:cNvPr>
            <p:cNvSpPr>
              <a:spLocks/>
            </p:cNvSpPr>
            <p:nvPr/>
          </p:nvSpPr>
          <p:spPr bwMode="invGray">
            <a:xfrm rot="16200000" flipV="1">
              <a:off x="5670121" y="1951755"/>
              <a:ext cx="509677" cy="937659"/>
            </a:xfrm>
            <a:custGeom>
              <a:avLst/>
              <a:gdLst>
                <a:gd name="G0" fmla="+- 1194 0 0"/>
                <a:gd name="G1" fmla="+- 21600 0 0"/>
                <a:gd name="G2" fmla="+- 21600 0 0"/>
                <a:gd name="T0" fmla="*/ 750 w 22794"/>
                <a:gd name="T1" fmla="*/ 5 h 43200"/>
                <a:gd name="T2" fmla="*/ 0 w 22794"/>
                <a:gd name="T3" fmla="*/ 43167 h 43200"/>
                <a:gd name="T4" fmla="*/ 1194 w 2279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4" h="43200" fill="none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</a:path>
                <a:path w="22794" h="43200" stroke="0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  <a:lnTo>
                    <a:pt x="1194" y="2160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1" name="Line 80">
              <a:extLst>
                <a:ext uri="{FF2B5EF4-FFF2-40B4-BE49-F238E27FC236}">
                  <a16:creationId xmlns:a16="http://schemas.microsoft.com/office/drawing/2014/main" id="{47FF4F5D-C2BA-F7DC-D5CD-E9454BD615F3}"/>
                </a:ext>
              </a:extLst>
            </p:cNvPr>
            <p:cNvSpPr>
              <a:spLocks noChangeShapeType="1"/>
            </p:cNvSpPr>
            <p:nvPr/>
          </p:nvSpPr>
          <p:spPr bwMode="invGray">
            <a:xfrm flipH="1">
              <a:off x="3372918" y="2652866"/>
              <a:ext cx="604784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2" name="Arc 81">
              <a:extLst>
                <a:ext uri="{FF2B5EF4-FFF2-40B4-BE49-F238E27FC236}">
                  <a16:creationId xmlns:a16="http://schemas.microsoft.com/office/drawing/2014/main" id="{1E903096-BE20-3393-0D40-F8EF9BBE8BDA}"/>
                </a:ext>
              </a:extLst>
            </p:cNvPr>
            <p:cNvSpPr>
              <a:spLocks/>
            </p:cNvSpPr>
            <p:nvPr/>
          </p:nvSpPr>
          <p:spPr bwMode="invGray">
            <a:xfrm rot="5400000">
              <a:off x="4176451" y="2416317"/>
              <a:ext cx="487729" cy="937659"/>
            </a:xfrm>
            <a:custGeom>
              <a:avLst/>
              <a:gdLst>
                <a:gd name="G0" fmla="+- 1194 0 0"/>
                <a:gd name="G1" fmla="+- 21600 0 0"/>
                <a:gd name="G2" fmla="+- 21600 0 0"/>
                <a:gd name="T0" fmla="*/ 750 w 22794"/>
                <a:gd name="T1" fmla="*/ 5 h 43200"/>
                <a:gd name="T2" fmla="*/ 0 w 22794"/>
                <a:gd name="T3" fmla="*/ 43167 h 43200"/>
                <a:gd name="T4" fmla="*/ 1194 w 2279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4" h="43200" fill="none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</a:path>
                <a:path w="22794" h="43200" stroke="0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  <a:lnTo>
                    <a:pt x="1194" y="2160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3" name="Line 82">
              <a:extLst>
                <a:ext uri="{FF2B5EF4-FFF2-40B4-BE49-F238E27FC236}">
                  <a16:creationId xmlns:a16="http://schemas.microsoft.com/office/drawing/2014/main" id="{A6EDAE36-D2A2-1C99-F3DC-FDDEABBE432F}"/>
                </a:ext>
              </a:extLst>
            </p:cNvPr>
            <p:cNvSpPr>
              <a:spLocks noChangeShapeType="1"/>
            </p:cNvSpPr>
            <p:nvPr/>
          </p:nvSpPr>
          <p:spPr bwMode="invGray">
            <a:xfrm flipH="1">
              <a:off x="6362697" y="2652866"/>
              <a:ext cx="84011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4" name="Line 83">
              <a:extLst>
                <a:ext uri="{FF2B5EF4-FFF2-40B4-BE49-F238E27FC236}">
                  <a16:creationId xmlns:a16="http://schemas.microsoft.com/office/drawing/2014/main" id="{9B58DDED-E0B2-C1B4-237B-3D9BA9AA911D}"/>
                </a:ext>
              </a:extLst>
            </p:cNvPr>
            <p:cNvSpPr>
              <a:spLocks noChangeShapeType="1"/>
            </p:cNvSpPr>
            <p:nvPr/>
          </p:nvSpPr>
          <p:spPr bwMode="invGray">
            <a:xfrm flipH="1">
              <a:off x="1858519" y="2652866"/>
              <a:ext cx="637706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285" name="Arc 84">
              <a:extLst>
                <a:ext uri="{FF2B5EF4-FFF2-40B4-BE49-F238E27FC236}">
                  <a16:creationId xmlns:a16="http://schemas.microsoft.com/office/drawing/2014/main" id="{F3B22E1A-3343-EBC4-86C9-ADC324F88929}"/>
                </a:ext>
              </a:extLst>
            </p:cNvPr>
            <p:cNvSpPr>
              <a:spLocks/>
            </p:cNvSpPr>
            <p:nvPr/>
          </p:nvSpPr>
          <p:spPr bwMode="invGray">
            <a:xfrm rot="5400000">
              <a:off x="1173260" y="2416317"/>
              <a:ext cx="487729" cy="937659"/>
            </a:xfrm>
            <a:custGeom>
              <a:avLst/>
              <a:gdLst>
                <a:gd name="G0" fmla="+- 1194 0 0"/>
                <a:gd name="G1" fmla="+- 21600 0 0"/>
                <a:gd name="G2" fmla="+- 21600 0 0"/>
                <a:gd name="T0" fmla="*/ 750 w 22794"/>
                <a:gd name="T1" fmla="*/ 5 h 43200"/>
                <a:gd name="T2" fmla="*/ 0 w 22794"/>
                <a:gd name="T3" fmla="*/ 43167 h 43200"/>
                <a:gd name="T4" fmla="*/ 1194 w 2279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4" h="43200" fill="none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</a:path>
                <a:path w="22794" h="43200" stroke="0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  <a:lnTo>
                    <a:pt x="1194" y="2160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136338" name="Group 31">
              <a:extLst>
                <a:ext uri="{FF2B5EF4-FFF2-40B4-BE49-F238E27FC236}">
                  <a16:creationId xmlns:a16="http://schemas.microsoft.com/office/drawing/2014/main" id="{B000018E-1316-F834-4DDA-7FEB4CDFB3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39992" y="2255367"/>
              <a:ext cx="794999" cy="807192"/>
              <a:chOff x="3161" y="2079"/>
              <a:chExt cx="652" cy="662"/>
            </a:xfrm>
          </p:grpSpPr>
          <p:sp>
            <p:nvSpPr>
              <p:cNvPr id="136340" name="Oval 33">
                <a:extLst>
                  <a:ext uri="{FF2B5EF4-FFF2-40B4-BE49-F238E27FC236}">
                    <a16:creationId xmlns:a16="http://schemas.microsoft.com/office/drawing/2014/main" id="{C5E2B5EE-1D3E-D13E-45B7-4859EB016FC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161" y="2079"/>
                <a:ext cx="652" cy="662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grpSp>
            <p:nvGrpSpPr>
              <p:cNvPr id="136341" name="Group 34">
                <a:extLst>
                  <a:ext uri="{FF2B5EF4-FFF2-40B4-BE49-F238E27FC236}">
                    <a16:creationId xmlns:a16="http://schemas.microsoft.com/office/drawing/2014/main" id="{6268327F-D548-4D49-9E7B-4046624CED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95" y="2610"/>
                <a:ext cx="575" cy="111"/>
                <a:chOff x="3704" y="1872"/>
                <a:chExt cx="827" cy="156"/>
              </a:xfrm>
            </p:grpSpPr>
            <p:grpSp>
              <p:nvGrpSpPr>
                <p:cNvPr id="136342" name="Group 35">
                  <a:extLst>
                    <a:ext uri="{FF2B5EF4-FFF2-40B4-BE49-F238E27FC236}">
                      <a16:creationId xmlns:a16="http://schemas.microsoft.com/office/drawing/2014/main" id="{DE877743-E04D-E13E-3E4F-B0784E34AEF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1297425" flipH="1" flipV="1">
                  <a:off x="3850" y="1872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48" name="AutoShape 36">
                    <a:extLst>
                      <a:ext uri="{FF2B5EF4-FFF2-40B4-BE49-F238E27FC236}">
                        <a16:creationId xmlns:a16="http://schemas.microsoft.com/office/drawing/2014/main" id="{C9207FDA-1DCC-F281-80F3-AD7D0DF04FE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49" name="AutoShape 37">
                    <a:extLst>
                      <a:ext uri="{FF2B5EF4-FFF2-40B4-BE49-F238E27FC236}">
                        <a16:creationId xmlns:a16="http://schemas.microsoft.com/office/drawing/2014/main" id="{68D86B43-9033-245F-BED4-2783DEE8B6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50" name="AutoShape 38">
                    <a:extLst>
                      <a:ext uri="{FF2B5EF4-FFF2-40B4-BE49-F238E27FC236}">
                        <a16:creationId xmlns:a16="http://schemas.microsoft.com/office/drawing/2014/main" id="{1D8AE72D-0B07-8601-4311-433EDC6F0C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51" name="AutoShape 39">
                    <a:extLst>
                      <a:ext uri="{FF2B5EF4-FFF2-40B4-BE49-F238E27FC236}">
                        <a16:creationId xmlns:a16="http://schemas.microsoft.com/office/drawing/2014/main" id="{DB752E3F-F5C8-D575-1F9A-91E947444EB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  <p:grpSp>
              <p:nvGrpSpPr>
                <p:cNvPr id="136343" name="Group 40">
                  <a:extLst>
                    <a:ext uri="{FF2B5EF4-FFF2-40B4-BE49-F238E27FC236}">
                      <a16:creationId xmlns:a16="http://schemas.microsoft.com/office/drawing/2014/main" id="{81A698C3-D6D9-5351-F95D-743077AC024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56115" flipH="1" flipV="1">
                  <a:off x="3704" y="1878"/>
                  <a:ext cx="681" cy="150"/>
                  <a:chOff x="1565" y="2568"/>
                  <a:chExt cx="1118" cy="279"/>
                </a:xfrm>
              </p:grpSpPr>
              <p:sp>
                <p:nvSpPr>
                  <p:cNvPr id="136344" name="AutoShape 41">
                    <a:extLst>
                      <a:ext uri="{FF2B5EF4-FFF2-40B4-BE49-F238E27FC236}">
                        <a16:creationId xmlns:a16="http://schemas.microsoft.com/office/drawing/2014/main" id="{33097E87-4414-4DBF-090F-4A488891B2D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45" name="AutoShape 42">
                    <a:extLst>
                      <a:ext uri="{FF2B5EF4-FFF2-40B4-BE49-F238E27FC236}">
                        <a16:creationId xmlns:a16="http://schemas.microsoft.com/office/drawing/2014/main" id="{5923A57A-1349-CFBA-5C2C-D58F901CBEC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46" name="AutoShape 43">
                    <a:extLst>
                      <a:ext uri="{FF2B5EF4-FFF2-40B4-BE49-F238E27FC236}">
                        <a16:creationId xmlns:a16="http://schemas.microsoft.com/office/drawing/2014/main" id="{ADF63537-D991-CE46-B83A-8675AA077EA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  <p:sp>
                <p:nvSpPr>
                  <p:cNvPr id="136347" name="AutoShape 44">
                    <a:extLst>
                      <a:ext uri="{FF2B5EF4-FFF2-40B4-BE49-F238E27FC236}">
                        <a16:creationId xmlns:a16="http://schemas.microsoft.com/office/drawing/2014/main" id="{58B2F7CB-6065-EE1F-5C41-98A21FE4CF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marL="0" marR="0" lvl="0" indent="0" defTabSz="91440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</a:endParaRPr>
                  </a:p>
                </p:txBody>
              </p:sp>
            </p:grpSp>
          </p:grpSp>
        </p:grpSp>
        <p:sp>
          <p:nvSpPr>
            <p:cNvPr id="136352" name="Text Box 64">
              <a:extLst>
                <a:ext uri="{FF2B5EF4-FFF2-40B4-BE49-F238E27FC236}">
                  <a16:creationId xmlns:a16="http://schemas.microsoft.com/office/drawing/2014/main" id="{636A1222-9230-F67F-5DE0-A7F4A91B1C6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508155" y="2316420"/>
              <a:ext cx="259686" cy="677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marL="120650" indent="-12065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20650" marR="0" lvl="0" indent="-12065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400" b="1" i="0" u="none" strike="noStrike" kern="0" cap="none" spc="0" normalizeH="0" baseline="0" noProof="0" dirty="0">
                  <a:ln>
                    <a:noFill/>
                  </a:ln>
                  <a:solidFill>
                    <a:srgbClr val="1C1C1C"/>
                  </a:solidFill>
                  <a:effectLst/>
                  <a:uLnTx/>
                  <a:uFillTx/>
                  <a:latin typeface="+mn-lt"/>
                  <a:cs typeface="Arial" charset="0"/>
                </a:rPr>
                <a:t>R</a:t>
              </a:r>
            </a:p>
          </p:txBody>
        </p:sp>
        <p:sp>
          <p:nvSpPr>
            <p:cNvPr id="136353" name="Line 72">
              <a:extLst>
                <a:ext uri="{FF2B5EF4-FFF2-40B4-BE49-F238E27FC236}">
                  <a16:creationId xmlns:a16="http://schemas.microsoft.com/office/drawing/2014/main" id="{999949A6-0E5B-4E19-223F-89F77A8842C4}"/>
                </a:ext>
              </a:extLst>
            </p:cNvPr>
            <p:cNvSpPr>
              <a:spLocks noChangeShapeType="1"/>
            </p:cNvSpPr>
            <p:nvPr/>
          </p:nvSpPr>
          <p:spPr bwMode="black">
            <a:xfrm>
              <a:off x="7607007" y="3134498"/>
              <a:ext cx="0" cy="2572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54" name="Line 73">
              <a:extLst>
                <a:ext uri="{FF2B5EF4-FFF2-40B4-BE49-F238E27FC236}">
                  <a16:creationId xmlns:a16="http://schemas.microsoft.com/office/drawing/2014/main" id="{F1294D81-9ABD-4702-315B-AFB72A9B4BBE}"/>
                </a:ext>
              </a:extLst>
            </p:cNvPr>
            <p:cNvSpPr>
              <a:spLocks noChangeShapeType="1"/>
            </p:cNvSpPr>
            <p:nvPr/>
          </p:nvSpPr>
          <p:spPr bwMode="black">
            <a:xfrm flipH="1">
              <a:off x="6983933" y="3391775"/>
              <a:ext cx="121932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55" name="Arc 81">
              <a:extLst>
                <a:ext uri="{FF2B5EF4-FFF2-40B4-BE49-F238E27FC236}">
                  <a16:creationId xmlns:a16="http://schemas.microsoft.com/office/drawing/2014/main" id="{7FCE47D4-FE76-A8F9-00D6-33E1BD205D8A}"/>
                </a:ext>
              </a:extLst>
            </p:cNvPr>
            <p:cNvSpPr>
              <a:spLocks/>
            </p:cNvSpPr>
            <p:nvPr/>
          </p:nvSpPr>
          <p:spPr bwMode="invGray">
            <a:xfrm rot="5400000">
              <a:off x="7395351" y="2416317"/>
              <a:ext cx="487729" cy="937659"/>
            </a:xfrm>
            <a:custGeom>
              <a:avLst/>
              <a:gdLst>
                <a:gd name="G0" fmla="+- 1194 0 0"/>
                <a:gd name="G1" fmla="+- 21600 0 0"/>
                <a:gd name="G2" fmla="+- 21600 0 0"/>
                <a:gd name="T0" fmla="*/ 750 w 22794"/>
                <a:gd name="T1" fmla="*/ 5 h 43200"/>
                <a:gd name="T2" fmla="*/ 0 w 22794"/>
                <a:gd name="T3" fmla="*/ 43167 h 43200"/>
                <a:gd name="T4" fmla="*/ 1194 w 2279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4" h="43200" fill="none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</a:path>
                <a:path w="22794" h="43200" stroke="0" extrusionOk="0">
                  <a:moveTo>
                    <a:pt x="749" y="4"/>
                  </a:moveTo>
                  <a:cubicBezTo>
                    <a:pt x="897" y="1"/>
                    <a:pt x="1045" y="-1"/>
                    <a:pt x="1194" y="0"/>
                  </a:cubicBezTo>
                  <a:cubicBezTo>
                    <a:pt x="13123" y="0"/>
                    <a:pt x="22794" y="9670"/>
                    <a:pt x="22794" y="21600"/>
                  </a:cubicBezTo>
                  <a:cubicBezTo>
                    <a:pt x="22794" y="33529"/>
                    <a:pt x="13123" y="43200"/>
                    <a:pt x="1194" y="43200"/>
                  </a:cubicBezTo>
                  <a:cubicBezTo>
                    <a:pt x="795" y="43200"/>
                    <a:pt x="397" y="43188"/>
                    <a:pt x="0" y="43166"/>
                  </a:cubicBezTo>
                  <a:lnTo>
                    <a:pt x="1194" y="21600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57" name="Line 82">
              <a:extLst>
                <a:ext uri="{FF2B5EF4-FFF2-40B4-BE49-F238E27FC236}">
                  <a16:creationId xmlns:a16="http://schemas.microsoft.com/office/drawing/2014/main" id="{4CFDC3FD-74D4-CA68-B9C9-831831B5CA5F}"/>
                </a:ext>
              </a:extLst>
            </p:cNvPr>
            <p:cNvSpPr>
              <a:spLocks noChangeShapeType="1"/>
            </p:cNvSpPr>
            <p:nvPr/>
          </p:nvSpPr>
          <p:spPr bwMode="invGray">
            <a:xfrm>
              <a:off x="8082645" y="2652866"/>
              <a:ext cx="84011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 type="stealth"/>
            </a:ln>
            <a:effectLst>
              <a:outerShdw dist="35921" dir="2700000" algn="ctr" rotWithShape="0">
                <a:srgbClr val="4D4D4D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36358" name="Text Box 74">
              <a:extLst>
                <a:ext uri="{FF2B5EF4-FFF2-40B4-BE49-F238E27FC236}">
                  <a16:creationId xmlns:a16="http://schemas.microsoft.com/office/drawing/2014/main" id="{297C3D6F-4831-3382-D1EB-2C88817C4E3C}"/>
                </a:ext>
              </a:extLst>
            </p:cNvPr>
            <p:cNvSpPr txBox="1">
              <a:spLocks noChangeArrowheads="1"/>
            </p:cNvSpPr>
            <p:nvPr/>
          </p:nvSpPr>
          <p:spPr bwMode="black">
            <a:xfrm>
              <a:off x="6953449" y="3440549"/>
              <a:ext cx="1623783" cy="6716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kumimoji="0" lang="en-US" altLang="zh-CN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  <a:p>
              <a:pPr defTabSz="914400" eaLnBrk="0" fontAlgn="base" hangingPunct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4BD43"/>
                </a:buClr>
                <a:buFont typeface="Wingdings" pitchFamily="2" charset="2"/>
                <a:buChar char="§"/>
              </a:pPr>
              <a:r>
                <a:rPr lang="en-US" altLang="zh-CN" sz="1000" kern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Lorem ipsum dolor</a:t>
              </a:r>
            </a:p>
          </p:txBody>
        </p:sp>
      </p:grpSp>
      <p:sp>
        <p:nvSpPr>
          <p:cNvPr id="136360" name="Rectangle 24">
            <a:extLst>
              <a:ext uri="{FF2B5EF4-FFF2-40B4-BE49-F238E27FC236}">
                <a16:creationId xmlns:a16="http://schemas.microsoft.com/office/drawing/2014/main" id="{EA83106D-3475-2899-C155-FB73B42D31E6}"/>
              </a:ext>
            </a:extLst>
          </p:cNvPr>
          <p:cNvSpPr>
            <a:spLocks noChangeArrowheads="1"/>
          </p:cNvSpPr>
          <p:nvPr/>
        </p:nvSpPr>
        <p:spPr bwMode="black">
          <a:xfrm>
            <a:off x="775996" y="230865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C0504D"/>
                </a:solidFill>
                <a:latin typeface="Calibri" pitchFamily="34" charset="0"/>
                <a:ea typeface="宋体" charset="-122"/>
              </a:rPr>
              <a:t>Awareness</a:t>
            </a:r>
          </a:p>
        </p:txBody>
      </p:sp>
      <p:sp>
        <p:nvSpPr>
          <p:cNvPr id="136361" name="Rectangle 24">
            <a:extLst>
              <a:ext uri="{FF2B5EF4-FFF2-40B4-BE49-F238E27FC236}">
                <a16:creationId xmlns:a16="http://schemas.microsoft.com/office/drawing/2014/main" id="{9BA60707-7908-A113-4023-4A881F23536C}"/>
              </a:ext>
            </a:extLst>
          </p:cNvPr>
          <p:cNvSpPr>
            <a:spLocks noChangeArrowheads="1"/>
          </p:cNvSpPr>
          <p:nvPr/>
        </p:nvSpPr>
        <p:spPr bwMode="black">
          <a:xfrm>
            <a:off x="2344905" y="340455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rgbClr val="C0504D"/>
                </a:solidFill>
              </a:rPr>
              <a:t>Desire</a:t>
            </a:r>
            <a:endParaRPr lang="en-US" altLang="zh-CN" sz="1400" b="1" dirty="0">
              <a:solidFill>
                <a:srgbClr val="C0504D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36362" name="Rectangle 24">
            <a:extLst>
              <a:ext uri="{FF2B5EF4-FFF2-40B4-BE49-F238E27FC236}">
                <a16:creationId xmlns:a16="http://schemas.microsoft.com/office/drawing/2014/main" id="{12BD8D4E-8058-5CCE-F847-495B4609DD2A}"/>
              </a:ext>
            </a:extLst>
          </p:cNvPr>
          <p:cNvSpPr>
            <a:spLocks noChangeArrowheads="1"/>
          </p:cNvSpPr>
          <p:nvPr/>
        </p:nvSpPr>
        <p:spPr bwMode="black">
          <a:xfrm>
            <a:off x="3795904" y="230865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rgbClr val="C0504D"/>
                </a:solidFill>
              </a:rPr>
              <a:t>Knowledge</a:t>
            </a:r>
            <a:endParaRPr lang="zh-CN" altLang="en-US" sz="1400" b="1" i="1" dirty="0">
              <a:solidFill>
                <a:srgbClr val="C0504D"/>
              </a:solidFill>
            </a:endParaRPr>
          </a:p>
        </p:txBody>
      </p:sp>
      <p:sp>
        <p:nvSpPr>
          <p:cNvPr id="136363" name="Rectangle 24">
            <a:extLst>
              <a:ext uri="{FF2B5EF4-FFF2-40B4-BE49-F238E27FC236}">
                <a16:creationId xmlns:a16="http://schemas.microsoft.com/office/drawing/2014/main" id="{C0F1EA43-E3DF-0C49-A2EE-A2025D38986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5399522" y="3404558"/>
            <a:ext cx="12959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400" b="1" i="1" dirty="0">
                <a:solidFill>
                  <a:srgbClr val="C0504D"/>
                </a:solidFill>
              </a:rPr>
              <a:t>Ability </a:t>
            </a:r>
            <a:endParaRPr lang="zh-CN" altLang="en-US" sz="1400" b="1" i="1" dirty="0">
              <a:solidFill>
                <a:srgbClr val="C0504D"/>
              </a:solidFill>
            </a:endParaRPr>
          </a:p>
        </p:txBody>
      </p:sp>
      <p:sp>
        <p:nvSpPr>
          <p:cNvPr id="136364" name="Rectangle 24">
            <a:extLst>
              <a:ext uri="{FF2B5EF4-FFF2-40B4-BE49-F238E27FC236}">
                <a16:creationId xmlns:a16="http://schemas.microsoft.com/office/drawing/2014/main" id="{1B4D6D48-5EE6-1963-B3AE-F9E8251CAB4D}"/>
              </a:ext>
            </a:extLst>
          </p:cNvPr>
          <p:cNvSpPr>
            <a:spLocks noChangeArrowheads="1"/>
          </p:cNvSpPr>
          <p:nvPr/>
        </p:nvSpPr>
        <p:spPr bwMode="black">
          <a:xfrm>
            <a:off x="6980665" y="2308658"/>
            <a:ext cx="132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400" b="1" i="1" dirty="0">
                <a:solidFill>
                  <a:srgbClr val="C0504D"/>
                </a:solidFill>
              </a:rPr>
              <a:t>Reinforcement</a:t>
            </a:r>
          </a:p>
        </p:txBody>
      </p:sp>
    </p:spTree>
    <p:extLst>
      <p:ext uri="{BB962C8B-B14F-4D97-AF65-F5344CB8AC3E}">
        <p14:creationId xmlns:p14="http://schemas.microsoft.com/office/powerpoint/2010/main" val="425649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382</Words>
  <Application>Microsoft Office PowerPoint</Application>
  <PresentationFormat>On-screen Show (16:9)</PresentationFormat>
  <Paragraphs>96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Lato Light</vt:lpstr>
      <vt:lpstr>Wingdings</vt:lpstr>
      <vt:lpstr>Office 主题​​</vt:lpstr>
      <vt:lpstr>ADKAR Model-1 </vt:lpstr>
      <vt:lpstr>ADKAR Model-2 </vt:lpstr>
      <vt:lpstr>ADKAR Model-3 </vt:lpstr>
      <vt:lpstr>ADKAR Model-4 </vt:lpstr>
      <vt:lpstr>ADKAR Model-5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105</cp:revision>
  <dcterms:created xsi:type="dcterms:W3CDTF">2016-05-15T02:42:52Z</dcterms:created>
  <dcterms:modified xsi:type="dcterms:W3CDTF">2025-06-15T07:24:30Z</dcterms:modified>
</cp:coreProperties>
</file>