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5" r:id="rId2"/>
    <p:sldId id="371" r:id="rId3"/>
    <p:sldId id="377" r:id="rId4"/>
    <p:sldId id="370" r:id="rId5"/>
    <p:sldId id="372" r:id="rId6"/>
    <p:sldId id="373" r:id="rId7"/>
    <p:sldId id="344" r:id="rId8"/>
    <p:sldId id="362" r:id="rId9"/>
    <p:sldId id="378" r:id="rId10"/>
    <p:sldId id="379" r:id="rId11"/>
    <p:sldId id="380" r:id="rId12"/>
    <p:sldId id="381" r:id="rId13"/>
    <p:sldId id="277" r:id="rId14"/>
  </p:sldIdLst>
  <p:sldSz cx="9144000" cy="5143500" type="screen16x9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7E7"/>
    <a:srgbClr val="000000"/>
    <a:srgbClr val="F4E9E9"/>
    <a:srgbClr val="C0504D"/>
    <a:srgbClr val="E9EDF4"/>
    <a:srgbClr val="4F81BD"/>
    <a:srgbClr val="EBF1DE"/>
    <a:srgbClr val="FDEFE9"/>
    <a:srgbClr val="F79646"/>
    <a:srgbClr val="73B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3116" autoAdjust="0"/>
  </p:normalViewPr>
  <p:slideViewPr>
    <p:cSldViewPr>
      <p:cViewPr>
        <p:scale>
          <a:sx n="100" d="100"/>
          <a:sy n="100" d="100"/>
        </p:scale>
        <p:origin x="1866" y="5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2025/6/8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2918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2347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506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6008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291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291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291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291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291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291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291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1291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2025/6/8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86126"/>
            <a:ext cx="82296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699792" y="4899195"/>
            <a:ext cx="4032448" cy="27698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altLang="zh-CN" sz="1200" dirty="0">
                <a:hlinkClick r:id="rId6"/>
              </a:rPr>
              <a:t>http://yourfreetemplates.com</a:t>
            </a:r>
            <a:endParaRPr lang="zh-CN" altLang="en-US" sz="12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9144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522" y="4684880"/>
            <a:ext cx="1166813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316416" y="4763844"/>
            <a:ext cx="586408" cy="273844"/>
          </a:xfrm>
          <a:prstGeom prst="rect">
            <a:avLst/>
          </a:prstGeom>
        </p:spPr>
        <p:txBody>
          <a:bodyPr lIns="91429" tIns="45714" rIns="91429" bIns="45714"/>
          <a:lstStyle>
            <a:lvl1pPr algn="ctr">
              <a:defRPr sz="1200">
                <a:latin typeface="+mn-lt"/>
              </a:defRPr>
            </a:lvl1pPr>
          </a:lstStyle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914288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8" indent="-342858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3" indent="-228572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8" indent="-228572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1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5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9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23" indent="-228572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9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5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yourfreetemplates.com/terms-of-use/" TargetMode="External"/><Relationship Id="rId2" Type="http://schemas.openxmlformats.org/officeDocument/2006/relationships/hyperlink" Target="yourfreetemplates.com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+mn-lt"/>
                <a:ea typeface="Malgun Gothic" pitchFamily="34" charset="-127"/>
              </a:rPr>
              <a:t>Jan 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015403"/>
              </p:ext>
            </p:extLst>
          </p:nvPr>
        </p:nvGraphicFramePr>
        <p:xfrm>
          <a:off x="6876256" y="987574"/>
          <a:ext cx="1944215" cy="355966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402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635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897250"/>
              </p:ext>
            </p:extLst>
          </p:nvPr>
        </p:nvGraphicFramePr>
        <p:xfrm>
          <a:off x="251512" y="987575"/>
          <a:ext cx="6552735" cy="35769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168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69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69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69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69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3693"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488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7696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+mn-lt"/>
                <a:ea typeface="Malgun Gothic" pitchFamily="34" charset="-127"/>
              </a:rPr>
              <a:t>Oct 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6202"/>
              </p:ext>
            </p:extLst>
          </p:nvPr>
        </p:nvGraphicFramePr>
        <p:xfrm>
          <a:off x="6225540" y="987573"/>
          <a:ext cx="2594932" cy="37273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94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9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3325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668843"/>
              </p:ext>
            </p:extLst>
          </p:nvPr>
        </p:nvGraphicFramePr>
        <p:xfrm>
          <a:off x="1647840" y="987574"/>
          <a:ext cx="4533900" cy="372729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294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86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28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586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6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28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586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13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28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586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28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586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27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3284"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961906"/>
              </p:ext>
            </p:extLst>
          </p:nvPr>
        </p:nvGraphicFramePr>
        <p:xfrm>
          <a:off x="323528" y="987573"/>
          <a:ext cx="1276671" cy="37273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76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9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3325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966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7696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ea typeface="Malgun Gothic" pitchFamily="34" charset="-127"/>
              </a:rPr>
              <a:t>Nov </a:t>
            </a:r>
            <a:r>
              <a:rPr lang="en-US" altLang="zh-CN" sz="3200" dirty="0">
                <a:latin typeface="+mn-lt"/>
                <a:ea typeface="Malgun Gothic" pitchFamily="34" charset="-127"/>
              </a:rPr>
              <a:t>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965504"/>
              </p:ext>
            </p:extLst>
          </p:nvPr>
        </p:nvGraphicFramePr>
        <p:xfrm>
          <a:off x="251511" y="975225"/>
          <a:ext cx="5832659" cy="35976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3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3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32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439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41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3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23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1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10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23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41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17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23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1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23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41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230"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71270"/>
              </p:ext>
            </p:extLst>
          </p:nvPr>
        </p:nvGraphicFramePr>
        <p:xfrm>
          <a:off x="6156175" y="975225"/>
          <a:ext cx="2825899" cy="35976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25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202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5616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589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7696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+mn-lt"/>
                <a:ea typeface="Malgun Gothic" pitchFamily="34" charset="-127"/>
              </a:rPr>
              <a:t>Dec 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536786"/>
              </p:ext>
            </p:extLst>
          </p:nvPr>
        </p:nvGraphicFramePr>
        <p:xfrm>
          <a:off x="2305050" y="987575"/>
          <a:ext cx="4533900" cy="36130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464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0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17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0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17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0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14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17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0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17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0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8172"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525435"/>
              </p:ext>
            </p:extLst>
          </p:nvPr>
        </p:nvGraphicFramePr>
        <p:xfrm>
          <a:off x="323528" y="987574"/>
          <a:ext cx="1944215" cy="18762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00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265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表格 6">
            <a:extLst>
              <a:ext uri="{FF2B5EF4-FFF2-40B4-BE49-F238E27FC236}">
                <a16:creationId xmlns:a16="http://schemas.microsoft.com/office/drawing/2014/main" id="{72698CD5-2147-7CE4-CFC7-7D1F0135F2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727418"/>
              </p:ext>
            </p:extLst>
          </p:nvPr>
        </p:nvGraphicFramePr>
        <p:xfrm>
          <a:off x="323528" y="2863843"/>
          <a:ext cx="1944215" cy="17241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3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2750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表格 6">
            <a:extLst>
              <a:ext uri="{FF2B5EF4-FFF2-40B4-BE49-F238E27FC236}">
                <a16:creationId xmlns:a16="http://schemas.microsoft.com/office/drawing/2014/main" id="{9BB8C749-01FB-78BC-2679-237F48F4F5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668405"/>
              </p:ext>
            </p:extLst>
          </p:nvPr>
        </p:nvGraphicFramePr>
        <p:xfrm>
          <a:off x="6875533" y="987574"/>
          <a:ext cx="1944215" cy="18762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00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265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表格 6">
            <a:extLst>
              <a:ext uri="{FF2B5EF4-FFF2-40B4-BE49-F238E27FC236}">
                <a16:creationId xmlns:a16="http://schemas.microsoft.com/office/drawing/2014/main" id="{8743BFF7-7399-7DF2-76F8-530098426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198461"/>
              </p:ext>
            </p:extLst>
          </p:nvPr>
        </p:nvGraphicFramePr>
        <p:xfrm>
          <a:off x="6875533" y="2863843"/>
          <a:ext cx="1944215" cy="17241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3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2750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6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466743" y="1867078"/>
            <a:ext cx="8077182" cy="2861677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/>
            <a:endParaRPr lang="zh-CN" altLang="en-US" sz="16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593648" y="1009954"/>
            <a:ext cx="7969326" cy="830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600" dirty="0"/>
              <a:t>Creative Commons’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6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6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600" dirty="0"/>
              <a:t>And every template you download from </a:t>
            </a:r>
            <a:r>
              <a:rPr lang="en-US" altLang="zh-CN" sz="16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2" action="ppaction://hlinkfile"/>
              </a:rPr>
              <a:t>yourfreetemplates.com</a:t>
            </a:r>
            <a:r>
              <a:rPr lang="en-US" altLang="zh-CN" sz="1600" dirty="0"/>
              <a:t> is the intellectual property of and is owned by us</a:t>
            </a:r>
            <a:r>
              <a:rPr lang="en-US" altLang="zh-CN" sz="16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6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1069464" y="2105732"/>
            <a:ext cx="7030928" cy="11515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400" dirty="0"/>
              <a:t>make any necessary modification(s) to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400" dirty="0"/>
              <a:t>to fit your purposes, personally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117461" indent="-117461">
              <a:lnSpc>
                <a:spcPct val="114000"/>
              </a:lnSpc>
              <a:spcAft>
                <a:spcPts val="60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400" dirty="0">
                <a:cs typeface="Arial" panose="020B0604020202020204" pitchFamily="34" charset="0"/>
              </a:rPr>
              <a:t>links from our website </a:t>
            </a:r>
            <a:r>
              <a:rPr lang="en-US" altLang="zh-CN" sz="1400" dirty="0"/>
              <a:t>with your friends through Facebook, Twitter and </a:t>
            </a:r>
            <a:r>
              <a:rPr lang="en-US" altLang="zh-CN" sz="1400" dirty="0" err="1"/>
              <a:t>Pinterest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882393" y="1867078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>
              <a:defRPr/>
            </a:pPr>
            <a:r>
              <a:rPr lang="en-US" altLang="zh-CN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882393" y="3201547"/>
            <a:ext cx="3689608" cy="310913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defTabSz="913940"/>
            <a:r>
              <a:rPr lang="en-US" altLang="zh-CN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069464" y="3440200"/>
            <a:ext cx="7030928" cy="10746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400" dirty="0">
                <a:cs typeface="Arial" panose="020B0604020202020204" pitchFamily="34" charset="0"/>
              </a:rPr>
              <a:t>content share ones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400" dirty="0" err="1">
                <a:cs typeface="Arial" panose="020B0604020202020204" pitchFamily="34" charset="0"/>
              </a:rPr>
              <a:t>Slideshare</a:t>
            </a:r>
            <a:r>
              <a:rPr lang="en-GB" altLang="en-US" sz="1400" dirty="0">
                <a:cs typeface="Arial" panose="020B0604020202020204" pitchFamily="34" charset="0"/>
              </a:rPr>
              <a:t> , </a:t>
            </a:r>
            <a:r>
              <a:rPr lang="en-GB" altLang="en-US" sz="1400" dirty="0" err="1">
                <a:cs typeface="Arial" panose="020B0604020202020204" pitchFamily="34" charset="0"/>
              </a:rPr>
              <a:t>Scribd</a:t>
            </a:r>
            <a:r>
              <a:rPr lang="en-GB" altLang="en-US" sz="1400" dirty="0">
                <a:cs typeface="Arial" panose="020B0604020202020204" pitchFamily="34" charset="0"/>
              </a:rPr>
              <a:t>, YouTube, LinkedIn, and Google+ etc.</a:t>
            </a:r>
          </a:p>
          <a:p>
            <a:pPr marL="117461" indent="-117461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40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4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2" action="ppaction://hlinkfile"/>
              </a:rPr>
              <a:t>yourfreetemplates.com</a:t>
            </a:r>
            <a:r>
              <a:rPr lang="en-US" altLang="zh-CN" sz="14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4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69469" y="4472809"/>
            <a:ext cx="5778555" cy="302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1200" b="1" dirty="0">
                <a:hlinkClick r:id="rId3"/>
              </a:rPr>
              <a:t>http://yourfreetemplates.com/terms-of-use/</a:t>
            </a:r>
            <a:r>
              <a:rPr lang="en-US" altLang="zh-CN" sz="12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66748" y="987576"/>
            <a:ext cx="8077181" cy="788975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 defTabSz="913940">
              <a:defRPr/>
            </a:pPr>
            <a:endParaRPr lang="en-US" altLang="zh-CN" sz="16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39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+mn-lt"/>
                <a:ea typeface="Malgun Gothic" pitchFamily="34" charset="-127"/>
              </a:rPr>
              <a:t>Feb 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876256" y="987575"/>
          <a:ext cx="1944215" cy="17404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+mn-lt"/>
                        </a:rPr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2439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917673"/>
              </p:ext>
            </p:extLst>
          </p:nvPr>
        </p:nvGraphicFramePr>
        <p:xfrm>
          <a:off x="251512" y="987574"/>
          <a:ext cx="6552735" cy="35406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20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94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20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94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20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94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20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94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201"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876256" y="2787774"/>
          <a:ext cx="1944215" cy="17404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+mn-lt"/>
                        </a:rPr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2439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+mn-lt"/>
                <a:ea typeface="Malgun Gothic" pitchFamily="34" charset="-127"/>
              </a:rPr>
              <a:t>Mar 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904532"/>
              </p:ext>
            </p:extLst>
          </p:nvPr>
        </p:nvGraphicFramePr>
        <p:xfrm>
          <a:off x="6876256" y="987575"/>
          <a:ext cx="1944215" cy="117482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66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461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373513"/>
              </p:ext>
            </p:extLst>
          </p:nvPr>
        </p:nvGraphicFramePr>
        <p:xfrm>
          <a:off x="251512" y="987572"/>
          <a:ext cx="6552735" cy="365797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13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48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55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8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55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8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55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48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555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48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30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5557"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068331"/>
              </p:ext>
            </p:extLst>
          </p:nvPr>
        </p:nvGraphicFramePr>
        <p:xfrm>
          <a:off x="6876256" y="2220951"/>
          <a:ext cx="1944215" cy="117482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66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461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235010"/>
              </p:ext>
            </p:extLst>
          </p:nvPr>
        </p:nvGraphicFramePr>
        <p:xfrm>
          <a:off x="6876256" y="3454326"/>
          <a:ext cx="1944215" cy="117482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66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1461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475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+mn-lt"/>
                <a:ea typeface="Malgun Gothic" pitchFamily="34" charset="-127"/>
              </a:rPr>
              <a:t>Apr 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782586"/>
              </p:ext>
            </p:extLst>
          </p:nvPr>
        </p:nvGraphicFramePr>
        <p:xfrm>
          <a:off x="251510" y="4069080"/>
          <a:ext cx="8640969" cy="6641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3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+mn-lt"/>
                        </a:rPr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70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63406"/>
              </p:ext>
            </p:extLst>
          </p:nvPr>
        </p:nvGraphicFramePr>
        <p:xfrm>
          <a:off x="251511" y="973633"/>
          <a:ext cx="6552735" cy="30535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50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30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34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30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34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30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34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30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34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308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341"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3" name="表格 4">
            <a:extLst>
              <a:ext uri="{FF2B5EF4-FFF2-40B4-BE49-F238E27FC236}">
                <a16:creationId xmlns:a16="http://schemas.microsoft.com/office/drawing/2014/main" id="{422AD7C0-B1F5-5493-5F41-B37D010A1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626315"/>
              </p:ext>
            </p:extLst>
          </p:nvPr>
        </p:nvGraphicFramePr>
        <p:xfrm>
          <a:off x="6876256" y="987573"/>
          <a:ext cx="1944215" cy="303962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46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992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641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+mn-lt"/>
                <a:ea typeface="Malgun Gothic" pitchFamily="34" charset="-127"/>
              </a:rPr>
              <a:t>May 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805550"/>
              </p:ext>
            </p:extLst>
          </p:nvPr>
        </p:nvGraphicFramePr>
        <p:xfrm>
          <a:off x="251511" y="3790190"/>
          <a:ext cx="4263339" cy="954644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263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481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284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17147"/>
              </p:ext>
            </p:extLst>
          </p:nvPr>
        </p:nvGraphicFramePr>
        <p:xfrm>
          <a:off x="4629140" y="3790190"/>
          <a:ext cx="4263339" cy="954644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4263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481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284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064074"/>
              </p:ext>
            </p:extLst>
          </p:nvPr>
        </p:nvGraphicFramePr>
        <p:xfrm>
          <a:off x="251511" y="981877"/>
          <a:ext cx="8640968" cy="2725579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234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308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55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79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155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79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155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79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155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79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155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79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155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2589088"/>
                  </a:ext>
                </a:extLst>
              </a:tr>
              <a:tr h="204013"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1042993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219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+mn-lt"/>
                <a:ea typeface="Malgun Gothic" pitchFamily="34" charset="-127"/>
              </a:rPr>
              <a:t>Jun 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876256" y="987573"/>
          <a:ext cx="1944215" cy="27176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502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+mn-lt"/>
                        </a:rPr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2626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88243"/>
              </p:ext>
            </p:extLst>
          </p:nvPr>
        </p:nvGraphicFramePr>
        <p:xfrm>
          <a:off x="264842" y="987575"/>
          <a:ext cx="6552735" cy="30652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545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78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58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78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58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78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58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78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58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78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6587"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164057"/>
              </p:ext>
            </p:extLst>
          </p:nvPr>
        </p:nvGraphicFramePr>
        <p:xfrm>
          <a:off x="251511" y="3767311"/>
          <a:ext cx="3253689" cy="9709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53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316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+mn-lt"/>
                        </a:rPr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581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745364"/>
              </p:ext>
            </p:extLst>
          </p:nvPr>
        </p:nvGraphicFramePr>
        <p:xfrm>
          <a:off x="6876256" y="3767310"/>
          <a:ext cx="1944215" cy="9645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9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+mn-lt"/>
                        </a:rPr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193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304833"/>
              </p:ext>
            </p:extLst>
          </p:nvPr>
        </p:nvGraphicFramePr>
        <p:xfrm>
          <a:off x="3563888" y="3767311"/>
          <a:ext cx="3253689" cy="9709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53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316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+mn-lt"/>
                        </a:rPr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581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142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7696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+mn-lt"/>
                <a:ea typeface="Malgun Gothic" pitchFamily="34" charset="-127"/>
              </a:rPr>
              <a:t>Jul 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51143"/>
              </p:ext>
            </p:extLst>
          </p:nvPr>
        </p:nvGraphicFramePr>
        <p:xfrm>
          <a:off x="251511" y="1851670"/>
          <a:ext cx="8640968" cy="30065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34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65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89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8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89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13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89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22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89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112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894"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34F2F8B-8D22-A26F-531C-9BD513B920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358833"/>
              </p:ext>
            </p:extLst>
          </p:nvPr>
        </p:nvGraphicFramePr>
        <p:xfrm>
          <a:off x="251510" y="1070856"/>
          <a:ext cx="4263339" cy="6641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63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3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70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表格 4">
            <a:extLst>
              <a:ext uri="{FF2B5EF4-FFF2-40B4-BE49-F238E27FC236}">
                <a16:creationId xmlns:a16="http://schemas.microsoft.com/office/drawing/2014/main" id="{16BB6D27-9D12-5C27-1BAE-3834D70E0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358833"/>
              </p:ext>
            </p:extLst>
          </p:nvPr>
        </p:nvGraphicFramePr>
        <p:xfrm>
          <a:off x="4627627" y="1070856"/>
          <a:ext cx="4263339" cy="6641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63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383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70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13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7696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+mn-lt"/>
                <a:ea typeface="Malgun Gothic" pitchFamily="34" charset="-127"/>
              </a:rPr>
              <a:t>Aug 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122396"/>
              </p:ext>
            </p:extLst>
          </p:nvPr>
        </p:nvGraphicFramePr>
        <p:xfrm>
          <a:off x="6876256" y="987574"/>
          <a:ext cx="1944215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09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9319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592299"/>
              </p:ext>
            </p:extLst>
          </p:nvPr>
        </p:nvGraphicFramePr>
        <p:xfrm>
          <a:off x="2305050" y="987575"/>
          <a:ext cx="4533900" cy="3764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11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51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82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51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4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6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82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51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82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51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82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51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82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829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3240758"/>
                  </a:ext>
                </a:extLst>
              </a:tr>
              <a:tr h="315829"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3409709887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346015"/>
              </p:ext>
            </p:extLst>
          </p:nvPr>
        </p:nvGraphicFramePr>
        <p:xfrm>
          <a:off x="323528" y="987574"/>
          <a:ext cx="1944215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09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9319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01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76964"/>
            <a:ext cx="8229600" cy="6758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ea typeface="Malgun Gothic" pitchFamily="34" charset="-127"/>
              </a:rPr>
              <a:t>Sep </a:t>
            </a:r>
            <a:r>
              <a:rPr lang="en-US" altLang="zh-CN" sz="3200" dirty="0">
                <a:latin typeface="+mn-lt"/>
                <a:ea typeface="Malgun Gothic" pitchFamily="34" charset="-127"/>
              </a:rPr>
              <a:t>2026</a:t>
            </a:r>
            <a:endParaRPr lang="zh-CN" altLang="en-US" sz="3200" dirty="0">
              <a:latin typeface="+mn-lt"/>
              <a:ea typeface="GulimChe" pitchFamily="49" charset="-127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24223"/>
              </p:ext>
            </p:extLst>
          </p:nvPr>
        </p:nvGraphicFramePr>
        <p:xfrm>
          <a:off x="251511" y="984753"/>
          <a:ext cx="4320491" cy="26644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17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72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72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151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Sun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Mon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Tue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Wed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Thu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Fri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Sat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165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1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22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165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8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10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22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165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13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15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19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22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165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21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22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>
                          <a:solidFill>
                            <a:schemeClr val="dk1"/>
                          </a:solidFill>
                          <a:effectLst/>
                        </a:rPr>
                        <a:t>23</a:t>
                      </a:r>
                      <a:endParaRPr lang="en-US" altLang="zh-CN" sz="16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24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25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26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22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u="none" strike="noStrike">
                          <a:solidFill>
                            <a:srgbClr val="000000"/>
                          </a:solidFill>
                          <a:effectLst/>
                        </a:rPr>
                        <a:t>　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8790"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27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28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29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en-US" altLang="zh-CN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30</a:t>
                      </a:r>
                      <a:endParaRPr lang="en-US" altLang="zh-CN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88" rtl="0" eaLnBrk="1" fontAlgn="ctr" latinLnBrk="0" hangingPunct="1"/>
                      <a:r>
                        <a:rPr lang="zh-CN" altLang="en-US" sz="1600" u="none" strike="noStrike" kern="1200" dirty="0">
                          <a:solidFill>
                            <a:schemeClr val="dk1"/>
                          </a:solidFill>
                          <a:effectLst/>
                        </a:rPr>
                        <a:t>　</a:t>
                      </a:r>
                      <a:endParaRPr lang="zh-CN" alt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224"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0" marB="3600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715571"/>
              </p:ext>
            </p:extLst>
          </p:nvPr>
        </p:nvGraphicFramePr>
        <p:xfrm>
          <a:off x="251520" y="3705225"/>
          <a:ext cx="4320480" cy="10267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35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224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48575"/>
              </p:ext>
            </p:extLst>
          </p:nvPr>
        </p:nvGraphicFramePr>
        <p:xfrm>
          <a:off x="4661595" y="984753"/>
          <a:ext cx="4320480" cy="37472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574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Notes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1490">
                <a:tc>
                  <a:txBody>
                    <a:bodyPr/>
                    <a:lstStyle/>
                    <a:p>
                      <a:pPr algn="l" fontAlgn="ctr"/>
                      <a:endParaRPr lang="en-US" altLang="zh-CN" sz="10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0" marT="3600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73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2657</TotalTime>
  <Words>1088</Words>
  <Application>Microsoft Office PowerPoint</Application>
  <PresentationFormat>On-screen Show (16:9)</PresentationFormat>
  <Paragraphs>914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Malgun Gothic</vt:lpstr>
      <vt:lpstr>等线</vt:lpstr>
      <vt:lpstr>宋体</vt:lpstr>
      <vt:lpstr>Arial</vt:lpstr>
      <vt:lpstr>Calibri</vt:lpstr>
      <vt:lpstr>Wingdings</vt:lpstr>
      <vt:lpstr>Office 主题​​</vt:lpstr>
      <vt:lpstr>Jan 2026</vt:lpstr>
      <vt:lpstr>Feb 2026</vt:lpstr>
      <vt:lpstr>Mar 2026</vt:lpstr>
      <vt:lpstr>Apr 2026</vt:lpstr>
      <vt:lpstr>May 2026</vt:lpstr>
      <vt:lpstr>Jun 2026</vt:lpstr>
      <vt:lpstr>Jul 2026</vt:lpstr>
      <vt:lpstr>Aug 2026</vt:lpstr>
      <vt:lpstr>Sep 2026</vt:lpstr>
      <vt:lpstr>Oct 2026</vt:lpstr>
      <vt:lpstr>Nov 2026</vt:lpstr>
      <vt:lpstr>Dec 2026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118</cp:revision>
  <dcterms:created xsi:type="dcterms:W3CDTF">2016-05-15T02:42:52Z</dcterms:created>
  <dcterms:modified xsi:type="dcterms:W3CDTF">2025-06-08T04:02:51Z</dcterms:modified>
</cp:coreProperties>
</file>